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notesSlides/notesSlide1.xml" ContentType="application/vnd.openxmlformats-officedocument.presentationml.notesSlide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notesSlides/notesSlide2.xml" ContentType="application/vnd.openxmlformats-officedocument.presentationml.notesSlide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311" r:id="rId5"/>
    <p:sldId id="312" r:id="rId6"/>
    <p:sldId id="313" r:id="rId7"/>
    <p:sldId id="314" r:id="rId8"/>
    <p:sldId id="321" r:id="rId9"/>
    <p:sldId id="322" r:id="rId10"/>
    <p:sldId id="316" r:id="rId11"/>
    <p:sldId id="317" r:id="rId12"/>
    <p:sldId id="296" r:id="rId13"/>
    <p:sldId id="297" r:id="rId14"/>
    <p:sldId id="298" r:id="rId15"/>
    <p:sldId id="299" r:id="rId16"/>
    <p:sldId id="320" r:id="rId17"/>
    <p:sldId id="305" r:id="rId18"/>
    <p:sldId id="306" r:id="rId19"/>
    <p:sldId id="307" r:id="rId20"/>
    <p:sldId id="308" r:id="rId21"/>
    <p:sldId id="309" r:id="rId22"/>
    <p:sldId id="300" r:id="rId23"/>
    <p:sldId id="301" r:id="rId24"/>
    <p:sldId id="302" r:id="rId25"/>
    <p:sldId id="318" r:id="rId26"/>
    <p:sldId id="319" r:id="rId27"/>
    <p:sldId id="303" r:id="rId28"/>
    <p:sldId id="304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947" autoAdjust="0"/>
    <p:restoredTop sz="92105" autoAdjust="0"/>
  </p:normalViewPr>
  <p:slideViewPr>
    <p:cSldViewPr snapToGrid="0">
      <p:cViewPr varScale="1">
        <p:scale>
          <a:sx n="78" d="100"/>
          <a:sy n="78" d="100"/>
        </p:scale>
        <p:origin x="24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F5B5F-9988-4B2C-B8EE-34739AFD6FE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0399-9D54-4C6A-9625-C612FEE0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5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2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512 172 2912,'-1'0'114,"-8"0"286,9 0-388,0 0-1,0 0 1,0 0-1,0 0 1,0 0-1,-1 0 1,1 0-1,0 0 1,0 0-1,0 0 1,0 0-1,0 0 1,0 0-1,-1 0 1,1 0-1,0 0 1,0 0-1,0 0 1,0-1-1,0 1 1,0 0-1,0 0 1,0 0-1,-1 0 1,1 0-1,0 0 1,0 0-1,0 0 1,0-1-1,0 1 1,0 0-1,0 0 1,0 0-1,0 0 1,0 0-1,0 0 1,0 0-1,0-1 1,0 1-1,0 0 1,0 0-1,0 0 0,0 0 1,0 0-1,0 0 1,0-1-1,0 1 1,0 0-1,0 0 1,0 0-1,0 0 1,0 0-1,0 0 1,0-1-1,0 1 1,0 0-1,0 0 1,1 0-1,-1 0 1,0 0-1,0 0 1,0 0-1,0 0 1,0 0-1,0 0 1,0 0-1,1-1 1,21-21 340,-16 16 570,-6 3-292,1 1-581,-1-1 1,1 1-1,0-1 0,-1 1 1,2 0-1,-1-1 1,0 1-1,0 0 1,0 0-1,1 0 0,0 0 1,-1 0-1,1 0 1,0 0-1,0 1 0,2-3 1,-1 2-26,-1 1 0,0-1 1,0 0-1,0 0 0,0 0 1,-1-1-1,1 1 0,0 0 1,-1-1-1,1 1 0,-1-1 1,0 1-1,0-1 0,0 0 0,0 1 1,0-6-1,-1-23 136,-3 25-80,2 4-72,-1 1 1,0 0-1,1 0 0,-1 0 0,0 0 0,0 0 1,0 0-1,0 0 0,0 0 0,0 1 1,0-1-1,-3 0 0,-33 0-2,38 1-7,-44-1 51,10 0 80,-53 5-1,42 8-134,21-10-53,18-2 38,-1 1-1,1-1 1,-1 1-1,1 0 1,0 1 0,-1 0-1,1 0 1,0 0-1,0 1 1,-7 4-1,-14 8-72,-42 18 0,63-30 91,0 0 0,0 1 0,0 0 0,1 0 0,0 0 0,0 1 0,0 0 0,0-1 0,1 2 0,-7 8 0,-11 12 216,21-24-183,-1 0-1,0-1 1,0 1 0,1 0 0,-1 0 0,1 0 0,0 0-1,0 0 1,-1 1 0,1-1 0,1 0 0,-1 1 0,0-1-1,0 0 1,1 1 0,0-1 0,-1 1 0,1-1-1,0 1 1,0-1 0,1 3 0,-1-2 5,-1 0-7,1-1 0,1 0 0,-1 0 0,0 1 0,0-1 0,1 0 0,-1 0 0,1 1 0,0-1 0,0 0 0,0 0 0,0 0 0,0 0 0,2 3 0,1-1 65,1 0 0,-1 0 1,1 0-1,9 5 1,-2-2 49,-3-1-67,0-2 0,1 1-1,0-1 1,0-1 0,0 0 0,1 0 0,-1-1-1,1 0 1,15 0 0,5 1 78,6 3-18,-21-2-51,-1-2 0,20 1-1,50-3 321,-77 0-373,0-1 1,0 0-1,0 0 0,0 0 1,0-1-1,0 0 1,10-5-1,-1 2-370,11-10-2420,-8-2 720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2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5824,'0'0'3744,"0"17"-4928</inkml:trace>
  <inkml:trace contextRef="#ctx0" brushRef="#br0" timeOffset="1">85 256 4320,'-34'34'1952,"17"-17"-1696,17 0 832,-17 0 192,17 0-928,-17-17-128,17 17-32,17 0-160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4384,'-18'-34'2272,"36"34"-416,16-17-1024,-17 0-512,17 17-32,0-17-192,17 17 160,-17-17-160,0 17-608,-17 0 288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1312,'0'0'421,"3"-3"-245,9-8 48,-7 8 496,4 3-402,-3 0-119,1 0 1,0 0-1,13 3 0,-11-1-98,3 2 47,0-2 1,0 1-1,0-2 0,19 1 1,69-1 137,152-5-135,-47-7-92,-108 7-40,218-12 201,-217 8-155,346-18-28,-52 26 827,-406 0-960,-3 0 16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1664,'0'0'736,"0"17"-640,-17 0 672,17 0-448,0 0 224,0 17-320,0 0-64,0 0-96,0 0-128,0-17 32,0 1 320,17-1-192,1-17-864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2080,'-17'0'928,"17"34"-800,-17-17 544,17 17-384,0 0 384,0 0-384,0 17-160,17-17-64,0 35 288,0-35-192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16 173 2816,'-14'-15'917,"12"13"-685,7 1-112,245 1 643,85 0-518,-318 0-204,-1-1 0,33-7 0,-23 3 39,20 0 48,-21-7 32,1 9-32,-21 3 26,-5-2-36,0-10 79,0 12-192,0 0 1,0-1-1,0 1 0,0 0 1,0 0-1,0 0 0,0-1 1,0 1-1,0 0 0,0 0 1,0-1-1,0 1 0,-1 0 1,1 0-1,0 0 0,0-1 1,0 1-1,0 0 0,0 0 1,-1 0-1,1 0 0,0-1 1,0 1-1,0 0 0,-1 0 1,1 0-1,0 0 0,0 0 1,-1 0-1,1 0 0,0 0 1,0 0-1,-1 0 0,1 0 1,-23-12 367,3-1-31,19 12-329,0 0-1,1 1 0,-1-1 0,0 1 1,1-1-1,-1 1 0,0-1 0,0 1 0,0 0 1,1-1-1,-1 1 0,0 0 0,0 0 0,0-1 1,0 1-1,1 0 0,-1 0 0,0 0 1,-1 0-1,-4 3-71,-22 26-170,25-24 165,3-3 58,0-1 1,-1 1-1,1 0 1,0-1 0,-1 1-1,1-1 1,-1 1-1,0-1 1,0 1-1,-1 1 1,-5 12 1,6-12-2,0 0 0,0 1 0,1-1-1,-1 0 1,1 0 0,0 0 0,0 0 0,0 1 0,0-1 0,1 0 0,-1 0 0,1 0 0,1 5-1,3 0-16,7 21 62,-11-27-37,-1 0 1,1 0-1,0-1 0,0 1 0,0 0 0,0 0 0,0 0 0,0 0 0,0-1 0,1 1 0,-1-1 0,1 1 0,-1-1 0,1 1 0,-1-1 0,1 0 0,0 0 0,0 0 0,0 0 0,3 2 0,4 1 6,-8-3-4,0 1 0,1-1 0,-1 0 0,1-1 0,-1 1 0,1 0 0,0 0 1,-1-1-1,1 1 0,0-1 0,0 1 0,-1-1 0,1 0 0,0 0 1,0 0-1,0 0 0,-1 0 0,1 0 0,0 0 0,0-1 0,-1 1 1,1 0-1,2-2 0,13-9-47,-14 9 32,-1 1 0,1 0 0,-1-1 0,0 1 0,0-1 0,0 0 0,0 0 0,0 0 0,0 0 0,2-3 0,7-7-49,-3 5 14,1 0 0,17-10 0,-18 13 17,-1-1-1,1-1 0,6-5 1,-1-8-54,-12 17 74,1-1 0,-1 1 0,1-1 0,0 1 0,0 0 0,0-1 0,0 1 0,0 0 0,0 1 0,4-4 0,31-8 136,-26 9-40,-9 3-43,0 1 0,0-1 1,0 1-1,0-1 0,0 1 1,0 0-1,0 0 0,0 0 1,0 0-1,0 0 0,0 0 1,0 1-1,0-1 0,0 0 1,0 1-1,0 0 0,2 1 1,0 0 53,0 1 0,-1-1 0,1 1 0,-1 0 0,6 7 0,-5-5-15,1-1 0,0 1-1,7 4 1,0-1-19,-5-4 23,0 0-1,-1 1 1,10 9 0,-14-13-52,0 1 1,0 0 0,0-1-1,0 1 1,0-1 0,0 0-1,1 0 1,-1 0 0,0 0-1,1 0 1,-1 0 0,1 0-1,-1-1 1,1 0-1,-1 1 1,1-1 0,-1 0-1,6 0 1,-3-3 103,-4 2-138,5-7 62,-9 3 5,-1 2-35,-1-11-6,0 5-44,-7-19-68,0 2-37,12 25 109,-1 0 1,1 0-1,-1 0 1,1 0-1,0 0 1,0-1-1,-1 1 1,1 0-1,0 0 1,0 0-1,0 0 1,0 0-1,0-1 1,1 1-1,-1 0 1,0 0-1,0 0 1,1 0-1,-1 0 1,1 0-1,-1 0 1,1 0-1,-1 0 1,1 0-1,0 0 1,-1 0-1,1 0 1,0 0-1,0 0 1,0 1-1,-1-1 1,1 0 0,0 1-1,0-1 1,0 1-1,0-1 1,1 0-1,1 0-22,-1 0 0,1 0 0,-1 1 0,1-1 0,0 1 0,-1 0 0,1-1 0,0 1 0,4 1 0,14-3-31,-10-1 51,12-2 9,6 10 29,-22-3-11,0-1 1,0 0-1,0 0 1,7 0-1,168-1-1025,-182 0 996,0 0 0,0 0 1,0 0-1,0 0 0,0 0 0,0 0 1,0 0-1,0 1 0,0-1 0,1 0 1,-1 0-1,0 0 0,0 0 0,0-1 1,0 1-1,0 0 0,0 0 0,0 0 1,0 0-1,0 0 0,0 0 0,1 0 1,-1 0-1,0 0 0,0 0 0,0 0 1,0 0-1,0 0 0,0 0 0,0 0 1,0 0-1,0 0 0,0 0 0,0 0 1,0-1-1,0 1 0,0 0 0,0 0 1,1 0-1,-1 0 0,0 0 0,0 0 1,0 0-1,0 0 0,0 0 0,0-1 1,0 1-1,0 0 0,0 0 0,0 0 1,0 0-1,0 0 0,0 0 0,0 0 1,-1 0-1,1-1 0,0-2-400,1 0 232,-1 1 0,0 0 0,0 0 0,0-1 0,-1 1 0,1 0 0,0 0 0,-1-1 1,0-1-1,-14-2 25,-36-22 277,49 27-83,0 0 0,0 1 0,0-1 0,0 0 0,0 1-1,0 0 1,0-1 0,0 1 0,0 0 0,-1 0 0,1 0 0,0 0 0,0 1 0,-3 0 0,-25 11 556,26-10-516,-3 2 36,0 0 57,2 9-21,4-11-132,-2 6 26,-2 12 16,9-6-55,0-5-12,2 20 5,5-7 97,-8 5-25,-3-22-57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2304,'0'14'752,"0"-13"-747,0-1 1,0 0-1,0 0 1,0 0 0,0 0-1,0 0 1,0 1-1,0-1 1,0 0-1,1 0 1,-1 0-1,0 0 1,0 0-1,0 0 1,0 1-1,0-1 1,0 0-1,0 0 1,0 0 0,0 0-1,0 0 1,1 0-1,-1 0 1,0 1-1,0-1 1,0 0-1,0 0 1,0 0-1,0 0 1,1 0-1,-1 0 1,0 0-1,0 0 1,0 0-1,0 0 1,0 0 0,1 0-1,-1 0 1,0 0-1,0 0 1,0 0-1,0 0 1,0 0-1,1 0 1,-1 0-1,0 0 1,0 0-1,0 0 1,0 0-1,0 0 1,1 0-1,-1-1 1,0 1 0,14-1 94,-6 1 116,0-1 1,1 1-1,-1 0 1,0 1-1,1 0 1,9 2 0,-12-1-157,1 1 19,1-1 1,-1 0 0,1 0 0,0-1-1,14 1 1,3-3 52,27 2-130,-49-1 20,-1 0 0,1 0 0,0 1 0,0-1 0,-1 1 0,1 0 0,0 0 0,-1 0 0,1 0 1,-1 1-1,1-1 0,-1 1 0,3 1 0,-4-2-13,-1-1 0,0 1 1,1-1-1,-1 0 0,0 1 1,0-1-1,1 1 0,-1-1 1,0 1-1,0-1 0,0 1 1,1-1-1,-1 1 0,0-1 1,0 1-1,0-1 0,0 1 1,0-1-1,0 1 0,0-1 0,0 1 1,0-1-1,0 1 0,0-1 1,-1 1-1,1-1 0,0 1 1,0-1-1,0 0 0,-1 1 1,1-1-1,0 1 0,-1-1 1,1 1-1,-1 0 1,-13 4 59,-4 10-50,-1 1-17,8-10-24,9-5 15,-1 0 0,1 1-1,-1-1 1,1 0 0,0 1 0,0 0-1,0-1 1,0 1 0,0 0-1,0 0 1,0 0 0,0 0 0,1 0-1,-1 0 1,-1 4 0,2-2-22,0 0 0,0 0 1,1-1-1,-1 1 0,1 0 1,1 7-1,-1 9-42,-1 7 58,1 0 30,4 50 0,1-50-7,-2-17-27,-1 0 0,0 0 0,0 21-1,-2 52 296,0-81-253,0 0-1,0 0 1,0 0 0,-1 1 0,1-1 0,0 0 0,-1 0-1,0 0 1,1 0 0,-1 0 0,0 0 0,0 0 0,0 0 0,-1 0-1,1 0 1,0 0 0,-1-1 0,1 1 0,-3 2 0,1-1 55,0 0 1,0 0 0,1 1 0,-1-1-1,-2 7 1,3-8-73,0 1 1,0 0-1,0-1 0,-1 0 0,1 1 1,0-1-1,-1 0 0,0 0 0,0 0 1,1-1-1,-1 1 0,0-1 0,0 0 1,0 1-1,0-1 0,-1 0 0,1-1 0,0 1 1,0-1-1,-1 1 0,-3-1 0,5 0 6,1 0-1,0 0 1,-1-1 0,1 1-1,0 0 1,0-1-1,0 1 1,-1-1-1,1 1 1,0-1-1,0 1 1,0-1-1,0 0 1,0 1-1,0-1 1,0 0-1,0 0 1,0 0-1,0 0 1,0 0-1,1 0 1,-1 0-1,0-2 1,-10-9 184,-18 1 133,27 9-274,0-1 1,-1 0 0,1 1-1,0-1 1,0 0-1,1 0 1,-1 0 0,1 0-1,-1 0 1,0-5-1,-11-36 227,12 41-286,1-1-1,0 0 1,0 0-1,0 0 1,0 0-1,0 0 1,1 0-1,0 0 1,-1 0-1,1 1 1,1-1 0,-1 0-1,1 1 1,1-5-1,1-2-29,2-4-111,0 0 0,1 0 0,0 0 0,1 1 1,0 0-1,2 1 0,-1-1 0,18-16 0,22-16-2944,2 8 852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3328,'0'0'2144,"0"17"-1984,17 0 64,0 0-224,17 0 32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3904,'0'0'1253,"-3"3"-762,2-2-439,0 1 0,-1-1 1,1 0-1,-1 0 0,0 0 0,1 0 1,-1 0-1,0 0 0,0 0 0,0 0 1,1-1-1,-1 1 0,0-1 1,-3 1-1,5-1-47,0 0 1,0 0-1,0 0 1,0 0-1,-1 0 0,1 0 1,0 0-1,0 0 1,0 0-1,0 0 0,0 0 1,0 0-1,0 0 1,0 0-1,0 0 1,-1 0-1,1 0 0,0 0 1,0 0-1,0 0 1,0 0-1,0 0 1,0 0-1,0 0 0,0 0 1,0 0-1,0 0 1,0 0-1,-1 1 1,1-1-1,0 0 0,0 0 1,0 0-1,0 0 1,0 0-1,0 0 1,0 0-1,0 0 0,0 0 1,0 0-1,0 1 1,0-1-1,0 0 1,0 0-1,0 0 0,0 0 1,0 0-1,0 0 1,0 0-1,0 0 1,0 0-1,0 1 0,0-1 1,0 0-1,0 0 1,0 0-1,0 2 22,0 0-1,-1 0 1,1 0 0,-1 0-1,0-1 1,1 1 0,-1 0-1,0 0 1,0 0 0,0-1-1,0 1 1,0-1 0,-1 1-1,-1 1 1,3-2-32,-1-1-1,1 0 1,0 0-1,0 1 0,-1-1 1,1 0-1,0 0 1,0 1-1,0-1 1,0 0-1,-1 1 1,1-1-1,0 0 1,0 1-1,0-1 1,0 0-1,0 1 0,0-1 1,0 0-1,0 1 1,0-1-1,0 0 1,0 1-1,0-1 1,0 1-1,0 6-30,-1-2 5,0 1 1,1-1 0,0 1-1,0-1 1,1 1 0,-1-1-1,1 1 1,2 5 0,0-5 56,0 1 2,0 0-1,1 0 1,0-1 0,0 0-1,6 7 1,4 1 30,-11-9 92,-3 7 4,0-9 118,-5-6-112,-18-9-69,22 12-89,0-1 0,1 1 0,-1 0 0,0-1 1,0 1-1,0-1 0,0 1 0,0 0 0,1 0 0,-1-1 0,0 1 0,0 0 0,0 0 0,0 0 0,0 0 0,0 0 1,0 0-1,0 0 0,0 1 0,-4 0-1,-12-1-1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1 114 992,'0'-14'309,"0"14"-306,0 0-1,0 0 0,0 0 1,0 0-1,0 0 0,0 0 1,0-1-1,0 1 0,0 0 1,0 0-1,0 0 0,0 0 1,0 0-1,0 0 0,0 0 1,0 0-1,0 0 0,0-1 1,0 1-1,0 0 0,0 0 1,0 0-1,0 0 0,0 0 1,0 0-1,0 0 0,0 0 1,0 0-1,0 0 0,0 0 1,0-1-1,0 1 0,0 0 1,1 0-1,-1 0 1,0 0-1,0 0 0,0 0 1,0 0-1,0 0 0,0 0 1,0 0-1,0 0 0,0 0 1,1 0-1,-1 0 0,0 0 1,0 0-1,0 0 0,0 0 1,0 0-1,0 0 0,0 0 1,0 0-1,0 0 0,1 0 1,-1 0 10,1 0 1,0 0-1,-1 0 1,1 0-1,-1 0 1,1 0-1,0 0 1,-1-1-1,1 1 1,-1 0-1,1 0 1,0-1-1,-1 1 1,1 0-1,-1-1 0,1 1 1,-1-1-1,1 1 1,-1 0-1,0-1 1,1 1-1,-1-1 1,1 0-1,0 0 12,-1 0 0,0 0 0,1 1 0,-1-1-1,1 1 1,0-1 0,-1 1 0,1-1 0,-1 1-1,1-1 1,0 1 0,0-1 0,-1 1 0,1 0 0,0-1-1,0 1 1,-1 0 0,1 0 0,0-1 0,0 1-1,-1 0 1,1 0 0,0 0 0,1 0 0,151 0 801,-145 0-785,0-1-1,0 0 0,0-1 1,-1 1-1,14-6 1,-15 5-17,13-1 44,-17 3-66,-1 0-1,1 0 1,-1 0 0,1 0 0,0 0-1,-1 0 1,1-1 0,-1 1 0,3-2-1,5-3 14,-8 4 7,1 0 1,-1 0-1,1 0 1,0 0-1,-1 0 0,1 1 1,0-1-1,0 0 1,-1 1-1,5-1 1,-6 1-21,0 0 1,0 0 0,0 0 0,0 0 0,0 0 0,0 0 0,1 0 0,-1 0 0,0 0 0,0 0-1,0 0 1,0 0 0,0 0 0,0 0 0,0 0 0,0 0 0,0 0 0,1 0 0,-1 0 0,0 0-1,0 0 1,0 0 0,0 0 0,0 0 0,0 0 0,0 0 0,0 0 0,0 0 0,0 0 0,0 0-1,1 0 1,-1 0 0,0-1 0,0 1 0,0 0 0,0 0 0,0 0 0,0 0 0,0 0 0,0 0-1,0 0 1,0 0 0,0 0 0,0 0 0,0-1 0,0 1 0,0 0 0,0 0 0,0 0 0,0 0-1,0 0 1,0 0 0,0 0 0,0 0 0,0 0 0,0-1 0,0 1 4,0-1 1,0 1-1,0-1 1,0 1-1,0 0 0,0-1 1,0 1-1,0-1 1,0 1-1,-1-1 0,1 1 1,0-1-1,0 1 1,0 0-1,0-1 0,-1 1 1,1-1-1,0 1 1,0 0-1,-1-1 1,1 1-1,0 0 0,-1-1 1,1 1-1,0 0 1,-1 0-1,1-1 0,-1 1 1,1 0-1,-1-1 1,-6-4 82,2-2 14,5 7-100,-1-1-1,1 1 1,0-1 0,-1 1 0,1-1-1,0 1 1,-1 0 0,1-1 0,0 1-1,-1-1 1,1 1 0,-1 0 0,1-1-1,-1 1 1,1 0 0,0 0 0,-1-1-1,1 1 1,-1 0 0,0 0 0,1 0-1,-1 0 1,1 0 0,-1 0 0,1 0-1,-1 0 1,1 0 0,-1 0 0,1 0-1,-1 0 1,0 0 0,-4 0-3,0-1 1,0 0 0,0 0-1,-6-3 1,-7 0 59,4 8 0,6 0-4,-5 0 51,10-4-95,0 1-1,0 0 1,0 0-1,1-1 1,-1 2-1,0-1 1,0 0-1,1 0 1,-1 1-1,1 0 1,-1-1 0,1 1-1,0 0 1,0 0-1,0 0 1,0 1-1,0-1 1,-3 5-1,3-3-24,0-1 21,0 1 0,1 0 1,-1 0-1,1 0 1,-1 0-1,0 6 1,10 21 64,-4-11-24,-3-17-40,-1 0 0,1 1 0,-1-1 1,1 0-1,0 0 0,0 1 0,0-1 0,1 0 0,-1 0 1,1 0-1,0-1 0,0 1 0,2 3 0,2-2 44,0 1 0,0-1 1,0 0-1,1 0 0,11 4 0,-2 0 42,-9-5-56,0-1 0,0 1 0,0-1 0,0 0 0,0-1-1,0 0 1,0 0 0,1-1 0,-1 1 0,0-1 0,0-1-1,11-1 1,1-2-63,1-1 1,-1-1-1,22-9 0,-31 11-110,20-7-464,-14 9 374,13-4-157,-24 4 292,-1-1 1,0 1 0,1-1-1,-1 1 1,0-1 0,-1-1-1,1 1 1,-1 0-1,1-1 1,-1 0 0,0 0-1,3-5 1,-3 4-61,0-1 0,-1-1 0,4-9 0,-7 15 135,1-1 1,-1 1-1,0-1 1,1 0-1,-1 1 1,0 0-1,0-1 1,0 1-1,0 0 1,0-1-1,-1 1 0,-1-2 1,-9-11 10,9 0 199,1 8 11,-10-5 235,13 11-394,-1-1 1,1 1 0,0 0-1,0 0 1,-1 0 0,1-1-1,0 1 1,-1 0 0,1 0-1,0 0 1,-1 0 0,1 0-1,0 1 1,0-1 0,-1 0-1,1 0 1,0 0 0,0 1 0,19 10 366,12-5 106,19 12-213,-17-5-335,-8-4 95,33 16 0,-25-8 49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3328,'-51'17'1504,"34"17"-1312,0 0 32,0-17-160,0 35-32,17-1 0,-17-17-128,17 17 64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1312,'0'0'608,"0"34"-544,0-17 608,0 0-384,-17 51 672,17-16-544,0 50 224,0-34-384,0 17 64,0 0-192,0-16-640,0-18 288,0-17-352,17-17 320,-17 0-1824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3232,'0'0'1472,"17"0"-1280,0-17 1216,1 17 0,-1 0-1088,17 17 224,-17-17-320,0 0 160,0 18-224,0-18 224,17 17-256,-17-17 384,17 0-288,0-17 96,-17 17-192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1312,'5'1'99,"0"0"-1,0 0 1,0 0 0,0 1 0,0-1-1,0 1 1,5 3 0,-9-4-89,16 7 691,-14-7-641,0 0 1,0 0 0,0 1 0,0 0 0,-1-1-1,1 1 1,0 0 0,-1 0 0,1 1 0,-1-1-1,0 0 1,0 1 0,4 4 0,1 5 84,-6-8-83,1-1 0,0 1 0,0-1 0,1 0 0,-1 0 0,1 0 0,-1 0 0,1 0 0,0 0 0,4 2 0,-4-3 0,0 0 1,0 0-1,0 1 1,0-1-1,5 6 0,-7-6-21,0 0 0,0-1-1,0 1 1,0 0 0,-1 0-1,1 0 1,-1 0 0,1 0-1,-1 0 1,1 0 0,-1 0-1,0 0 1,0 2 0,0-2 2,0 0 1,0-1 0,0 1-1,-1 0 1,1 0 0,0 0 0,-1-1-1,1 1 1,-1 0 0,0 0 0,0-1-1,1 1 1,-1-1 0,-2 3 0,-2 5 179,1-1-66,0-1 5,-11-5-81,-53-2-230,64 0 140,-1 0-1,1 0 0,0-1 1,-8-1-1,10 1 1,-1 0 0,1-1 1,-1 1-1,1-1 0,-1 1 0,1-1 0,0 0 0,0 0 0,-3-3 0,4 4-2,0 0-1,0 0 1,0 0-1,1 0 0,-1 0 1,0 0-1,1 0 1,-1 0-1,1 0 0,-1 0 1,1 0-1,0 0 1,-1-1-1,1 1 0,0 0 1,0 0-1,0 0 1,0 0-1,0-1 0,0 1 1,0 0-1,0 0 1,0 0-1,1-2 0,5-7-77,-1 1 0,1 0-1,9-9 1,-4 12 10,0 1 41,7-5-2,3-1-4,37-13 0,-37 16 80,18-5 42,71-15 0,-61 23-9,-12-7 128,-9 6-31,-27 6-152,0 0-1,-1-1 1,1 1 0,0-1-1,0 0 1,-1 1 0,1-1 0,0 0-1,-1 1 1,1-1 0,-1 0 0,2-1-1,-2 2-5,0 0-1,0-1 1,0 1-1,0 0 0,1 0 1,-1-1-1,0 1 1,0 0-1,0 0 0,1-1 1,-1 1-1,0 0 1,0 0-1,1-1 1,-1 1-1,0 0 0,1 0 1,-1 0-1,0 0 1,1 0-1,-1 0 0,0-1 1,1 1-1,-1 0 1,0 0-1,1 0 0,-3 0 101,-1 1-29,0-1-1,-1 0 0,1-1 1,-1 1-1,1 0 0,-6-3 0,3 2-60,-1-2-13,-1 1-1,1-1 0,-1 2 0,0-1 0,-14 0 0,6 2 48,8-1-23,-1 1 0,1 1 0,-1-1 0,-9 3 0,14-2-30,-5 1-27,0 1 1,1 0-1,-13 5 0,20-8 24,0 1-1,0-1 0,0 0 1,1 1-1,-1-1 0,0 1 0,0-1 1,0 1-1,0-1 0,1 1 1,-1 0-1,0-1 0,1 1 1,-1 0-1,0-1 0,1 1 0,-1 0 1,1 0-1,-1 0 0,1 0 1,0-1-1,-1 1 0,1 0 0,0 0 1,0 0-1,-1 0 0,1 0 1,0 0-1,0 0 0,0 0 0,0 0 1,0 0-1,0 0 0,1 0 1,-1 0-1,0 0 0,0 0 1,1-1-1,-1 1 0,0 0 0,1 0 1,-1 0-1,1 0 0,-1-1 1,1 1-1,0 0 0,-1 0 0,1-1 1,0 2-1,6 5-24,0-1 0,1 0 0,-1 0-1,11 6 1,-5-3 64,-6-4-29,-2 0-3,1 0 0,1-1 0,-1 1 0,1-2 1,-1 1-1,1-1 0,0 0 0,1 0 0,11 3 0,7-4 80,51-1 0,-46-1-105,-24-1-45,0 1-1,1-1 1,-1 0-1,0 0 1,10-5-1,1 1-23,-5 3 24,-9 1 45,-1 0 0,1 1-1,-1-1 1,0 0-1,7-3 1,-9 3 17,-1 0 0,1 1-1,0-1 1,0 0 0,0 0 0,-1 1 0,1-1 0,0 0-1,-1 0 1,1 0 0,-1 0 0,1 0 0,-1 0 0,1 0-1,-1 0 1,0 0 0,1 0 0,-1 0 0,0 0 0,0 0-1,0 0 1,0 0 0,0-2 0,0 1-75,-3 4-134,-1 3 182,0-1 14,0 0 0,0 0 0,0 0 0,-7 4 0,-3-3 103,8 7-26,-1-7-67,6-5 19,1 0 0,0 1 0,-1-1 0,1 0 1,-1 0-1,1 0 0,0 1 0,-1-1 0,1 0 0,0 1 0,-1-1 0,1 0 0,0 1 0,-1-1 0,1 1 1,0-1-1,0 0 0,0 1 0,-1-1 0,1 1 0,0-1 0,0 1 0,0-1 0,0 0 0,0 1 0,0-1 0,0 1 1,0-1-1,0 1 0,0 0 0,0-2-8,0 1 0,0-1 1,0 1-1,0 0 0,0-1 1,0 1-1,0-1 0,0 1 0,0-1 1,0 1-1,0-1 0,1 1 1,-1 0-1,0-1 0,0 1 1,0-1-1,1 1 0,-1 0 0,0-1 1,0 1-1,1 0 0,-1-1 1,0 1-1,1 0 0,-1-1 1,1 1-1,-1 0 0,0 0 0,1-1 1,0 1-1,6-5 39,2-9 59,13-3-21,-13 2 5,-5 13-57,3-4 3,-1-17-15,-6 22-15,1 1-1,-1-1 1,0 1-1,1-1 1,-1 1-1,0-1 1,1 1 0,-1-1-1,1 1 1,-1-1-1,1 1 1,-1-1-1,1 1 1,0 0-1,0-1 1,3-3-24,-2-9-48,-2-16 156,3 23-101,3 2-29,0 0-1,0 0 1,0 0 0,1 1-1,13-6 1,9 3 56,-16 0-35,-11 5 21,-1 0 1,1 0-1,-1 0 0,1 0 0,0 1 0,0-1 0,-1 1 0,1-1 0,0 1 0,0-1 0,0 1 1,-1 0-1,3 0 0,9 0 17,-6 1-6,1-1 0,-1 0 0,1-1-1,12-2 1,-6-4-64,-12 6 51,-1 0 0,1 1 0,-1-1-1,1 0 1,-1 1 0,1-1 0,0 0 0,-1 1 0,1 0 0,0-1 0,-1 1 0,3 0-1,10 0 134,-14 0-126,0 0 0,0 0 0,0 0 0,0 0 0,1 0 0,-1 0 0,0 0-1,0 0 1,0 0 0,0 0 0,0 0 0,0 0 0,0 0 0,0 0 0,0 0-1,1 0 1,-1 0 0,0 0 0,0 0 0,0 0 0,0 0 0,0 0 0,0 0-1,0 0 1,0 0 0,0 0 0,0 0 0,0 0 0,1 0 0,-1 0-1,0 0 1,0-1 0,0 1 0,0 0 0,0 0 0,0 0 0,0 0 0,0 0-1,0 0 1,0 0 0,0 0 0,0 0 0,0 0 0,0-1 0,0 1 0,0 0-1,0 0 1,0 0 0,0 0 0,0 0 0,0 0 0,0 0 0,0 0 0,0 0-1,0 0 1,0-1 0,1-6 152,-5 14-84,-10-1-177,0 5-133,8-8-442,3-2 595,0 0 0,1-1 0,-1 1 0,0 1 1,1-1-1,-1 0 0,0 1 0,1-1 0,0 1 0,-1 0 0,1 0 1,0-1-1,0 2 0,0-1 0,-2 2 0,-1 1-32,3 1-127,2 1 176,-1-4 67,1 0 0,0 0 0,0 1 0,0-1 0,0 0 0,1 0 0,-1 0 0,1 0 1,0 0-1,0 0 0,0 0 0,0 0 0,0 0 0,1 0 0,-1-1 0,1 1 0,4 4 1,4 4 78,1-1 1,21 15 0,-27-22-50,0 0 1,0 0-1,-1-1 1,2 0-1,-1 0 1,0 0-1,0-1 1,0 1-1,1-1 1,-1 0-1,8 0 1,0-1 82,-4 0-30,-1 0 1,1 0-1,17-3 1,8-9 153,-19 9-161,-13 3-68,1 0 1,-1-1-1,1 1 0,-1-1 0,1 0 0,-1 0 0,0 0 0,1 0 0,-1 0 0,0 0 0,0-1 0,0 1 0,0-1 0,2-1 1,5-6-18,-7 8 12,0-1 0,0 0-1,0 1 1,0-1 0,0 0 0,-1 0-1,1 0 1,-1 0 0,0 0 0,1 0-1,-1 0 1,0 0 0,0-1 0,0 1-1,-1-1 1,1 1 0,0 0 0,0-5 0,-1-7 48,-3 8-27,-9-5-64,7 8 22,3 3 15,-20 2 242,22-2-231,-1 0-1,1 0 1,0 0 0,0 0 0,-1 0-1,1 0 1,0 0 0,-1 0 0,1 0-1,0 0 1,0 0 0,-1 0 0,1 0-1,0 0 1,-1 0 0,1 0 0,0 1-1,0-1 1,-1 0 0,1 0 0,0 0-1,0 1 1,0-1 0,-1 0 0,1 0-1,0 0 1,0 1 0,0-1 0,-1 0-1,1 0 1,0 1 0,0-1 0,0 0-1,0 1 1,0-1 0,0 0 0,0 0-1,0 1 1,0-1 0,0 0 0,0 1-1,0-1 1,0 0 0,0 1 0,0-1-1,0 0 1,0 0 0,0 1 0,0-1-1,0 0 1,0 0 0,0 1 0,1-1-1,-1 0 1,0 1 0,0-1 0,0 0-1,1 0 1,-1 0 0,0 1-1,0-1 1,0 0 0,1 0 0,-1 0-1,7 6 190,-6-6-177,0 1 0,-1 0 0,1-1-1,0 1 1,0 0 0,-1 0 0,1-1-1,-1 1 1,1 0 0,-1 0 0,1 0-1,-1 0 1,1 0 0,-1 0 0,0 0-1,1 0 1,-1 0 0,0 1-1,1 2 18,1 0-1,-1-1 0,1 1 0,0-1 0,-1 1 0,2-1 0,-1 0 1,0 0-1,1 0 0,-1 0 0,1 0 0,0-1 0,4 5 0,-5-6-26,4 3 35,-1 0 0,0-1 0,1 0 1,-1 0-1,1 0 0,0 0 0,0-1 0,0 0 0,0 0 0,1-1 0,10 2 0,-11-3-24,1 0 0,-1 0 0,0 0 0,1-1-1,-1 0 1,0 0 0,0-1 0,1 0-1,-1 0 1,0 0 0,7-4 0,-4-1 38,-8 6-41,1 0 0,-1 0 0,0 0 0,1 0-1,0 0 1,-1 0 0,1 1 0,-1-1 0,1 0-1,0 1 1,0 0 0,-1-1 0,1 1 0,0 0-1,2 0 1,-3 0-14,1 0 0,-1 0 0,0 0 0,0 0 0,1-1 0,-1 1 1,0 0-1,0 0 0,1-1 0,-1 1 0,0-1 0,0 1 0,0-1 0,0 1 0,0-1 0,0 0 0,0 1 0,0-1 0,0 0 0,0 0 0,0 0 0,0 0 1,0 0-1,-1 0 0,1 0 0,0 0 0,-1 0 0,2-2 0,-1-1-15,0-1 0,0 1 0,-1-1 1,1 1-1,-1-1 0,-1-6 0,1 2-59,0 6-49,3 6-246,-1-1 347,3 3-69,0-1 1,-1 1-1,0-1 0,4 7 0,-2 1 61,-5-10 31,0 1 0,0-1 0,0 0 0,1 1 0,-1-1 0,1 0 1,-1 0-1,3 3 0,3 1 43,-4-2 7,1 0 0,0 0-1,0-1 1,8 6 0,-11-8-35,1-1 0,-1 1 0,1-1 0,-1 1 1,0-1-1,1 1 0,-1-1 0,1 0 1,-1 1-1,1-1 0,-1 0 0,1 0 0,-1 0 1,1 0-1,-1-1 0,1 1 0,-1 0 1,1-1-1,-1 1 0,1 0 0,1-2 0,17-10 255,6 7-112,-20-3-97,-4 4-35,13-1 52,-12 3-52,0 0 1,0-1-1,-1 1 0,1 0 0,0-1 1,-1 0-1,1 1 0,-1-1 0,2-4 1,-12 2-200,2-10-48,-5 1-202,8 8 165,3-5 149,0 11 106,0 0 0,0 0 0,0 0-1,0 0 1,0 0 0,0 0-1,0-1 1,0 1 0,0 0-1,0 0 1,0 0 0,0 0-1,0 0 1,0 0 0,0 0-1,0 0 1,0 0 0,0-1 0,0 1-1,0 0 1,0 0 0,0 0-1,0 0 1,0 0 0,0 0-1,-1 0 1,1 0 0,0 0-1,0 0 1,0 0 0,0-1 0,0 1-1,0 0 1,0 0 0,0 0-1,0 0 1,0 0 0,0 0-1,0 0 1,-1 0 0,1 0-1,0 0 1,0 0 0,0 0-1,0 0 1,0 0 0,0 0 0,0 0-1,0 0 1,0 0 0,-1 0-1,1 0 1,0 0 0,0 0-1,0 0 1,0 0 0,-8 1-166,16-5 30,-4-1 59,-5 4 0,1 1 76,0 0 1,1 0-1,-1 0 1,0 0-1,0 0 1,0 0-1,0 0 1,0 0-1,0 0 1,0 0-1,0 0 1,0 0-1,1 0 1,-1 0-1,0 0 1,0 0-1,0 0 1,0 1-1,0-1 1,0 0-1,0 0 1,0 0-1,0 0 1,0 0-1,0 0 1,0 0-1,1 0 1,-1 0-1,0 0 1,0 0-1,0 0 1,0 0-1,0 1 1,0-1-1,0 0 1,0 0-1,0 0 1,0 0-1,0 0 1,0 0-1,0 0 1,0 0-1,0 0 1,0 1-1,0-1 1,0 0-1,0 0 1,0 0-1,0 0 1,0 0-1,0 0 1,0 0-1,0 0 1,0 0-1,0 1 1,7-5 30,-5 3-20,0 0 0,0 0 1,0 0-1,0 0 1,0 1-1,0-1 0,0 0 1,0 1-1,4-1 0,10 1 26,-8 1-5,-1-1 1,1 0-1,-1-1 1,12-2-1,-11 0-16,-1 0 1,15-9-1,-5 2-30,-5 5 45,-11 5-26,0 0 0,0 0 0,0-1 0,-1 1 0,1 0 0,0 0 0,0-1-1,-1 1 1,1 0 0,0-1 0,-1 1 0,1-1 0,0 1 0,-1-1-1,1 1 1,0-1 0,-1 1 0,1-1 0,-1 1 0,1-1 0,-1 0 0,0 1-1,1-1 1,0-1 0,-10-4 120,2-6-70,7 11-57,-1 0 0,1 0 0,-1 0 0,1 0 0,-1 0 0,0-1 0,1 1 0,-1 1 0,0-1 0,0 0 0,0 0 0,0 0 0,1 0 0,-1 0 0,-2 0 0,-22-9-71,2 0 54,20 8 7,0 0 0,1 0 1,-1 0-1,0 1 0,0 0 0,0-1 0,0 1 0,-1 0 0,1 0 0,0 0 1,0 1-1,-1-1 0,1 1 0,-5 0 0,6 0-1,0 0 1,0 0-1,0 0 0,0 0 0,0 1 0,0-1 1,0 1-1,0-1 0,0 1 0,0 0 1,1 0-1,-1 0 0,0 0 0,1 0 1,-1 0-1,0 0 0,-1 2 0,0 1-5,0-1-1,1 1 1,-1 0-1,1 0 1,-3 7-1,1-3 37,3-7-18,0 1 0,0-1 1,1 1-1,-1-1 0,1 1 0,-1 0 1,1-1-1,0 1 0,-1-1 0,1 1 1,0 0-1,0 2 0,1 1-24,1-1-1,-1 0 1,1 0 0,4 7-1,-5-9 29,0 1 0,0-1 0,1 0 0,0 0 0,-1 0 0,1 0 0,0 0 0,0-1-1,0 1 1,0-1 0,0 1 0,0-1 0,0 1 0,1-1 0,-1 0 0,1 0 0,-1 0 0,0-1 0,4 2 0,4-1 53,0 0 0,0 0 0,17-1 1,-10-1-71,-13 1 29,0 0 0,1 0-1,-1-1 1,0 0-1,0 0 1,0 0-1,0 0 1,0-1 0,0 1-1,6-5 1,4 0 103,-8-5-5,5 5-59,-5-5-90,5 5-22,-5-5-63,-1 8 88,1-1 0,-1 1-1,1 1 1,6-3 0,-6 4 39,0 0 1,-1 0-1,1 0 0,0 1 1,0 0-1,0 0 0,-1 1 1,12 2-1,5 8 43,-13-9-79,0-1 0,0 0 1,0-1-1,17 0 0,-5-1 30,-21 1 4,1 0 0,-1 0 0,1 0 0,0-1-1,-1 1 1,1 0 0,-1 0 0,1 0 0,-1 0-1,1 0 1,0 1 0,-1-1 0,1 0-1,-1 0 1,1 0 0,-1 0 0,1 1 0,-1-1-1,1 0 1,-1 0 0,1 1 0,-1-1-1,1 0 1,-1 1 0,0-1 0,1 1 0,-1-1-1,0 0 1,1 1 0,-1-1 0,0 1 0,1-1-1,-1 1 1,0-1 0,0 1 0,1-1-1,-1 1 1,0 0 0,0-1 0,0 1 0,0-1-1,0 1 1,0-1 0,0 1 0,0 0-1,0 2 612,0 0 570,0 94 3114,0-95-4420,0 1-1046,0 11 288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2656,'0'17'1184,"17"0"-1024,-17 0 640,0 0-480,0 0 224,0 0-320,-17 0-704,17 0 256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4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63 2144,'15'-28'699,"-15"27"-686,0 1 1,0-1-1,0 0 0,1 1 1,-1 0-1,0-1 1,1 1-1,-1-1 1,0 1-1,1-1 1,-1 1-1,0 0 1,1-1-1,-1 1 0,1 0 1,-1-1-1,1 1 1,-1 0-1,1 0 1,0-1-1,5-2 59,1 1-1,-1 0 0,0 0 1,1 0-1,0 1 0,-1 0 1,9 0-1,-12 1-29,1 0 0,-1-1 0,1 1 1,-1-1-1,1 0 0,-1 0 0,6-2 0,-7 2-25,0 1-1,0-1 1,1 0-1,-1 1 1,0-1-1,0 1 1,4-1-1,15 6 73,-5-1-28,5-1 34,-16-3-72,-1 0 1,1 1 0,0 0-1,0 0 1,0 0 0,-1 1-1,1 0 1,-1-1-1,1 1 1,-1 1 0,6 3-1,24 22 303,-28-24-271,-1 0 0,0 0 1,0 0-1,0 0 0,-1 1 1,1 0-1,-1 0 0,0 0 1,-1 0-1,1 1 0,-1 0 0,0-1 1,0 1-1,-1 0 0,2 8 1,-2-7-20,-1-1-1,0 0 1,0 1 0,-1-1 0,0 1 0,0-1 0,0 1 0,-1-1-1,0 1 1,-1-1 0,1 0 0,-1 0 0,0 0 0,-1 1-1,1-2 1,-1 1 0,0 0 0,-1-1 0,1 1 0,-1-1-1,0 0 1,-1 0 0,1-1 0,-8 7 0,-33 23 150,36-27-167,0 0 0,0-1-1,0 0 1,-1 0 0,0-1-1,0 0 1,-12 4 0,-78 25 130,96-32-140,0-1-1,0 1 1,0-1-1,0 0 1,0 0-1,-1 0 1,1-1-1,-5 1 1,1-2 4,1-1 0,-1 1 0,-14-7 0,18 7-9,3 1-5,-1-1 0,0 0-1,0 1 1,1-1 0,-1 0-1,1 0 1,-1 0-1,1 0 1,-1 0 0,1-1-1,-1 1 1,1 0 0,0-1-1,0 1 1,0-1-1,0 1 1,0-1 0,0 1-1,0-1 1,0 0 0,0 0-1,1 1 1,-1-1-1,1 0 1,0 0 0,-1 0-1,1 1 1,0-1 0,0 0-1,0-2 1,0 1-23,1 0 0,-1 1 0,1-1 0,-1 0-1,1 1 1,0-1 0,0 1 0,0-1 0,0 1 0,1-1 0,-1 1 0,1 0 0,-1 0 0,1 0 0,3-3 0,-1 1 3,0 0-1,0 1 1,0 0 0,0 0 0,7-4 0,-5 5 9,-1 1 0,0-1 1,1 1-1,0 0 0,-1 1 0,1-1 1,-1 1-1,1 0 0,10 2 1,4-1-16,-1 0 66,-1 1 1,1 1 0,0 0-1,-1 2 1,32 11-1,-40-12-10,3 0 40,0 1 0,0 1-1,0 0 1,-1 1-1,0 0 1,11 9-1,7 8 490,57 34-1,-87-57-547,1-1 0,0 1-1,-1-1 1,1 1 0,0-1 0,0 0-1,-1 0 1,1 1 0,0-1 0,0 0-1,-1 0 1,1 0 0,0 1 0,0-1-1,-1 0 1,1 0 0,0 0 0,0 0-1,0-1 1,-1 1 0,2 0 0,1-1-60,2-2-531,7-11-470,-7 0-1951,-4 13 2850,0 1 0,0 0 0,0-1 0,0 1 0,0 0 0,-1-1 0,1 1 0,0 0 0,0 0 0,0 0 0,0 0 0,0 0 0,2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4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 1888,'-24'0'525,"20"0"-179,18 0 63,18-1 22,-7 1-74,0 0 1,26 4 0,1 7 10,-1-5-43,-28-3-156,-1 2 1,1 1-1,22 8 0,-44-14-162,-1 0 0,0 0 0,0 0-1,1 0 1,-1 0 0,0 1-1,0-1 1,1 0 0,-1 0 0,0 0-1,0 0 1,0 0 0,1 0-1,-1 0 1,0 1 0,0-1-1,0 0 1,1 0 0,-1 0 0,0 0-1,0 1 1,0-1 0,0 0-1,0 0 1,0 0 0,1 1 0,-1-1-1,0 0 1,0 0 0,0 1-1,0-1 1,0 0 0,0 0-1,0 1 1,0 0 4,0 0 0,0-1-1,0 1 1,-1 0 0,1 0-1,0-1 1,-1 1 0,1 0 0,0 0-1,-1-1 1,1 1 0,-1 0-1,1-1 1,-1 1 0,1 0 0,-1-1-1,1 1 1,-1-1 0,0 1-1,0 0 1,-23 12 76,17-10-95,0 0-20,0 0 1,-1-1-1,1 0 0,-1 0 1,0-1-1,-8 1 0,-51 0-407,67-2 433,0 0 0,0 0 0,0 0 0,0 0 0,0 0-1,0 0 1,0 0 0,0 0 0,0 0 0,-1 0 0,1 0 0,0 0 0,0 0 0,0 0 0,0 0 0,0 0 0,0 0 0,0 0 0,0 0 0,0 0 0,0 0 0,-1 0-1,1 0 1,0 0 0,0 0 0,0 0 0,0 1 0,0-1 0,0 0 0,0 0 0,0 0 0,0 0 0,0 0 0,0 0 0,0 0 0,0 0 0,0 0 0,-1 0 0,1 0-1,0 1 1,0-1 0,0 0 0,0 0 0,0 0 0,0 0 0,0 0 0,0 0 0,0 0 0,0 0 0,0 0 0,0 1 0,0-1 0,0 0 0,0 0 0,0 0 0,1 0-1,-1 1-3,0 0-1,0 0 0,0 1 0,0-1 0,0 0 0,0 0 0,1 0 0,-1 0 0,0 0 0,1 0 0,-1 0 0,1 0 1,0 0-1,-1 0 0,1 0 0,-1 0 0,1 0 0,0 0 0,0-1 0,0 1 0,0 0 0,-1-1 0,1 1 0,0 0 1,0-1-1,2 2 0,2-1-8,0 1-1,-1-1 1,1 0 0,0-1 0,5 1 0,5 1 10,-10 0 8,0-1 0,0 1 1,-1 0-1,1 0 0,-1 1 0,1-1 1,-1 1-1,0 0 0,0 0 1,7 7-1,4 3 19,-6-7 6,0-1-1,12 6 0,5 4 41,-24-15-55,-1 1-1,0 0 1,1 0 0,-1 0 0,0 0-1,0 0 1,0 0 0,0 0 0,0 0 0,0 1-1,0-1 1,0 0 0,0 1 0,0-1-1,-1 0 1,1 1 0,-1-1 0,1 3-1,-1-3 1,0 0-1,0 1 0,0-1 0,0 0 0,-1 0 0,1 0 0,0 1 1,-1-1-1,1 0 0,-1 0 0,1 0 0,-1 0 0,0 0 0,1 0 1,-1 0-1,0 0 0,0 0 0,-1 1 0,-5 4 38,0-1 0,-1 0 0,0 0 0,0-1 0,-9 4 0,1 1-34,0 1 19,-8 5 31,-6-9 49,15-3-54,9-2-37,0 1-1,0 0 1,0 0-1,-7 5 0,13-7-22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4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4480,'-14'0'1445,"8"3"-885,5-1-497,-1 0 0,0 1 0,1-1 0,0 1 0,-1-1 0,1 1 1,0 0-1,0 0 0,1-1 0,-1 1 0,0 0 0,1 0 0,0 0 0,0 0 0,0-1 0,0 7 0,0 9 54,-1-8-3,1 1 0,1 12 0,0-21-109,-1 1 1,1 0-1,-1 0 0,1-1 1,0 1-1,0 0 0,0-1 1,1 1-1,-1-1 0,0 0 0,1 1 1,0-1-1,1 2 0,0 0-49,0-1 0,1 0 0,-1 0 0,1-1-1,-1 1 1,1-1 0,0 1 0,0-1 0,0-1 0,0 1-1,0 0 1,0-1 0,0 0 0,1 0 0,-1 0-1,1 0 1,-1-1 0,0 0 0,1 0 0,4-1-1,-6 2-22,0-1-1,-1 0 0,1 0 0,-1-1 0,1 1 0,-1 0 0,1-1 0,-1 0 0,1 1 0,-1-1 0,1 0 0,-1 0 0,0-1 0,1 1 1,-1 0-1,0-1 0,0 1 0,3-4 0,12-9-343,-10 11 297,-6 3 108,-1 0 0,1 0 0,-1-1 0,1 1 1,-1 0-1,1 0 0,-1-1 0,1 1 0,-1 0 0,1-1 1,-1 1-1,0 0 0,1-1 0,-1 1 0,1-1 0,-1 1 1,0 0-1,1-1 0,-1 1 0,0-1 0,0 1 0,1-1 1,-1 1-1,0-1 0,0 0 0,0 1 0,0-1 0,0 1 1,0-1-1,0 1 0,0-1 0,0 1 0,0-1 1,0 1-1,0-1 0,0 0 0,0 0 0,0 1 5,0-2-7,0 0 1,0 0 0,0-1-1,0 1 1,0 0-1,0 0 1,0 0-1,-1 0 1,1 0-1,-1 0 1,-1-4-1,0 5 24,1 0 0,-1 1 0,1-1 0,-1 1 0,1-1 1,-1 1-1,0-1 0,1 1 0,-1 0 0,0 0 0,1 0 0,-1 0 0,0 0 0,-3 0 0,5 0-12,0 0 0,0 0 0,0 0 0,-1 0 0,1 0 0,0 0 0,0 1 0,-1-1 1,1 0-1,0 0 0,0 0 0,-1 0 0,1 0 0,0 0 0,0 0 0,0 1 0,0-1 1,-1 0-1,1 0 0,0 0 0,0 1 0,0-1 0,0 0 0,-1 0 0,1 0 0,0 1 1,0-1-1,0 0 0,0 0 0,0 1 0,0-1 0,0 0 0,0 0 0,0 1 1,-4 8 110,1 0 1,0 0-1,1 0 1,0 0-1,-1 17 1,-9 51 225,10-48-254,-4 30 77,-17 40 193,14-17-160,-5 21-15,1-50-111,-5 30 82,16-62-113,2-17-5,-1 0-1,1 0 1,-1 0 0,1 0-1,-1 0 1,-1 0 0,1-1-1,-1 1 1,1 0-1,-1-1 1,0 1 0,-3 3-1,4-5-18,0 0-1,0-1 1,0 1-1,0-1 1,0 1-1,0-1 1,-1 1-1,1-1 1,0 0-1,-1 0 0,1 1 1,-1-1-1,-2 1 1,1-2-15,0 0 0,0 0 1,1 0-1,-1 0 0,0 0 1,0-1-1,1 1 0,-1-1 0,-3-1 1,-9-1-14,6 1-42,0 0 1,0-1-1,1 0 0,-1 0 0,1 0 0,-1-1 0,1-1 1,-10-7-1,14 9 26,0 0 1,1 0-1,-1 0 1,1-1-1,0 0 1,0 0-1,0 0 1,1 0-1,-1 0 1,1 0-1,0-1 1,0 1-1,1-1 1,-1 1-1,1-1 1,0 0-1,0 0 1,1 1 0,-1-1-1,1 0 1,1-8-1,1-4-122,0-1 0,2 1 0,0 1 1,1-1-1,10-22 0,-5 17 58,0 0 1,1 0 0,1 1-1,1 0 1,1 2-1,19-22 1,-5 12 50,2 1 0,1 1 0,1 2 0,2 1 0,58-32 0,-8 13 132,119-43 0,-84 35 1493,-119 51-1573,1 0 0,-1 0 0,0 0 0,0 0 0,1 0 0,-1 0 0,0 0 0,0 0 0,1-1-1,-1 1 1,0 0 0,0 0 0,0 0 0,1 0 0,-1 0 0,0 0 0,0-1 0,0 1 0,1 0 0,-1 0 0,0 0 0,0-1 0,0 1 0,0 0 0,0 0 0,0 0 0,1-1 0,-1 1 0,0 0 0,0 0 0,0-1 0,0 1 0,0 0 0,0-1 0,0 1 4,0-1 1,0 1 0,0-1 0,0 1-1,0-1 1,0 1 0,0-1-1,0 1 1,0-1 0,0 1 0,0-1-1,0 1 1,-1 0 0,1-1-1,0 1 1,0-1 0,0 1 0,-1-1-1,1 1 1,0 0 0,-1-1-1,1 1 1,0 0 0,-1-1-1,1 1 1,0 0 0,-1-1 0,1 1-1,-1 0 1,0-1-2,0 1 0,0 0 0,0 1 0,1-1 0,-1 0 0,0 0-1,0 0 1,0 0 0,0 1 0,0-1 0,1 0 0,-1 1 0,0-1 0,0 1 0,0 0 0,-4 2-2,1 0 0,0 1 0,0-1 0,1 1 0,-1 0 0,-3 6 0,2-2-16,1-1 0,-1 1 0,2 0 0,-1 1 0,1-1 0,1 1 0,-1-1 0,1 1 0,1 0 0,0 0 0,0 15 0,1-8 25,-1 6 14,2 1 0,5 32 0,-5-47-17,1-1 1,0 0-1,0-1 1,1 1-1,-1 0 1,2-1-1,-1 1 0,1-1 1,0 0-1,0 0 1,10 10-1,-13-14 12,0-1 0,1 0-1,-1 1 1,1-1 0,-1 0 0,1 1 0,0-1-1,-1 0 1,1 0 0,0-1 0,0 1 0,0 0 0,0-1-1,0 1 1,-1-1 0,4 1 0,1-4 215,-5 3-240,-1-1 0,1 0 0,0 0 0,-1 0 0,1 1-1,0-1 1,-1 0 0,1 0 0,-1 0 0,1 0 0,-1 0 0,0 0 0,1 0 0,-1 0-1,0 0 1,0 0 0,0 0 0,0 0 0,0 0 0,0 0 0,0 0 0,0 0 0,0 0 0,0 0-1,-1 0 1,1 0 0,0 0 0,-1 0 0,1 0 0,0 0 0,-2-1 0,1-3-11,-1 1 0,1-1 1,0 1-1,0-1 1,1 1-1,-1-9 0,1 13 6,0-8-19,0 0-1,-3-16 1,-8-1-13,5-6 117,1 13-45,3 11-39,0 0-1,0 0 1,1-1-1,0 1 0,0-8 1,1 11 4,0-2-51,0-1 0,0 1 1,1-1-1,0 0 1,1-6-1,-1 11 31,0 0-1,0 0 1,-1 0 0,1 1-1,0-1 1,1 0-1,-1 0 1,0 1 0,0-1-1,1 1 1,-1-1-1,1 1 1,-1-1 0,1 1-1,0 0 1,0 0-1,-1 0 1,1 0 0,0 0-1,4-1 1,25-4-44,8-6 34,-29 8 13,0 0-1,1 1 0,-1 1 0,1 0 1,17-2-1,-7 5 19,-10-1 6,0 0 0,0 0-1,21-4 1,-16-2 0,-13 5-10,1-1-1,-1 1 1,0 0 0,1 0-1,-1 1 1,1-1-1,-1 1 1,8-1 0,57 1-72,-66 0 78,0 0 0,0-1 0,0 1 0,0-1 0,-1 0 0,1 1-1,0-1 1,0 0 0,0 0 0,1-1 0,-1 0-2,0 1-1,0 0 1,-1 0 0,1 1 0,0-1-1,0 0 1,0 1 0,0-1-1,0 1 1,2-1 0,-1 1-49,-3 14-234,3-8 143,-2-5 130,1 0 0,-1 1 0,0-1 0,0 1 0,0-1 0,0 1-1,0-1 1,0 1 0,0-1 0,-1 1 0,1 0 0,-1 0-1,1-1 1,-1 1 0,1 0 0,-1 0 0,0 2 0,0-2 3,0-1 0,0 0 0,0 1-1,0-1 1,0 1 0,1-1 0,-1 0 0,0 1 0,1-1 0,-1 0 0,1 1 0,0-1 0,-1 0 0,1 0 0,0 0 0,0 1 0,0-1 0,-1 0-1,1 0 1,0 0 0,1 0 0,-1 0 0,0-1 0,2 2 0,2 1-12,-4-3 14,0 0 0,0 1 0,-1-1-1,1 0 1,0 1 0,-1-1 0,1 1 0,-1-1 0,1 1 0,0-1 0,-1 1-1,1-1 1,-1 1 0,1-1 0,-1 1 0,0 0 0,1-1 0,-1 1 0,1-1-1,-1 1 1,0 1 0,3 3 14,2 5 6,-5-10-18,1 0-1,-1 0 1,0 0 0,0 0-1,0 0 1,0 0 0,0 0 0,0 1-1,0-1 1,1 0 0,-1 0-1,0 0 1,0 0 0,0 0-1,0 1 1,0-1 0,0 0-1,0 0 1,0 0 0,0 0-1,0 0 1,0 1 0,0-1-1,0 0 1,0 0 0,0 0-1,0 0 1,0 1 0,0-1-1,0 0 1,0 0 0,0 0 0,0 0-1,0 0 1,-1 1 0,1-1-1,0 0 1,0 0 0,0 0-1,0 0 1,0 0 0,0 0-1,0 1 1,-1-1 0,1 0-1,0 0 1,0 0 0,0 0-1,0 0 1,-1 0 0,-3 4 79,4-3-70,-1-1-1,1 1 1,0 0-1,-1-1 0,1 1 1,0 0-1,0 0 0,-1-1 1,1 1-1,0 0 1,0 0-1,0-1 0,0 1 1,0 1-1,-3 3 314,2-3-302,0-1 0,-1 0 0,1 0 0,0 0 0,-1 0 0,1 0-1,-1 0 1,0-1 0,1 1 0,-4 1 0,-27 0 99,23-1-97,6 0-24,-1-1-1,1 0 1,0 0 0,0 0-1,0 0 1,-1 0-1,1-1 1,0 1 0,0-1-1,-4-1 1,-7-10-588,11 9 134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1984,'0'0'1083,"0"3"-710,0-1-317,0 1-1,0 0 1,0 0 0,-1-1 0,1 1-1,-1 0 1,1-1 0,-1 1 0,-2 4-1,0 0 98,0 0 0,0 0-1,-2 14 1,-12 90 695,13-84-686,0-10-61,1 0-1,0 22 1,3-16-25,-1-12-40,1 0-1,1 0 1,2 15-1,8 0 141,-5 2-5,5-8 154,-10-19-314,0 1-1,-1-1 1,1 0-1,0 0 1,0 1-1,0-1 1,0 0-1,0 0 1,0 0-1,1 1 1,-1-2-42,-1 1 0,1-1 0,-1 0 0,0 0 0,1 0 0,-1 1 0,1-1 0,-1 0 0,1 0 0,-1 0 0,1 0 0,-1 0 0,1 0 0,-1 0 0,1 0 0,-1 0 0,1 0 1,-1 0-1,1-1 0,0 1-156,0-1 0,1 0 0,-1 1 1,0-1-1,0 0 0,0 0 0,-1 0 1,1 0-1,0 0 0,0 0 0,1-1 0,-2 1-299,3-2-1589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80 104 1984,'9'-8'458,"-7"6"-364,0 1 1,0-1-1,0 1 0,0-1 1,-1 0-1,1 0 1,-1 0-1,1 0 1,-1 0-1,0 0 1,1-1-1,-1 1 0,0 0 1,-1 0-1,1-1 1,0 1-1,-1-1 1,1 1-1,-1-5 1,0 2 107,-1-13 389,1 17-576,0 1-1,-1-1 1,1 1 0,0 0-1,0-1 1,-1 1-1,1-1 1,0 1 0,-1-1-1,1 1 1,-1 0-1,1-1 1,0 1 0,-1 0-1,1 0 1,-1-1 0,1 1-1,-1 0 1,1 0-1,-1-1 1,1 1 0,-1 0-1,1 0 1,-1 0-1,1 0 1,-1 0 0,1 0-1,-1 0 1,0 0-1,-5-3 184,-5-8-54,11 10-142,-1 1 1,1 0-1,-1-1 1,0 1-1,1 0 1,-1-1-1,1 1 1,-1 0 0,1 0-1,-1-1 1,0 1-1,1 0 1,-1 0-1,0 0 1,1 0-1,-1 0 1,1 0-1,-1 0 1,0 0-1,1 0 1,-1 0-1,0 1 1,1-1-1,-1 0 1,1 0-1,-1 0 1,0 1-1,1-1 1,-1 0 0,0 1-1,0 0 5,-16 10-2,12-8-20,4-3 11,0 0 0,1 0 1,-1 1-1,0-1 0,1 0 0,-1 1 0,0-1 0,1 1 0,-1-1 0,1 1 0,-1-1 0,1 1 0,-1-1 0,1 1 0,-1 0 0,1-1 0,-1 1 0,1-1 0,0 1 0,-1 0 0,1 1 0,-3 3-6,-8 15-48,5 8 15,2-19 51,0 5 21,12 17-29,-4-16-65,-2-6 67,0 0 0,0 0 0,1 0 0,0-1 0,1 1 0,0-1 0,0 0 0,8 11-1,6 2 68,34 31 0,-23-23-95,-15-17 9,0 0-1,24 15 0,-34-24 83,0 0-1,0 0 1,0 0-1,6 7 1,-9-8-69,1-1 0,-1 1 1,0 0-1,0-1 0,-1 1 0,1 0 1,0 0-1,0 0 0,-1-1 1,1 1-1,-1 0 0,0 0 0,1 0 1,-1 2-1,0-3-1,0 0 0,0-1-1,0 1 1,0 0 0,-1 0 0,1-1 0,0 1 0,0 0 0,0-1 0,-1 1 0,1 0-1,0-1 1,-1 1 0,1 0 0,-1-1 0,1 1 0,-1-1 0,1 1 0,-1-1-1,1 1 1,-1-1 0,1 1 0,-1-1 0,1 1 0,-1-1 0,0 0 0,1 1-1,-1-1 1,0 0 0,0 0 0,1 1 0,-1-1 0,0 0 0,1 0 0,-1 0 0,0 0-1,0 0 1,1 0 0,-2 0 0,-10 2-46,-10 9-19,-10-5 60,14-1 10,11-3 0,0 0 0,-1 0 0,1-1 0,-11 1 0,16-2-3,-1 0 0,1 0 0,0-1 0,0 1 0,-1-1 0,1 1 0,0-1 0,0 0 1,-1 0-1,1 0 0,0 0 0,0 0 0,0 0 0,0-1 0,1 1 0,-1-1 0,0 1 0,0-1 0,1 0 0,-1 1 0,1-1 1,0 0-1,-1 0 0,1 0 0,0 0 0,0-1 0,0 1 0,1 0 0,-1 0 0,0 0 0,1-1 0,0 1 0,-1 0 1,1-1-1,0 1 0,0 0 0,0-1 0,1 1 0,-1 0 0,0-1 0,2-3 0,1-3 3,1 0-1,0 0 1,1 1-1,-1-1 1,2 1-1,-1 0 1,1 1-1,0-1 1,1 1-1,11-10 1,99-71 272,-112 83-275,1 1 0,-1-1 1,0 0-1,8-10 0,-11 12 32,0 0 0,0 0 0,0-1 0,-1 1 0,1 0 0,-1-1 0,0 1 0,0-1 0,0 1 0,0-1 0,-1 1 0,1-6-1,-1 8-7,0-1-1,-1 1 1,1-1-1,0 1 0,0-1 1,-1 1-1,1-1 1,-1 1-1,0-1 0,1 1 1,-1 0-1,0-1 1,0 1-1,0 0 0,0 0 1,0-1-1,0 1 1,0 0-1,0 0 0,0 0 1,-1 0-1,-1-1 1,-3-1 39,1 1 1,-1-1 0,0 1 0,-7-2 0,2 1 35,9 2-80,-1 0 0,0 0 0,0 1 0,0-1 0,0 1 0,0-1 0,1 1 0,-1 0 0,0 0 0,0 1 0,0-1 0,0 1 0,0-1 0,0 1 0,0 0 0,1 0 0,-1 0 0,0 0 0,1 0 0,-4 3 0,-3 0 0,-5-1-102,11-3 12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18 3232,'-14'-15'1035,"8"13"-614,-5 2-112,11 0-298,-1 0 0,1-1 0,0 1 0,0 0-1,0 0 1,0 0 0,0 0 0,0 0 0,0 0 0,0 0 0,0 0-1,-1 0 1,1 0 0,0 0 0,0 0 0,0 0 0,0 0 0,0 0-1,0 0 1,0 1 0,0-1 0,0 0 0,0 0 0,-1 0 0,1 0-1,0 0 1,0 0 0,0 0 0,0 0 0,0 0 0,0 0-1,0 0 1,0 0 0,0 0 0,0 0 0,0 1 0,0-1 0,0 0-1,0 0 1,0 0 0,0 0 0,0 0 0,0 0 0,0 0 0,0 0-1,0 0 1,0 0 0,0 1 0,0-1 0,0 0 0,0 0 0,0 0-1,0 0 1,0 0 0,0 0 0,0 0 0,0 2 36,-1 0 0,1 0 1,-1 0-1,1-1 0,-1 1 1,1 0-1,-1 0 0,0-1 1,0 1-1,-2 2 0,-2 6 62,-1 7-2,3-11-103,1 0 0,0 0 0,0 1 0,0-1 0,1 1 0,-1 10 0,1 45-61,1-43 40,-2 29-1,-2-26 30,-1 10 18,10 2 3,-1-16-7,-1 3 23,-2-13-27,0 0 1,0-1 0,1 1 0,0 0 0,1 0-1,4 9 1,1 0 23,-7-13-34,1 0 0,-1-1 0,1 1 0,0 0 0,0-1 1,0 1-1,1-1 0,-1 0 0,1 0 0,0 0 0,0 0 1,0 0-1,0 0 0,0-1 0,5 3 0,1 0 8,-8-4-45,1 0 0,-1 0-1,1 0 1,-1 0-1,1 0 1,0-1-1,-1 1 1,1-1-1,0 1 1,0-1-1,-1 1 1,1-1 0,2 0-1,10 0-177,-14 0 203,0 0 0,0 0 0,0 0-1,1 0 1,-1 0 0,0 0 0,0 0-1,0 0 1,0 0 0,0 0-1,0 0 1,0 0 0,0 0 0,0 0-1,1 0 1,-1 0 0,0 0-1,0 0 1,0 0 0,0 0 0,0 0-1,0 0 1,0 0 0,0 0-1,0 0 1,0 0 0,1 0 0,-1 0-1,0 0 1,0 0 0,0-1-1,0 1 1,0 0 0,0 0 0,0 0-1,0 0 1,0 0 0,0 0 0,0 0-1,0 0 1,0 0 0,0 0-1,0-1 1,0 1 0,0 0 0,0 0-1,0 0 1,0 0 0,0 0-1,0 0 1,0 0 0,0 0 0,0 0-1,0-1 1,0 1 0,0 0-1,0-4 52,1 3-39,-1-1 1,0 1-1,0-1 0,0 1 0,0-1 1,0 1-1,0-1 0,-1 1 1,1-1-1,0 1 0,-1-1 1,1 1-1,-1 0 0,1-1 1,-1 1-1,0 0 0,-1-2 0,-3-2 11,0 1-1,-1 0 0,0 0 0,0 0 0,0 0 0,-8-2 0,-17 0 245,-3-5-113,2 5-175,30 5 17,0 0 1,0 0-1,0 0 0,1 0 0,-1-1 1,0 1-1,0 0 0,1-1 1,-2-1-1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35 2976,'-14'-14'971,"11"11"-603,1 3-70,-14 0 825,12 1-993,-1-1 0,0 0 0,1 0 0,-1 0 0,0 0 0,1-1 0,-1 0 0,-5-1 0,5-5-124,5 6-7,0 1 1,0-1-1,-1 1 1,1-1-1,0 1 1,-1 0-1,1-1 1,0 1-1,-1-1 1,1 1-1,-1 0 1,1-1-1,-1 1 1,1 0-1,0 0 1,-1-1-1,1 1 1,-1 0-1,1 0 1,-1 0-1,1-1 1,-1 1-1,0 0 1,1 0-1,-1 0 1,1 0-1,-1 0 1,1 0-1,-1 0 1,1 0-1,-2 1 1,-103-1-560,105 0 553,-1-1-1,1 1 1,-1 0 0,1 0 0,-1 0 0,1 0 0,-1 0-1,1 0 1,-1 1 0,1-1 0,-1 0 0,1 0 0,0 0 0,-1 0-1,1 0 1,-1 1 0,1-1 0,-1 0 0,1 0 0,0 1-1,-1-1 1,1 0 0,0 1 0,-1-1 0,1 0 0,0 1-1,-1-1 1,1 1 0,0-1 0,0 0 0,0 1 0,-1-1-1,1 1 1,0-1 0,0 1 0,0-1 0,0 1 0,0-1-1,0 1 1,0-1 0,0 0 0,0 1 0,0-1 0,0 1-1,0-1 1,0 2 0,0 0-2,0-1 0,0 1 1,0 0-1,-1 0 0,1 0 0,-1 0 0,1 0 1,-2 3-1,-1 1 27,1 0 0,0 1 0,0 0 1,0-1-1,1 1 0,-1 11 0,1 47-93,2-34 65,-1 125 101,0-151-90,0-1-1,1 0 1,0 1-1,0-1 1,0 0-1,0 0 1,1 0-1,-1 0 1,5 7-1,-3-4 80,-3-6-72,1-1-1,-1 1 1,0-1-1,0 1 1,0-1 0,1 1-1,-1-1 1,0 1-1,1-1 1,-1 1 0,0-1-1,1 1 1,-1-1-1,0 0 1,1 1 0,-1-1-1,1 0 1,-1 1-1,1-1 1,-1 0-1,1 0 1,-1 1 0,1-1-1,-1 0 1,1 0-1,-1 0 1,1 0 0,-1 0-1,1 0 1,0 0-1,-1 0 1,1 0 0,-1 0-1,1 0 1,-1 0-1,1 0 1,0 0-1,1 0 21,0 0 0,0 0 0,0 1 0,-1-1 0,1 1 0,0 0 0,0-1 0,0 1 0,2 2 0,9 1 60,7-12-72,-10 6-33,-1 0 0,1 1 0,0 1 0,0 0 0,13 1 0,4 0-62,-22-1 55,0 0 0,0 0 0,0 1 0,0-1 0,0 1 0,0 1 0,0-1 0,0 1 0,-1-1 0,1 1 0,7 5 0,10 7-35,-15-12 41,-5-1 36,0-1-1,-1 1 1,1-1-1,0 1 1,0 0 0,-1 0-1,1 0 1,-1 0-1,3 1 1,-3-1 11,0 1 1,-1-1-1,1 0 1,-1 0-1,1 1 1,-1-1-1,1 0 1,-1 1-1,0-1 1,1 1-1,-1-1 1,0 0-1,0 1 1,0-1-1,0 2 1,0 12 381,0-12-263,0 1-1,0-1 1,0 0 0,0 1-1,-1 4 1,0-7-118,1 0 0,-1 0 0,1 0 0,-1 0 1,0 0-1,1 0 0,-1 0 0,0 0 0,0 0 0,1 0 1,-1 0-1,0 0 0,0-1 0,0 1 0,0 0 0,0-1 1,-2 2-1,-2 0-25,1 1 0,-1-2 1,1 1-1,-1 0 0,0-1 1,0 0-1,0 0 0,0 0 1,1 0-1,-1-1 0,0 0 1,-9-1-1,9 1-315,1 0-1,0 0 1,0 1 0,-8 1-1,10-1 199,0 0-1,0 0 1,0 0-1,0 0 0,1 0 1,-1 1-1,0-1 1,0 1-1,-1 1 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2912,'-34'17'1472,"17"0"-672,0 0-608,0 0-96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4224,'0'-17'1920,"34"34"-1664,-17-17 576,0 0-512,18 0 416,-1 0-416,0 0 64,17 0-256,-17 0 416,17 0-288,-17 0-3776,0 17 1888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2976,'-14'-15'971,"8"13"-603,-5 2-118,11 0-243,0-1 0,0 1 1,0 0-1,-1 0 0,1 0 0,0 0 0,0 0 0,0 0 0,0 0 0,0 0 0,0 0 1,0 0-1,0 0 0,0 0 0,0 0 0,-1 0 0,1 0 0,0 0 0,0 0 0,0 0 1,0 1-1,0-1 0,0 0 0,0 0 0,0 0 0,0 0 0,0 0 0,-1 0 0,1 0 1,0 0-1,0 0 0,0 0 0,0 0 0,0 0 0,0 0 0,0 0 0,0 1 0,0-1 1,0 0-1,0 0 0,0 0 0,0 0 0,0 0 0,0 0 0,0 0 0,0 0 0,0 0 1,0 1-1,0-1 0,0 0 0,0 0 0,0 0 0,0 0 0,0 0 0,0 0 0,0 0 1,1 10 191,-1-4-112,0 0 0,0-1-1,0 1 1,-1-1 0,-2 11-1,1-8-39,0-2-2,1 0 1,0 0 0,-1 11 0,6 7 42,0-5-43,-2 4 12,0 1 1,-4 35-1,1-35-23,0-1 1,2 1-1,4 29 0,2-27-27,-5-19 10,-1 0 0,1-1-1,-1 1 1,0 8 0,-1 24 521,0-28-166,0-21 142,0-28-306,-1 11-200,5-42 0,7 24-40,-9-3 29,-2 34-10,1-1-1,2-19 1,4 12-76,-6 19 60,1 0-1,-1 0 1,0-1-1,-1 1 1,1 0-1,0-1 1,-1-5-1,0 8 18,0 0 1,0 0-1,0 0 0,0 0 1,0-1-1,0 1 0,0 0 1,0 0-1,1 0 0,-1 0 1,0 0-1,1 0 0,-1 0 1,0 0-1,1 0 0,-1 0 1,1 0-1,0 0 0,-1 1 1,1-1-1,0 0 0,0 0 1,-1 0-1,1 1 0,0-1 1,0 1-1,0-1 0,0 0 1,0 1-1,0-1 0,1 1 1,-1-1 14,-1 1 0,0 0 1,1 0-1,-1 0 0,0 0 0,1 0 1,-1 0-1,0 0 0,1 0 0,-1 0 1,1 0-1,-1 0 0,0 1 1,1-1-1,-1 0 0,0 0 0,1 0 1,-1 0-1,0 0 0,0 1 0,1-1 1,-1 0-1,0 0 0,1 1 0,-1-1 1,0 0-1,0 0 0,0 1 0,1-1 1,-1 0-1,0 1 0,0-1 1,0 0-1,0 1 0,1-1 0,-1 0 1,0 1-1,0-1 0,0 1 0,-5 15 181,2-8-77,2-4-54,1 1 1,-1-1-1,1 1 0,0 0 1,1-1-1,-1 1 0,1-1 1,-1 1-1,1-1 0,1 1 0,1 3 1,2 16 85,0 4 32,-4-15-101,1 0 1,1 0-1,6 20 1,5 13 13,-12-39-17,-1 1 0,2-1-1,-1 0 1,1 1 0,6 11 0,6 6 257,-13-20-254,1-1 1,-1 0 0,1 1 0,4 3 0,-7-8-66,1 1 1,-1-1-1,1 1 0,-1-1 1,1 0-1,-1 0 1,1 1-1,0-1 1,-1 0-1,1 0 0,-1 0 1,1 1-1,0-1 1,-1 0-1,1 0 1,0 0-1,-1 0 0,1 0 1,0 0-1,-1-1 1,1 1-1,-1 0 1,1 0-1,0 0 0,-1 0 1,1-1-1,-1 1 1,1 0-1,0-1 0,0 1 1,0-1 7,0 1-12,-1-1 0,1 1 1,0-1-1,0 1 0,0-1 0,0 0 0,0 1 1,-1-1-1,1 0 0,0 0 0,-1 0 0,1 1 1,1-3-1,5-20-13,-7 20 7,22-58-221,5-11-60,-16 29 168,12-39 42,-18 69 21,-1 0-1,2 0 1,13-22-1,-15 28-43,1 1 1,-1 1-1,1-1 0,0 1 1,1 0-1,0 0 0,10-7 1,-15 11 96,-1 1 1,1-1-1,0 1 1,-1 0-1,1-1 1,0 1-1,0 0 1,-1 0 0,1 0-1,0-1 1,0 1-1,-1 0 1,1 0-1,0 0 1,0 0-1,-1 0 1,1 1-1,0-1 1,0 0-1,-1 0 1,1 0 0,0 1-1,-1-1 1,1 0-1,0 1 1,-1-1-1,1 0 1,0 1-1,-1-1 1,1 1-1,-1-1 1,1 1-1,-1-1 1,1 1 0,-1 0-1,1-1 1,-1 1-1,1 1 1,1 2 16,0 0 1,-1 0-1,0 0 1,0 1-1,1 5 1,0 0 28,2 6 29,0 0 1,-2 1 0,0 0-1,0 16 1,-1-14-14,0-1 1,2 0 0,0 1-1,8 26 1,2 7 36,-12-42-47,0 0 0,0 20-1,1 2 74,10-6 223,-11-10-182,-2-14-127,1 0 0,0 0 0,0 1 0,0-1 0,0 0 0,1 0 0,-1 0 0,1 0 0,-1 1 0,1-1 0,1 3 0,2-1 56,-1 1-41,-9 3-115,5-8 61,-4-11-1208,4 10 1161,0 1-1,0 0 1,0-1 0,0 1 0,0 0 0,1-1 0,-1 1 0,0 0-1,0 0 1,0 0 0,0 0 0,0 0 0,-2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2912,'17'-17'1312,"34"0"-1152,-34 17 1472,0 0-928,0-17 928,17 17-960,1-18 0,-18 18-384,17 0-128,-17 18-96,0-18-64,0 0 32,0 0-1088,-17 17 576,-17-17-3392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2496,'0'14'784,"0"-14"-770,0 1 0,0-1 0,0 1 0,0-1-1,0 0 1,-1 1 0,1-1 0,0 1 0,0-1 0,0 0 0,-1 1 0,1-1 0,0 0 0,0 1 0,-1-1 0,1 0-1,0 1 1,-1-1 0,1 0 0,0 1 0,-1-1 0,0 0 0,-4 5 39,3-4-32,1 0-1,-1 1 0,0-1 0,1 1 1,-1-1-1,1 1 0,-1 0 0,1 0 1,0 0-1,0 0 0,-1 0 0,2 0 1,-1 0-1,0 0 0,0 0 1,1 0-1,-1 0 0,1 1 0,-1 3 1,1-3 50,0 1 1,-1-1 0,1 0-1,-1 1 1,0-1 0,0 0-1,-2 6 1,-4 13 363,4 0-26,1 0 1,3 41 0,0-20-72,-1-31-186,0-1-1,3 15 0,8 13 281,-9-21-131,-2-15-241,0 0 0,0 0 0,1 0 0,-1-1 0,1 1 0,-1 0 0,1 0 0,0-1 1,0 1-1,0 0 0,1-1 0,-1 1 0,0-1 0,1 1 0,0-1 0,2 3 0,9 8 180,12 13 108,-23-25-319,-1 0-1,1 1 0,0-1 0,0 0 0,0 0 0,0 0 0,0 0 0,0-1 0,0 1 0,0 0 0,0-1 1,0 0-1,3 1 0,61-1 260,-65 0-283,1 0 0,0 0 0,0 0 0,0-1 0,-1 1 0,1 0 1,0-1-1,0 1 0,-1-1 0,1 0 0,0 0 0,-1 1 0,3-3 1,9-3-68,1 4 73,-1 0 0,1 1 0,0 1 0,18 1 0,1 0-1548,-31-1 1256,0-1 1,-1 1-1,1-1 1,0 1-1,0-1 1,0 0-1,0 1 1,-1-1-1,1 0 0,0 0 1,-1 0-1,1-1 1,0 1-1,1-2 1,0 0-1624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3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2976,'0'0'1344,"17"0"-1152,17 0 864,-17 17-608,34-17 192,0 0-384,35 0 96,-18 0-192</inkml:trace>
  <inkml:trace contextRef="#ctx0" brushRef="#br0" timeOffset="1">819 17 5408,'0'-17'2432,"17"17"-1344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9:0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64,'0'0'32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9:0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35 1472,'0'0'1621,"-3"0"-1322,-9 0 160,10 0 1130,2-3-1413,0-8 330,0 11-500,0 1-1,0 0 0,0 0 1,0-1-1,-1 1 0,1 0 1,0 0-1,0-1 0,0 1 1,-1 0-1,1-1 0,0 1 1,0 0-1,-1 0 0,-7 3 32,16-5 22,-5 1 229,-3 3-266,0 8-65,0-8 187,0 0-107,0 8-26,0-8 21,0 0 21,0 8-15,0 6-150,0-14 58,2-3 118,-1 0-63,-1 0 0,1 0-1,-1 0 1,1 0-1,-1 0 1,1 0-1,-1 0 1,1 0-1,-1 0 1,1 0-1,-1 1 1,1-1-1,-1 0 1,1 0-1,-1 0 1,1 1-1,-1-1 1,0 0-1,1 1 1,-1-1 0,1 0-1,-1 1 1,0-1-1,0 0 1,1 1-1,-1-1 1,0 1-1,1-1 1,-1 1-1,2 21 26,-2-14 82,0-7-109,0-1 0,0 1 1,0 0-1,0 0 0,0-1 1,0 1-1,0 0 0,0 0 0,0-1 1,1 1-1,-1 0 0,0-1 1,1 1-1,-1 0 0,8 4-25,-8-4 16,1-1 1,-1 0-1,1 0 0,-1 0 1,0 1-1,1-1 0,-1 0 1,0 1-1,1-1 0,-1 0 1,0 1-1,1-1 0,-1 0 1,0 1-1,0-1 0,1 0 1,-1 1-1,0-1 1,0 1-1,0-1 0,0 1 1,1-1-1,-1 0 0,0 1 1,0-1-1,0 1 0,0-1 1,0 1-1,0-1 0,0 1 1,3 5-93,8 5 364,-5-8-60,5-3-138,-5 3-106,8 8-12,-12-10 61,-1 0 0,1 0 0,0-1-1,0 0 1,0 1 0,0-1 0,0 0-1,2 0 1,-3 0-4,-1 0 0,1 0 0,-1 0 0,1 0 0,-1 0 0,1 0 0,-1 0 0,1 0 0,-1 0 0,1 0 0,-1 0 0,1 0 0,-1 0 0,1 1 0,-1-1 0,0 0 0,1 0 0,-1 0-1,1 1 1,-1-1 0,1 0 0,-1 1 0,0-1 0,1 0 0,-1 1 0,0-1 0,1 0 0,-1 1 0,0-1 0,1 1 0,-1-1 0,0 0 0,0 1 0,0-1 0,1 1 0,-1-1 0,0 1 0,0-1 0,0 1 0,0-1 0,0 1 0,0-1 0,0 1 0,0-1 0,0 1 0,0 2-46,3-3 0,8 0-15,-8 0 52,0 0 204,8 0-81,-8 0-80,0 0 54,-3 0-87,1 0 0,-1 1 0,1-1 0,0-1 0,-1 1 0,1 0 0,-1 0 0,1 0 0,-1 0-1,1 0 1,-1 0 0,1 0 0,-1-1 0,1 1 0,-1 0 0,1 0 0,-1-1 0,0 1 0,1 0 0,-1-1 0,1 1 0,-1-1 0,0 1 0,1 0 0,-1-1-1,0 1 1,1-1 0,-1 1 0,0-1 0,0 1 0,0-1 0,1 1 0,-1-1 0,0 1 0,0-1 0,0 1 0,0-1 0,0 1 0,0-1 0,0 1 0,0-2-1,0 2-1,0 0-1,0 0 0,0 0 1,0 0-1,0 0 0,0 0 1,0-1-1,0 1 0,0 0 1,0 0-1,0 0 0,0 0 0,0 0 1,0 0-1,0 0 0,0 0 1,0 0-1,0-1 0,0 1 1,0 0-1,0 0 0,0 0 1,0 0-1,0 0 0,0 0 0,0 0 1,0 0-1,0 0 0,0 0 1,0 0-1,1-1 0,-1 1 1,0 0-1,0 0 0,0 0 1,0 0-1,0 0 0,0 0 1,0 0-1,0 0 0,0 0 0,0 0 1,1 0-1,-1 0 0,0 0 1,0 0-1,0 0 0,0 0 1,0 0-1,0 0 0,0 0 1,0 0-1,0 0 0,1 0 0,-1 0 1,0 0-1,14 0 266,-14-3-155,0 3-105,0-1 0,0 1 0,0-1 0,0 1 0,0-1 0,0 1 0,0-1 0,0 1 0,0-1 0,0 1 0,1-1 0,-1 1 0,0-1 0,0 1 0,1-1 0,-1 1-1,0-1 1,0 1 0,1-1 0,-1 1 0,1 0 0,-1-1 0,0 1 0,1 0 0,-1-1 0,1 1 0,-1 0 0,1-1 0,-1 1 0,1 0 0,-1 0 0,1 0 0,-1-1 0,1 1 0,-1 0 0,1 0 0,-1 0 0,1 0 0,-1 0 0,1 0 0,0 0 0,2 0-44,-3-3-11,0-25 181,0 25-80,3 0 22,5-6-28,-8 8-45,0 1-1,0 0 1,0 0 0,0-1-1,0 1 1,0 0 0,-1 0 0,1 0-1,0-1 1,0 1 0,0 0-1,0 0 1,0 0 0,0-1-1,0 1 1,0 0 0,-1 0-1,1 0 1,0 0 0,0 0-1,0-1 1,0 1 0,-1 0 0,1 0-1,0 0 1,0 0 0,0 0-1,-1 0 1,1 0 0,0 0-1,0-1 1,0 1 0,-1 0-1,1 0 1,0 0 0,0 0-1,-1 0 1,1 0 0,0 0 0,0 0-1,0 0 1,-1 0 0,1 1-1,0-1 1,0 0 0,0 0-1,-1 0 1,-2 0 435,3-3-346,0-25 101,0 25-139,-3 3-42,-2 0-55,4 0-17,1 0 65,1-1 0,-1 1 0,1 0 0,-1-1 0,1 1 0,-1 0 0,1-1 1,-1 1-1,1-1 0,-1 1 0,1 0 0,-1-1 0,1 1 0,-1-1 0,0 0 0,0 1 0,1-1 1,-1 1-1,0-1 0,0 1 0,1-1 0,-1 0 0,0 1 0,0-1 0,0 1 0,0-2 0,-3-4 82,-8-5-28,8 5-42,3-5-80,0 8 139,-3 0 32,-8-8 90,8 8 443,-28 3-693,28 0 143,0 0-4,-42 0-134,45 0 45,-1 0 1,1 0 0,0 0-1,0 0 1,0 0 0,0 0-1,0 0 1,0 0 0,0 0-1,0 0 1,0 0 0,0 0-1,-1 0 1,1 0 0,0 0-1,0 0 1,0 0 0,0 0-1,0 0 1,0 0 0,0 0-1,0 0 1,0 0 0,-1 0-1,1 0 1,0 0 0,0 0-1,0-1 1,0 1 0,0 0-1,0 0 1,0 0-1,0 0 1,0 0 0,0 0-1,0 0 1,0 0 0,0 0-1,0 0 1,0 0 0,0-1-1,0 1 1,0 0 0,0 0-1,0 0 1,0 0 0,0 0-1,0 0 1,0 0 0,0 0-1,0 0 1,0-1 0,0 1-1,0 0 1,0 0 0,0 0-1,0-1-21,0 1 0,0-1 0,0 1 0,0-1 0,0 1 0,0-1 0,0 1 0,0-1 0,0 1 0,0-1 0,0 1 0,1-1 0,-1 1 0,0-1 0,0 1 0,1-1 0,-1 1 0,0-1 0,1 1 0,-1 0 0,0-1 0,1 1 0,-1-1 0,0 1 0,1 0 0,-1-1 0,1 1 0,-1 0 0,1 0 0,-1 0 0,1-1 0,-1 1 0,1 0 0,-1 0 0,1 0 0,-1 0 0,1 0 0,-1 0 0,1 0 0,0 0 0,0 0 0,-1 0-19,0 0 0,0 0 1,0 0-1,0 0 0,1 0 0,-1 0 0,0 0 0,0 0 0,0 0 0,0 0 0,0 0 0,0 0 0,0 0 0,0 0 0,0 0 0,1 0 0,-1 0 0,0 0 0,0 0 0,0 0 1,0 0-1,0 0 0,0 0 0,0 0 0,0 0 0,0 0 0,0 0 0,0-1 0,1 1 0,-1 0 0,0 0 0,0 0 0,0 0 0,0 0 0,0 0 0,0 0 0,0 0 0,0 0 0,0 0 1,0 0-1,0-1 0,0 1 0,0 0 0,0 0 0,0 0 0,0 0 0,0 0 0,0 0 0,0 0 0,0 0 0,0 0 0,0-1 0,0 1 0,0 0 0,0 0 0,0 0 0,0-14-1727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9:5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70 1152,'0'-14'363,"0"11"607,-3 0-522,-8-8-37,5 8-96,-5 3 191,5-3-122,-3-3-159,0 0 0,-1 0 0,-10-4 0,20 10-223,-3-1 31,0 0 1,0 0-1,0 1 1,0-1-1,-1 1 1,1 0-1,0 0 1,0 0-1,0 0 1,-1 0-1,1 1 1,0 0-1,-4 1 1,2 0 0,1-1 1,0 2-1,-1-1 1,-5 5-1,7-5-43,0 0 0,0 0-1,0-1 1,0 1-1,-1-1 1,-3 2-1,-12 2-30,10-4 62,1 1 0,0 0 0,0 1 0,-8 4 0,6-2-10,-1 0 82,1 1 0,-13 8 0,20-12-68,-1 1 0,1 1 0,0-1 0,0 0 0,0 1 0,0-1 0,0 1 0,1 0 0,-3 4 0,1 1-4,-1 0-1,1 1 0,1-1 0,0 1 0,-3 11 0,6-15-14,-1 0-1,1 1 1,0-1-1,1 0 1,-1 0-1,1 0 1,1 0-1,-1 0 1,3 8-1,4 11 13,17 43 120,-23-62-130,1 0 1,0-1 0,0 1 0,1-1 0,-1 0-1,1 0 1,0 0 0,8 6 0,-6-7-12,-1 0 0,1-1 0,11 5 1,-2-1-8,11 9-6,-20-12 20,0 0 0,0 0 0,1 0 1,0-1-1,0 0 0,-1-1 0,11 3 0,2-2 15,0-2-1,0 0 0,0-1 0,35-5 0,-17-6 131,-26 9-109,-9 2-30,1-1 0,-1 1 0,0-1 0,0 1-1,0-1 1,0 0 0,4-2 0,7-11 84,-4 3-30,1 3-22,-8 7-36,-1-1-1,1 0 1,0 1-1,0-1 0,-1 0 1,1 1-1,-1-1 1,2-3-1,-2 2-1,0-1 0,1 1 0,-2-1 1,1 0-1,0-4 0,1-5 7,10-13 36,-11 20-34,0-1 1,0 1 0,-1-1-1,1 0 1,-1 1 0,-1-1 0,0 1-1,1-1 1,-5-11 0,3 7-11,-1 1 0,-1 0-1,0 1 1,0-1 0,-7-11 0,0 6 30,10 11-18,-1 1 0,0-1 0,-1 1 0,1 0 0,-1 0 0,1 0-1,-1 0 1,0 1 0,0-1 0,0 1 0,0 0 0,0-1 0,-5-1-1,-26-24-9,20 22-262,8-5 85,-5 5 64,11 6 102,0 0 0,-1 0-1,1 0 1,0 0 0,0-1-1,0 1 1,-1 0-1,1 0 1,0 0 0,0-1-1,0 1 1,0 0 0,0 0-1,-1-1 1,1 1-1,0 0 1,0 0 0,0-1-1,0 1 1,0 0 0,0 0-1,0-1 1,0 1-1,0 0 1,0-1 0,0 1-1,0 0 1,0 0 0,0-1-1,0 1 1,1 0-1,6-6-179,2-1-444,8-15-1979,-16 21 2514,0 1 0,-1-1 1,1 1-1,0-1 0,-1 1 0,1-1 0,0 1 1,0-1-1,-1 1 0,1 0 0,0 0 0,0-1 1,0 1-1,-1 0 0,1 0 0,0 0 0,1 0 1,0 0-107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9:5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 2496,'-15'-14'784,"16"13"-757,-1 1 0,1 0-1,-1-1 1,1 1 0,-1 0 0,1 0 0,0-1-1,-1 1 1,1 0 0,-1 0 0,1 0 0,0 0-1,-1 0 1,1 0 0,-1 0 0,1 0 0,0 0-1,0 0 52,-1 0-69,0 0 1,0 0-1,0 0 1,0 0-1,0 0 1,0 0-1,0 0 0,1 0 1,-1 0-1,0 0 1,0 0-1,0 0 1,0 0-1,0 0 1,0 0-1,0 0 1,0 0-1,0 0 0,1 0 1,-1 0-1,0 0 1,0 0-1,0 0 1,0 0-1,0 0 1,0 0-1,0 0 0,0 0 1,0 0-1,0 0 1,0 0-1,0 1 1,0-1-1,1 0 1,-1 0-1,0 0 1,0 0-1,0 0 0,0 0 1,0 0-1,0 0 1,0 0-1,0 0 1,0 1-1,0-1 1,0 0-1,0 0 0,0 0 1,0 0-1,0 0 1,0 0-1,0 0 1,0 0-1,0 0 1,0 1-1,0-1 1,-1 40 1160,0-14-1068,1-1 1,4 34-1,8-5-65,-9-18 7,-3 51 0,0-42-36,-1-27 9,0 1 0,-1-1 0,-1 0 0,-7 25 0,4-21 95,-3 38 0,7-45-19,0-1 0,-1 1-1,0-1 1,-7 17 0,-5 18 173,12-37-210,0-1-1,-10 22 0,-4 1 15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9:5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3232,'-17'17'1472,"17"0"-1280,-17-17 32,17 17-160,0 0-32,0 0 0,0 1-2656,0-1 1440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9:5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2816,'-14'29'917,"14"-29"-893,-1 1-1,1 0 1,0-1-1,-1 1 1,1 0-1,0-1 0,0 1 1,-1 0-1,1-1 1,0 1-1,0 0 1,0 0-1,0-1 1,0 2-1,0 7 44,0-1 46,-1 0-1,2 0 1,-1 0-1,3 11 1,4-6 67,-6-11-146,0-1 0,0 1 0,-1 0 0,1-1 0,0 1 0,-1 0 0,1-1 0,-1 1 0,1 0 0,-1 0 0,0 0 0,0-1 0,0 3 0,0 33 168,0-34-206,0 0 1,0 0-1,1-1 0,-1 1 0,0 0 0,2 3 0,5 0 14,-3-3 2,1 4 15,-5-7-23,1 1 1,-1-1 0,0 1-1,1-1 1,-1 0 0,0 1-1,1-1 1,-1 1 0,0-1-1,1 0 1,-1 1 0,1-1-1,-1 0 1,1 1 0,-1-1-1,0 0 1,1 0 0,-1 1-1,1-1 1,0 0 0,-1 0-1,1 0 1,-1 0 0,1 0-1,-1 0 1,1 0 0,-1 0-1,1 0 1,-1 0-1,1 0 1,0 0 0,6 0 35,-5 0-44,0 0-1,0 1 1,-1-1 0,1 0 0,0 0 0,0-1-1,0 1 1,-1 0 0,1-1 0,0 1-1,3-2 1,0-9-81,7 4-40,-11 6 117,1 1 0,-1-1 0,0 1 0,0-1 1,0 1-1,0-1 0,0 0 0,0 0 0,0 1 0,0-1 0,0 0 1,0 0-1,-1 0 0,1 0 0,1-1 0,18-35-264,-13 27 198,-3 4 35,0 1-1,0-1 0,-1-1 1,6-10-1,-6 3 101,-2 11-47,-1 1 1,1-1 0,-1 1 0,1-1-1,0 1 1,0-1 0,0 1-1,0 0 1,1 0 0,-1 0 0,1-1-1,-1 1 1,3-2 0,10-10 70,-11 11 22,11 3 469,-8 3-262,-2 2-225,1-2-15,-1 1 0,-1 0 0,1 1 0,4 5 0,12 27 139,-12-24-188,-6-8-36,1 0 0,0-1 0,1 1 0,-1 0 0,1-1 0,0 0 0,0 0 0,0 0 0,8 6 0,25 4 16,-26-11 27,-7-2-2,-1 0 0,0 0 0,1-1 0,-1 1 0,0-1 0,1 0 0,-1 1 0,1-2 0,-1 1 0,4-1 0,-5 1-28,0-1 0,0 1 1,0-1-1,0 0 0,0 0 1,0 0-1,-1 0 0,1 0 0,0 0 1,-1 0-1,1-1 0,0 1 0,-1 0 1,0-1-1,1 0 0,0-1 0,84-128-268,-75 111 249,-10 17 15,0 0 0,0 1 0,1-1 0,-1 1-1,1-1 1,-1 1 0,1 0 0,0 0 0,0 0-1,0 0 1,4-3 0,-3 4 3,0 0 1,1 0-1,-1 1 0,0 0 0,1-1 1,-1 1-1,1 0 0,-1 0 0,0 1 0,1-1 1,-1 1-1,5 1 0,-7-1 20,-1 0 0,0-1 0,1 1 0,-1 0 0,0 0 0,1 0 0,-1 0 0,0 0 0,0 0 0,0 0 0,0 0 0,0 0 0,0 1 0,0-1-6,0 0 1,0 0-1,0 0 0,0 0 0,0 0 0,0 0 1,0 0-1,0-1 0,1 1 0,-1 0 0,0 0 0,1 0 1,0 1-1,10 4 86,-5 8-64,-5-10-35,1-1 0,0 0 0,0 1 0,0-1 0,1 0 0,-1 0 0,4 3 0,7-10 24,-9 2-18,-1 1 1,0 0 0,0 0 0,1 0 0,-1 0 0,1 1 0,4-1-1,-6 1 0,0 0-1,0 0 1,0-1-1,0 1 1,0-1-1,-1 1 1,1-1-1,0 0 0,0 1 1,-1-1-1,1 0 1,0 0-1,-1 0 1,1-1-1,-1 1 1,1 0-1,-1-1 0,2-1 1,14-11 112,-9 11-80,-8 3-38,1 0 0,-1-1 0,1 1 0,-1 0 0,1 0 0,-1-1-1,1 1 1,-1 0 0,1 0 0,-1-1 0,1 1 0,-1-1 0,0 1 0,1 0 0,-1-1-1,1 1 1,-1-1 0,0 1 0,0-1 0,1 1 0,-1-1 0,0 1 0,0-1-1,1 1 1,-1-1 0,0 1 0,0-1 0,0 1 0,0-1 0,0 1 0,0-1-1,0 0 1,0 1 0,0-1 0,0 1 0,0-1 0,-1 0 0,1-33 88,0 33-87,1 0 0,-1 0-1,0 0 1,0 0 0,-1 1-1,1-1 1,0 0 0,0 0-1,0 0 1,-1 0 0,1 0-1,0 0 1,-1-1 0,0 1-1,0 1 0,0 0-1,0-1 1,0 1 0,0 0 0,1-1 0,-1 1 0,0 0 0,0 0 0,0 0 0,0 0 0,0 0 0,-2 0-1,-17 3-33,18-3 18,0 1 0,0 0 0,0 0 0,1 0-1,-1-1 1,0 2 0,0-1 0,0 0-1,1 0 1,-1 1 0,1-1 0,-1 0 0,1 1-1,-1 0 1,1-1 0,0 1 0,0 0-1,0 0 1,0 0 0,-2 3 0,-9 9-122,10-12 121,1 0-1,-1 0 1,0 0 0,0 0 0,1 0 0,0 0 0,-1 0 0,-1 5 0,-3 21-76,2-19 64,0 5 6,4-9 28,1 0 1,0 0-1,0 0 0,3 8 0,-3-11-4,0 0-1,-1 0 1,1 0-1,0 0 1,0-1 0,0 1-1,1 0 1,-1 0-1,0-1 1,0 1 0,1-1-1,-1 1 1,1-1-1,0 1 1,-1-1 0,4 2-1,2-2-66,1 0 1,-1 0-1,0-1 1,14 0-1,-9 0-173,-7 0 112,0 0 0,0-1 0,0 1 0,0-1 0,0 0 0,-1 0 0,1 0 0,5-3 0,10-2-403,-11 5 298,0-2 0,1 1 0,-1-1 1,0-1-1,-1 0 0,1 0 0,13-9 0,-22 13 224,9-4-211,0 0 0,16-6 0,-20 9 199,-1-1 0,1 1 0,-1-1 0,0 0 0,0 0 0,0-1 0,5-3 0,-2-5 59,-5 5-18,9-8 41,-8 11 59,-6 3 96,-8 0 453,5 3-102,5-2-528,0 0 25,0 0-1,0 0 0,0 1 1,0-1-1,0 1 1,0-1-1,0 0 1,0 1-1,0 0 0,1-1 1,-1 1-1,0-1 1,1 1-1,0 0 1,-1 0-1,1-1 1,0 1-1,0 0 0,0 2 1,0 12 267,-1-6-194,1 1 0,0-1 0,1 1 0,2 11 0,-2-20-126,-1 1-1,1 0 1,1 0-1,-1-1 0,0 1 1,1-1-1,-1 1 1,1-1-1,0 0 0,2 3 1,-3-4-10,0-1 0,0 1 0,0 0 1,0-1-1,0 1 0,0-1 1,1 1-1,-1-1 0,0 0 0,0 1 1,0-1-1,0 0 0,1 0 0,-1 0 1,0 0-1,0 0 0,0 0 0,1 0 1,-1 0-1,0-1 0,0 1 1,2-1-1,23-11 166,-12 10-119,-11 2-37,1-1 0,0 0 0,0 1-1,-1-1 1,5-2 0,-6 2-1,0-1 0,0 1 0,0-1 0,-1 1 0,1-1 0,3-3 0,7-7 56,53-25 11,-31 13-22,-20 13 73,1 0 1,22-11 0,-6 5-105,-11 0-27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4320,'0'34'1952,"34"-17"-1696,0-17 224,-17 17-320,34-17 288,0 0-256,0 0 96,17-17-160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9:5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1312,'0'-31'773,"0"31"-764,0 0 0,0 0 0,0-1 0,0 1 0,0 0 0,0 0-1,0 0 1,0 0 0,0 0 0,0 0 0,0 0 0,0 0 0,0 0 0,0-1 0,0 1-1,0 0 1,0 0 0,0 0 0,0 0 0,0 0 0,0 0 0,0 0 0,0 0 0,0 0-1,0 0 1,0-1 0,0 1 0,0 0 0,0 0 0,0 0 0,1 0 0,-1 0 0,0 0-1,0 0 1,0 0 0,0 0 0,0 0 0,0 0 0,0 0 0,0 0 0,0 0 0,0 0-1,1 0 1,-1 0 0,0 0 0,0 0 0,0 0 0,0 0 0,0 0 0,0 0 0,0 0-1,0 0 1,0 0 0,1 0 0,-1 0 0,0 0 0,11 0 434,-8 0 629,-3 3-736,1 60 307,-5 107-55,-7-99-422,5-3-76,-5 0-100,5 0-17,1-30 23,1-17 19,-1 37 1,5-21 128,0-3-32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9:5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2560,'-17'0'1152,"17"68"-992,0-34 0,0 17-128,0 0 320,0 1-160,0 16-96,17-17-64,-17 17 96,17-17-64,-17 0-32,17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9:5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17 154 2496,'-14'14'784,"12"-11"-576,7-3-96,-2 0-69,0-1 24,0 1 0,0 0 0,0 0 0,1 0 0,-1 0-1,0 0 1,0 0 0,0 1 0,0 0 0,5 1 0,-5 2 93,3 3 53,-1-5-149,0-1-1,0 0 1,1-1 0,-1 0-1,1 1 1,8-2 0,5 0 39,3 2 13,-1-1 0,38-4-1,-37 1-106,10-2-43,48-1 0,88 6-600,-161 0 602,0-1 1,0 0-1,0 0 1,0-1 0,0 0-1,0 0 1,0 0 0,11-6-1,10-4 11,-26 12 32,0-1 1,0 0 0,-1 1 0,1-1 0,0 0 0,0 0 0,0 0 0,-1 0 0,1 0 0,-1-1 0,1 1 0,-1 0 0,1-1 0,-1 1 0,0-1 0,0 0 0,1 1 0,-1-1 0,1-3-1,0-1 48,-1 0 0,0 0 0,-1 0 0,1 0 0,-1-11 0,3 3-54,8 0 27,-8 8 112,-3-5-59,0 8-122,0 0-22,0 2 58,0 1 1,0-1-1,0 1 0,0-1 0,0 1 0,0-1 0,0 1 1,0-1-1,-1 1 0,1-1 0,0 1 0,0-1 0,0 1 1,-1 0-1,1-1 0,0 1 0,0-1 0,-1 1 0,1 0 1,0-1-1,-1 1 0,1-1 0,-1 1 0,1 0 0,0 0 1,-1-1-1,1 1 0,-1 0 0,0-1 0,-19 0 54,14 1-59,4 0-9,0 0 1,0 0 0,1 0 0,-1 1 0,0-1 0,0 1 0,1-1 0,-1 1 0,1-1 0,-1 1 0,0 0 0,-2 2 0,3-2-11,-1 0 1,0 0-1,0 0 1,0 0-1,0 0 1,0-1-1,0 1 1,0 0-1,0-1 1,0 0-1,0 1 1,-4-1-1,5 0 9,1 0-1,-1 0 1,0 0 0,1 0-1,-1 1 1,1-1 0,-1 0-1,1 0 1,-1 1 0,1-1-1,-1 0 1,1 0 0,-1 1-1,1-1 1,-1 1 0,1-1-1,0 0 1,-1 1-1,1-1 1,0 1 0,-1-1-1,1 1 1,0-1 0,0 1-1,-1-1 1,1 2 0,-4 21 25,3-14 83,2 0 0,-1 0 0,4 16 0,-3-19-80,0-1-1,1 1 1,0-1 0,-1 0-1,2 1 1,-1-1-1,1 0 1,-1 0 0,1-1-1,1 1 1,-1 0-1,1-1 1,-1 0 0,1 0-1,0 0 1,6 3 0,-2-1 18,8 5 31,18 9-1,-29-18-50,0 0 0,0 0 0,0 0-1,1 0 1,-1-1 0,0 0 0,1 0 0,7 0 0,-6 0-64,0-1 1,0 0 0,0 0-1,0-1 1,0 0 0,-1 0-1,1-1 1,0 0 0,-1 0-1,1 0 1,6-5 0,-7 5-142,0-1 1,0 1-1,0 0 1,1 1-1,10-2 0,-11 2 89,-1 0-1,0 0 0,1 0 0,-1-1 1,0 0-1,0 0 0,0 0 0,0 0 1,5-5-1,19-13-144,-9-5 214,-13 20 41,0-2 40,-6 0 65,0 0 0,0-1-1,-1 1 1,0-12 0,0 8 296,-3 5-10,-11-5 80,-1 5-166,11-1-150,3 7-152,1-1-1,0 1 1,0-1-1,-1 1 1,1-1-1,0 1 1,-1-1 0,1 1-1,0 0 1,-1-1-1,1 1 1,-1 0-1,1-1 1,-1 1-1,1 0 1,-1-1-1,1 1 1,-1 0-1,1 0 1,-1 0-1,1 0 1,-1 0-1,1-1 1,-1 1-1,1 0 1,-1 0-1,1 0 1,-1 0-1,1 0 1,-1 0-1,0 1 1,-1-1 1,1 0 0,0 1 1,-1-1-1,1 1 0,0-1 1,0 1-1,-1-1 0,1 1 1,0 0-1,0-1 0,0 1 1,0 0-1,0 0 0,0 0 0,0 0 1,0 0-1,0 0 0,1 0 1,-1 0-1,0 0 0,1 0 1,-1 1-1,0 0 0,0 0-15,0 0 0,-1 1 0,1-1 0,0 0 0,-1-1-1,0 1 1,1 0 0,-1 0 0,0-1 0,0 1 0,0-1 0,0 1 0,0-1-1,0 0 1,-2 1 0,-6 0-7,9-1 12,0-1 1,-1 0-1,1 0 1,0 1-1,-1-1 0,1 1 1,0-1-1,-1 1 0,1 0 1,-2 1-1,2-1 2,0 0 0,1 0 0,-1 0-1,0 1 1,1-1 0,-1 0 0,1 1 0,0-1 0,-1 0-1,1 3 1,-3 5 8,-4 6 25,7-13-35,-1-1-1,0 0 0,0 1 0,0-1 1,1 1-1,-1-1 0,0 1 0,1-1 1,0 1-1,-1 0 0,1-1 1,0 1-1,0-1 0,0 1 0,0 0 1,0-1-1,0 1 0,0 0 0,0-1 1,1 1-1,-1-1 0,1 1 0,0 1 1,1 0-16,0-1 1,-1 1-1,1-1 1,1 1 0,-1-1-1,0 0 1,1 0 0,-1 0-1,1 0 1,-1 0 0,1-1-1,0 1 1,0-1 0,-1 0-1,1 0 1,0 0 0,0 0-1,0 0 1,1-1 0,4 1-1,2 0-201,0-1 0,0 0-1,0 0 1,0-1 0,12-3 0,-16 3-61,0-1 1,0 0-1,-1 0 1,9-5-1,20-10-685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9: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1728,'0'0'560,"3"6"-331,25 39 251,-25-40-414,-3-4-55,0 0 0,1-1 0,-1 1 1,0 0-1,1-1 0,-1 1 0,1 0 0,-1-1 0,1 1 0,-1-1 0,1 1 1,-1 0-1,1-1 0,-1 0 0,1 1 0,0-1 0,-1 1 0,1-1 0,-1 0 0,1 1 1,1-1-1,3 3 25,-4-3-30,0 1 0,0 0 0,0-1 0,0 1 0,-1-1 0,1 1 1,0 0-1,0 0 0,-1 0 0,1-1 0,0 1 0,-1 0 0,1 0 0,-1 0 0,1 0 0,-1 1 0,1 0 17,0 0-1,0 0 1,0 0-1,0 0 0,0-1 1,1 1-1,1 2 1,-1-2-8,1 0 0,-1-1 0,1 1 0,-1-1 0,1 0 0,0 1 0,-1-1 0,1 0 0,0-1 0,0 1 1,0 0-1,4-1 0,40 2-162,-39-2-4,-3-3-83,7-8-76,-12 11 273,0-1-1,1 1 1,-1 0-1,0-1 1,0 1-1,1 0 1,-1 0-1,0-1 1,1 1 0,-1 0-1,0 0 1,1 0-1,-1-1 1,1 1-1,-1 0 1,0 0-1,1 0 1,-1 0-1,1 0 1,-1 0-1,0 0 1,1 0-1,-1 0 1,1 0-1,-1 0 1,0 0 0,1 0-1,-1 0 1,1 0-1,-1 0 1,1 1-1,-1-1 36,0 0-1,0 0 0,0 0 1,0 0-1,0 0 1,0 0-1,0 0 0,0 0 1,0 0-1,0 0 1,1 0-1,-1 0 0,0 0 1,0 0-1,0 0 1,0 0-1,0 0 0,0 0 1,0 0-1,0 0 1,0 0-1,0 0 0,0 0 1,0 0-1,1 0 0,-1 0 1,0 0-1,0 0 1,0 0-1,0 0 0,0 0 1,0 0-1,0 0 1,0 0-1,0 0 0,0-1 1,0 1-1,0 0 1,0 0-1,0 0 0,0 0 1,0 0-1,0 0 1,0 0-1,0 0 0,0 0 1,0 0-1,0 0 1,0 0-1,1 0 0,-1 0 1,0-1-1,0 1 1,0 0-1,0 0 0,-1 0 1,1 0-1,0 0 1,0 0-1,0 0 0,0 0 1,0 0-1,0 0 1,0 0-1,0 0 0,0 0 1,0-1-1,0 1 1,0 0-1,-8-11-536,5 5 299,3-3 491,0 18 501,-3-3-101,2-6-613,1 1 0,-1-1 1,1 1-1,-1-1 0,1 1 1,-1-1-1,1 1 1,-1 0-1,1-1 0,0 1 1,-1-1-1,1 1 0,0 0 1,0-1-1,-1 1 0,1 0 1,0-1-1,0 1 1,0 0-1,0 0 0,0-1 1,0 1-1,0 0 0,0-1 1,0 1-1,0 0 0,0-1 1,1 1-1,-1 0 1,0-1-1,0 1 0,1 0 1,-1-1-1,0 1 0,1 0 1,0 1 74,0 0 1,0 1 0,0-1-1,0 0 1,-1 0-1,1 0 1,-1 1 0,0-1-1,1 3 1,-1-4-71,0 1 1,0-1 0,0 0-1,1 0 1,-1 0 0,1 0-1,-1 0 1,1 0 0,-1 0-1,1 0 1,-1 0-1,1 0 1,0 0 0,0 0-1,-1 0 1,1-1 0,0 1-1,0 0 1,0 0-1,0-1 1,0 1 0,0-1-1,0 1 1,0-1 0,2 1-1,9 7 231,-6-5 104,-2-3-266,-2 1-73,1-1 0,0 0 0,-1 0 1,1 0-1,-1-1 0,1 1 0,-1-1 0,5-1 0,13-9 95,-6 8-57,-12 2-65,1 1 0,-1-1 0,1 1 0,-1-1 0,1 0 0,-1 0 0,0 0 0,1 0 0,-1-1 0,0 1 0,0-1 0,0 1 0,2-3 0,2-2 1,-3 3-42,0 0-1,0 0 1,0 0-1,0 0 1,-1 0-1,1-1 1,-1 1-1,0-1 0,0 0 1,-1 0-1,3-7 1,4-11-466,-3 11-206,-1-2-1,0 1 1,-1 0-1,0-1 1,1-20-1,-3 23 561,1-1 0,0 1 0,0 0 0,1 0 0,0 1 0,1-1 0,0 1 0,0-1-1,9-12 1,0-4 576,-9 18-326,-2 4 32,0 1 1,-1-1 0,1 1-1,0-1 1,1 1-1,-1 0 1,1-1 0,-1 1-1,1 1 1,0-1-1,5-4 1,18-7 850,-25 14-864,0-1 0,1 1 0,-1-1 0,0 0 0,0 1-1,0-1 1,0 0 0,0 1 0,0-1 0,0 0 0,0 0 0,0 0 0,0 0 0,0 0 0,0-2 0,2 0 214,2 0 885,3 3-404,-16 0-142,6 0-303,2 3-180,0 77-5185,0-61 2790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9:5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3072,'24'0'871,"-20"0"-383,-12 0-236,5 0 313,6 0-421,-3 0-142,1 0-1,-1 0 1,1 0 0,-1 0 0,1 0-1,-1 0 1,0 0 0,1 0 0,-1 0 0,1 0-1,-1 0 1,1 0 0,-1 0 0,0-1-1,1 1 1,-1 0 0,1 0 0,-1 0-1,0-1 1,1 1 0,-1 0 0,0-1 0,1 1-1,-1 0 1,0-1 0,0 1 0,1 0-1,-1-1 1,0 1 0,1-1 0,7-10-36,-7 10 30,1-1 0,-1 1 0,0 0 0,1 0 0,-1 0-1,1 0 1,0 0 0,-1 0 0,4-1 0,11-6-136,-9 5 79,0-1-1,-1 0 1,1-1 0,-1 1-1,6-7 1,-10 9 45,-1 1 6,0 0-1,0-1 1,1 1 0,-1 0 0,0 0 0,1 0 0,-1 0-1,1 0 1,-1 0 0,1 0 0,-1 1 0,1-1-1,0 0 1,-1 1 0,1 0 0,0-1 0,0 1 0,-1 0-1,1 0 1,0 0 0,1 0 0,0 0 10,16-2 53,-18 2-32,-1 0-1,1 0 0,-1-1 0,1 1 1,-1 0-1,1 0 0,-1-1 1,1 1-1,-1 0 0,0-1 1,1 1-1,-1 0 0,1-1 0,-1 1 1,0 0-1,1-1 0,-1 1 1,0-1-1,0 1 0,1-1 1,-1 1-1,0-1 0,0 1 0,0-1 1,0 1-1,1-1 0,-1 1 1,0-1-1,0 1 0,0-1 1,0 0-12,0 1 0,0 0 1,0 0-1,-1 0 1,1 0-1,0 0 1,0 0-1,0 0 1,0 0-1,0 0 0,0-1 1,0 1-1,0 0 1,0 0-1,0 0 1,0 0-1,0 0 1,1 0-1,-1 0 1,0 0-1,0 0 0,0-1 1,0 1-1,0 0 1,0 0-1,0 0 1,0 0-1,0 0 1,0 0-1,0 0 0,0 0 1,0 0-1,0 0 1,0 0-1,0 0 1,1 0-1,-1 0 1,0 0-1,0 0 1,0-1-1,0 1 0,0 0 1,0 0-1,0 0 1,0 0-1,0 0 1,1 0-1,-1 0 1,0 0-1,0 0 0,0 0 1,0 0-1,0 0 1,0 1-1,0-1 1,0 0-1,1 0 26,0 0 1,-1 0-1,1 0 0,-1 0 0,1 0 0,-1 0 0,1 0 1,-1 0-1,1-1 0,-1 1 0,1 0 0,-1 0 0,1 0 1,-1-1-1,1 1 0,-1 0 0,1 0 0,-1-1 0,1 1 1,-1 0-1,0-1 0,1 1 0,-1-1 0,0 1 0,1 0 1,-1-1-1,0 1 0,1-1 0,-1 1 0,0-1 1,0 1-1,0-1 0,0 1 0,1-1 0,-1 1 0,0-1 1,0 1-1,0-1 0,0 1 0,0-1 0,0-1 0,0 0 776,-3 2-278,-45 0 326,47-1-857,1 1-1,-1 0 1,0 0 0,1 0-1,-1 0 1,1 0 0,-1 0-1,1 0 1,-1 0-1,1 0 1,-1 0 0,1 1-1,-1-1 1,1 0 0,-1 0-1,1 0 1,-1 1 0,1-1-1,-1 0 1,1 0-1,-1 1 1,1-1 0,-1 0-1,1 1 1,0-1 0,-1 1-1,1-1 1,0 0 0,-1 1-1,1-1 1,-1 2-1,-3 5-10,-8 0-94,11-7 97,-1 1 0,1-1 0,0 1 0,0-1 0,0 1 0,0 0 0,0-1 0,0 1 1,0 0-1,0 0 0,0-1 0,0 1 0,1 0 0,-1 0 0,-1 2 0,1 1-9,0 1 0,0-1 0,0 1 0,1 0 0,-1 0 0,1-1 0,0 1 0,2 8 0,-2 5-4,0-17 19,0 1 1,0-1-1,0 1 0,1-1 1,-1 0-1,0 1 1,0-1-1,1 0 1,-1 1-1,1-1 0,-1 0 1,1 1-1,0-1 1,-1 0-1,1 0 1,0 0-1,0 0 0,0 0 1,0 0-1,0 0 1,0 0-1,0 0 1,0 0-1,2 1 0,5 1 20,-8-2-18,1-1 0,-1 0 0,1 0 0,-1 0 0,1 0 0,-1 0 0,0 1 1,1-1-1,-1 0 0,1 0 0,-1 1 0,1-1 0,-1 0 0,0 1 1,1-1-1,-1 1 0,0-1 0,1 0 0,-1 1 0,0-1 0,0 1 1,1-1-1,-1 1 0,0-1 0,0 1 0,0-1 0,0 1 0,1-1 0,-1 1 1,0-1-1,0 1 0,0-1 0,0 1 0,0-1 0,0 1 0,2 5 73,10 5-11,-7-8 59,4-3-20,-14 0-213,-16 0-182,21 0 291,0 0 0,0 0-1,0 0 1,0 0 0,0 0 0,0 0 0,0 0-1,0 0 1,-1 0 0,1 0 0,0 0-1,0 0 1,0 0 0,0 0 0,0 0 0,0 0-1,0 0 1,0 0 0,0 0 0,0 0-1,-1 0 1,1 0 0,0 0 0,0 0 0,0 0-1,0 0 1,0 0 0,0 0 0,0 0 0,0 0-1,0 0 1,0-1 0,0 1 0,0 0-1,0 0 1,-1 0 0,1 0 0,0 0 0,0 0-1,0 0 1,0 0 0,0 0 0,0 0 0,0-1-1,0 1 1,0 0 0,0 0 0,0 0-1,0 0 1,0 0 0,0 0 0,0 0 0,0 0-1,0 0 1,0 0 0,1-1 0,-1 1-1,0 0 0,0 0 0,0-1 0,0 1 1,0 0-1,0-1 0,0 1 0,0 0 0,0 0 1,0-1-1,0 1 0,0 0 0,0 0 0,0-1 0,0 1 1,0 0-1,-1 0 0,1-1 0,0 1 0,0 0 1,0 0-1,0 0 0,0-1 0,-1 1 0,1 0 1,0 0-1,0 0 0,0-1 0,-1 1 0,1 0 0,0 0 1,0 0-1,-1 0 0,-7 3-45,6-2 39,1 0 0,-1 0-1,0 0 1,1-1-1,-1 1 1,0 0 0,1-1-1,-1 0 1,-3 1 0,5-1 7,0 0 0,0 0 0,0 0 0,0 0 0,0 0 0,0 0 0,0 0 0,-1 0 0,1 0 0,0 0 0,0 0 1,0 0-1,0 0 0,0 0 0,0 0 0,0 0 0,0 0 0,0 0 0,-1 0 0,1 0 0,0 0 0,0 0 0,0 0 0,0 0 0,0 0 0,0 0 0,0 0 1,0 0-1,0 0 0,0 1 0,0-1 0,0 0 0,0 0 0,-1 0 0,1 0 0,0 0 0,0 0 0,0 0 0,0 0 0,0 0 0,0 0 0,0 1 1,0-1-1,0 0 0,0 0 0,0 0 0,0 0 0,0 0 0,0 0 0,0 0 0,0 0 0,0 0 0,0 1 0,0-1 0,0 0 0,0 0 0,0 1-1,1-1-1,-1 1 1,-1 0-1,1 0 1,0-1-1,0 1 1,0 0-1,0 0 1,0-1 0,-1 1-1,1 0 1,0-1-1,-1 1 1,1 0-1,-1 0-5,0-1 0,1 0 1,-1 1-1,0-1 0,1 0 0,-1 1 0,0-1 0,0 0 1,1 0-1,-1 0 0,0 0 0,0 0 0,1 0 1,-2 0-1,-1 0 157,3 3-186,0 8-33,-2-5-15,-10 5 74,9-8 209,3 0-118,0 11-144,-3-14 165,-11 0-26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4576,'17'0'2048,"-17"17"-416,-17-17-1120,17 17-224,0 0-192,0 0-64,-17-17-4032,34 17 2176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69 325 1408,'0'0'949,"3"0"-922,8 0-70,-8 0 1686,-6 0-1302,-4 0 55,14 0-146,-4 0-144,-6-3-26,-8-8 118,8 8 153,0 3-265,-1 0-95,2 0-5,0 0-1,0 0 0,-1 0 1,1 0-1,0 0 1,0 0-1,0 1 0,-1-1 1,-1 2-1,-2 9 20,-5-5 43,5 8 22,1-5 8,4-8-65,0 1 0,0-1 0,0 1 0,0-1 0,0 1 0,1 0 1,-1-1-1,1 1 0,-1 0 0,1 0 0,-1-1 0,1 1 0,0 2 0,0 42-104,3-55 283,-2 8-189,0 1 0,1-1-1,-1 1 1,0-1 0,1 1-1,-1 0 1,0-1-1,1 1 1,-1 0 0,0 0-1,1 0 1,-1 0-1,1 0 1,-1 0 0,2 1-1,-1-1-21,0 0 0,1 0 0,-1 0 0,0 0 0,1 0 0,-1 0-1,0-1 1,0 1 0,3-2 0,12-9-114,-3 5 37,-8-5-32,6 4 65,-11 7 64,0-1 0,0 1 0,1-1 0,-1 1 0,0-1 0,0 0-1,0 1 1,0-1 0,0 0 0,0 0 0,-1 0 0,1 0 0,0 1 0,0-1 0,0-2 0,22-48 121,-18 42-185,7-19-92,3 2 203,-1 4 0,8-29 74,-19 46-106,-1 1 0,0-1 0,0 0 0,-1 1 0,1-1 0,-1 0 0,0 0 0,-1 0 0,1 0 0,-1 0 0,0 0 0,0-6 0,0 4 82,0 4-70,0 1 0,0 0 0,0-1 0,0 1 1,0 0-1,-1-1 0,1 1 0,-1 0 0,0-4 0,-5-2 53,5 6-56,0 1 0,0-1 0,0 1 0,1-1 0,-1 1-1,0-1 1,1 0 0,-1 1 0,1-1 0,-1 0 0,1 0 0,0 1 0,-1-1 0,1 0 0,1-2 0,-1-7 135,0 8-21,0 0-102,0-8-170,0 8 138,2 3-26,10 0 5,-12 0 17,0 0-1,0 0 1,0 0 0,0 0 0,0 0-1,0 0 1,0 0 0,0 0 0,1 0-1,-1 0 1,0 0 0,0 0 0,0 0-1,0 0 1,0 0 0,0 0 0,0 0-1,0 0 1,0 0 0,1 0 0,-1 0-1,0 0 1,0 0 0,0 0 0,0 0-1,0 0 1,0 0 0,0 0-1,0 0 1,0 1 0,0-1 0,0 0-1,0 0 1,1 0 0,-1 0 0,0 0-1,0 0 1,0 0 0,0 0 0,0 0-1,0 0 1,0 1 0,0-1 0,0 0-1,0 0 1,0 0 0,0 0 0,0 0-1,0 0 1,0 0 0,0 0 0,0 0-1,0 1 1,0-1 0,0 0 0,0 0-1,1 18-31,-1-13 57,1 0-1,-1 0 0,0 0 1,-1 0-1,1 0 1,-1 0-1,0 0 0,-1 5 1,-10 21 320,7 3-31,0-15-86,2-12-126,1 0-1,1 1 1,-1-1-1,0 11 0,2 87 272,0-104-360,0 1 0,0 0 0,0-1 1,1 1-1,-1-1 0,0 1 0,1-1 0,-1 0 1,1 1-1,0 2 0,15 13 231,-16-16-230,29 27-5,-26-25-431,4-2-4769,0 0 4837,0-1 1,0 0-1,11-1 0,4 0 336,-10 2 101,-8-1 19,-1 0-1,1 1 1,-1-1-1,1 0 1,-1-1-1,1 1 1,-1-1-1,1 0 0,3-1 1,-3 0 68,1 0-1,-1 0 1,1 0 0,0 0-1,-1 1 1,1 0 0,0 0-1,0 0 1,0 1 0,0-1-1,0 1 1,9 1-1,-5-2 95,0 0-1,-1 0 0,1-1 1,16-6-1,-23 7-194,1 0 19,0 0 0,0 1-1,0-1 1,0 1 0,0 0-1,0 0 1,5 0 0,-6 1-49,0-1 1,0 0 0,0 0 0,0 0-1,0 0 1,0 0 0,0-1 0,0 1-1,0-1 1,3-1 0,-4 2-39,9-5 192,-1 0 0,1 0 0,9-8 0,-16 10 62,-3 0 38,0 2-281,0 0 0,0 0 1,0 0-1,-1 0 0,1 0 1,0 0-1,0-1 1,0 1-1,-1 0 0,1 0 1,-1 0-1,1 0 0,-1 0 1,1 1-1,-1-1 0,1 0 1,-2-1-1,-16-8 130,8 5-62,-4-3 86,11 5-125,-1 1-1,0-1 0,0 1 0,0 0 0,0 1 0,0-1 0,-6-1 0,5 5-54,1 0 0,-1 0 0,0 0 0,-7 5 1,11-4-5,0 0 0,1 0 0,-1 0 1,1 0-1,-1 0 0,1 1 0,0-1 1,0 0-1,0 0 0,1 1 0,-1-1 1,1 0-1,1 4 0,2-1 70,0-1 0,1 1 1,-1-1-1,1 0 0,7 6 0,2 2 12,-12-11-113,0 0 0,0-1 0,1 1-1,-1 0 1,0-1 0,0 0 0,1 0 0,-1 1 0,1-1 0,-1-1-1,1 1 1,-1 0 0,1-1 0,0 1 0,-1-1 0,1 0-1,0 0 1,-1 0 0,1 0 0,3-1 0,8 1-621,-13 0 383,1 0-1,-1 0 1,1 0-1,-1 0 1,1 1 0,0-1-1,-1 0 1,1 1 0,1 0-1,14 13-1782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4576,'-34'17'2048,"34"17"-1760,-17 0 672,17-17-576,0 0-96,0 0-160,0 0 32,0 0-96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3648,'0'0'1664,"17"0"-1472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1824,'0'0'587,"3"0"-353,8 0 54,-8 0 603,-3-3-171,1-4-99,-1 4-368,0 0 0,0-1 0,0 1 0,0 0-1,-1-5 1,2 9-245,0 0-1,-1 0 0,1 0 1,0 0-1,0 0 1,0 0-1,0 0 0,0 0 1,0 0-1,0-1 0,0 1 1,1 0-1,-1-1 0,0 1 1,0-1-1,1 1 0,-1-1 1,2 1-1,9 4 72,-6-3-51,-1 1-1,1-1 1,0 0-1,0 0 1,-1-1-1,9 2 1,39-3 132,-6-1-22,209 1 566,-168 0-468,239-3 434,29-15 166,-102 5-445,8 1-47,255-13 48,-94-4-349,-25 7 5,20-10 160,667-70 256,-784 68-310,-18-3 4,40-5-99,-108 22-4649,-107 17 1561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84 3648,'7'6'371,"0"0"0,0-1 0,0 0 1,10 4-1,-15-8-366,0 0 1,-1 0-1,1 0 0,-1 0 1,1 0-1,-1 0 0,0 1 1,0-1-1,1 0 0,-1 1 1,0-1-1,0 1 0,0-1 1,0 1-1,-1-1 0,1 1 1,0 0-1,-1-1 0,1 1 1,-1 0-1,1 0 0,-1-1 1,0 1-1,0 0 1,0 3-1,2 8-38,1-3 9,-2-6 23,0-1 0,0 0-1,0 1 1,0-1 0,0 4-1,-6 16 81,1-11-30,1 0-13,2-7 5,0-1-1,0 0 1,0 0-1,-1 0 1,1 0-1,-1 0 1,0-1-1,-4 7 0,-14 18 168,-11-5 91,22-16-239,5-4-27,1 0 0,-1 0 0,0 0-1,-9 3 1,8-4 15,0-1-1,0 0 1,-1 0 0,1 0-1,0 0 1,-1-1 0,1 0-1,-9-1 1,-43-10 568,39 8-349,14 2-206,-1 0 0,0 0 1,1 0-1,-1 0 0,1-1 0,0 0 0,-1 0 0,1 0 0,0 0 1,0-1-1,0 1 0,0-1 0,1 0 0,-6-5 0,6 5-38,0 0-1,0 0 1,0-1-1,1 1 1,-1-1-1,1 1 0,0-1 1,0 0-1,0 0 1,0 0-1,1 0 1,-2-6-1,3 7-24,-1-1 1,1 1-1,1-1 0,-1 1 1,0-1-1,1 1 0,0-1 1,0 1-1,0-1 0,0 1 1,0 0-1,1-1 0,-1 1 1,4-4-1,24-42-51,-22 32 34,11-17 54,-11 25 18,0-1 1,1 1 0,0 1 0,0 0-1,0 0 1,1 0 0,1 1 0,-1 0-1,1 1 1,0 0 0,1 1 0,15-6-1,-18 8-24,1 0 0,-1 0 0,1 1 0,0 0-1,0 1 1,0 0 0,0 1 0,0-1 0,14 3-1,31 9 154,-33-9-65,21 5 139,14 15-149,-46-19-215,0-2 0,14 2 1,-2-1-82,45 12-221,-66-14 404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5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1472,'51'-52'821,"-36"35"-501,-15 15-298,1 1 0,0-1 0,0 0-1,0 0 1,0 1 0,0-1 0,0 0-1,0 1 1,0-1 0,1 1 0,-1-1 0,1 1-1,-1 0 1,1 0 0,0 0 0,-1 0-1,1 0 1,0 0 0,0 0 0,0 0 0,-1 1-1,1-1 1,3 0 0,5-1 35,-3 0-13,0 0 0,1 0 0,-1-1 0,11-6 0,-11 6-36,0 0 0,0 1 0,0 0-1,0 0 1,0 0 0,0 1 0,8-1-1,-10 2 19,0 0 0,0 0 0,0 0 0,-1 1 0,1 0 0,0 0 0,0 0 0,0 0 0,-1 1 0,1-1 0,-1 1 0,9 5 0,-8-3-39,-2-3 73,0 1 0,0 0-1,-1 0 1,1 0 0,-1 0 0,4 4 0,-5-5-29,-1 0 0,1 0 1,0 0-1,-1 0 0,0 0 1,1 0-1,-1 1 1,1-1-1,-1 0 0,0 0 1,0 0-1,0 0 1,0 1-1,0-1 0,0 0 1,0 0-1,0 0 0,0 0 1,-1 1-1,1-1 1,0 0-1,-1 0 0,1 0 1,-1 0-1,0 1 1,-3 5 69,0 0 0,0-1 1,-1 0-1,1 0 1,-2 0-1,1-1 1,-7 6-1,-6 6 74,-5 12-52,15-22-147,-1 0 0,-17 9 0,18-11-14,0 0-1,-10 9 1,17-13 36,1 0 0,-1 0-1,0 0 1,1 0 0,-1 0-1,1 0 1,-1 1 0,1-1-1,0 0 1,-1 0 0,1 0-1,0 1 1,0-1 0,0 0-1,0 1 1,0-1 0,0 0 0,0 0-1,0 1 1,0-1 0,1 0-1,-1 0 1,1 0 0,-1 1-1,0-1 1,1 0 0,0 0-1,-1 0 1,2 2 0,5 5-6,0 0 0,0-1 0,1 0 1,0 0-1,13 9 0,1-2-3,29 15-1,0-6 60,0 5 27,-28-18-56,-19-9-34,1 1 0,-1 0 0,1 0-1,-1 1 1,1-1 0,-1 1 0,0 0-1,0 0 1,5 6 0,-9-9 15,3 3 10,1 0 0,-1 0 0,-1 1-1,1-1 1,0 1 0,2 5 0,-5-9 17,0 1 1,0 0-1,1 0 0,-1 0 0,0 0 0,0 0 1,0-1-1,-1 1 0,1 0 0,0 0 1,0 0-1,0 0 0,-1-1 0,1 1 0,0 0 1,-1 0-1,0 0 0,-2 6 208,0 3-31,2-7-157,1 1 1,-1-1-1,0 0 1,-1 0-1,1 0 0,-1 0 1,1 0-1,-1 0 0,0 0 1,0 0-1,0-1 0,0 1 1,-1-1-1,1 1 0,-1-1 1,1 0-1,-5 3 0,-42 18 289,20-7 29,-33 24 1,33-20-86,-38 20 0,35-23-3,30-15-285,0-1 0,0 1 0,0-1 0,0 0 0,0 0 0,-1 0 0,-2 1 0,5-2-18,-1 0 0,0 0-1,1 0 1,-1-1 0,1 1-1,-1 0 1,0 0 0,1 0-1,-1 0 1,1-1 0,-1 1 0,1 0-1,-1-1 1,1 1 0,-1 0-1,1-1 1,-1 1 0,1-1-1,-1 1 1,1 0 0,0-1 0,-1 1-1,1-1 1,0 1 0,-1-1-1,1 0 1,0 1 0,0-1-1,-1 0 1,1 0-35,-1-1-1,1 1 1,-1-1 0,1 1-1,0-1 1,0 1 0,-1-1-1,1 0 1,1-1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5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35 4160,'0'-15'1333,"0"13"-821,0-1-48,0-9 640,0 12-1090,0 0 1,0 0-1,0 0 0,0 0 1,0 0-1,0 0 0,0 0 1,0 0-1,0-1 0,0 1 1,0 0-1,0 0 0,0 0 1,0 0-1,0 0 0,0 0 0,0 0 1,0 0-1,0 0 0,0-1 1,0 1-1,0 0 0,0 0 1,0 0-1,0 0 0,0 0 1,-1 0-1,1 0 0,0 0 1,0 0-1,0 0 0,0 0 1,0 0-1,0 0 0,0-1 0,0 1 1,0 0-1,0 0 0,0 0 1,-1 0-1,1 0 0,0 0 1,0 0-1,0 0 0,0 0 1,0 0-1,0 0 0,0 0 1,0 0-1,0 0 0,-1 0 1,1 0-1,0 0 0,0 0 0,0 0 1,0 0-1,-29 0 1293,29 0-1304,0 0 1,0 0-1,0 0 1,0 0-1,0 0 1,0 0 0,0 0-1,0 0 1,0 0-1,0 0 1,-1 0-1,1 0 1,0 0-1,0 0 1,0 0 0,0 0-1,0 0 1,0 0-1,0 0 1,0 0-1,0 0 1,-1 0-1,1 1 1,0-1 0,0 0-1,0 0 1,0 0-1,0 0 1,0 0-1,0 0 1,0 0-1,0 0 1,0 0 0,0 0-1,0 0 1,0 0-1,0 0 1,0 1-1,-1-1 1,1 0-1,0 0 1,0 0 0,0 0-1,0 0 1,0 0-1,0 0 1,0 0-1,0 0 1,0 1-1,0-1 1,0 0 0,0 0-1,0 0 1,0 0-1,1 0 1,-1 0-1,-1 4 6,0-1-1,1 0 0,-1 0 0,0 0 0,-1 0 1,1 0-1,-1 0 0,1 0 0,-1-1 1,-2 4-1,1-2-14,1 0 1,-1 0 0,1 0 0,0 0-1,-2 6 1,0 9-58,2-11 41,0 0 1,0 0-1,-1 0 1,-3 9-1,0-8 34,5-8-5,0 1-1,0 0 0,0 0 1,0 0-1,0 0 0,0 0 1,0 0-1,0 0 0,1 0 1,-1 0-1,1 0 0,0 1 1,-1-1-1,1 0 0,0 0 1,0 0-1,1 1 0,-1-1 1,1 4-1,14 20 72,-1-4 36,-9-10 47,-5-11-143,0 0 0,1 0 0,-1 0 0,1 1-1,-1-1 1,1 0 0,-1 0 0,1 0 0,0 0-1,0 0 1,-1 0 0,1 0 0,0 0-1,0 0 1,0 0 0,0-1 0,0 1 0,0 0-1,0-1 1,1 1 0,-1 0 0,0-1 0,0 0-1,0 1 1,0-1 0,1 0 0,-1 1-1,0-1 1,0 0 0,1 0 0,-1 0 0,0 0-1,1 0 1,0-1 0,47 1 537,-48 0-546,0 0 1,1 0 0,-1 0 0,0-1-1,1 1 1,-1 0 0,0-1 0,0 1-1,1-1 1,-1 0 0,0 1 0,0-1-1,0 0 1,0 0 0,0 0 0,0 0 0,0 1-1,0-1 1,0-1 0,0 1 0,0 0-1,-1 0 1,1 0 0,0-2 0,6-6 23,-6 8-28,1 0 1,-1-1-1,1 1 1,-1 0-1,0-1 1,0 1-1,0-1 1,0 1 0,0-1-1,0 1 1,0-1-1,0 0 1,-1 0-1,1 1 1,-1-1-1,1 0 1,-1 0-1,0 0 1,1 1-1,-1-1 1,0 0-1,0 0 1,-1-2-1,1-6 23,0 6-26,0 0 1,0 1-1,-1-1 0,1 1 0,-1-1 1,0 1-1,0-1 0,0 1 1,-2-6-1,-3-7-41,5 10 17,-1 1 0,1 0 0,-1-1 0,0 1-1,0 0 1,-4-7 0,3 9-6,0 0 0,0 0 0,0 0-1,0 1 1,-1-1 0,1 1-1,-1 0 1,0 0 0,-4-2 0,0-1-44,8 4 64,-1 0-1,0 1 0,0-1 0,1 0 0,-1 1 1,0-1-1,0 1 0,0-1 0,0 1 0,0-1 0,0 1 1,0 0-1,0-1 0,0 1 0,0 0 0,0 0 1,0 0-1,0 0 0,0 0 0,0 0 0,0 0 0,0 0 1,0 0-1,0 0 0,0 1 0,-1-1 0,-13 12-241,27-6 148,-12-6 105,1 1 0,-1 0-1,0 0 1,1 0 0,-1 0-1,0 0 1,0-1 0,1 1-1,-1 0 1,0 0 0,0 0-1,0 0 1,0 2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0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35 3648,'-39'-20'1643,"32"17"-1463,1 1 1,-1 0-1,0 1 1,1-1-1,-14 0 1,-41 0 1487,55 2-1590,0 0-1,0 0 1,-1 1 0,1 0-1,-9 3 1,11-3-74,1 0 0,0 1 0,1-1 0,-1 1 0,0 0 0,0 0 0,1 0 0,-1 0 1,1 0-1,0 0 0,-1 1 0,1-1 0,-2 5 0,1-3-14,1 1 0,0 0 0,0 0 0,0 0 0,0 0 1,1 0-1,-1 6 0,-2 9-18,-1-2 19,3-11 9,0 0 0,0 0-1,1 0 1,0 1 0,0 6 0,0 11-24,1-11 65,0 0 1,3 26 0,-2-35-42,0 0 0,1 0 0,-1-1 0,1 1 0,0-1 0,0 1 0,0-1 0,1 0 0,0 0 0,0 0 0,0 0 0,4 4 0,78 77 1040,-71-71-656,-11-8 341,-3-4-651,0 1 0,0 0 0,0-1 0,0 1 0,0-1 0,-1 1 0,1-1 0,-1 1 0,0-1 0,1 1 0,-1-1-1,0 1 1,-1-1 0,1 0 0,0 1 0,-1-1 0,1 0 0,-1 0 0,0 0 0,0 0 0,1-1 0,-1 1 0,0 0 0,-1-1 0,1 1-1,0-1 1,0 0 0,-3 1 0,-5 0 47,0 0-1,-1-1 1,1-1-1,0 0 1,-12-1-1,-2 0-3317,22 1 1053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0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1472,'0'0'475,"3"0"-283,8 0-16,-8 0 1290,-3 3-1348,0 34 1391,0 162 133,0-196-1626,0 1 0,0-1 0,0 1 0,0-1 0,1 0 0,1 5 0,6 1 128,-8-9-139,1 0 0,-1 1 0,1-1 0,-1 0 0,0 1 0,1-1 0,-1 0 0,0 1 0,1-1 0,-1 1 0,0-1 0,1 1 0,-1-1 0,0 1 0,0-1 0,1 1 0,-1-1 0,0 1 0,0-1 0,0 1 0,0-1 0,0 1 0,0-1 0,0 1 0,0 0 0,0-1 0,0 1-1,0 0 1,0 13 549,0-45-356,0 29-193,0 0 0,0 1 0,1-1-1,-1 0 1,0 1 0,1-1 0,-1 0-1,1 1 1,0-1 0,-1 1 0,1-1-1,1-1 1,5-11-8,-6 10-15,0-1 0,-1 1 0,0-1 0,0 1-1,-1-8 1,1 7 8,0 1-1,-1 0 1,1-1-1,1 1 1,-1 0 0,0-1-1,1 1 1,0 0-1,2-5 1,2 0-21,-4 7 26,0 1 0,0-1 1,0 1-1,0-1 0,0 1 1,-1-1-1,1 0 1,-1 0-1,1 1 0,-1-1 1,1 0-1,-1 0 0,0-2 1,0-2 24,0 4-25,0 0-1,-1 0 1,1 0 0,1 0 0,-1 0 0,0 0-1,0 0 1,1 0 0,-1 0 0,2-3-1,5 0-51,-6 5 54,-1 0-1,1-1 1,-1 1-1,0 0 1,1 0-1,-1 0 1,0-1-1,1 1 1,-1 0-1,0-1 1,1 1 0,-1 0-1,0-1 1,1 1-1,-1-1 1,0 1-1,0 0 1,0-1-1,1 1 1,-1-1-1,0 1 1,0 0-1,0-1 1,0 1-1,0-1 1,0 1-1,0-1 1,0 1-1,0-1 1,0 0-1,0-2-65,3 6 58,-2-2 25,1 1-1,-1-1 1,0 0 0,0 1-1,0-1 1,0 1 0,0-1-1,0 1 1,0 0-1,-1-1 1,1 1 0,-1 0-1,1 0 1,-1-1 0,1 1-1,-1 0 1,0 2-1,0-2 1,0 0 0,1 0 0,-1-1 0,0 1 0,1 0 0,-1-1 0,1 1 0,-1 0 0,1-1 0,0 1 0,0-1 0,0 2 0,6 11 119,-1 18 6,0-16-60,-5-13-56,1 1 0,-1-1 1,0 0-1,0 1 0,0-1 0,-1 1 0,1-1 1,-1 8-1,0-2 33,-1-6-40,1 0 0,-1 1 1,1-1-1,0 0 0,1 0 0,-1 0 0,0 1 1,1-1-1,0 0 0,1 4 0,4 1 6,0 3-5,-4 18 56,1-23 119,-1-4-143,7 4 151,-9-6-196,0 0 0,1-1 0,-1 1 0,0-1 0,1 1 0,-1-1 0,0 1 0,1-1 0,-1 1 0,0-1 0,0 1 0,0-1 0,1 1 0,-1-1 0,0 1 0,0-1 0,0 1 0,0-1 0,0 1 0,0-1 0,0 0-1,0 1 1,0-1 0,0 1 0,-1-2 0,2 0-8,-1 1-1,0-1 1,1 0-1,-1 0 0,1 0 1,0 1-1,-1-1 1,1 0-1,0 1 0,2-4 1,3-4-4,16-42 173,7 0-394,-27 45 219,-2 6 10,1-1 1,-1 0-1,0 0 1,1 1-1,-1-1 1,0 1-1,1-1 0,-1 0 1,1 1-1,-1-1 1,1 1-1,-1-1 1,1 1-1,0-1 1,-1 1-1,1-1 1,-1 1-1,1 0 1,0-1-1,-1 1 1,2-1-1,4-1 0,-5 1-4,0 0 1,0 0-1,1 0 1,-1 0-1,0 0 1,0 0-1,0 0 1,0 0-1,0-1 0,0 1 1,-1 0-1,1 0 1,1-3-1,-2 3 1,0 1-1,0-1 1,1 0-1,-1 1 1,0-1-1,1 0 1,-1 0-1,1 1 1,-1-1-1,1 1 1,-1-1-1,1 0 1,-1 1-1,1-1 1,0 1-1,-1-1 1,1 1-1,0 0 1,-1-1-1,1 1 1,0 0-1,0-1 1,-1 1-1,1 0 1,0 0-1,1-1 1,-2 2 2,0-1 0,0 0 0,0 0 1,0 0-1,0 0 0,0 0 0,1 0 1,-1 0-1,0 0 0,0 0 0,0 0 1,0 0-1,0 0 0,0 0 0,0 0 1,0 0-1,0 0 0,0 0 0,1 0 1,-1 0-1,0 0 0,0-1 0,0 1 1,0 0-1,0 0 0,0 0 0,0 0 1,0 0-1,0 0 0,0 0 1,0 0-1,1 0 0,-1 0 0,0 0 1,0 0-1,0 0 0,0 0 0,0-1 1,0 1-1,0 0 0,0 0 0,0 0 1,0 0-1,0 0 0,0 0 0,0 0 1,0 0-1,0 0 0,0-1 0,0 1 1,0 0-1,0 0 0,0 0 0,0 0 1,0 0-1,0 0 0,0-1 3,0 0-1,0 1 1,0-1-1,0 0 1,0 0-1,0 1 1,1-1 0,-1 0-1,0 1 1,1-1-1,-1 0 1,0 1-1,1-1 1,-1 1 0,1-1-1,-1 1 1,1-1-1,-1 1 1,1-1-1,-1 1 1,1-1-1,0 0 1,0 1 0,-1 0 0,1-1 0,0 1 0,-1-1 0,1 1 0,-1-1-1,1 1 1,-1-1 0,1 1 0,-1-1 0,0 1 0,1-1 0,-1 0 0,0 1 0,1-1 0,-1 0 0,0 1-1,0-1 1,0 0 0,1 1 0,-1-1 0,0-1 0,0 2-2,0 0 1,0 0-1,0 0 1,0 0-1,0 0 0,-1 0 1,1 0-1,0-1 0,0 1 1,0 0-1,0 0 1,0 0-1,0 0 0,0 0 1,0 0-1,1 0 0,-1 0 1,0 0-1,0-1 1,0 1-1,0 0 0,0 0 1,0 0-1,0 0 0,0 0 1,0 0-1,0 0 1,0 0-1,0 0 0,0 0 1,0 0-1,0 0 0,0-1 1,0 1-1,1 0 1,-1 0-1,0 0 0,0 0 1,0 0-1,0 0 0,0 0 1,0 0-1,0 0 1,0 0-1,0 0 0,0 0 1,1 0-1,-1 0 0,0 0 1,0 0-1,0 0 1,0 0-1,0 0 0,0 0 1,0 0-1,1 0 0,10 0-10,-8 0-44,-3 3-84,0-1 137,0 0 0,0-1 0,1 1 0,-1 0 0,1 0 0,-1-1 0,1 1 0,0-1 0,0 1 0,0 0 0,1 1 1,-1-2 19,0 1 0,0 0 0,0 0 0,0 0 0,0 0 0,-1 0 1,1 0-1,0 0 0,-1 0 0,0 0 0,1 4 0,-1 232-488,0-221-256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4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334 102 2304,'0'-14'752,"-3"8"-453,2 5-258,0 0 36,0 0-1,-1 0 1,1 0-1,0-1 1,0 1 0,0-1-1,1 1 1,-1-1-1,0 1 1,0-1-1,1 1 1,-1-1 0,1 1-1,-1-1 1,1 0-1,0 1 1,0-1 0,0 0-1,0-3 1,0-1 327,1 2-143,-1 0 0,0 0 0,0 0-1,0 0 1,-1 0 0,1 0 0,-3-7-1,3 11-243,-1-1-1,1 1 0,-1 0 0,1-1 0,-1 1 0,1 0 0,-1 0 0,1 0 0,-1-1 0,1 1 0,-1 0 0,1 0 1,-1 0-1,1 0 0,-1 0 0,1 0 0,-1 0 0,1 0 0,-1 0 0,1 0 0,-1 0 0,1 1 0,-1-1 0,1 0 1,-1 0-1,1 0 0,-1 1 0,1-1 0,-1 0 0,1 1 0,-1-1 0,0 1 0,-10 12 40,10-10-49,0 0 0,0 0 0,0 0 0,1 0 0,-1 0 0,1 1 0,0-1 0,0 0 0,0 0 0,1 5 0,0 4 49,-2 0-33,1 0 0,-2 0 0,0 0 0,0 0 0,-7 18 0,4-13 2,-5 32-1,6-9 115,3 72 1,3-42 312,-2 41 668,0-105-544,3-6-432,25 0-64,-28 0-82,0 0 0,0 0 0,0 0 0,0 0 0,0 0 0,1 0 0,-1 0 0,0 0 0,0 0 0,0 0 0,0 0 0,0 0 0,0 0 0,0 0 0,0 0 0,0 0 0,1 0 0,-1 0 0,0 0 0,0 0 0,0 0 0,0 0 0,0 0 1,0-1-1,0 1 0,0 0 0,0 0 0,0 0 0,0 0 0,1 0 0,-1 0 0,0 0 0,0 0 0,0 0 0,0 0 0,0 0 0,0 0 0,0 0 0,0-1 0,0 1 0,0 0 0,0 0 0,0 0 0,0 0 0,0 0 0,0 0 0,0 0 0,0 0 0,0 0 0,0-1 0,0 1 0,0 0 1,0 0-1,0 0 0,0 0 0,0 0 0,0-12-94,0 12 93,0 0 1,0 0 0,0 0-1,0 0 1,0 0 0,0 0-1,0 0 1,0 0 0,0 0-1,0-1 1,0 1 0,0 0-1,0 0 1,0 0 0,0 0-1,0 0 1,0 0 0,0 0-1,0 0 1,0 0 0,0-1-1,0 1 1,0 0 0,0 0-1,0 0 1,0 0 0,0 0-1,0 0 1,0 0 0,0 0-1,0 0 1,0 0-1,0 0 1,1 0 0,-1 0-1,0 0 1,0-1 0,0 1-1,0 0 1,0 0 0,0 0-1,0 0 1,0 0 0,0 0-1,1 0 1,-1 0 0,0 0-1,0 0 1,0 0 0,0 0-1,0 0 1,0 0 0,0 0-1,0 0 1,0 0 0,1 1-1,10-1-71,-8 0 132,-3-32 358,-3 27-405,1 1 23,1 3-22,0 0 1,0 0-1,1 0 1,-1 0 0,0 0-1,0 0 1,0 0-1,0 0 1,0 1-1,0-1 1,-1 0-1,1 1 1,0-1 0,0 0-1,-2 1 1,-20-12-3,23 12-12,-1-1 0,0 1 0,1 0 0,-1-1 0,0 1 0,1 0-1,-1 0 1,0 0 0,1-1 0,-1 1 0,0 0 0,0 0 0,1 0-1,-2 0 1,-9 0-20,-1-1-39,1 1 0,0 1 0,-21 2 0,29-1 48,0-1 0,1 1 0,-1 0 0,0 0-1,0 0 1,1 0 0,-1 0 0,1 0 0,-3 5 0,-3 0-27,0 2-19,1-1 0,0 1 1,-8 11-1,4-3-37,2-2 19,0 0-1,1 0 1,1 1-1,0 0 1,1 0-1,1 0 1,-5 26-1,0-3 10,7-29 80,1-1-1,1 1 0,-1 0 0,1 0 0,1-1 1,0 1-1,2 20 0,2-11 73,1 0 0,13 36 0,-12-39-26,1 0-1,1-1 1,1 1 0,0-2 0,0 1 0,14 14 0,-15-20-30,0-1 1,0 0 0,1 0-1,0-1 1,1 0-1,-1 0 1,1-1 0,1-1-1,-1 1 1,14 3 0,1-2 68,1-2-1,-1-1 1,0-2 0,1 0 0,26-2 0,-33 1-3,0-1 1,0-2-1,0 1 1,0-2-1,-1-1 1,23-7-1,-1-8-10,-23 10-56,11-4 16,-14 6 21,-1 0 0,1 0 0,16-13 0,-15 9 56,21-24-1,-30 28-84,-1 1 1,0-1-1,0 0 1,-1 0-1,0-1 1,4-9-1,6-26 167,-13 41-194,-1 0 0,1 0 0,-1 0-1,0 0 1,1 0 0,-1 0 0,-1 0 0,1-1 0,0 1 0,0 0 0,-2-3 0,-5-31 0,1 9 37,-12-38 0,10 45-35,-1 0-1,-1 0 1,-14-19 0,17 29-24,-1 0 1,-17-16-1,25 26 13,-50-49-93,-62-47 0,96 85 61,-1 1 0,0 0 0,-35-13 0,42 19 23,7 2-20,-1 1-1,1-1 1,-1 1 0,0-1 0,0 1-1,0 0 1,1 1 0,-1-1-1,0 1 1,0 0 0,0-1-1,0 2 1,0-1 0,-4 1 0,-23 10-510,30-10 437,-1-1-1,1 0 1,0 1-1,0-1 1,0 1 0,0-1-1,-1 1 1,1 0 0,0-1-1,0 1 1,0 0 0,0 0-1,1-1 1,-1 1-1,0 0 1,0 0 0,-1 2-1,2-1-46,-1 1-1,1-1 0,-1 0 1,1 0-1,0 0 0,0 1 1,0-1-1,1 3 0,0 15-2383,-1 11 667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5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2912,'17'0'3424,"-17"-2"-2763,0 1-645,0 1 0,0-1 0,0 1 0,0-1-1,0 1 1,0-1 0,0 1 0,0 0 0,0-1 0,1 1 0,-1-1-1,0 1 1,0-1 0,0 1 0,0 0 0,1-1 0,-1 1 0,0-1-1,0 1 1,1 0 0,-1-1 0,0 1 0,1 0 0,-1-1 0,0 1-1,1 0 1,-1 0 0,1-1 0,-1 1 0,1 0 0,6-5 175,1-7-55,-8 10-135,0 1 0,1 0 0,-1 0 0,1 0 0,0 0 1,-1 0-1,1 0 0,0 0 0,-1 0 0,1 0 1,0 0-1,0 0 0,0 1 0,0-1 0,1-1 0,4 0-8,-6 1 8,1 1 0,0 0 0,0 0 0,-1-1 1,1 1-1,-1-1 0,1 1 0,0 0 0,-1-1 0,1 1 0,-1-1 0,1 0 0,-1 1 0,1-1 0,-1 1 0,1-1 0,-1 0 0,0 1 0,1-1 0,-1 0 1,1 0-1,1-5 14,-1 5-16,0 0-1,-1 0 0,1 0 0,0 0 0,0 0 0,0 0 0,0 0 0,0 0 0,0 0 0,0 1 0,0-1 0,0 0 1,0 1-1,0-1 0,1 0 0,-1 1 0,0 0 0,0-1 0,3 1 0,28-2-26,-21 2 169,-9 1-112,1-1-1,-1 0 1,1 1-1,-1 0 0,1 0 1,-1 0-1,1 0 1,-1 0-1,0 0 1,0 0-1,1 1 1,-1-1-1,3 4 1,28 29 501,-17-17-190,-14-14-285,1 0 0,-1 0 0,1 0 0,0-1 0,0 0 0,0 1 0,0-1 0,0 0 0,1 0 0,-1-1 0,0 1 0,1-1-1,0 0 1,-1 1 0,1-2 0,0 1 0,-1 0 0,1-1 0,6 1 0,-6-1 20,0 0-1,1-1 1,-1 1 0,7-2-1,12-10 300,0 6-191,-15 4-112,0 0 1,0 0-1,10-6 1,-9 4-27,-6 3-22,1-1 1,0 0 0,-1 1 0,1-2 0,-1 1 0,0 0-1,0-1 1,0 0 0,0 1 0,0-1 0,4-5 0,27-55 258,-32 60-362,0 1 0,-1-1-1,1 0 1,0 1 0,-1-1-1,0 0 1,0 0 0,0 0-1,0 0 1,0-1 0,0 1-1,-1 0 1,1 0 0,-1 0-1,0-7 1,0-4-2005,0 11 613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5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18 736,'0'-14'224,"0"11"1045,-3 3-1087,-8 0-140,8 0-26,3 3 123,0-3-135,0 1 0,0-1 0,0 1 0,0-1 0,0 1 0,0-1 0,0 1 0,0-1 0,-1 1 1,1-1-1,0 1 0,0-1 0,0 1 0,0-1 0,-1 1 0,1-1 0,0 1 0,-1-1 0,1 1 0,0-1 0,-1 0 0,1 1 0,-1-1 0,1 0 1,0 1-1,-1-1 0,1 0 0,-1 1 0,1-1 0,-1 0 0,1 0 0,-1 0 0,1 0 0,-1 1 0,1-1 0,-1 0 0,1 0 0,-1 0 0,1 0 0,-1 0 1,0 0-1,-5 3 28,-6 8-54,10-5-95,2 5 80,0-8 879,6-3-555,0 0 0,0 1-1,0 0 1,0 0 0,0 0-1,0 1 1,7 2 0,-3 0-58,-6-3-172,-1 0 1,1 0 0,0 0 0,0-1-1,0 0 1,0 1 0,0-1-1,5-1 1,8 0 100,321 1 141,-320 1-315,0 0 0,0 2 0,25 6 0,-39-8 37,1 0 1,0 0 0,0-1-1,-1 1 1,7-1-1,9 2 170,-5 5-8,-14-6-124,1 0 0,-1 0 0,1-1 0,-1 1 0,1 0 0,-1-1 0,1 1 0,-1-1 0,1 0 0,2 1 0,-2-1 639,1 0-778,77 0 208,-83 0-105,0 1 55,4 3-28,-8 5 2,5-6-47,2 0-309,0 8 267,0 6-118,0-14 561,0 0-348,0 8 92,0-8 271,0 0-272,0 8-42,0-8 672,2 0-1009,10 8 284,-9-5-70,-3 22 5,0-25 107,0 0-27,0 9-31,0-10 52,0 1-52,0 9-28,0-10-74,0 1 48,0 9 107,0-10-32,0-2-64,1 0 0,0 0 1,-1 0-1,1 0 1,-1 0-1,1 0 0,0 0 1,-1 0-1,1 0 0,0 0 1,-1 1-1,1-1 1,-1 0-1,1 0 0,0 0 1,-1 1-1,1-1 0,-1 0 1,1 1-1,-1-1 1,1 1-1,-1-1 0,1 0 1,-1 1-1,1-1 0,-1 1 1,0-1-1,1 2 1,0 2-24,0 0 0,-1-1 0,0 1 0,0 0 0,-1 7 0,1 23 36,-1-15 37,0-6-64,1 0-1,0 0 1,5 25 0,6-15-103,-9-4 68,-3-16 55,1 1 0,0-1-1,1 1 1,-1 0 0,1-1-1,0 1 1,1 3 0,0-1-2,0 1 23,1 1 0,-1-1 0,-1 0 1,1 1-1,-1-1 0,0 8 0,-2-2-15,1-10 2,-1 1 0,1-1 0,0 1 0,0-1 0,1 1 0,-1-1 0,1 1-1,0-1 1,1 4 0,13 19 36,-15-24-28,-1 7 225,1 20 180,0-26 394,-3-3-880,-5 0-939,13 0-80,-13 0-826,5 0 624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5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2304,'0'0'4458,"2"0"-3994,7 0-39,0 0 0,16 3 0,-14 8-164,-5-9-181,-1-1 0,0-1 0,0 1 0,1-1 0,-1 0 0,9 0-1,6-1 34,1 1-19,1 1-7,37-5-1,6-7-6,6 5-16,-33 1-7,-11 1 13,45-1 0,-45 6-52,-7-1-8,1 0 0,27-4 0,-29 0-28,10 0-28,-22 4 37,0 1-1,-1 0 1,12 3-1,13 1 6,108-5 2041,-142 3-3194,1-1 887,0-1 0,0 1 0,0-1 0,-1 0 0,1 1 1,-4 0-1,-6 4-1617,-5 8 175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5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2976,'-15'0'971,"15"0"-965,0 0 0,0 0 1,0 0-1,0 0 1,0 0-1,0 0 1,0 0-1,0 0 1,-1 0-1,1 0 1,0 0-1,0 0 0,0 0 1,0 0-1,0 0 1,0 0-1,0 0 1,0 0-1,0 0 1,-1 0-1,1 0 1,0 0-1,0 0 0,0 0 1,0 0-1,0 0 1,0 0-1,0 0 1,0 0-1,0 0 1,0-1-1,0 1 1,0 0-1,0 0 1,0 0-1,-1 0 0,1 0 1,0 0-1,0 0 1,0 0-1,0 0 1,0 0-1,0-1 1,0 1-1,0 0 1,0 0-1,0 0 0,0 0 1,0 0-1,0 0 1,0 0-1,0 0 1,0 0-1,0-1 1,0 1-1,1 0 1,-1-11 265,-1 11-264,1 0 1,0 0 0,0-1 0,0 1 0,0 0-1,0 0 1,0 0 0,0 0 0,0 0-1,0 0 1,0 0 0,0 0 0,0 0 0,0-1-1,0 1 1,0 0 0,0 0 0,0 0 0,0 0-1,0 0 1,0 0 0,1 0 0,-1 0 0,0 0-1,0 0 1,0-1 0,0 1 0,0 0 0,0 0-1,0 0 1,0 0 0,0 0 0,0 0 0,0 0-1,0 0 1,0 0 0,0 0 0,1 0 0,-1 0-1,0 0 1,0 0 0,0 0 0,0 0 0,0 0-1,0 0 1,0 0 0,0 0 0,0 0-1,1 0 1,-1 0 0,0 0 0,0 0 0,0 0-1,0 0 1,0 0 0,0 0 0,15 0 4961,-18 0-4676,-9 0-22,10 0-160,4 0-310,317 0 833,-169-9-347,-8 1-37,4-1 34,-5 1-101,-78 8-87,11 0 109,-63 0-85,-34 0-1,20 0-461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 2240,'0'-14'720,"0"14"-715,0 0-1,0 0 1,0-1 0,0 1 0,0 0 0,0 0-1,0 0 1,0 0 0,0 0 0,0 0-1,0 0 1,0 0 0,0 0 0,0-1-1,0 1 1,0 0 0,0 0 0,0 0 0,0 0-1,0 0 1,0 0 0,0 0 0,0 0-1,0 0 1,0 0 0,0-1 0,0 1 0,0 0-1,0 0 1,0 0 0,-1 0 0,1 0-1,0 0 1,0 0 0,0 0 0,0 0-1,0 0 1,0 0 0,0 0 0,0 0 0,0 0-1,0 0 1,-1 0 0,1 0 0,0 0-1,0 0 1,0 0 0,0 0 0,0 0 0,0 0-1,0 0 1,0 0 0,0 0 0,-1 0-1,1 0 1,0 0 0,-11 0 256,8 0 2048,3 3-1919,0 8-86,-3-5 37,2-5-315,-1 0 0,1 1-1,0-1 1,0 0 0,0 1 0,0-1 0,0 1-1,0 0 1,0-1 0,1 1 0,-1 0-1,1-1 1,-1 1 0,1 0 0,-1 0 0,1 0-1,0 2 1,0-2-2,0 0 1,0-1-1,-1 1 1,1 0-1,0 0 0,-1-1 1,1 1-1,-1 0 1,0-1-1,0 1 0,1-1 1,-3 4-1,2-4 2,0 1-1,0 0 1,0 0 0,0 0-1,0 0 1,0 0 0,1 0-1,-1 0 1,1 0 0,-1 0-1,1 0 1,0 4 0,-1 21 157,1-1-34,4 52-1,2-53-63,-4-18-52,0 0 0,-1-1 0,0 1 0,1 12 0,-2 86 693,0-60-422,0-42-224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68 1568,'7'-6'194,"0"1"0,0 0 0,0 0 0,10-5 1,-11 7 1303,-8 3-1386,1 0-1,-1 0 1,0 0-1,1-1 1,-1 1 0,0-1-1,1 1 1,-1-1-1,1 1 1,-1-1-1,1 0 1,-3-1 0,-10-5 197,5 5-182,0 1 0,0 0 0,-1 0 0,1 1 0,-15 1 0,-8 0 76,1 0-134,8 0 104,0-2 0,-31-3-1,27-2 28,21 4-135,-1 0-1,1 1 1,-1-1-1,-8 1 1,-36 1 31,48 0-106,1 0 0,-1 1 1,1-1-1,-1 1 0,1-1 1,0 1-1,-1 0 0,1 0 0,0 0 1,-1 0-1,1 1 0,0-1 1,0 0-1,0 1 0,0 0 1,0-1-1,1 1 0,-1 0 0,0 0 1,1 0-1,-1 0 0,-1 3 1,0 1 0,0 1 1,0-1-1,1 0 1,0 1-1,0-1 1,-1 10-1,-3 38 14,3-32 11,-2 10 30,-1 48-1,6-31 51,2-13-59,-7 61 1,3-90-35,1 1 1,-2-1 0,1 0-1,-7 14 1,7-16 23,0 0 0,0 0 0,0 0 0,0 0 0,1 0 0,0 1 0,0-1 0,0 0 0,1 9 0,0 49 581,-3-57-544,2-6-73,1 1 0,-1-1 1,0 1-1,1-1 1,-1 1-1,1-1 0,-1 1 1,1 0-1,0-1 0,-1 1 1,1 0-1,0-1 0,-1 1 1,1 0-1,0-1 1,0 1-1,0 0 0,-1 0 1,1-1-1,0 1 0,0 0 1,0 0-1,0-1 0,1 1 1,-1 0-1,0 0 1,0-1-1,0 1 0,0 0 1,1 0-1,-1-1 0,0 1 1,1 0-1,-1-1 1,1 1-1,-1-1 0,0 1 1,1 0-1,-1-1 0,1 1 1,1 0-1,1 5-151,-4-5 156,1 0 0,0 0 0,0 0 0,0 0-1,0 0 1,1 0 0,-1 0 0,0 0 0,0 0 0,1 0 0,-1 0 0,1 0 0,-1 0-1,1 0 1,-1 0 0,1 0 0,-1 0 0,1 0 0,0 0 0,1 1 0,0-1 5,0 0 0,0 0 0,0-1 0,0 1 0,0 0 1,1-1-1,4 1 0,17 5 49,-13-1-31,-8-4-9,0 1 0,0-1 1,1 0-1,-1 0 1,1 0-1,-1 0 1,0-1-1,1 1 1,6-1-1,66 0 177,-72 0-328,0 0 0,-1 0 0,1 0 1,-1-1-1,1 0 0,-1 1 0,1-1 1,-1-1-1,6-1 0,7-3-963,-10 5 712,0 0 0,0 0 0,10 1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5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2912,'0'0'923,"0"3"-550,0-2-339,0 0 0,1-1 1,-1 1-1,0 0 0,0-1 0,0 1 0,1-1 1,-1 1-1,0 0 0,1-1 0,-1 1 0,1-1 1,-1 1-1,0 0 0,1-1 0,-1 1 0,1-1 1,-1 0-1,1 1 0,0-1 0,-1 1 0,1-1 1,-1 0-1,1 0 0,0 1 0,-1-1 1,1 0-1,0 0 0,-1 0 0,1 1 0,0-1 1,-1 0-1,2 0 0,34 0 1056,-18-1-1130,7 2 314,70-5 369,-13-7-195,3 5-122,1-5 90,-43 7-260,81-12 189,-40-6-224,23-4-2,-87 23-20,-11 2-23,0-1 1,0 1-1,0-1 0,14-6 0,-14 2 164,2-8-112,-10 12-129,-1 1 1,1 0-1,-1-1 1,0 0-1,1 1 1,-1-1-1,0 1 1,0-1-1,0-1 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5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2400,'-6'7'315,"0"1"-1,1-1 1,-6 10 0,5-7-214,-8 10 651,12-18-644,1 1 0,-1-1 0,1 1 0,-1-1 0,0 0 0,0 0 0,0 1-1,-3 1 1,-7 9 419,0 19 81,10-29-536,0 0 0,0 1 0,-1-1 0,1 0 0,-7 5 0,4-3 56,0 1 0,0-1 0,-5 9 0,0 1 230,-1 0-1,-19 20 0,21-26-245,7-8-89,0 1 0,0-1 1,0 1-1,0 0 0,0-1 0,1 1 0,-1 0 0,1 0 0,-1 0 0,1 1 0,0-1 0,0 0 0,0 0 0,0 1 0,1-1 0,-1 1 0,0-1 0,0 4 0,4-9-701,12-8-2452,-14 10 2899,0 1 1,1-1 0,-1 1-1,1 0 1,0-1-1,-1 1 1,1 0 0,-1 0-1,3 0 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5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 4640,'-2'-11'1327,"-2"15"-598,-4 17-238,8-20-478,-23 55 2365,21-51-2322,0-1 1,-1 0-1,1 0 0,-1 0 0,0 0 0,0 0 0,0-1 0,0 0 0,-5 4 0,3-3-23,0 1 0,1 0-1,0 0 1,-1 0 0,-5 12 0,3-3 32,0 0 1,-1-1 0,0 0 0,-1 0 0,-21 22-1,22-27 59,6-7-92,0 1-1,0 0 1,0 0 0,0 0 0,0 0 0,1 0 0,-1 0 0,0 0 0,1 1 0,0-1 0,-1 0 0,1 1 0,0-1 0,0 1 0,1 0 0,-2 2 0,2-5-33,0 0 1,0 1-1,0-1 1,0 0-1,1 0 1,-1 0-1,0 0 0,0 0 1,0 0-1,0 0 1,0 0-1,0 0 1,0 1-1,0-1 1,0 0-1,-1 0 0,1 0 1,0 0-1,0 0 1,0 0-1,0 0 1,0 0-1,0 0 1,0 1-1,0-1 0,0 0 1,0 0-1,0 0 1,0 0-1,0 0 1,0 0-1,0 0 0,0 0 1,0 0-1,-1 0 1,1 0-1,0 0 1,0 0-1,0 0 1,0 0-1,0 0 0,0 0 1,0 0-1,0 0 1,0 0-1,0 0 1,-1 0-1,1 0 0,0 0 1,0 0-1,0 0 1,0 0-1,0 0 1,0 0-1,0 0 1,-1 0-1,-10 0-1684,12 0 1530,0 0 0,-1 0 0,1 0 0,0 0 0,0 0 0,-1 0 0,1 0 0,0 0 0,-1-1 0,1 1 0,0 0-1,0-1 1,-1 1 0,1-1 0,0 1 39,-1-1 0,1 0 0,-1 0 0,0 0 0,1 0-1,-1 0 1,0 0 0,0 1 0,0-1 0,0 0-1,1 0 1,-1 0 0,-1-2 0</inkml:trace>
  <inkml:trace contextRef="#ctx0" brushRef="#br0" timeOffset="1">321 131 4896,'0'34'2208,"-17"-17"-1920,17 0 832,0 0-672,-17 0 128,0 17-288,17-17-256,0 0 224,17-17-128,0 0-2848,17 0 1472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5408,'-34'34'2432,"17"0"-2112,17-17 224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97 3232,'0'-48'2762,"-3"42"-2052,-1 2-570,0 0 1,0 0-1,0 1 1,-1-1-1,1 1 0,-1 0 1,0 0-1,0 1 1,0 0-1,0-1 1,-1 2-1,1-1 1,0 0-1,-11 0 0,10 3-125,1 0 0,0 0 0,-1 1-1,1 0 1,0 0 0,0 0-1,0 0 1,-6 5 0,-4 1-4,9-5-10,1 0 0,-1 0 0,1 1 0,0-1-1,0 1 1,1 0 0,-1 1 0,-6 8 0,4-4 33,1 1 1,0 0 0,1 0 0,-5 14 0,3-7 36,1 0 0,1 0 0,0 0 0,1 1 0,-3 24 0,7-39-50,0 0-1,0 0 1,0-1-1,1 1 1,-1 0-1,1 0 1,-1-1-1,1 1 1,0 0-1,0-1 1,0 1-1,1-1 1,-1 1-1,1-1 1,-1 1-1,1-1 1,2 3-1,0-2 17,0 0 1,0-1-1,0 1 0,0-1 0,0 0 0,1 0 1,5 1-1,-1 1 59,1 0-49,1-1 1,-1 0-1,1-1 1,0 0-1,0 0 1,0-1-1,13-1 0,5-1-994,37-8-1,-39 5-512,-11 2 441,22 1 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1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 2976,'0'0'1339,"0"-3"-1041,0-5 268,0 19 1108,0-6-1397,-1 0-200,1-1-1,-1 1 1,0-1-1,0 1 1,-1-1-1,1 0 1,-1 0-1,-3 7 0,4-9-31,0 1 0,0-1 0,0 1 0,1-1 0,-1 1 0,1-1 0,0 1 0,0-1 0,0 6-1,-1 10 131,-1-14-140,0 1-1,0-1 0,0 0 0,-5 7 0,5-8-26,0 0 0,0 0-1,0 0 1,1 0-1,-1 0 1,0 5-1,-4 23 25,-5-8-26,9-13 3,1 0 0,0-1 0,0 1 0,2 14 0,0-7-17,-1-15-29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1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85 2976,'-14'0'971,"11"0"-305,3 3-47,0-2-602,0-1 0,0 1 0,0-1 0,0 1 0,0-1 0,0 1 0,0-1 0,0 1 0,1-1 0,-1 1 0,0-1 0,0 1 0,0-1 0,1 1 0,-1-1-1,0 0 1,1 1 0,-1-1 0,0 1 0,1-1 0,-1 0 0,0 1 0,1-1 0,-1 0 0,1 1 0,-1-1 0,1 0 0,-1 0 0,1 0 0,-1 1 0,1-1 0,22 2 330,-18-2-288,19-1 126,7 1 155,30 3-1,-41 0-227,-5 0 8,27 0 0,48-8 219,39-1 26,-45 4-61,85-14 0,-41 2-107,-85 11-144,121-14-20,-33 0 72,16-3 664,-127 14-605,-15 5-106,0-1 0,-1 1-1,1 0 1,0 0 0,0 0-1,0 0 1,-1 1-1,7 0 1,34 0 571,-59 0-2325,-3 0 438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1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3072,'-29'0'976,"29"0"-969,0 0 0,0 0 1,0 0-1,0 0 0,0 0 0,0 0 0,-1 0 1,1 0-1,0 0 0,0 0 0,0 0 0,0-1 1,0 1-1,-1 0 0,1 0 0,0 0 0,0 0 1,0 0-1,0 0 0,0 0 0,-1 1 0,1-1 1,0 0-1,0 0 0,0 0 0,0 0 1,0 0-1,-1 0 0,1 0 0,0 0 0,0 0 1,0 0-1,0 0 0,0 0 0,0 0 0,0 1 1,-1-1-1,1 0 0,0 0 0,0 0 0,0 0 1,0 0-1,0 0 0,0 1 0,0-1 1,0 0-1,0 0 0,0 0 0,0 0 0,0 0 1,0 1-1,0-1 0,0 0 0,-1 4 82,1-1 0,-1 1 0,1-1 0,-1 1-1,0-1 1,-1 1 0,1-1 0,0 0 0,-4 5 0,-22 32 738,1-2-250,10-6-25,-36 52 0,29-52-296,-36 56 459,30-35-347,17-36-219,-1-2 1,-20 18-1,21-22-92,1 1 1,0-1 0,1 2-1,-15 23 1,24-35-73,1 0 0,-1-1 0,1 1 0,0 0 0,-1 0-1,1-1 1,0 1 0,0 0 0,-1 0 0,1 0 0,0 0 0,0-1 0,0 1 0,0 0 0,0 0-1,0 1 1,4 0-373,15-10-2007,-9 6 1833,-1 1 1,18 1-1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1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4896,'-34'0'2208,"0"51"-1920,17-16 576,0 16-544,-18 0 832,18 17-640,-17 0-32,17-17-288,0 0-192,0 1-32,0-18-32,17 0 0,0-17-448,0 0 288,17-17-2912</inkml:trace>
  <inkml:trace contextRef="#ctx0" brushRef="#br0" timeOffset="1">546 188 4736,'-17'51'2144,"0"17"-1856,-18-34 736,35 0-608,-34 17-160,0-16-160,17-1-96,0-17 0,0 0-288,17 0 160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1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5408,'-17'17'2432,"17"68"-2112,0-51 896,-17 0-736,0 17-64,0-16-256,17 16 96,-17-34-160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3808,'0'-17'1728,"17"17"-1504,0-17 256,0 17-320,0-17 480,17 17-352,0-17-1664,0 0 704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11 273 3392,'0'-7'532,"0"5"-408,0 0 0,0 0 0,0 0 1,0 0-1,0 0 0,0 0 0,-1 0 1,1 0-1,-1 0 0,0-2 1,-6 0 675,14 5-230,-4-1-143,-3 5-342,1 1 1,0-1-1,0 0 1,0 0-1,0 0 1,1 0-1,0 0 1,0 0-1,1-1 1,5 9-1,4 9 84,1 3-46,17 22 0,9 18 4,-31-48-39,10 17 0,-6-19 32,1 0-1,22 21 0,-16-17 137,13 9 170,-30-26-353,0-1 0,1 0-1,-1 0 1,1 0-1,0-1 1,-1 1-1,1-1 1,-1 1 0,1-1-1,0 0 1,-1 0-1,1 0 1,0 0-1,-1-1 1,1 1 0,0-1-1,4-1 1,-4 1-9,2 0 34,0-1 0,0 0 1,0-1-1,-1 1 0,1-1 0,0 0 0,-1 0 1,0 0-1,0-1 0,0 1 0,6-8 0,-3 2 60,1-1-1,-1 0 1,10-20-1,53-136 574,-66 156-710,20-56 40,31-81 43,-18 44 19,-35 99-164,10-19-115,-12 22 21,1 0 0,0 0 0,0 1 0,-1-1 0,1 0 0,0 1 0,0-1 1,0 1-1,0-1 0,0 1 0,0-1 0,0 1 0,0-1 0,0 1 0,0 0 0,0 0 0,0 0 0,0-1 0,3 1 0,13 0-1630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18 138 2496,'-14'-14'784,"13"14"-759,1 1-1,0-1 1,-1 1 0,1-1-1,0 1 1,0-1 0,-1 1-1,1-1 1,0 1 0,0 0-1,0-1 1,0 1 0,0-1-1,0 1 1,0 0 0,0-1-1,0 2 1,0-2 32,0 0-52,0 0 0,0 0 0,0 0 0,0 0 0,0 1-1,0-1 1,0 0 0,0 0 0,0 0 0,0 0 0,0 0 0,0 0-1,0 0 1,0 0 0,0 0 0,0 1 0,0-1 0,0 0 0,0 0 0,0 0-1,0 0 1,0 0 0,0 0 0,0 0 0,0 0 0,0 0 0,0 0-1,0 0 1,0 1 0,0-1 0,0 0 0,0 0 0,1 0 0,-1 0 0,0 0-1,0 0 1,0 0 0,0 0 0,0 0 0,0 0 0,0 0 0,0 0-1,0 0 1,0 0 0,1 0 0,-1 0 0,0 0 0,0 0 0,0 0-1,0 0 1,0 0 0,0 0 0,0 0 0,0 0 0,0 0 0,1 0 0,10 0 272,-11 0-266,0 0-1,0 0 1,0 0 0,1 0 0,-1 0-1,0 0 1,0 0 0,0 0 0,0 0-1,0 0 1,0 0 0,0 0 0,0 0 0,0 0-1,1 0 1,-1 0 0,0 0 0,0 0-1,0 0 1,0 0 0,0 0 0,0 0-1,0 0 1,0 0 0,0 0 0,0 0-1,0 0 1,1 0 0,-1 0 0,0 0-1,0 0 1,0 0 0,0 1 0,0-1-1,0 0 1,0 0 0,0 0 0,0 0 0,0 0-1,0 0 1,0 0 0,0 0 0,0 0-1,0 0 1,0 1 0,0-1 0,0 0-1,0 0 1,0 0 0,0 0 0,0 0-1,0 0 1,0 0 0,0 0 0,0 0-1,0 1 1,0 1 48,0-1-1,1 1 0,-1 0 1,1 0-1,-1 0 1,1-1-1,0 1 1,0 0-1,0-1 0,2 4 1,2 4 130,-5-8-180,1 0 0,-1 0 0,1 0 0,-1 0 0,1 0 0,-1-1 0,1 1 0,-1 0 0,1 0 0,0 0 0,-1-1 0,1 1 0,0 0 0,0-1 0,0 1 0,0 0 0,-1-1 0,1 1 0,0-1 0,0 0 0,0 1 0,0-1 0,0 0 0,0 1 0,0-1 0,2 0 0,9 3 4,2 4 54,-13-6-42,1-1 0,-1 1 0,1 0 0,0 0 0,0 0 0,-1-1-1,1 1 1,0-1 0,0 0 0,-1 1 0,1-1 0,0 0 0,2 0 0,5-1 61,0 0-1,-1 0 1,1-1 0,16-6-1,-22 7-70,0 0 0,1 0 0,0-1 0,-1 1 0,1-1 0,-1 0 0,0 0 0,1 0 0,-1 0 0,0 0 0,3-4 0,8-5 17,6-3 1,-15 12-17,-1-1 1,0 0-1,0 0 1,0 0-1,0 0 0,0-1 1,-1 1-1,1-1 1,-1 0-1,3-4 0,-4 5 18,-1 0 0,1 0 0,-1 0 0,0 0 0,0 0 0,0-1 0,0 1 0,0 0 0,-1 0 0,0-1-1,1-6 1,-2 7-29,0 0 0,0 0 0,-1 0 0,1 0-1,-1 0 1,1 0 0,-1 0 0,0 0 0,0 1-1,0-1 1,-1 1 0,-3-4 0,4 4 6,0 0 0,0 0 0,0 1 0,0-1 0,-1 1 0,1 0 0,0-1 0,-1 1 0,1 0-1,0 1 1,-1-1 0,0 0 0,1 1 0,-1-1 0,1 1 0,-1 0 0,1 0 0,-1 0 0,0 0 0,1 0 0,-1 0 0,1 1 0,-1 0 0,1-1 0,-1 1 0,1 0 0,-1 0 0,1 0 0,0 0 0,-1 1 0,1-1 0,0 1 0,0-1 0,-3 4 0,1-1 33,-1 1 1,1-1 0,0 1-1,-4 7 1,6-9-47,1 0-1,0 0 1,0 0 0,0 0-1,0 0 1,0 0 0,1 0-1,0 1 1,-1-1-1,1 4 1,0-1-9,0 0 0,0 1 0,0-1 0,1 1 0,0-1-1,0 0 1,1 0 0,0 1 0,0-1 0,0 0 0,4 7 0,0-4 44,-2-3-6,0 0 0,0 0 1,10 10-1,-12-15-24,-1 0 0,1 0 0,0 0 0,0 0 0,-1 0 0,1 0 1,0 0-1,0 0 0,0-1 0,0 1 0,0-1 0,0 1 0,0-1 0,0 0 1,4 0-1,14 0 29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16 3648,'-14'-14'1173,"14"14"-1165,0 0 1,0 0-1,0 0 0,0 0 0,0 0 1,0-1-1,0 1 0,0 0 0,0 0 1,-1 0-1,1 0 0,0 0 0,0 0 0,0 0 1,0 0-1,0 0 0,0 0 0,0-1 1,-1 1-1,1 0 0,0 0 0,0 0 1,0 0-1,0 0 0,0 0 0,0 0 0,-1 0 1,1 0-1,0 0 0,0 0 0,0 0 1,0 0-1,0 0 0,0 0 0,-1 0 1,1 0-1,0 0 0,0 0 0,0 0 1,0 1-1,0-1 0,0 0 0,0 0 0,-1 0 1,1 0-1,0 0 0,0 0 0,0 0 1,0 0-1,0 0 0,0 0 0,0 1 1,0-1-1,0 0 0,0 0 0,-1 0 1,-13 12 353,0-7 470,9 2-420,5-6-384,0-1 0,0 1 0,-1-1 0,1 1 0,0-1 0,-1 1 0,1-1 0,0 0 0,-1 1 0,1-1 0,-1 0 0,1 1-1,-1-1 1,1 0 0,0 1 0,-1-1 0,1 0 0,-1 0 0,1 0 0,-1 1 0,0-1 0,1 0 0,-1 0 0,1 0 0,-1 0 0,1 0 0,-1 0 0,1 0 0,-1 0 0,1 0 0,-2 0 0,-1 0 48,-1 0-1,0 0 1,1 1 0,-1 0 0,1 0 0,0 0 0,-1 0 0,-5 3 0,-2 1 73,-6 0-40,13-4-131,0 0 1,-1 1-1,1-1 1,0 1-1,0 0 1,0 0-1,0 0 1,1 1-1,-1-1 1,1 1-1,-1 0 1,-3 5-1,-3 1-35,8-8 49,0 0 0,0 1 1,1 0-1,-1-1 0,0 1 1,1 0-1,-1 0 0,1 0 1,0 0-1,0 0 0,-1 0 1,1 0-1,0 0 0,1 0 0,-1 1 1,0-1-1,1 0 0,-1 1 1,1-1-1,0 4 0,0-2 4,0 0 0,1 1 0,0-1-1,0 0 1,0 0 0,0 0 0,1 0-1,-1 0 1,5 7 0,-5-8 21,1-1 1,-1 1-1,1 0 0,0-1 1,0 1-1,0-1 0,0 0 1,0 0-1,1 0 1,-1 0-1,1 0 0,2 2 1,20 15 97,-5-2-190,11 0 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4480,'-17'0'2016,"0"0"-1728,0 17 672,0-17-576,-17 17 768,0 0-672,0 17 480,17-17-544,0 0-864,17 17 224,0-17 192,17 0 32,34-17-384,-17 0 192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18 896,'14'0'304,"-8"3"-192,5 8 75,-8-8 2031,0 0-1876,-2-2-318,1 0 1,-1 1 0,1-1 0,-1 0 0,1 0 0,0 0 0,-1 0 0,1 0 0,0 0-1,0-1 1,0 1 0,0 0 0,-1-1 0,4 1 0,-2-1 76,0 0-58,8 0 5,-8 0 53,-6-3-21,-8-8 6,8 8-1,0 0 43,2 2-74,-1-1 0,1 1 0,-1 0 0,1-1 0,-1 1 0,0 0 0,1 0 0,-1 1 0,0-1 0,0 0 0,0 0 0,1 1 0,-1-1 0,-3 1 0,-1-3 474,5 1-478,0 1-1,-1 0 0,1 0 0,-1 0 1,1 0-1,-1 0 0,0 0 0,1 0 1,-1 0-1,0 0 0,0 1 0,1-1 0,-1 1 1,0-1-1,0 1 0,0 0 0,0-1 1,0 1-1,1 0 0,-1 1 0,0-1 1,0 0-1,0 0 0,0 1 0,-3 1 0,4-2-42,-1 1-1,1 0 0,0 0 0,0 0 1,0 0-1,-1 0 0,1 0 0,0 0 0,1 0 1,-1 0-1,-1 3 0,1-3-10,1 0 0,0 0-1,-1 0 1,1 0 0,0 0 0,0 0 0,0 0-1,0 0 1,0 0 0,0 0 0,0 0-1,0 0 1,1 0 0,-1 0 0,0 0 0,1 0-1,-1 0 1,0 0 0,1 0 0,-1 0-1,1 0 1,0 0 0,-1-1 0,1 1 0,0 0-1,0 1 1,4 5-74,-2-2 37,-3-4 41,0 0-1,0-1 1,1 1-1,-1 0 0,0-1 1,1 1-1,-1 0 1,1-1-1,-1 1 1,1-1-1,-1 1 0,1-1 1,-1 1-1,1-1 1,-1 1-1,1-1 1,0 1-1,-1-1 0,1 0 1,0 0-1,1 1 1,3 2 21,-2-1-16,0 0 0,0 0 0,0 0-1,0 1 1,-1-1 0,5 6 0,-6-6-24,1 0 0,0 0 1,-1 0-1,1 0 0,0 0 0,0-1 1,0 1-1,0 0 0,1-1 0,-1 0 1,0 1-1,1-1 0,-1 0 0,0 0 1,1 0-1,-1-1 0,1 1 0,0-1 1,3 1-1,45-1-1944,-20 0 918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3488,'0'0'1920,"0"3"-1152,1 6-388,-1-5-238,0-1 0,1 1 0,-1 0 0,-1 0 0,1 0 0,-1 0 0,1 0 0,-3 5 0,-2-1-3,4-6-120,0-1 1,0 1-1,0-1 1,0 1 0,0 0-1,1-1 1,-1 1-1,1 0 1,-1-1-1,1 1 1,0 0 0,-1 0-1,1 0 1,0 3-1,0-1 10,0 0 0,-1 0 0,0 1 0,0-1-1,0 0 1,0 0 0,-1 0 0,0 0 0,-3 7-1,4-8 5,0 0-1,0 0 0,1 0 0,-1 0 0,1 1 0,-1-1 1,1 0-1,0 0 0,1 1 0,-1 3 0,1 2 4,-1 25 17,0-34-51,0 0 1,0 0-1,0 1 1,0-1-1,0 0 1,0 0-1,0 0 1,0 0-1,0 0 0,0 0 1,0 0-1,0 0 1,0 0-1,0 1 1,0-1-1,0 0 0,0 0 1,0 0-1,0 0 1,0 0-1,0 0 1,0 0-1,0 0 0,0 0 1,0 0-1,0 1 1,0-1-1,0 0 1,0 0-1,1 0 0,-1 0 1,0 0-1,0 0 1,0 0-1,0 0 1,0 0-1,0 0 0,0 0 1,0 0-1,0 0 1,0 0-1,1 0 1,-1 0-1,0 0 1,0 0-1,0 0 0,0 0 1,0 0-1,0 0 1,0 0-1,0 0 1,0 0-1,1 0 0,-1 0 1,0 0-1,0 0 1,4 0 37,-1 0-88,0 0-1,0 0 1,0 0 0,0 0-1,0-1 1,0 1-1,3-2 1,11-9-256,-3 5 27,-5-8-225,1 6 319,-8 6 103,0 0-1,0 1 1,0-1 0,0 0 0,0 0-1,0 0 1,-1-1 0,1 1-1,-1 0 1,2-4 0,-2 5 40,0-1 1,0 1 0,0 0-1,0 0 1,0 0-1,0 0 1,0 0 0,0 0-1,0 0 1,1 0-1,-1 0 1,0 0 0,3 0-1,-4 1 20,1-1 0,0 1 1,0 0-1,-1 0 0,1-1 0,0 1 0,0-1 0,-1 1 0,1-1 1,-1 1-1,1-1 0,0 1 0,-1-1 0,1 1 0,-1-1 0,1 0 0,-1 1 1,0-1-1,1 0 0,-1 0 0,0 1 0,1-1 0,-1 0 0,0 0 1,0 1-1,0-2 0,0-1 62,0 0 28,1-3-40,-2 5 8,1 2-35,0-1 0,-1 1 0,1 0 0,0-1 1,0 1-1,-1-1 0,1 1 0,-1-1 1,1 1-1,-1-1 0,1 0 0,0 1 0,-1-1 1,0 1-1,1-1 0,-1 0 0,1 0 1,-1 1-1,1-1 0,-1 0 0,0 0 0,1 0 1,-1 1-1,1-1 0,-1 0 0,-1 0 0,-1 0 221,6 0-74,9 0-6,-10 0 165,-2 3-496,0-3 193,0 1-1,0-1 0,0 0 0,0 1 1,0-1-1,0 1 0,0-1 0,1 1 1,-1-1-1,0 1 0,0-1 0,0 1 1,0-1-1,0 0 0,1 1 0,-1-1 1,0 1-1,0-1 0,1 0 0,-1 1 1,0-1-1,1 0 0,-1 1 0,0-1 1,1 0-1,-1 0 0,0 1 0,1-1 1,-1 0-1,1 1 0,7 4 195,-7-1-116,1-1-26,15 7 51,-16-10-97,0 1-1,0 0 1,0 0 0,0 0 0,1 0 0,-1 0 0,-1 0-1,1 0 1,0 0 0,0 0 0,0 1 0,0-1 0,-1 0-1,1 0 1,-1 1 0,1-1 0,-1 0 0,1 1-1,-1-1 1,0 1 0,0-1 0,1 2 0,-1-3-9,0 0-1,0 0 1,-1 0 0,1 1 0,0-1 0,0 0-1,0 0 1,0 0 0,0 0 0,0 0 0,0 0-1,0 0 1,0 0 0,0 0 0,0 1 0,0-1-1,0 0 1,0 0 0,1 0 0,-1 0 0,0 0 0,0 0-1,0 0 1,0 0 0,0 0 0,0 0 0,0 1-1,0-1 1,0 0 0,0 0 0,0 0 0,0 0-1,0 0 1,0 0 0,0 0 0,1 0 0,-1 0-1,0 0 1,0 0 0,0 0 0,0 0 0,0 0-1,0 0 1,0 0 0,0 0 0,0 0 0,1 0 0,-1 0-1,0 0 1,0 0 0,0 0 0,0 0 0,0 0-1,0 0 1,0 0 0,0 0 0,15 0 327,-15 3-239,0-3-87,0 1 0,0-1 0,0 1 0,0 0 0,0-1 0,0 1 0,0-1 0,0 1 0,-1-1-1,1 1 1,0-1 0,0 1 0,0-1 0,-1 1 0,1-1 0,0 1 0,0-1 0,-1 0 0,1 1 0,0-1 0,-1 1 0,1-1 0,-1 0 0,1 1 0,0-1-1,-1 0 1,1 1 0,-1-1 0,1 0 0,-1 0 0,1 0 0,-1 1 0,1-1 0,-1 0 0,1 0 0,-1 0 0,1 0 0,-1 0 0,1 0 0,-1 0-1,-1 0 1,2 0-2,0 0-1,0 0 0,0 0 0,0 0 0,0 0 0,0 0 0,0 0 0,0 0 1,0 0-1,0 0 0,-1 0 0,1 0 0,0 0 0,0 0 0,0 0 0,0 0 1,0 0-1,0 0 0,0 0 0,0 0 0,0 0 0,-1 0 0,1 0 0,0 0 0,0 0 1,0 0-1,0 0 0,0 0 0,0 0 0,0 0 0,0 1 0,0-1 0,0 0 1,0 0-1,0 0 0,0 0 0,0 0 0,0 0 0,-1 0 0,1 0 0,0 0 1,0 0-1,0 1 0,0-1 0,0 0 0,0 0 0,0 0 0,0 0 0,0 0 1,0 0-1,0 0 0,0 0 0,0 0 0,0 1 0,1-1 0,-1 0 0,0 0-7,0 1-1,0-1 0,0 1 0,0 0 1,0-1-1,0 1 0,0-1 1,-1 1-1,1-1 0,0 1 0,0-1 1,0 1-1,0-1 0,-1 1 0,1-1 1,0 1-1,0-1 0,-1 0 1,1 1-1,0-1 0,-1 1 0,1-1 1,-1 0-1,1 1 0,0-1 0,-1 0 1,1 1-1,-1-1 0,1 0 1,-1 0-1,1 1 0,-1-1 0,1 0 1,-1 0-1,1 0 0,-1 0 0,1 0 1,-1 0-1,0 0 0,1 0 0,-2 0 1,0 0-186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3648,'-17'0'1664,"17"17"-1472,-17 0-64,17 0-128,0 17 64,0 17-32,0-17-32,17 17 32,-17-17 96,17 1-64,-17-1-800,17 0 384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3072,'0'-29'976,"0"23"-587,0 4-133,0 1-235,0 0 0,0 1 0,0-1 0,0 1 0,0-1 0,0 1 0,0-1 0,0 0 0,0 1 0,0-1-1,1 1 1,-1-1 0,0 1 0,0-1 0,1 1 0,-1-1 0,0 1 0,1-1 0,0 0-2,0 1 0,0-1-1,0 1 1,0-1 0,0 1 0,1 0 0,-1 0 0,0-1-1,0 1 1,0 0 0,0 0 0,0 0 0,2 0 0,1 1 24,0-2 1,1 1 0,-1 0-1,7-2 1,6-4 46,-14 4-76,1 1 0,-1-1-1,1 1 1,0 0 0,0 1-1,-1-1 1,1 1 0,4-1-1,180 1 233,-184 0-239,0 1-1,0-1 1,1 1 0,-1 0 0,0-1 0,0 2-1,0-1 1,0 0 0,0 1 0,6 4-1,-2-3 9,-1 1-27,-5 11 223,-3-2-150,1-8-71,-1 1 0,1-1 1,0 0-1,0 0 0,1 0 0,-1 0 1,1 0-1,2 7 0,8 2 53,-8-8-11,-2-4-4,-1 1 0,1-1 0,0 0 0,-1 1 0,2-1 0,-1 1 0,0-1 0,0 0 0,1 0 0,-1 0 0,1 0 0,-1 0 0,1 0 0,0 0 1,0 0-1,0-1 0,0 1 0,0-1 0,0 0 0,0 1 0,1-1 0,-1 0 0,0 0 0,1 0 0,-1 0 0,4 0 0,3-4 127,36-14-113,-28 6 49,-2 5-11,-10-5 5,-1 8-57,4-3 3,-3-17-15,3 15 2,-7 8-18,-1-1 0,1 1 1,-1 0-1,0-1 0,1 1 1,-1 0-1,1-1 0,-1 1 0,0-1 1,1 1-1,-1-1 0,0 1 1,1-1-1,-1 1 0,0-1 1,0 1-1,0-1 0,1 1 1,-1-1-1,0 1 0,0-1 1,0 1-1,0-1 0,0 0 1,0 1-1,0-1 0,0 1 0,0-1 1,0-14-60,2 10-202,10-7 101,-7 9 160,2 3 23,-3 0 23,-1-1 0,1 1 1,-1 0-1,1 0 0,-1 0 0,0 1 0,1-1 1,-1 1-1,5 1 0,-2 10 93,8-7-33,3 7 70,-3-7-64,-8 7-48,5-7-32,-5 10-26,5-1 26,-8-11 112,-3 0-27,0 25 155,0-28-271,0 0 0,0 0-1,0 0 1,0 0 0,0 0 0,0 1-1,0-1 1,0 0 0,0 0 0,0 0-1,0 0 1,0 0 0,0 0 0,0 0-1,0 0 1,0 0 0,0 1 0,0-1-1,0 0 1,0 0 0,0 0 0,0 0-1,0 0 1,0 0 0,0 0 0,0 0-1,0 0 1,0 0 0,0 0 0,0 1-1,0-1 1,1 0 0,-1 0 0,0 0-1,0 0 1,0 0 0,0 0 0,0 0-1,0 0 1,0 0 0,0 0 0,0 0-1,0 0 1,1 0 0,-1 0 0,0 0-1,0 0 1,0 0 0,0 0 0,0 0-1,0 0 1,0 0 0,0 0 0,0 0-1,1 0 1,-1 0 0,4 0 9,-1 0-24,0 0 0,0 0 0,0 0 0,0 0 0,0-1 0,0 1 0,3-2 0,-2 0 2,-1-1-1,1 1 1,-1-1-1,0 0 1,0 0-1,4-4 1,-3 2 18,1 0 0,0 0-1,8-5 1,67-41-70,-72 44 49,-6 6 13,-1 0-1,0 0 1,1 0 0,-1 0-1,1 0 1,0 0 0,-1 1-1,1-1 1,0 0-1,-1 1 1,1-1 0,0 1-1,0 0 1,-1 0-1,3-1 1,-3 2 20,0-1 0,0 0 0,0 0 0,0 0 0,0 0-1,0-1 1,0 1 0,0 0 0,0 0 0,0 0 0,-1-1 0,1 1 0,2-1 0,-3 0-7,0 0 1,1 1 0,-1-1 0,0 0-1,1 1 1,-1-1 0,0 0 0,0 0-1,0 1 1,1-1 0,-1 0 0,0 1-1,0-1 1,0-1 0,-1 0 33,-1 4-16,-13 10 62,10-10-24,4-2-49,1 1-1,-1-1 0,0 0 0,1 1 1,-1-1-1,0 0 0,1 1 0,-1-1 0,1 1 1,-1-1-1,0 1 0,1-1 0,-1 1 1,1-1-1,0 1 0,-1 0 0,1-1 1,-1 1-1,1 0 0,0-1 0,-1 2 0,-1 4 33,-12 11 151,12-16-207,1 1 0,-1-1 0,1 0-1,0 1 1,-1-1 0,1 1 0,0-1 0,0 1 0,0 0 0,0 0 0,1-1 0,-1 1 0,0 0 0,1 0 0,-1 0 0,1 0 0,0-1-1,-1 4 1,1 2-56,0-6 77,0 1 0,0 0 0,-1 0 0,2 0 0,-1-1 0,0 1 0,0 0 0,0 0 0,1-1 0,-1 1 0,2 3 0,3-2 60,1 1 1,0-2 0,-1 1 0,7 2-1,-10-5-80,0 1-1,0-1 0,-1 0 0,1 1 1,0-1-1,0 0 0,0 0 0,-1 0 1,1-1-1,0 1 0,0 0 0,0-1 0,-1 1 1,1-1-1,0 0 0,-1 1 0,4-3 1,11-3-324,13 0-444,-6-5-1494,-19 10 1949,1 0-1,-1 0 0,1 1 0,8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5728,'-34'-17'2592,"51"17"-2240,-17-17-416,17 17-32,0-17 32,17 17 64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1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 1152,'0'0'363,"0"3"-214,0-2-141,0 0 1,0-1 0,0 1-1,0 0 1,0 0-1,0-1 1,0 1-1,0 0 1,-1-1-1,1 1 1,0 0-1,0-1 1,-1 1-1,0 0 1,1 0-4,0-1 0,0 0 0,0 0 0,0 0 0,0 1 0,0-1 0,0 0 0,0 0 1,0 0-1,-1 0 0,1 1 0,0-1 0,0 0 0,0 0 0,0 0 0,0 0 0,-1 0 0,1 1 0,0-1 0,0 0 0,0 0 0,-1 0 0,1 0 0,0 0 1,0 0-1,0 0 0,-1 0 0,1 0 0,0 0 0,0 0 0,0 0 0,-1 0 0,1 0 0,0 0 0,0 0 0,0 0 0,-1 0 0,1 0 0,0 0 0,0 0 0,0 0 1,0 0-1,-1-1 0,1 1 0,0 0 0,1 0 0,-1 0 0,0 0 0,0 0 0,0 0 1,1 0-1,-1 0 0,0-1 0,0 1 0,0 0 0,1 0 0,-1 0 0,0 0 0,0 0 1,0 0-1,1 0 0,-1 0 0,0 1 0,0-1 0,0 0 0,1 0 0,-1 0 1,0 0-1,0 0 0,0 0 0,0 0 0,1 0 0,-1 0 0,0 1 0,0-1 1,0 0-1,0 0 0,0 0 0,1 0 0,-1 0 0,0 1 0,0-1 0,0 0 0,0 0 1,0 0-1,0 1 0,0-1 0,1 1 16,-1-1-1,1 1 1,-1-1-1,1 1 1,-1 0 0,0-1-1,1 1 1,-1 0 0,0 0-1,1-1 1,-1 1-1,0 0 1,0 0 0,0-1-1,0 1 1,0 0 0,0 0-1,0-1 1,0 1-1,0 0 1,0 0 0,-1 1-1,-8 18 340,3-7-111,4-3-90,1 0 1,0 0 0,0 0-1,1 0 1,1 12-1,0 9 980,-1-31-1121,0 1 0,0 0 0,0 0 0,0-1 0,0 1 0,0 0 0,0-1 1,0 1-1,-1 0 0,1 0 0,0-1 0,0 1 0,-1 0 0,0 0 0,-4 4 185,4-7-6,1 2-193,0 0 0,0 1-1,0-1 1,0 0 0,0 0 0,0 0 0,0 0 0,0 0-1,0 0 1,0 0 0,1 0 0,-1 0 0,0 0-1,0 0 1,0 0 0,0 0 0,0 0 0,0 0 0,0 0-1,0 0 1,0 1 0,0-1 0,0 0 0,0 0 0,0 0-1,1 0 1,-1 0 0,0 0 0,0 0 0,0 0 0,0 0-1,0 0 1,0 0 0,0 0 0,0 0 0,0 0 0,0 0-1,0 0 1,1-1 0,-1 1 0,0 0 0,0 0 0,0 0-1,0 0 1,0 0 0,0 0 0,0 0 0,0 0 0,0 0-1,0 0 1,0 0 0,0 0 0,0 0 0,0 0 0,0 0-1,0 0 1,0 0 0,0-1 0,0 1 0,0 0-1,1 0 1,-1 0 0,0 0 0,0 0 0,0 0 0,0 0-1,-1 0-1,1 0 0,0 0 0,0-1 0,0 1 0,0 0 0,0 0 0,0 0 0,0 0-1,0 0 1,0 0 0,0 0 0,0 0 0,0 0 0,0 0 0,0 0 0,-1 0 0,1 0-1,0 0 1,0 0 0,0 0 0,0 0 0,0 0 0,0 0 0,0 0 0,0 0 0,0 0 0,0 0-1,-1 0 1,1 0 0,0 0 0,0 0 0,0 0 0,0 0 0,0 0 0,0 0 0,0 0-1,0 0 1,0 0 0,0 0 0,0 0 0,-1 0 0,1 0 0,0 0 0,0 0 0,0 1-1,0-1 1,0 0 0,0 0 0,0 0 0,0 0 0,0 0 0,0 0 0,0 0 0,0 0-1,0 0 0,0 0 0,0 0 1,0 0-1,0 0 0,0 0 0,0 0 1,0 0-1,0 0 0,0 0 0,0 0 1,0 0-1,0 0 0,0 0 0,-1 0 1,1 0-1,0 0 0,0 0 1,0 0-1,0 0 0,0 0 0,0 0 1,0 0-1,0 0 0,0 0 0,0 0 1,0 0-1,0 0 0,0 0 0,0 0 1,0 0-1,0 0 0,0 0 0,0 0 1,0 0-1,0 0 0,0 0 1,0 0-1,0 0 0,0 0 0,-1 0 1,1 0-1,0 0 0,0 0 0,0 0 1,8-17 19,2-5-42,-8 17 15,0-1 0,1 1 0,-1 0 0,1 0 0,0 0 0,1 0 0,4-5-1,-6 8 10,0 0 0,-1 0 0,1 0-1,-1-1 1,1 1 0,-1 0-1,0 0 1,0-1 0,0 1-1,0 0 1,-1-1 0,1 1-1,0-4 1,2-8 2,-1 8 0,1 0 1,0 1-1,-1-1 0,5-5 1,5 5 15,-7-8 75,7 0 0,-10 11 53,1 3-31,9 0 79,-12 0-194,0 0 0,0 0-1,0 0 1,0 0 0,0 0-1,0 0 1,0 0 0,0 0 0,1 0-1,-1 0 1,0 0 0,0 0-1,0 0 1,0 0 0,0 0 0,0 0-1,0 0 1,0 0 0,0 0-1,1 0 1,-1 0 0,0 0 0,0 0-1,0 0 1,0 0 0,0 0-1,0 0 1,0 1 0,0-1 0,0 0-1,0 0 1,0 0 0,0 0-1,0 0 1,1 0 0,-1 0 0,0 0-1,0 0 1,0 0 0,0 0-1,0 1 1,0-1 0,0 0-1,0 0 1,0 0 0,0 0 0,0 0-1,0 0 1,0 0 0,0 0-1,0 0 1,0 1 0,0-1 0,0 0-1,0 0 1,0 0 0,-1 0 4,1 1 0,0-1 1,0 1-1,0-1 0,0 1 1,0-1-1,0 1 0,0-1 1,0 1-1,1-1 0,-1 1 1,0-1-1,0 1 0,0-1 1,0 0-1,1 1 0,-1-1 1,0 1-1,0-1 0,1 0 1,-1 1-1,0-1 0,1 0 1,-1 1-1,0-1 0,1 0 1,-1 1-1,0-1 0,1 0 1,-1 0-1,1 1 0,-1-1 1,1 0-1,-1 0 0,1 0 1,-1 0-1,0 0 0,1 0 1,-1 0-1,1 0 0,-1 0 1,1 0-1,-1 0 0,1 0 1,-1 0-1,1 0 0,1 0 14,0 0-1,0 0 1,0 0-1,0 1 0,0-1 1,0 1-1,0-1 0,3 2 1,46 26 368,-48-26-373,-1-2-1,1 1 0,0 0 1,0-1-1,0 1 1,0-1-1,0 0 0,0 0 1,-1 0-1,1 0 1,0 0-1,0-1 1,5-1-1,26-11-44,-32 12 31,-1 1 0,0-1 0,1 1 0,-1-1 0,1 1 1,-1-1-1,1 1 0,-1 0 0,1 0 0,-1-1 0,1 1 0,-1 0 1,1 1-1,2-1 0,-3 0-11,0 1 1,0-1-1,0 0 1,0 0-1,0 0 1,0 0-1,-1 0 1,1 0-1,0-1 0,0 1 1,0 0-1,0 0 1,0-1-1,1 0 1,7-4-81,-7 4-80,-1 0 0,1 0 0,0 0 0,-1 0 0,1 0 1,0 1-1,-1-1 0,1 1 0,0-1 0,3 0 0,1-2-1217,8-8-678,-12 10 1930,-1 1 0,1-1 0,-1 1 0,1 0 0,-1-1 0,1 1 1,-1 0-1,1 0 0,1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52 3328,'0'-17'1504,"17"17"-1312,-17-17 256,34 17-288,0 0 128,0 0-160,34-17 0,-16 17-64,16 0-960,-17 17 480</inkml:trace>
  <inkml:trace contextRef="#ctx0" brushRef="#br0" timeOffset="1">53 86 2656,'0'0'837,"0"8"-501,2 18 123,9 34-1,-10-55-367,1 5 75,-1-1-1,-1 18 0,3 49 272,0-48-337,0-8 0,-1 21-1,-7 25 183,2-36-153,-1 20 35,-12 88 114,4-81-203,-7 62 261,13-25-91,-1-39-29,0 26 75,6-60-306,1-14 113,-1 0 0,1-1 0,2 11 0,-2-17-196,0 1 0,0 0 0,0-1 0,0 1 1,0 0-1,1 0 0,-1-1 0,0 1 0,1 0 0,-1-1 1,0 1-1,1 0 0,-1-1 0,1 1 0,-1-1 1,1 1-1,-1-1 0,1 1 0,-1-1 0,1 1 0,-1-1 1,1 1-1,0-1 0,-1 0 0,1 0 0,0 1 1,-1-1-1,1 0 0,0 0 0,0 1 0,-1-1 0,1 0 1,1 0-1,15 0-1902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1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69 2304,'0'-14'752,"0"11"955,-3 0-1131,2 2-524,-1-1 1,1 1 0,-1 0 0,0 0 0,1 0 0,-1 0 0,0 0 0,1 0 0,-1 0 0,0 0 0,0 1 0,0-1 0,0 1 0,-3-1 0,5 1-48,0 0 0,0 0 0,0 0 0,0 0-1,0 0 1,0 0 0,0 0 0,0 0 0,0 0 0,0 0 0,-1 0 0,1 0-1,0 0 1,0 0 0,0 0 0,0 0 0,0 0 0,0 0 0,0 0-1,0 0 1,0 0 0,-1 0 0,1 0 0,0 0 0,0 0 0,0 0 0,0 0-1,0 0 1,0 0 0,0-1 0,0 1 0,0 0 0,0 0 0,0 0-1,0 0 1,0 0 0,0 0 0,0 0 0,-1 0 0,1 0 0,0 0 0,0-1-1,0 1 1,0 0 0,0 0 0,0 0 0,0 0 0,0 0 0,0 0-1,0 0 1,0 0 0,0 0 0,0-1 0,0 1 0,1 0 0,-1 0-1,0-11 247,0 11-248,0 0 0,0-1-1,0 1 1,0 0 0,0 0-1,0 0 1,0 0 0,0 0 0,0 0-1,0 0 1,0 0 0,0 0-1,0-1 1,0 1 0,0 0 0,0 0-1,0 0 1,0 0 0,0 0-1,0 0 1,0 0 0,0 0 0,0 0-1,0 0 1,-1-1 0,1 1-1,0 0 1,0 0 0,0 0 0,0 0-1,0 0 1,0 0 0,0 0-1,0 0 1,0 0 0,0 0 0,0 0-1,0 0 1,-1 0 0,1 0-1,0 0 1,0 0 0,0 0 0,0 0-1,0 0 1,0 0 0,0 0-1,0 0 1,0 0 0,-1 0 0,1 0-1,0 0 1,0 0 0,0 0-1,0 0 1,0 0 0,-12 0 114,12 0-115,0 0-1,0 0 1,0 0-1,0 0 1,0 0 0,0 0-1,0 0 1,0 0-1,0 0 1,-1 0 0,1 0-1,0 0 1,0 0-1,0 0 1,0 0 0,0 0-1,0 0 1,0 0-1,0 0 1,0 0 0,-1 0-1,1 0 1,0 0-1,0 0 1,0 0-1,0 0 1,0 0 0,0 0-1,0-1 1,0 1-1,0 0 1,0 0 0,0 0-1,0 0 1,0 0-1,0 0 1,-1 0 0,1 0-1,0 0 1,0 0-1,0 0 1,0-1 0,0 1-1,0 0 1,0 0-1,0 0 1,0 0-1,0 0 1,0 0 0,0 0-1,0 0 1,0 0-1,0-1 1,0 1 0,0 0-1,1 0 1,-1-11 126,0 11-127,0-1 0,0 1 1,0 0-1,0 0 0,0 0 1,0 0-1,0 0 0,0 0 1,0 0-1,0 0 0,0 0 1,0 0-1,0-1 0,0 1 0,0 0 1,0 0-1,0 0 0,0 0 1,0 0-1,0 0 0,0 0 1,0 0-1,0 0 0,-1-1 1,1 1-1,0 0 0,0 0 0,0 0 1,0 0-1,0 0 0,0 0 1,0 0-1,0 0 0,0 0 1,0 0-1,0 0 0,0 0 1,-1 0-1,1 0 0,0 0 0,0 0 1,0 0-1,0 0 0,0 0 1,0 0-1,0 0 0,0 0 1,0 0-1,0 0 0,-1 0 1,1 0-1,0 0 0,0 0 1,0 0-1,0 0 0,0 0 0,-66 0 383,64 0-377,0 0-1,0 1 1,0-1-1,-1 1 1,1-1-1,0 1 1,0 0-1,0 0 0,0 0 1,0 0-1,0 0 1,0 0-1,1 0 1,-1 1-1,0-1 1,1 1-1,-1-1 1,1 1-1,-1 0 0,1 0 1,0 0-1,-1 1 1,-3 6 30,1-1 0,0 1-1,-4 14 1,6-17-39,1-2 14,0 0 0,0 1 1,1-1-1,-1 0 0,1 0 0,0 1 1,0-1-1,0 0 0,1 0 0,0 0 1,-1 1-1,1-1 0,1 0 0,-1 0 1,1 0-1,-1 0 0,1-1 1,0 1-1,3 3 0,0 0 25,0 0-1,1-1 1,0 1-1,0-2 1,0 1-1,11 7 1,-17-12-37,15 8 27,-1-1-1,1 0 1,1-1-1,-1 0 1,23 5-1,-31-9-41,-2-2-138,0 1 1,0 0-1,1-1 0,-1 0 0,1 0 1,-1-1-1,1 0 0,-1 0 0,1 0 0,-1 0 1,1-1-1,-1 0 0,10-3 0,-9 3-161,0 0-1,0 1 1,10 0-1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1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2400,'0'0'1792,"-3"0"-1419,-8 0 97,8 0 185,0 0-457,-76 0 660,73 3-708,3-1-153,0 1 1,1 0-1,-1-1 1,1 1-1,0 0 1,-1 1-1,1-1 1,1 0-1,-1 1 1,0-1-1,1 1 0,0-1 1,0 1-1,0 0 1,0-1-1,1 1 1,-1 0-1,1 5 1,0 87 135,0-94-125,0 0 1,0 0-1,0 0 0,1 0 1,-1 0-1,0 0 0,1-1 0,0 1 1,-1 0-1,1 0 0,0-1 1,0 1-1,0 0 0,0-1 1,0 1-1,0-1 0,1 1 0,-1-1 1,3 3-1,-1-2 9,1 0-1,-1 0 1,1 0-1,-1-1 1,1 1 0,0-1-1,5 2 1,-3-2 3,0 0 0,0-1 0,10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1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 2400,'-9'0'589,"5"-1"-454,1 1 0,-1 0-1,1 0 1,-1 0 0,0 0-1,1 0 1,-1 1 0,1 0-1,-4 1 1,1 12 286,4-10-345,-1-1 0,1 1 0,-1-1 0,0 0 0,0 0 1,-4 4-1,2-3 10,0 1 1,1 0 0,-7 8 0,6-5-53,0 1 0,1-1 0,0 1-1,1 0 1,0 0 0,0 0 0,1 0 0,-2 19-1,2 5 62,2 42 0,1-28 14,-2-37-68,2 0 0,-1 0 1,1 0-1,1 0 0,-1 0 1,2 0-1,-1-1 0,2 1 1,-1-1-1,1 1 0,10 15 1,17 29 134,-25-39-976,-5-15 756,-1 1 1,1-1 0,0 0-1,0 1 1,0-1-1,0 0 1,0 0-1,0 0 1,-1 1 0,1-1-1,0 0 1,0 0-1,2-1 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1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1728,'-14'14'560,"14"-14"-556,0 0 0,0 0 0,0 0 0,0 0 0,-1 0 0,1 1 0,0-1 0,0 0 0,0 0 0,0 0 0,0 0 0,0 0 0,0 0 0,0 0 0,-1 0 0,1 0 0,0 1 0,0-1 0,0 0 0,0 0 0,0 0 0,0 0 0,0 0 0,0 0 1,0 1-1,0-1 0,0 0 0,0 0 0,0 0 0,0 0 0,0 0 0,0 0 0,0 1 0,0-1 0,0 0 0,0 0 0,0 0 0,0 0 0,0 0 0,0 0 0,0 1 0,0-1 0,1 0 0,-1 0 0,0 0 0,0 0 0,0 0 0,0 0 0,0 0 0,0 0 0,0 0 0,0 1 0,1-1 0,-1 0 0,0 0 0,0 0 0,1 1 29,1 0 1,-1 1-1,0-1 0,0 1 0,0-1 0,0 1 1,0-1-1,0 1 0,0-1 0,-1 1 0,1 0 0,0-1 1,-1 1-1,0 0 0,1 0 0,-1 0 0,0 2 1,0-2-2,0 0 1,1 0-1,-1-1 1,0 1-1,1 0 1,-1 0-1,1-1 0,0 1 1,-1 0-1,1-1 1,0 1-1,0-1 1,1 2-1,4 6 106,11 25 283,-17-32-406,1-1 0,-1 1-1,1-1 1,-1 1 0,0-1 0,0 1 0,0 0 0,1-1-1,-2 2 1,1-1 1,0 0-1,0-1 1,0 1-1,1-1 1,-1 1 0,0-1-1,1 1 1,-1-1-1,1 2 1,11 12 123,-10-13 63,1-4-74,9-10-16,-7 9-149,7 3-406,-12 0 437,0 0-1,0 0 1,0 1-1,0-1 1,0 0-1,0 0 1,0 0 0,0 0-1,1 0 1,-1 0-1,0 0 1,0 0-1,0 0 1,0 0-1,0 0 1,0 0-1,0 0 1,0 0 0,0-1-1,1 1 1,-1 0-1,0 0 1,0 0-1,0 0 1,0 0-1,0 0 1,0 0-1,0 0 1,0 0 0,0 0-1,0 0 1,0 0-1,0 0 1,0 0-1,1 0 1,-1-1-1,0 1 1,0 0-1,0 0 1,0 0 0,0 0-1,0 0 1,0 0-1,0 0 1,0 0-1,0 0 1,0 0-1,0-1 1,0 1-1,0 0 1,0 0-1,0 0 1,0 0 0,0 0-1,0 0 1,0 0-1,-1-12-310,1 3 143,0 1 0,0-1 0,3-16 0,9 2-13,-11 15 218,0-1 0,0 1 0,-1-17 0,0 13 373,0 9 76,0 3-416,1 0 0,0 0 0,0 0-1,-1 0 1,1 1 0,0-1 0,-1 0-1,1 0 1,0 1 0,0-1 0,-1 0 0,1 1-1,-1-1 1,1 1 0,0-1 0,-1 1 0,1-1-1,-1 1 1,1-1 0,-1 1 0,1 0-1,-1-1 1,0 1 0,1 0 0,-1-1 0,0 1-1,1 0 1,-1-1 0,0 1 0,0 0-1,0 0 1,1 0 0,-1 6 88,1 0 0,-1-1 0,0 9 0,0-10-117,-1-1 1,1 1 0,1 0-1,0 7 1,0-10-21,0 0 1,0 0-1,0 0 1,1 0-1,-1 0 1,0 0-1,1-1 1,-1 1-1,3 1 0,13 14 71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1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2976,'-17'-1'1108,"15"1"-1003,-1-1-1,0 1 1,1 0-1,-1 0 1,0 0-1,1 1 1,-4 0-1,5-1-61,0 1 0,1-1-1,-1 0 1,0 1 0,1-1 0,-1 1-1,0 0 1,1-1 0,-1 1 0,1-1-1,-1 1 1,1 0 0,0-1 0,-1 1-1,1 0 1,0-1 0,-1 1 0,1 0-1,0 0 1,0-1 0,-1 1 0,1 0-1,0 0 1,0-1 0,0 1 0,0 0-1,0 0 1,0 1 0,0-2-37,0 1 1,0-1 0,0 1-1,0 0 1,0-1-1,0 1 1,0-1-1,-1 1 1,1 0 0,0-1-1,-1 1 1,1-1-1,0 1 1,-1-1-1,1 1 1,0-1 0,-1 0-1,1 1 1,-1-1-1,1 1 1,-1-1-1,1 0 1,-2 1 0,2-1-12,-1 1 0,1-1 1,-1 0-1,1 1 1,-1-1-1,1 1 1,-1-1-1,1 1 1,-1-1-1,1 1 0,-1-1 1,1 1-1,0-1 1,-1 1-1,1 0 1,0-1-1,0 1 1,0-1-1,-1 1 1,1 0-1,0-1 0,0 1 1,0 0-1,0-1 1,0 1-1,0 0 1,0-1-1,0 1 1,0 0-1,0-1 0,0 1 1,1 0-1,-1-1 1,0 1-1,0-1 1,1 2-1,3 9 12,0 1-1,1-1 1,0 0 0,0-1-1,1 1 1,1-1 0,8 10-1,34 17 101,-25-17-183,-21-19 78,0 1 1,-1 0-1,1 0 1,-1 0 0,0 0-1,0 0 1,0 1-1,0-1 1,0 0 0,0 1-1,0 0 1,1 2-1,2 5 38,-4-9-16,0 1-1,0-1 1,0 1-1,0 0 1,0-1-1,-1 1 1,1 0-1,0-1 1,-1 1 0,1 4-1,-4-1 105,-2 1-79,3-4-34,1 0 0,-1 0-1,0 0 1,0 0 0,0 0-1,-1-1 1,1 1 0,0 0-1,-1-1 1,1 0 0,-1 1-1,1-1 1,-1 0 0,1-1-1,-1 1 1,-4 1 0,-25-2-101,30 0 28,4 0 15,3 0 50,-2 0 0,1 0-1,-1 0 1,0 0-1,1 0 1,-1-1-1,0 1 0,4-2 1,14-6-45,-3 1 105,28-7 0,-28 12-18,-14 2-44,0-1 0,0 0-1,0 1 1,0-1 0,0-1 0,0 1 0,0 0-1,-1-1 1,1 0 0,0 0 0,3-3-1,3-2-12,-5 3-8,1 0-1,0 0 1,0 1-1,12-6 1,-5 6-9,-12 3 28,0 0 0,0 0 0,0 0 0,0 0 0,0-1 0,0 1-1,0 0 1,0-1 0,0 1 0,-1-1 0,1 1 0,0-1 0,0 0 0,0 1-1,0-1 1,-1 0 0,1 1 0,0-1 0,-1 0 0,1 0 0,-1 0 0,1 0 0,0 1-1,-1-1 1,0 0 0,1-2 0,13-15 116,-11 16-81,-1-1 0,0 0 0,1 1 0,-1-1 0,2-5 0,-3 6-25,-1 1 0,1 0 0,-1-1 0,0 1-1,1 0 1,-1-1 0,0 1 0,0-1-1,0 1 1,0 0 0,0-1 0,-1 1-1,1-1 1,0 1 0,-1 0 0,1-1-1,0 1 1,-1 0 0,0-2 0,-13-19 279,-1-4 397,11 13-220,-1 1 0,-8-15 0,12 25-441,-10-12 94,8 11-122,3 6-250,0 14 67,-1-6 194,1 1 0,1-1 0,2 20 0,3-15 14,-4-12-23,-1-1 1,0 0-1,0 1 1,0-1 0,0 1-1,-1-1 1,1 1-1,-1 6 1,0-4 5,1 1 1,-1-1-1,1 0 1,0 0-1,3 7 1,-4-11-5,1 1 0,0-1 0,0 0-1,0 1 1,0-1 0,1 0 0,-1 0 0,1 0 0,-1 0 0,1 0 0,0 0 0,0 0 0,0-1 0,0 1 0,0 0-1,2 1 1,2 0-210,0 0-1,0-1 0,11 4 1,-16-7-67,0 1 1,0 0-1,0-1 1,1 1-1,-1-1 0,0 0 1,0 1-1,0-1 1,0 0-1,0 0 1,0 0-1,0 0 1,2-2-1,-3 3 270,17-17-2802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1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1888,'0'-14'613,"0"11"390,3 3-646,9 0-58,-10 0 1861,-2 3-1803,0-2-337,0-1 0,0 1 0,0 0 0,0 0-1,0-1 1,0 1 0,-1 0 0,1-1 0,0 1 0,-1 0 0,1-1 0,0 1-1,-1-1 1,1 1 0,-1 0 0,1-1 0,-1 1 0,1-1 0,-1 1-1,1-1 1,-1 0 0,0 1 0,0 0 1,1-1 0,-1 0 0,0 1 0,1-1 0,-1 1 0,1-1 0,-1 1 0,1-1 0,0 1-1,-1-1 1,1 1 0,-1 0 0,1-1 0,0 1 0,-1 0 0,1-1 0,0 1 0,0 0 0,0-1 0,0 1 0,-1 0 0,1 0 0,0 0-13,0-1 0,0 0 0,0 0 0,1 0 0,-1 0 0,0 0 0,0 0 0,0 0 0,0 0 0,0 0 0,0 0 0,0 1 0,0-1 0,0 0 0,0 0 1,0 0-1,0 0 0,-1 0 0,1 0 0,0 0 0,0 0 0,0 0 0,0 1 0,0-1 0,0 0 0,0 0 0,0 0 0,0 0 0,0 0 0,0 0 0,0 0 0,0 0 0,0 0 0,0 0 0,0 0 0,-1 0 0,1 0 1,0 0-1,0 0 0,0 0 0,0 0 0,0 1 0,0-1 0,0 0 0,0 0 0,0 0 0,-1 0 0,1 0 0,0 0 0,0 0 0,0 0 0,0-1 0,0 1 0,0 0 0,0 0 0,0 0 0,-12 0 270,6 3-193,-5 8-64,5-8 27,-8-3 214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4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342 190 1248,'14'0'389,"-14"0"-386,0 0 0,0 1-1,0-1 1,0 0-1,0 0 1,0 0 0,1 0-1,-1 0 1,0 0-1,0 0 1,0 0 0,0 0-1,0 0 1,0 0 0,0 0-1,0 0 1,0 0-1,1 0 1,-1 0 0,0-1-1,0 1 1,0 0 0,0 0-1,0 0 1,0 0-1,0 0 1,0 0 0,0 0-1,0 0 1,0 0-1,1 0 1,-1 0 0,0 0-1,0 0 1,0 0 0,0-1-1,0 1 1,0 0-1,0 0 1,0 0 0,0 0-1,0 0 1,0 0 0,0 0-1,0 0 1,0 0-1,0 0 1,0-1 0,0 1-1,0 0 1,0 0 0,0 0-1,0 0 1,0 0-1,0 0 1,0 0 0,0-4 24,-1 2 142,1-1 0,0 1 0,0 0 0,0-1 0,1 1 0,-1 0 0,1 0 0,-1 0 0,2-3 0,5 0 265,-7 5-413,1 0-1,-1 0 1,1-1-1,-1 1 1,0 0 0,1-1-1,-1 1 1,1 0-1,-1-1 1,0 1 0,1-1-1,-1 1 1,0 0-1,1-1 1,-1 1 0,0-1-1,0 1 1,1-1-1,-1 1 1,0-1 0,0 1-1,0-1 1,0 1-1,0-1 1,0 0 0,0 1-1,0-1 1,0 1-1,0-1 1,0 1 0,0-2-1,0 1 27,0-1 0,0 0 0,0 1 0,0-1 0,1 1 0,-1-1 0,1 0 0,-1 1 0,1-1 0,0 1 0,-1-1 0,1 1 0,1-2 0,0 1 24,-1 0-1,0 0 0,0 0 1,0 0-1,0 0 0,-1 0 1,1-1-1,0 1 0,-1 0 1,0 0-1,1 0 0,-1-1 0,0-3 1,0-39 633,0 44-684,0 0-1,0 0 1,-1 0 0,1 0 0,0 0-1,0 0 1,-1 0 0,1 1 0,0-1 0,-1 0-1,1 0 1,-1 0 0,1 0 0,-1 1 0,0-1-1,1 0 1,-1 0 0,0 1 0,0-2-1,-19-9 284,15 9-276,2 1-15,0 0-1,0 0 1,0 0 0,-1 1-1,1-1 1,0 1 0,0 0-1,0 0 1,0 0-1,-5 1 1,-4 0 15,-6-1 10,1 0 1,-27 5-1,34-2-57,0-1 1,0 2-1,0-1 0,1 1 0,-1 1 0,-9 6 0,8-4 75,0 1 1,0 0-1,0 0 0,1 1 0,0 1 1,1 0-1,0 0 0,1 1 1,0 0-1,-7 13 0,8-9 24,1 0 0,0 1 0,2 0-1,0-1 1,0 1 0,1 1 0,2-1 0,-1 26-1,1-32-28,1 0-1,1 0 1,0 0-1,0 0 0,4 12 1,-4-18-25,1 0 1,0 0-1,0 0 1,0-1-1,1 1 1,-1-1-1,1 0 1,0 1-1,0-1 1,0-1-1,0 1 0,0 0 1,1-1-1,-1 1 1,5 1-1,11 7 87,1 0 0,1-1 0,-1-1 0,2-1 0,23 5 0,-28-9-69,37 5 25,-48-9-91,-1 0 1,1 0-1,-1-1 1,0 0-1,1 1 1,-1-2 0,6-1-1,-7 2-158,-1 0-1,1 0 1,0 1 0,0-1-1,0 1 1,0 0 0,0 0-1,6 1 1,-3-1-459,-1 0-661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4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2656,'0'-14'837,"0"11"-501,0 0 11,0-5 555,0 16-204,0-8-686,0 0-1,0 0 1,0 0 0,0 0 0,0 0 0,0 1-1,-1-1 1,1 0 0,0 0 0,0 0 0,0 0-1,0 0 1,0 0 0,0 0 0,1 0-1,-1 0 1,0 1 0,0-1 0,0 0 0,0 0-1,0 0 1,0 0 0,0 0 0,0 0 0,0 0-1,0 0 1,0 0 0,0 0 0,0 0 0,0 1-1,0-1 1,0 0 0,0 0 0,0 0-1,1 0 1,-1 0 0,0 0 0,0 0 0,0 0-1,0 0 1,0 0 0,0 0 0,0 0 0,0 0-1,0 0 1,1 0 0,-1 0 0,0 0-1,0 0 1,0 0 0,0 0 0,0 0 0,0 0-1,0 0 1,0 0 0,1 0 0,44 0 772,-44 0-778,1-1 0,-1 1 1,1 0-1,-1 0 0,0 0 0,1 1 1,-1-1-1,1 0 0,-1 0 1,0 1-1,1-1 0,-1 1 0,0-1 1,0 1-1,1 0 0,-1-1 1,0 1-1,0 0 0,0 0 0,0 0 1,0 0-1,0 0 0,0 0 1,0 0-1,0 0 0,0 0 0,0 2 1,0-1 9,1 1 0,-1-1 1,0 0-1,1 1 0,0-1 1,0 0-1,-1 0 0,1 0 0,0 0 1,4 2-1,3 4 18,-8-7-28,0 0 1,0 0-1,-1 0 0,1 0 1,-1 0-1,1 0 0,0 0 1,-1 0-1,0 0 0,1 0 1,-1 1-1,0-1 0,0 0 1,0 0-1,1 0 0,-1 1 1,0-1-1,-1 0 0,1 0 0,0 3 1,-1 10 276,1 28 74,0-42-355,0 1-1,0-1 0,0 0 1,0 0-1,0 0 0,0 0 1,0 0-1,0 0 0,0 0 1,0 0-1,0 0 0,0 0 0,0 1 1,0-1-1,0 0 0,0 0 1,0 0-1,0 0 0,0 0 1,0 0-1,0 0 0,0 0 1,0 0-1,0 1 0,0-1 0,0 0 1,0 0-1,0 0 0,0 0 1,0 0-1,0 0 0,-1 0 1,1 0-1,0 0 0,0 0 1,0 0-1,0 0 0,0 0 0,0 0 1,0 0-1,0 0 0,0 0 1,0 0-1,-1 0 0,1 0 1,0 0-1,0 0 0,0 0 1,0 0-1,0 0 0,0 0 1,0 0-1,0 0 0,0 0 0,-1 0 1,1 0-1,-1 0-8,1 0 0,-1 0 0,0 0 0,0 0 0,1 0-1,-1 0 1,0 1 0,1-1 0,-1 0 0,0 0 0,0 1 0,1-1 0,-1 0 0,0 1-1,-2 8-760,6-18-2266,-2 9 2875,-1-1 0,1 1 0,0-1 0,0 1 1,0 0-1,0 0 0,0-1 0,0 1 0,0 0 0,0 0 0,-1 0 1,1 0-1,2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2720,'-14'14'891,"11"-11"1135,3 26-1287,-1-18-714,0 0 0,2 1 0,-1-1 0,4 17 0,-1-18-19,-1-6-1,-1-1-1,-1 1 0,1 0 1,0-1-1,0 6 0,-6 24 34,3-23-17,0 1 0,1-1 1,-1 11-1,2 164-1760</inkml:trace>
  <inkml:trace contextRef="#ctx0" brushRef="#br0" timeOffset="1">326 18 4224,'0'-17'1920,"-17"34"-512,0 0-320,0 0-608,0 17 64,0 0-352,-17 34-96,34-17-64,-17 18 32,17-1-32,0 0-384,-17-17 224,17-17-1312,17 0 800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4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2144,'0'0'699,"3"-2"-417,5-6-292,-2 0 697,1 1-1,1 0 1,11-9-1,16 2-306,-1 0 0,2 3-1,-1 1 1,64-9 0,-80 17-382,0 1 1,21 1 0,-18 0-59,-15 0 47,-1-1 0,1 1 0,0-1 0,0-1 1,8-2-1,9-2 15,-8 4 10,-1 1 0,19 1-1,-16 0 18,-11 0-4,-5 0-17,-1 1 0,1-1 0,0 0 0,0 0 1,-1 0-1,1 0 0,0-1 0,0 1 0,0-1 0,-1 1 1,4-2-1,-1-5 158,-5 14-28,1-4 150,0 0-134,0-1-137,-1 0-1,1-1 0,0 1 1,-1 0-1,0 0 0,1-1 0,-1 1 1,0 0-1,0-1 0,-2 4 1,-2 4 59,0 2-14,4-8-56,-1-1 0,1 1 1,0-1-1,0 0 0,-1 1 0,0-1 0,1 0 1,-3 2-1,-5 5 9,7-8-15,0 1 0,0-1 0,0 1 0,0 0 0,1 0 0,-1-1 0,1 1 0,-1 0 0,1 1 0,0-1 0,-1 0 0,1 0 0,0 1 0,1-1 1,-1 0-1,0 1 0,1-1 0,-1 4 0,1 63-416,0-66 408,0 1 1,1-1 0,-1 0-1,1 1 1,0-1-1,0 1 1,0-1 0,2 4-1,3 10-37,1 16-110,-5-21 116,1-1 0,5 15 0,43 110 60,-41-107 40,9 38 0,-17-57-50,-1-6 19,0 1 0,-1 0 0,1 0 0,-1 0 0,-1 0-1,1 0 1,-1 0 0,1 0 0,-1 0 0,-1-1 0,1 1-1,-1 0 1,1-1 0,-2 1 0,1-1 0,0 0-1,-1 1 1,0-1 0,0 0 0,0-1 0,0 1 0,0 0-1,-1-1 1,0 0 0,0 0 0,-4 3 0,2-2-9,-1 1-1,0-1 1,0-1 0,-1 0 0,1 0 0,0 0 0,-1-1 0,0 0 0,0 0 0,1-1-1,-12 1 1,4-2 77,11 1-66,0-1 0,0 1-1,0-1 1,0-1 0,0 1 0,-1 0 0,1-1 0,0 0 0,1 0 0,-8-3-1,8 1 44,0 0 0,-1 0-1,1-1 1,0 0 0,1 1-1,-1-1 1,1 0 0,0 0-1,-4-9 1,6 12-66,0 0 1,1 0-1,-1 0 1,0 0-1,1 0 0,-1 0 1,1 1-1,-1-1 0,1 0 1,-1 0-1,1 0 1,-1 1-1,1-1 0,0 0 1,-1 1-1,1-1 0,0 0 1,1 0-1,22-13 75,-11 7-47,6-5 1,-6 3-17,1 1 0,26-11 0,96-33-1173,-125 49 616,0-1 1,16-1-1,6-2-2854,-25 4 2515,-1 1 1,12-8-1,-19 10 875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 3552,'-14'-14'1147,"11"11"-683,3 6-299,0-1-194,0 9 233,0-1-1,-3 15 0,0-14-60,0 1 18,1-1 1,0 1-1,0 0 0,0 21 0,2 205 517,3-144-374,3-40-160,2 63 80,-8-77-175,-3 73 67,-3-67-68,2-17 181,0 32 1,4-53-177,0 0 0,0-1 1,0 1-1,-1-1 0,-1 1 1,1-1-1,-1 0 0,0 0 1,-1 1-1,-3 6 0,-8 14-26,13-28-63,1 1-1,0-1 1,-1 1 0,1 0 0,0-1-1,-1 1 1,1-1 0,0 1 0,0-1-1,-1 1 1,1 0 0,0-1-1,0 1 1,0 0 0,0-1 0,0 1-1,0-1 1,0 1 0,0 0-1,0-1 1,0 1 0,0 0 0,1-1-1,-1 1 1,1 1 0,-2-2-333,1-11-1711,0-6 587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4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2912,'17'17'1312,"-17"18"-1152,0-18 1056,0 0-704,0 0 0,0 0-320,-34 17-128,17-17-32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4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52 1984,'0'0'640,"3"0"-389,-2 0-229,-1 0 1,1 0-1,-1 0 0,1 0 1,-1 0-1,1 0 1,-1 0-1,1 0 1,-1 0-1,1 0 1,-1 0-1,1-1 1,-1 1-1,1 0 1,-1 0-1,1-1 1,-1 1-1,1 0 1,-1 0-1,0-1 1,1 1-1,-1-1 1,1 1-1,-1 0 0,0-1 1,0 1-1,1-1 1,-1 1-1,0-1 1,0 1-1,1-1 1,-1 1-1,0-1 1,0 1-1,0-1 1,0 1-1,0-1 1,0 1-1,0-1 1,0 1-1,0-2 1,0-1 1225,-3 0-806,-8-8-101,8 5-149,3 6-187,0-1-1,0 1 1,0-1 0,0 1-1,0-1 1,0 0-1,0 1 1,0-1-1,-1 1 1,1-1-1,0 1 1,0-1-1,0 1 1,-1-1-1,1 1 1,0-1-1,-1 1 1,1 0-1,0-1 1,-1 1-1,1-1 1,-1 1-1,1 0 1,-1-1-1,1 1 1,-1 0-1,1 0 1,-1-1-1,1 1 1,-1 0-1,1 0 1,-1 0-1,-25-1-136,11 1 94,14 0 41,0 0 0,0 0 0,0 1-1,0-1 1,0 0 0,0 0 0,0 1 0,1-1 0,-1 0 0,0 1-1,0-1 1,0 1 0,0-1 0,1 1 0,-1 0 0,0-1-1,1 1 1,-1 0 0,0 0 0,-11 19 125,10-15-105,1-2-3,0 0-1,0 0 1,0 0-1,1 0 1,-1 1 0,1-1-1,0 0 1,0 0-1,0 0 1,1 5 0,0 4 31,-1-7-16,0 1 1,0-1-1,1 0 0,0 0 1,0 0-1,0 0 0,1-1 1,-1 1-1,1 0 1,0 0-1,1-1 0,-1 0 1,1 1-1,0-1 0,0 0 1,0 0-1,1 0 1,-1-1-1,1 1 0,0-1 1,0 0-1,0 0 0,0 0 1,1 0-1,-1-1 1,1 0-1,-1 0 0,1 0 1,5 1-1,-6-2-26,1-1 0,-1 0-1,0 0 1,1 0 0,-1 0 0,0 0 0,1-1-1,-1 0 1,8-2 0,2-3-70,21-10 1,-20 8-140,21-6 1,-21 8-438,21-8-1,15-18-284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4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3648,'-14'-15'1643,"26"27"-1324,-10-7 321,-1 0-461,-1-3-92,0 1-1,0-1 0,0 1 0,0-1 0,0 1 1,-1-1-1,1 1 0,-2 4 0,0-4-36,0 1-1,0 0 0,0 0 1,1 0-1,-1 0 1,1 0-1,0 0 1,1 0-1,-1 0 1,0 8-1,1-2 8,-1 0 0,0 0 0,-4 15 0,-2 8 67,4 4-66,3 50 0,0-46-67,1-32 21,0 0 1,0 0 0,0 1-1,5 10 1,-4-13-9,0 1 1,-1-1-1,0 0 1,0 9-1,-1 1-420,0-17 382,0 0 0,0 0 0,0 0 0,0 0 0,0 1 0,0-1 0,0 0 0,0 0 0,0 0 0,0 0-1,0 0 1,0 0 0,0 0 0,0 0 0,0 0 0,0 1 0,0-1 0,0 0 0,0 0 0,0 0 0,0 0 0,0 0 0,0 0 0,1 0 0,-1 0 0,0 0 0,0 0-1,0 0 1,0 1 0,0-1 0,0 0 0,0 0 0,0 0 0,0 0 0,0 0 0,0 0 0,0 0 0,1 0 0,-1 0 0,0 0 0,0 0 0,0 0 0,0 0 0,0 0 0,0 0-1,0 0 1,0 0 0,0 0 0,0 0 0,1 0 0,-1 0 0,0 0 0,0 0 0,0 0 0,0 0 0,0 0 0,14 0-1390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4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3488,'0'0'1115,"0"6"-673,0-2-300,-1 1-1,0-1 1,0 1 0,0-1-1,0 0 1,-1 1 0,0-1-1,-3 6 1,4-8-78,1-1 0,-1 0 0,1 1 1,-1-1-1,1 1 0,0-1 0,0 1 0,0-1 0,0 3 1,-3 16 461,0-10-397,0-1 1,1 1-1,0 0 1,0 0-1,1 0 1,0 13-1,1-22-131,0 1-8,0 1-1,-1-1 1,2 0-1,-1 1 1,0-1-1,0 0 0,1 0 1,-1 1-1,1-1 1,0 0-1,1 3 0,-2-5 8,0 1-1,1-1 0,-1 0 1,1 1-1,-1-1 0,1 0 0,-1 1 1,1-1-1,-1 0 0,1 1 1,-1-1-1,1 0 0,0 0 1,-1 0-1,1 1 0,-1-1 0,1 0 1,1 0-1,19-4-106,-17 3 52,-1-1 0,1 1-1,-1-1 1,1 0 0,-1 1-1,1-2 1,-1 1 0,0 0 0,0-1-1,0 1 1,-1-1 0,1 0-1,3-4 1,14-22-177,-10 20 182,-8 7 50,0 1 0,-1 0 0,1-1 0,-1 1 0,1-1-1,-1 1 1,0-1 0,0 1 0,0-1 0,0 0 0,0 0-1,0 0 1,0 0 0,0 0 0,-1 0 0,1 0 0,-1 0-1,1 0 1,-1 0 0,0 0 0,0-3 0,0 3 21,0-1 0,-1 0 1,1 1-1,-1-1 0,1 1 1,-1-1-1,0 1 0,0 0 1,0-1-1,-1 1 0,1 0 1,0 0-1,-1 0 0,0 0 1,1 0-1,-1 0 0,0 0 1,0 0-1,0 1 0,0-1 0,0 1 1,-5-3-1,5 3-12,1 1 1,-1-1-1,0 1 1,0-1-1,0 1 0,0 0 1,1 0-1,-1 0 0,0 0 1,0 0-1,0 0 0,0 1 1,0-1-1,0 0 0,1 1 1,-1 0-1,0-1 1,0 1-1,1 0 0,-1 0 1,0 0-1,1 0 0,-1 0 1,1 0-1,-3 3 0,4-3-23,-1-1 0,1 0-1,0 1 1,-1-1-1,1 0 1,0 1 0,0-1-1,-1 0 1,1 1 0,0-1-1,0 1 1,0-1-1,0 0 1,0 1 0,-1-1-1,1 1 1,0-1-1,0 1 1,0-1 0,0 0-1,0 1 1,0-1-1,0 1 1,1-1 0,-1 1-1,0-1 1,0 0 0,0 1-1,0-1 1,0 1-1,1-1 1,-1 0 0,0 1-1,0-1 1,1 0-1,-1 1 1,0-1 0,1 0-1,-1 1 1,0-1-1,1 0 1,-1 0 0,0 1-1,1-1 1,0 0-1,2 1-276,0 0-1,0-1 0,0 1 0,0-1 0,0 0 0,4 0 1,13 0-1205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4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207 137 2912,'-4'0'133,"0"0"-1,1 0 1,-1 0 0,1 0-1,-1 1 1,0 0 0,1 0-1,0 0 1,-1 0 0,-3 2-1,3-1-20,1-1 0,-1 1-1,0-1 1,1 0 0,-1-1-1,0 1 1,1 0 0,-1-1-1,0 0 1,-4 0 0,1 1 92,0 0 0,0 1 0,0 0 0,1 0 0,-1 1 1,1 0-1,-1 0 0,1 0 0,0 1 0,-8 6 0,11-8-182,-1 1 0,1-1 0,0 1 0,0 0 0,0 0 0,1 0 0,-1 0 0,1 0 0,-1 1 0,-2 5 0,4-8-18,1 1-1,-1 0 1,0 0-1,1 0 1,-1 0 0,1 0-1,0-1 1,0 1 0,-1 0-1,1 0 1,0 0 0,1 0-1,-1 0 1,0 0-1,1 0 1,-1 0 0,1 0-1,-1-1 1,1 1 0,0 0-1,0 0 1,1 1-1,1 2 11,1-1-1,0-1 1,0 1-1,1 0 1,-1-1-1,7 4 1,33 17 14,-41-22-33,0-1-1,0 0 1,0 1 0,0-1-1,0-1 1,0 1 0,0 0-1,1-1 1,-1 0 0,0 1-1,0-1 1,0 0-1,1-1 1,-1 1 0,0-1-1,0 1 1,0-1 0,5-2-1,-3 2-9,14-3-84,-11 2-311,0 0 0,0 0 0,0-1 0,9-4-1,17-10-847</inkml:trace>
  <inkml:trace contextRef="#ctx0" brushRef="#br0" timeOffset="1">394 0 4640,'-17'0'2112,"17"17"-1824,-17 0 448,17 1-448,0 16 192,0-17-320,0 17 64,17 0-128,-17-17 96,17 17-128,-17 0-1792,17-17 960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4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 4224,'0'0'1365,"-5"0"-826,-2-1-445,4 1-18,0-1 1,0 1-1,-1 0 0,1 0 0,0 0 1,-1 1-1,1-1 0,0 1 1,0-1-1,-4 3 0,-13 8 292,-3-5-142,15-4-169,0 0 0,0 0-1,-10 6 1,10-5-22,0 0 0,0 0 0,0-1 0,0 0 0,-12 2 0,12-3-35,-1 1 1,1-1 0,0 2-1,0-1 1,-11 6 0,1 1-18,9-5-22,0 0 0,1 1 0,-1 0 0,1 0 0,-13 11 0,21-15 37,-1-1 1,1 1-1,0-1 0,-1 1 0,1-1 1,0 1-1,-1-1 0,1 1 0,0 0 1,0-1-1,0 1 0,0 0 0,-1-1 1,1 1-1,0-1 0,0 1 0,0 0 1,0-1-1,1 1 0,-1 0 0,0-1 1,0 1-1,0 0 0,0-1 1,1 1-1,-1-1 0,0 1 0,0-1 1,1 1-1,0 0 0,-1 0-8,1 1-1,0 0 0,0 0 0,1 0 0,-1 0-1,1 0 1,-1-1 0,1 1 0,-1 0 0,1-1 0,0 0 0,0 1 0,0-1-1,2 1 1,2 1 5,0-1 1,0 0-1,9 2 0,-7-2 20,29 9 2,12-5-59,-35-3 24,23 8 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5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18 251 3392,'0'0'1525,"-3"3"-1194,-5 8 293,13-5-214,-13 5-74,5-5-144,3 90 102,0-93 474,0-6-598,0-28-132,0 23-23,-1 6-12,1 0-1,0-1 1,0 1 0,0 0 0,1-1-1,-1 1 1,0 0 0,1-1 0,1-2-1,9-12-140,-10 15 123,0-1 1,0 1 0,1 0-1,-1 0 1,1 0-1,-1 0 1,1 0 0,0 0-1,0 0 1,-1 0 0,1 1-1,1-1 1,3-1-1,1-2-13,-3 2 8,-1 1 0,1 0-1,-1 0 1,1 1 0,0-1-1,0 1 1,-1 0 0,1 0-1,0 0 1,0 0-1,5 0 1,9-1-72,22-9-41,-24 8 128,1 2 0,-1 0-1,25 2 1,6 0 10,103-1 139,-85 0 768,-62 0-773,-6 0-70,2 0-66,-7-2 21,-3-8-10,3 2-12,3 0 7,5 8-11,0 0 0,-1-1 1,1 1-1,0-1 0,0 1 0,-1 0 0,1-1 0,0 1 0,-1 0 1,1-1-1,0 1 0,-1 0 0,1-1 0,0 1 0,-1 0 0,1 0 1,0-1-1,-1 1 0,1 0 0,-1 0 0,1 0 0,-1 0 1,1 0-1,-1 0 0,1-1 0,0 1 0,-1 0 0,1 0 0,-1 0 1,0 1-1,1-1-2,0 0 0,0-1 1,0 1-1,0 0 0,-1 0 0,1 0 1,0 0-1,0 0 0,0 0 0,0 0 1,0 0-1,0 0 0,0 0 0,0 0 1,0 0-1,-1 0 0,1 0 0,0 0 1,0 0-1,0 1 0,0-1 0,0 0 1,0 0-1,0 0 0,0 0 0,0 0 1,0 0-1,0 0 0,-1 0 0,1 0 1,0 0-1,0 0 0,0 0 1,0 0-1,0 0 0,0 1 0,0-1 1,0 0-1,0 0 0,0 0 0,0 0 1,0 0-1,0 0 0,0 0 0,0 0 1,0 0-1,0 0 0,0 1 0,0-1 1,0 0-1,0 0 0,0 0 0,0 0 1,0 0-1,0 0 0,0 0 0,0 1-7,0 0-1,0-1 0,0 1 1,0 0-1,0-1 0,0 1 0,-1-1 1,1 1-1,0 0 0,0-1 0,0 1 1,-1-1-1,1 1 0,0-1 1,-1 1-1,1-1 0,-1 1 0,1-1 1,-1 1-1,1-1 0,-1 1 1,1-1-1,-2 1 0,2-1 1,-1 1 0,0-1 0,1 1 0,-1-1-1,1 1 1,-1-1 0,0 1 0,1 0 0,-1-1 0,1 1-1,0 0 1,-1-1 0,1 1 0,-1 0 0,1 0 0,0-1 0,0 1-1,-1 0 1,1 0 0,0-1 0,0 1 0,0 0 0,0 0 0,0 1-1,0-2 10,0 1-1,0 0 0,0 0 0,0-1 0,0 1 1,0 0-1,0 0 0,0-1 0,-1 1 0,1 0 0,0-1 1,0 1-1,-1 0 0,1-1 0,0 1 0,-1 0 1,1-1-1,-1 1 0,1-1 0,-1 1 0,1-1 0,-1 1 1,1-1-1,-1 1 0,0 0 0,0-1 3,0 1 0,1-1 0,-1 0 0,1 1 0,-1-1 0,1 1 0,-1-1 0,1 1 0,-1 0 0,1-1 0,-1 1-1,1 0 1,0-1 0,-1 1 0,1 0 0,0-1 0,0 1 0,-1 0 0,1-1 0,0 1 0,0 0 0,0 0 0,0-1 0,0 1 0,0 1 0,0 9-5,-1-7 28,1 0 1,0 0-1,0 0 0,0 0 0,1 0 1,-1 0-1,3 8 0,8 2 20,-5-11-65,5-3-186,-5-3-10,-5 2 180,1 0 1,-1-1-1,0 1 0,0-1 1,0 1-1,0-1 0,0 1 1,0-1-1,0 1 0,-1-1 1,1 0-1,0 1 1,-1-1-1,0 0 0,1 0 1,-1 0-1,0-2 0,0 3 22,0 0 0,0 0 0,0 1 0,0-1 0,0 0 0,0 0-1,0 0 1,0 0 0,1 1 0,-1-1 0,0 0 0,0 0 0,1 0-1,-1 1 1,1-2 0,0 2 40,0-1-1,0 1 0,0-1 1,0 1-1,0-1 1,0 1-1,0 0 0,0 0 1,1 0-1,-1 0 1,0-1-1,0 2 0,2-1 1,-2 0-9,0 0 0,0 1 0,0-1 0,0 0-1,0 1 1,0-1 0,0 1 0,0-1 0,0 1 0,-1-1 0,1 1 0,0 0 0,0-1 0,-1 1 0,1 0 0,0 0 0,-1-1 0,1 1 0,-1 0 0,1 0 0,-1 0-1,1 0 1,0 1 0,11 16-91,3-1 2,-12-10 60,1 0 82,9-2 79,-11-4-130,4 1 6,0 0 2,-1 0 0,1 0 0,-1-1-1,1 1 1,0-1 0,0-1 0,-1 1-1,1-1 1,0 0 0,0 0 0,8-2-1,71-26-877,-74 26 736,-9 1 91,0 1 0,0 0 0,1-1 0,-1 0 0,0 1 0,0-1 0,3-2 0,8-11-159,-3 3 71,7-4 4,-15 14 97,0-1 0,1 0 0,-1 1 0,0-1 1,0 0-1,0 0 0,0-1 0,-1 1 0,1 0 1,0 0-1,-1-1 0,0 1 0,1-1 0,-1 0 0,0 1 1,0-1-1,-1 0 0,1 1 0,-1-1 0,1 0 0,-1 0 1,0-5-1,1-1 60,-1 0 0,5-16 1,-4 21-24,0 0-1,0 0 1,-1-1 0,1 1 0,-1-1 0,0 1-1,0 0 1,0-1 0,-1 1 0,1 0 0,-1-1-1,0 1 1,0 0 0,-1 0 0,-2-6-1,-4-6 75,2 7 64,2-1 0,-1 0 1,-3-13-1,2-5 233,6 27-360,-1 0 1,1 0-1,-1 0 0,1 1 1,-1-1-1,0 0 1,1 1-1,-1-1 1,0 0-1,1 1 0,-1-1 1,-1 0-1,2 1-22,-1 0 1,1 0-1,0 0 0,0-1 0,-1 1 0,1 0 0,0 0 1,0 0-1,-1-1 0,1 1 0,0 0 0,0-1 0,-1 1 1,1 0-1,0 0 0,0-1 0,0 1 0,0 0 0,-1-1 1,1 1-1,0 0 0,0-1 0,0 1 0,0 0 0,0-1 1,0 1-1,0 216 1309,1-209-1332,-1 0-1,2 1 1,-1-1-1,1 0 1,0 0-1,0 0 1,1 0-1,4 7 1,4 14-402,-10-25 144,0 0 0,0 0 1,0 0-1,0 0 1,0 0-1,1 0 0,-1-1 1,1 1-1,0 0 0,2 2 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5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4320,'0'-1'58,"0"1"0,-1-1 0,1 1 0,0-1 0,0 1 0,0-1 0,0 1 0,0 0 0,0-1 0,0 1 0,0-1 1,0 1-1,0-1 0,1 1 0,-1-1 0,0 1 0,0 0 0,0-1 0,0 1 0,1-1 0,-1 1 0,0 0 0,0-1 0,1 1 0,-1 0 0,0-1 0,1 0 0,7 8 596,-5-4-704,3 0 370,-2-3-273,-1 0-1,1 1 1,0 0-1,-1 0 1,1 0-1,0 1 1,-1-1-1,1 1 1,-1 0 0,6 4-1,-5-4-18,-1 0 0,1 0 1,-1 0-1,1 0 0,0-1 0,0 0 0,-1 1 0,1-1 0,0-1 1,0 1-1,5 0 0,9 1 66,-5 1-42,4 1 18,1-1-1,0-1 1,22 1 0,9-3-9,-9 1-222,55-5-1,-79 1 105,-1-1-1,0 0 1,0-1-1,24-10 0,-14 0 21,-16 13 35,-7 2 4,-1 0 1,0 0-1,1-1 1,-1 1 0,0-1-1,1 1 1,-1-1 0,0 1-1,1-1 1,1-1 0,-2 1 5,-1 0-1,1 0 1,0-1 0,-1 1 0,1 0 0,-1 0 0,1 0-1,-1-1 1,0 1 0,1-2 0,1-5 50,3 3-3,-1-1 7,-4 4-56,0 1 0,-1-1 1,1 1-1,0-1 0,-1 1 0,1-1 0,-1 1 0,1-1 0,-1 1 1,0 0-1,0-1 0,0 1 0,0 0 0,1-1 0,-2 1 0,1 0 1,0 0-1,0 0 0,0 0 0,-3-1 0,0-1 88,0 1 1,0 0-1,0 0 0,0 1 1,0-1-1,-1 1 0,-7-2 1,6 3 55,-1-1 0,1 1 1,0-1-1,-1 2 0,-8 0 1,12 0-104,0-1 1,0 1 0,0 0-1,0 0 1,1 0 0,-1 0-1,0 0 1,1 1-1,-1-1 1,1 1 0,-4 2-1,-1 8 86,5-7-106,-1 2-27,2-6-5,0 1-1,0 0 1,0 0-1,0 0 0,0 0 1,0 0-1,0 0 0,1 0 1,-1 1-1,1-1 1,0 0-1,-1 0 0,1 0 1,0 0-1,0 1 1,1-1-1,-1 0 0,1 3 1,10 17-129,-8-8 83,-2-11 63,-1-1-1,1 1 1,0-1-1,-1 1 1,1-1 0,0 1-1,0-1 1,1 0-1,-1 0 1,0 1 0,1-1-1,-1 0 1,1 0-1,3 3 1,10 8 116,0-1 0,17 11 0,-28-21-126,-1 0-1,0 0 1,1 0-1,-1 0 1,1-1-1,-1 0 1,1 1-1,0-1 1,-1 0-1,1-1 1,0 1-1,0-1 1,0 0-1,7 0 1,-4 0-14,0 0-311,0-1 0,0 0 1,0 0-1,0 0 0,11-4 1,0 0-1198,-12 4 1012,0 0 0,0 0 0,10 1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0:5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64,'0'0'32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3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3232,'17'-18'1472,"0"36"-352,-17-1-736,0 0 352,0 17-448,-34 0 64,17 0-224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4576,'0'-14'1450,"1"11"-1073,4 6-172,29 14 760,11 0-53,-28-6-635,-11-8-244,-5-3-30,-1 0 0,1 0 0,0 1-1,-1-1 1,1 0 0,0 1 0,-1-1-1,1 1 1,-1-1 0,1 1 0,-1-1 0,1 1-1,-1-1 1,1 1 0,-1-1 0,1 1-1,-1 0 1,1-1 0,-1 1 0,0 0-1,1 1 1,1 3 31,3 2 71,-4-6-91,0 0-1,0-1 1,-1 1 0,1 0 0,-1 0-1,1 0 1,0 0 0,-1 0-1,0 0 1,1 0 0,-1 0-1,0 0 1,1 0 0,-1 0 0,0 0-1,0 0 1,0 0 0,0 0-1,0 0 1,0 0 0,0 0 0,0 0-1,0 0 1,0 0 0,-1 0-1,1 1 1,-4 5 96,3-3-64,-1 0 0,0 0 0,0 0 0,0-1 0,0 1 0,-1-1 1,1 1-1,-1-1 0,-6 5 0,-3-2 26,10-5-79,0 0-1,-1 0 1,1 0 0,0 1 0,0-1-1,-4 3 1,6-3-1,0-1-1,-1 0 1,1 1 0,0-1 0,-1 1-1,1-1 1,0 1 0,0-1-1,-1 0 1,1 1 0,0-1 0,0 1-1,0-1 1,0 1 0,0-1 0,0 1-1,0-1 1,0 1 0,0-1-1,0 1 1,0-1 0,0 1 0,0-1-1,0 1 1,0-1 0,0 1-1,0-1 1,1 1 0,-1-1 0,0 1-1,0-1 1,1 1 0,-1-1-1,0 0 1,1 1 0,1 0 9,0 0 0,-1-1 0,1 1 0,0-1 1,0 0-1,0 1 0,0-1 0,-1 0 1,1 0-1,0 0 0,0 0 0,0-1 1,0 1-1,0 0 0,-1-1 0,4-1 1,21-9 76,-18 6-38,0 2-1,16-6 1,-18 8-21,0 0-1,0 0 1,10 1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4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3392,'0'-71'2917,"0"70"-2885,0 0-1,1 0 1,-1 0-1,0 0 1,0 0-1,1 1 1,-1-1-1,1 0 1,-1 0-1,1 0 1,-1 1 0,1-1-1,-1 0 1,1 1-1,0-1 1,-1 1-1,1-1 1,0 0-1,0 0 1,20-10 245,-18 9-252,0 1-9,0 0-1,0 0 1,0 1-1,0-1 1,1 1-1,-1 0 0,0 0 1,0 0-1,6 1 1,8-1 37,-4 1 13,-2-1-13,-1 0 0,0-1 0,14-1 0,-7-2 12,-1 0 29,-1 2 1,1 0-1,23-1 0,-36 3-77,0 1 0,0-2 0,0 1-1,0 0 1,0-1 0,4-1 0,-1-4 114,2-1-19,-8 7-112,0-1-1,0 1 1,0 0-1,0 0 1,0 0-1,0 0 1,0 0-1,0 0 1,0 0-1,0 0 1,1 0-1,-1 0 1,0 0-1,0 0 1,0 0-1,0 0 1,0 0-1,0 0 1,0 0-1,0 0 1,0 0-1,1 0 1,-1 0-1,0 0 1,0 0-1,0 0 1,0 0-1,0 0 0,0 0 1,0 0-1,0 0 1,0 0-1,1 0 1,-1 0-1,0 0 1,0 0-1,0 0 1,0 0-1,0 0 1,0 1-1,0-1 1,0 0-1,0 0 1,0 0-1,0 0 1,0 0-1,0 0 1,0 0-1,0 0 1,0 0-1,0 0 1,0 1-1,1-1 1,-1 0-1,0 0 0,0 0 1,0 0-1,0 0 1,0 0-1,0 0 1,-1 0-1,1 0 1,0 1-1,0-1 1,0 0-1,0 0 1,0 0-1,0 0 1,0 0-36,-2 6-75,1-5 26,0 1 1,-1-1-1,1 0 1,0 0 0,-1 0-1,1 0 1,-1 0-1,-2 1 1,-73 46-2700,71-43 2727,1 0-1,-1 0 0,1 0 1,0 0-1,0 1 0,0 0 1,1 0-1,0 0 0,0 0 1,0 1-1,1-1 0,0 1 1,1 0-1,-1 0 0,-1 10 1,-1 31 89,-1-22 113,3-15-48,1-1 0,1 0 0,-2 21 0,3 134 858,0-163-936,0 0 0,0 0 1,0 0-1,0 0 1,-1 0-1,1 0 1,-1-1-1,1 1 1,-1 0-1,0 0 1,0 0-1,1 0 1,-1-1-1,-1 1 1,1 0-1,0-1 1,-2 2-1,-1 0 10,1 0-1,-1 0 0,0-1 1,0 1-1,-7 2 1,3-1 47,7-4-71,0 1 0,0-1 0,0 1 0,1 0 0,-1-1 1,0 1-1,0-1 0,0 1 0,0-1 0,0 0 1,0 0-1,0 1 0,0-1 0,0 0 0,0 0 1,0 0-1,0 0 0,0 0 0,-1 0 1,1 0-1,0 0 0,0-1 0,0 1 0,0 0 1,0-1-1,0 1 0,0 0 0,1-1 0,-1 1 1,0-1-1,-2-1 0,2 2-1,0-1 14,-1 0 0,0 1-1,1-1 1,-1 1 0,1 0-1,-1-1 1,0 1-1,1 0 1,-4 0 0,5 0 5,-1 0 0,0 0-1,0 0 1,1 0 0,-1 0 0,0 0 0,1 0 0,-1 0 0,0 0 0,1 0 0,-1-1 0,1 1 0,-1 0 0,-1-1 0,2 0 28,-1 0-1,1 0 1,-1 0 0,1 0-1,-1 1 1,1-1-1,0 0 1,-1 0 0,1 0-1,0 0 1,0 0 0,0 0-1,0 0 1,0 0 0,0 0-1,0-1 1,0-10 306,0 12-350,0 0 0,0 0 0,0 0 0,0 0 0,0 0 0,0 0 0,0 0 0,0 0 0,0 0 0,0 0 0,0-1 0,0 1 0,0 0 0,0 0 0,0 0 0,0 0 0,0 0 0,0 0 0,0 0 0,0 0 0,0 0 0,0-1 0,0 1 1,0 0-1,0 0 0,0 0 0,0 0 0,0 0 0,0 0 0,0 0 0,1 0 0,-1 0 0,0 0 0,0 0 0,0 0 0,0 0 0,0 0 0,0 0 0,0-1 0,0 1 0,0 0 0,0 0 0,1 0 0,-1 0 0,0 0 0,0 0 0,0 0 0,0 0 0,0 0 0,0 0 0,0 0 0,0 0 0,0 0 0,1 0 0,-1 1 0,0-1 0,5-1 111,-2 1-20,0 0 1,0 0 0,1 0-1,-1 1 1,0-1 0,0 1-1,4 0 1,-2 1-14,3 1-17,-1-1-1,1 0 1,0 0-1,-1 0 1,15 0-1,115-2 600,-133 0-618,0 0-1,0 0 0,0 1 1,1 0-1,-1 0 1,0 0-1,0 0 1,0 1-1,0-1 1,6 5-1,-8-5-41,-1-1 0,1 1-1,0-1 1,0 1-1,0-1 1,0 0-1,-1 0 1,1 0 0,0 0-1,0 0 1,0 0-1,0 0 1,0-1 0,0 1-1,-1 0 1,4-2-1,12-12-80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4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2976,'-14'-28'971,"12"23"-729,4 4-116,6 1 110,-3 1 14,0-1-1,1 0 1,-1 0-1,0-1 1,0 0 0,7-1-1,-2-3-77,-8 4-143,0 0 0,0 0 1,0 0-1,0 0 1,0 0-1,0 1 1,0-1-1,1 0 1,-1 1-1,0 0 1,0 0-1,1-1 0,-1 1 1,0 0-1,1 1 1,-1-1-1,0 0 1,3 2-1,6 0 31,0 2-14,0-2-1,0 0 1,0 0 0,14 0-1,-18-1-6,0 0 0,-1 0 0,1 1 1,0 0-1,-1 0 0,1 1 0,-1 0 0,0 0 0,0 0 0,0 1 0,0 0 0,0 0 1,-1 1-1,6 5 0,-10-9-24,-1-1-1,0 1 1,1-1 0,-1 1 0,0-1-1,1 1 1,-1-1 0,0 1 0,0 0-1,0-1 1,1 1 0,-1 0 0,0-1-1,0 1 1,0-1 0,0 1 0,0 0-1,0-1 1,0 1 0,0 0 0,0-1-1,-1 1 1,1-1 0,0 1 0,0 0-1,-1-1 1,1 1 0,0-1 0,0 1-1,-1 0 1,0 0 29,0 0-26,0 1-1,0-1 1,0 0 0,0 0-1,0 1 1,-1-1 0,1 0-1,0 0 1,-1 0 0,1-1-1,-1 1 1,1 0 0,-1-1-1,1 1 1,-1 0 0,0-1-1,1 0 1,-1 1 0,1-1-1,-4 0 1,-8 3 123,-10 8 14,6-9-253,-24-1 1,24-1-233,47 0 161,100 0-106,-42 0-2692,-37 0 1383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4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 2976,'-14'-14'971,"8"11"-603,3 3-133,1 0-106,-1 0 0,1 0 1,0 0-1,-1 0 0,1 0 1,0 0-1,-1 1 1,1-1-1,0 1 0,0 0 1,-3 1-1,3 0-102,0 0 1,0-1-1,1 1 0,0 0 1,-1 0-1,1 1 0,0-1 1,0 0-1,0 0 0,0 1 1,0-1-1,1 0 0,-1 1 0,0 2 1,-8 24 101,4-15-57,0 1 1,-4 29-1,5-4 74,-12 71 199,3-18 59,6-39-264,1-17-139,3-21-7,1 0 1,-1 18-1,3-14 74,1-14-25,-1 1 0,0-1 0,-1 1 0,1-1 0,-3 10-1,-9 9 606,11-24-612,1 0 1,-1 0-1,1 0 1,-1-1-1,0 1 0,1 0 1,-1-1-1,0 1 1,1 0-1,-1-1 1,0 1-1,0-1 0,0 1 1,0-1-1,0 0 1,1 1-1,-1-1 1,0 0-1,-1 1 0,1-1-29,1 0-1,0 0 0,0 0 0,-1 0 1,1 0-1,0 0 0,0 0 0,-1-1 1,1 1-1,0 0 0,0 0 0,0 0 1,-1 0-1,1 0 0,0 0 0,0-1 1,0 1-1,-1 0 0,1 0 0,0 0 1,0 0-1,0-1 0,0 1 0,0 0 1,-1 0-1,1-1 0,0 1 0,0 0 1,0 0-1,0 0 0,0-1 0,0 1 1,0 0-1,0-1 0,-3-5-19,0 1-23,1 0 1,0-1-1,0 1 0,1 0 1,-1-1-1,1 1 0,0-9 0,-2-2-161,-1-9-273,0 0 1,1-42 0,3 32-183,1 1 0,2-1 0,13-54 0,-10 66 469,2 0 0,0 0 0,13-22 0,-16 35 174,1 0 1,0 1-1,0 0 0,1 0 0,1 0 1,0 1-1,0 0 0,14-11 1,-4 7 220,0 1 0,1 0 0,0 2 1,38-13-1,-48 19-68,1 2 1,0-1 0,0 1-1,0 1 1,0-1-1,0 2 1,0 0 0,13 2-1,-18-2-68,0 1 0,-1 0 1,1 0-1,0 0 0,-1 0 0,1 1 0,-1 0 0,0 0 0,0 0 1,6 6-1,6 4 238,-13-11-255,0 0 1,0 1-1,-1-1 0,1 1 0,0-1 1,-1 1-1,0 0 0,0 0 0,4 5 1,-5-4 6,0 0 1,0 0-1,0 1 1,0-1 0,-1 0-1,0 0 1,0 7-1,0-9-52,0 15 204,0 0-1,-2 1 1,-5 27 0,7-41-188,-1 0 0,0-1 0,0 1 0,0-1 0,-1 1 0,1-1 0,-1 0 0,0 1 0,0-1 0,0 0 0,0 0 0,-1 0 0,1-1 0,-1 1 0,0 0 0,0-1 0,1 0 0,-2 0 0,1 0 0,0 0 1,0 0-1,-1-1 0,-5 3 0,0-3-102,1 0 0,0 0 0,-1-1 0,1 0 0,-1-1 0,1 0 0,0 0 0,-1-1 0,1 0 0,0 0 0,0-1 0,0 0 0,1 0 0,-1-1 0,1 0 0,-1 0 0,1-1 0,1 0 0,-8-6 0,13 10 36,1 0 0,-1 0 0,0 0 1,1 0-1,-1 0 0,1 0 0,0 0 1,-1 0-1,1 0 0,0 0 0,-1 0 1,1 0-1,0 0 0,0 0 0,0 0 1,0 0-1,0 0 0,0 0 0,0 0 1,0 0-1,1-1 0,-1 1 0,0 0 1,1 0-1,-1 0 0,1-1 0,1 3 9,0 0 0,-1 0-1,1 1 1,-1-1 0,1 0 0,-1 1-1,0-1 1,1 0 0,-1 1-1,0 0 1,0-1 0,0 1-1,2 3 1,13 18-49,30 14 113,-4 3 247,-26-24-77,31 24 1,15 0 346,-2 5-148,-44-35-248,1-2 0,24 9 0,16 2 152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4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1888,'-17'-35'864,"34"35"-736,-17 17 544,0 1-384,0-1 800,17 17-608,-17 34 544,0-17-576,0 17 96,0 34-288,0-16 96,0-18-192,-17-17 64,17 17-128,0-34 448,0 0-320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4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4800,'-4'0'399,"2"0"-291,0-1 0,0 1 0,0 0-1,0 0 1,0 0 0,0 1 0,0-1-1,0 0 1,0 1 0,0-1 0,0 1-1,0 0 1,0-1 0,1 1 0,-1 0-1,0 0 1,0 0 0,1 1 0,-1-1-1,0 0 1,1 1 0,-1-1 0,1 1-1,-2 2 1,-5 6 50,4-3-30,-1-1-1,1 1 0,0 0 0,-5 13 1,5-10-69,1 0 0,0 0 1,1 0-1,0 1 0,0-1 1,1 0-1,1 15 0,0-19-47,2 66 272,-1-61-220,0 0 1,1-1 0,0 1-1,7 16 1,-8-23-29,1 0 0,0 0 0,0 0 1,1 0-1,-1-1 0,1 1 0,0-1 0,0 0 0,0 0 0,0 0 0,0 0 1,1 0-1,-1 0 0,6 2 0,-7-4-34,1 1-10,-1 0 0,1 0-1,0-1 1,0 1 0,0-1 0,0 1 0,0-1 0,0 0-1,1 0 1,-1 0 0,0-1 0,0 1 0,1-1 0,4 0-1,-5 0-25,-1 0-1,1 0 0,-1 0 0,1 0 0,-1-1 0,1 1 0,-1-1 1,0 0-1,1 0 0,-1 0 0,0 0 0,1 0 0,-1 0 1,3-2-1,-4 1-21,1 1 0,-1-1 0,0 1 0,1-1 0,-1 1 0,0-1 0,0 0 0,-1 0 0,1 1 0,0-1 0,0 0 0,-1 0 0,1 0 0,-1-3 0,1-5-203,-1 1 1,-1 0 0,0 0-1,0-1 1,-1 1 0,-3-10-1,1 1-122,1 1 60,-1 0 0,-7-16 0,9 26 313,-1 1 0,0 0-1,-1 0 1,1 0 0,-1 1 0,0-1-1,-9-8 1,4 5 52,-8-8-35,17 17-9,-1 0-1,1 0 1,0 0-1,0-1 1,0 1 0,0 0-1,-1 0 1,1 0-1,0 0 1,0 0 0,0 0-1,-1 0 1,1 0 0,0 0-1,0 0 1,-1 0-1,1 0 1,0 0 0,0 0-1,0 0 1,-1 0-1,1 0 1,0 0 0,0 0-1,0 0 1,-1 0-1,1 0 1,0 0 0,0 0-1,0 0 1,-1 0-1,1 1 1,0-1 0,0 0-1,0 0 1,-1 0 0,1 0-1,0 0 1,0 1-1,0-1 1,0 0 0,0 0-1,0 0 1,-1 1-1,1-1 1,0 0 0,0 0-1,0 0 1,0 1-1,0-1 1,0 0 0,0 0-1,0 0 1,0 1 0,0-1-1,0 0 1,0 0-1,0 1 1,0-1 0,0 0-1,0 0 1,0 0-1,0 1 1,1-1 0,-1 0-1,0 0 1,0 1 1,0-1 0,0 0 0,0 0 1,0 1-1,0-1 0,0 0 0,0 0 1,0 1-1,0-1 0,0 0 0,1 0 0,-1 0 1,0 1-1,0-1 0,0 0 0,0 0 1,0 0-1,1 1 0,-1-1 0,0 0 0,0 0 1,0 0-1,1 0 0,-1 0 0,0 1 1,0-1-1,0 0 0,1 0 0,-1 0 0,0 0 1,0 0-1,1 0 0,-1 0 0,1 0 0,3 2-10,-1 0-73,0 0-1,0-1 0,1 1 1,-1-1-1,1 0 1,-1 0-1,1 0 1,-1-1-1,1 1 1,3-1-1,10 0-466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4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19 2912,'-14'-14'923,"11"11"-550,0 3-80,3 0-266,-1 0-1,1 0 1,-1 0-1,1 0 1,-1 0-1,1 0 1,-1 0-1,1 0 1,-1 0 0,1 0-1,0 0 1,-1 0-1,1 1 1,-1-1-1,1 0 1,0 0-1,-1 1 1,1-1-1,-1 0 1,1 0-1,0 1 1,-1-1 0,1 0-1,0 1 1,0-1-1,-1 0 1,1 1-1,0-1 1,0 1-1,-1 0 1,-4 6 270,-2-2-18,6-5-268,1 0 0,-1 1 0,1-1 0,0 0-1,-1 1 1,1-1 0,-1 0 0,1 1-1,0-1 1,-1 0 0,1 1 0,-1-1-1,1 1 1,0-1 0,0 1 0,-1-1 0,1 1-1,0-1 1,0 1 0,0-1 0,0 1-1,-1-1 1,1 1 0,0-1 0,0 1 0,0-1-1,0 1 1,0-1 0,0 1 0,0 0-1,1 0 1,-1 11 29,0-6-41,0 0-1,0 1 0,-1-1 1,-1 8-1,-2 2-2,1-9 9,1 0 0,1 0 1,-1 0-1,1 0 0,0 0 0,1 0 1,0 0-1,0 0 0,0 0 0,3 9 0,2 2 17,-3-11-5,0 0-1,-1 0 1,1 1 0,-1-1 0,0 8 0,-1-10-6,0 0-1,0 0 1,1 0 0,-1 0-1,1 0 1,1-1 0,-1 1-1,1 0 1,-1 0 0,1-1-1,5 8 1,-5-9 21,0-1-1,0 1 1,-1 0 0,1 0-1,-1 0 1,1 0 0,-1 0-1,0 0 1,0 0 0,-1 0-1,1 1 1,-1-1-1,1 0 1,-1 6 0,3-3 154,-1-4-152,4 6 43,-6-7-71,-1-1 0,1 0 0,0 1 0,-1-1 0,1 0 0,-1 1 0,1-1 0,-1 0 0,1 1 0,-1-1 0,1 0 0,-1 0 0,1 0 0,-1 0 0,1 1 0,-1-1 0,0 0 0,1 0 0,-1 0 0,1 0 0,-1 0 0,1 0 0,-1 0 0,1-1 0,-2 1 0,0 0-4,0 1 0,1-1 1,-1 0-1,0 1 0,0 0 0,1-1 0,-1 1 1,0 0-1,1 0 0,-4 2 0,-4 2-5,-28 12-135,11-11-33,20 1 92,4-3 46,1-3 31,0-1 1,1 0-1,-1 1 0,0-1 0,1 0 0,-1 1 1,0-1-1,1 0 0,-1 0 0,0 0 1,0 0-1,1 0 0,-1 0 0,-1 0 0,0 0 136,4 0-6,2 0-125,-1 0-1,0 0 1,1 0 0,-1-1 0,0 0 0,0 1 0,0-1 0,1 0-1,-1-1 1,0 1 0,0 0 0,0-1 0,-1 0 0,6-3-1,28-13-300,-28 15 168,0-1 1,-1 0-1,1 0 1,-1-1-1,1 0 1,9-9-1,-4-1-80,11-9-129,21-5-34,-5-11 21,8 12 160,4-15 101,-48 40 88,7-6 0,1-1 1,-1-1-1,-1 0 0,13-16 1,-18 21 78,1 0 0,0 0 1,12-9-1,-14 12 65,1 0 0,-1 0 0,0 0 0,0-1 0,-1 0 0,1 0 0,-1 0 0,0 0 0,0 0 0,4-9 0,-7 12-70,0 0 0,1 0 0,-1 0 0,0 0 0,1 0 0,-1 0 0,0 0 0,1 0 0,-1 0 0,1 0 0,-1 0 0,1 0 0,0 1 0,-1-1 0,1 0 0,0 0 0,0 1 0,1-2 0,4-3 313,-5 5-350,-1-1 0,0 0-1,1 1 1,-1-1 0,0 0 0,0 0 0,1 1-1,-1-1 1,0 0 0,0 1 0,0-1-1,0 0 1,0 0 0,0 0 0,0 1-30,0 0 0,0 0 0,0-1 1,0 1-1,0 0 0,0 0 0,0 0 0,0 0 1,0 0-1,0 0 0,0 0 0,0 0 0,0 0 1,0-1-1,0 1 0,0 0 0,0 0 1,0 0-1,0 0 0,0 0 0,0 0 0,0 0 1,0 0-1,0 0 0,0 0 0,0-1 0,0 1 1,0 0-1,0 0 0,0 0 0,0 0 0,-1 0 1,1 0-1,0 0 0,0 0 0,0 0 1,0 0-1,0 0 0,0 0 0,0 0 0,0 0 1,0 0-1,0 0 0,-1 0 0,1 0 0,0 0 1,0 0-1,0 0 0,0 0 0,0 0 0,0 0 1,0 0-1,0 0 0,0 0 0,-1 0 1,1 0-1,-7 0 47,4-1-41,-1 1-1,1 0 0,0 0 0,-1 0 1,1 0-1,-1 0 0,1 1 0,-1 0 0,-3 1 1,1 9-37,-5-5-73,10-5 96,0-1-1,0 0 0,0 1 1,0-1-1,0 1 0,0-1 1,0 1-1,0-1 0,1 1 1,-1 0-1,0 0 0,0-1 0,1 1 1,-1 0-1,0 0 0,1 0 1,-1 0-1,1-1 0,-1 1 1,1 0-1,-1 2 0,-1 4 1,1 0 0,0 0 0,1 1-1,-1-1 1,1 0 0,1 0 0,0 1-1,0-1 1,0 0 0,1 0-1,0 0 1,0 0 0,1 0 0,3 7-1,4 1 11,-5-9-4,-1 1 0,0-1 0,0 1 0,3 8 0,-3-6-11,0 2-16,0-1-1,1 0 0,12 19 0,-14-23 53,0 1 0,0 0-1,-1-1 1,0 1 0,0 0-1,-1 1 1,0-1 0,0 0-1,-1 0 1,1 1 0,-2-1-1,1 0 1,-1 0 0,-2 8-1,3-13-10,-1-1 0,0 1-1,0-1 1,0 0 0,0 1-1,0-1 1,0 0 0,0 0-1,-1 1 1,1-1 0,0 0 0,-1 0-1,0 0 1,-22 12 236,16-10-126,-6 0 28,14-3-152,0 0 0,-1 0-1,1 0 1,0 0-1,0 0 1,0 0 0,0 0-1,0 0 1,0 0-1,0 0 1,0 0-1,0 0 1,0 0 0,-1 0-1,1 0 1,0 0-1,0 0 1,0 0 0,0 0-1,0 0 1,0 0-1,0 0 1,0 0 0,0 0-1,0 0 1,-1 0-1,1 0 1,0 0-1,0 0 1,0 0 0,0 0-1,0 0 1,0-1-1,0 1 1,0 0 0,0 0-1,0 0 1,0 0-1,0 0 1,0 0 0,0 0-1,0 0 1,0 0-1,0 0 1,0-1 0,0 1-1,0 0 1,0 0-1,0 0 1,0 0-1,0 0 1,0 0 0,0 0-1,0 0 1,0 0-1,0-1 1,0 1-50,0-1 0,0 1 0,0-1 0,0 1 0,0-1 0,0 1 0,0-1 1,0 1-1,0-1 0,0 1 0,0-1 0,1 1 0,-1-1 0,0 1 0,0-1 0,0 1 0,1 0 0,-1-1 0,0 1 0,1-1 0,-1 1 0,0 0 0,1-1 1,-1 1-1,1 0 0,-1-1 0,0 1 0,1 0 0,-1 0 0,1-1 0,-1 1 0,1 0 0,-1 0 0,1 0 0,0 0 0,6-4-1063,10-10-617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4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1 320,'-34'17'160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1:4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2304,'0'-14'752,"0"14"-747,0 0 0,0 0 1,0 0-1,0 0 0,0 0 0,0 0 1,0-1-1,0 1 0,0 0 0,0 0 1,0 0-1,0 0 0,0 0 0,0 0 1,0 0-1,0 0 0,0 0 0,0-1 0,0 1 1,0 0-1,0 0 0,0 0 0,0 0 1,0 0-1,0 0 0,0 0 0,0 0 1,0 0-1,0 0 0,1 0 0,-1-1 1,0 1-1,0 0 0,0 0 0,0 0 1,0 0-1,0 0 0,0 0 0,0 0 0,0 0 1,0 0-1,1 0 0,-1 0 0,0 0 1,0 0-1,0 0 0,0 0 0,0 0 1,0 0-1,0 0 0,0 0 0,0 0 1,1 0-1,-1 0 0,0 0 0,0 0 1,34 0 756,43 0-330,-42 1-312,120-5 219,-136 3-310,309-12 305,237-4 305,-184-3-319,17-8-122,247 0-2,-398 19-72,196-5 361,-264 10-314,426-12-27,-278 2-123,-57 11 192,-270 3-213,210 0 144,-45 0-165,-52 0-16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2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29 495 1888,'-14'0'613,"14"0"-608,0 0-1,-1 0 0,1 0 0,0 0 1,0 0-1,0 0 0,0 0 1,0 0-1,0 0 0,0 0 1,0 0-1,0 0 0,-1 0 1,1 0-1,0 0 0,0 0 0,0 0 1,0 0-1,0 0 0,0 0 1,0 0-1,0 0 0,0 0 1,0 0-1,-1 0 0,1 0 0,0 0 1,0 0-1,0 0 0,0 0 1,0 0-1,0 0 0,0 0 1,0-1-1,0 1 0,0 0 1,0 0-1,0 0 0,0 0 0,0 0 1,0 0-1,0 0 0,0 0 1,0 0-1,0-1 0,0 1 1,0 0-1,0 0 0,0 0 0,0 0 1,0 0-1,0 0 0,0 0 1,0 0-1,0 0 0,0-1 1,0-10 293,0 8 550,-3 3-202,-5 0-24,19 0 585,-11 3-642,0-3-545,0 1-1,0-1 0,0 1 1,0-1-1,0 1 1,0-1-1,0 1 1,0-1-1,0 1 1,0-1-1,0 1 1,1-1-1,-1 1 0,0-1 1,0 1-1,0-1 1,1 1-1,-1-1 1,0 0-1,1 1 1,-1-1-1,0 0 1,1 1-1,-1-1 0,1 0 1,-1 1-1,0-1 1,1 0-1,0 1 1,20 0 547,-12-1-470,-3 0-22,0-1-1,0 0 1,0 0-1,8-2 1,19-5 144,32 2 234,56-12-110,-40 5-259,-59 10-76,385-42 736,-328 41-691,163-12-5,102-10 15,-251 21-99,-39 1 20,131-12-5,-104 0 34,9 0 32,-88 16-43,72-11 74,-62 7-52,1 0 1,-1 0 0,17-9-1,0-3 38,-9 6 96,30-13 1,-46 22-168,0 0 0,0-1 0,0 0 0,0 0 0,-1 0 0,1 0 0,-1 0 0,1-1 0,-1 1 0,0-1 0,5-5 0,-2 1 0,-4 5 0,-1 1 6,0 0 0,1-1 0,-1 1 0,0 0 0,0 0 0,1 0 0,-1 0 0,1 0 0,-1 0 0,1 1 0,-1-1 0,1 0 0,-1 1 0,1-1 0,0 1 0,-1 0 0,1-1 0,0 1 0,-1 0 0,1 0 0,2 0 0,-2 0-12,0 0 0,0 0 1,0 0-1,0 0 0,0 0 0,-1 1 0,1-1 1,0 1-1,0-1 0,3 2 0,-4-1 3,0 0 0,-1-1 0,1 1-1,-1 0 1,1-1 0,-1 1-1,1 0 1,-1 0 0,0 0 0,1 0-1,-1-1 1,0 1 0,0 0 0,0 0-1,1 1 1,2 11-114,-2-10 111,0-1 0,0 0 0,1 1 0,-1-1 0,1 0 0,-1 0 0,1 0 0,0 0 0,2 2 0,10 12 63,2 13-2,-12-22-57,-1 1 0,1-1 0,1-1 0,-1 1 0,1-1 0,8 10-1,2-3 59,0-1-1,18 11 0,-14-7 33,-18-14-62,0-1 1,1 1 0,-1-1 0,1 0-1,-1 0 1,1 1 0,-1-1 0,1 0-1,0 0 1,-1 0 0,1-1 0,0 1-1,0 0 1,0-1 0,0 1 0,0-1-1,0 0 1,3 1 0,5 0 99,-7-1-89,-1 0-1,0 1 1,1-1 0,-1 0-1,0 0 1,1 0 0,-1 0-1,1-1 1,-1 1 0,0-1-1,0 1 1,1-1 0,-1 0 0,0 0-1,4-2 1,11-20 41,-10 18-51,3-4 7,3-19 15,-8 14-9,14-23-1,-16 32-21,10-18-12,1 1 1,1 1 0,22-25 0,-24 33-72,-2-1-1,17-24 0,-26 34 47,1 0-1,0 1 1,0-1 0,0 1-1,0 0 1,1-1-1,-1 1 1,7-3-1,4 0-88,-11 2 58,3 1-53,2 10 59,-8-7 53,0 0 0,0 1 1,1-1-1,-1 0 1,0 0-1,0 1 0,1-1 1,-1 0-1,0 0 1,0 1-1,0-1 1,0 0-1,1 1 0,-1-1 1,0 0-1,0 1 1,0-1-1,0 0 0,0 1 1,0-1-1,0 0 1,0 1-1,0-1 0,0 1 1,0-1-1,0 1 1,3 24 41,8-2 33,-5 0-42,-4-15-29,0 0-1,0 0 1,6 10 0,-4-8-15,0 0-1,-1 0 1,4 19-1,-5-18 28,1-1-1,0 1 1,8 18-1,17 5 470,-25-27-364,-2-7-109,-1 1 0,0-1 0,0 1 0,0-1 0,0 1-1,0-1 1,1 1 0,-1-1 0,0 1 0,1-1 0,-1 0 0,0 1 0,0-1 0,1 1 0,-1-1 0,1 0-1,-1 1 1,0-1 0,1 0 0,-1 0 0,1 1 0,-1-1 0,1 0 0,-1 0 0,1 0 0,-1 1 0,1-1-1,-1 0 1,1 0 0,-1 0 0,1 0 0,-1 0 0,1 0 0,-1 0 0,1 0 0,-1 0-8,1 0 1,-1 0-1,0 0 1,0 0-1,1 0 1,-1 0 0,0-1-1,0 1 1,1 0-1,-1 0 1,0 0-1,0 0 1,0 0 0,1 0-1,-1 0 1,0-1-1,0 1 1,0 0-1,1 0 1,-1 0 0,0-1-1,0 1 1,0 0-1,0 0 1,0 0-1,0-1 1,1 1 0,-1 0-1,0 0 1,0 0-1,0-1 1,0 1-1,0 0 1,0-1 0,31-78 128,20-38-197,-49 113 49,0 0 0,0 1 1,0-1-1,0 0 0,0 1 0,1-1 1,0 1-1,0 0 0,0 0 0,6-5 0,7-6-35,2-10-61,-15 19 68,1-1 0,1 0 0,5-5 1,-9 10 28,0-1 1,1 1 0,-1 0-1,1 0 1,0 0-1,-1 0 1,1 0 0,0 0-1,0 1 1,-1-1 0,1 0-1,0 1 1,0 0-1,0-1 1,4 1 0,0 0-24,-5-1 32,0 1 1,0 0-1,0 0 0,0 0 1,1 0-1,-1 0 0,0 0 1,0 0-1,0 0 1,0 0-1,0 0 0,0 1 1,1-1-1,-1 0 0,0 1 1,0-1-1,0 1 1,0-1-1,0 1 0,0 0 1,1 1-1,4 23 42,8 1 11,-11-17-27,1 1 0,-1-1-1,1 13 1,-1-10-11,0-1 0,0 1 0,8 16 0,-6-17-4,1 1 43,13 20 0,-17-29-38,0-1 1,0 1-1,0-1 0,0 0 1,0 0-1,1 0 0,-1 0 0,1 0 1,0 0-1,-1-1 0,1 1 0,4 1 1,11 4 165,-16-6-155,0 0 0,0 0 0,0 0 0,1 0-1,-1-1 1,0 1 0,5 0 0,14-7 143,-14 3-106,-3 3-47,-1-1 1,1-1 0,-1 1 0,0 0 0,0-1-1,0 0 1,0 1 0,0-1 0,0 0 0,0-1-1,-1 1 1,5-5 0,1-1 7,-5 5-12,0-1 0,1 0-1,-1 0 1,0 0 0,-1 0 0,1 0-1,-1-1 1,4-8 0,4-10 18,16-14-4,-15 6-65,3 18 8,-2 3-21,25-38-370,-36 47 423,3-4 13,0 1 0,1 0-1,0 0 1,6-4 0,-8 6 17,0 1 1,0 0 0,0 0 0,0 0 0,0 0 0,0 1-1,0-1 1,1 1 0,-1 0 0,4 0 0,13 0 318,11 0-84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2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1472,'14'0'475,"-8"-3"-283,5-8 21,-8 8 368,1 2-264,0 1 0,0-1 0,-1 1 0,1 0-1,0 0 1,0 0 0,5 1 0,9 0-9,113-1 60,161 0-59,-271-1-279,0 0 1,20-5-1,-18 2-12,0 1-1,25 1 1,28-1-109,-2-8 43,132 7 256,-128 5-133,-28-2-62,-16 0 61,53 6-1,-28 6 7,51-8 37,-69-3-90,72-8-1,10-1 49,-56 10-107,-24 0-61,68-6 0,-33-10 133,-5 2 16,-2 7-24,0-5-32,122 7-223,-113 5 398,-12-1-69,-64 0-112,0 0 0,1 0-1,-1 0 1,7 3-1,12 8-51,-19-10 48,1-1 0,-1 1 0,1-1 1,-1 0-1,8-1 0,-7 1 15,-1-1 1,0 1-1,1 0 0,-1 0 1,1 1-1,-1-1 0,0 1 1,0 0-1,6 2 0,-2 2 18,-6-4 2,-1 0-1,1 0 0,-1 0 0,1 0 1,0-1-1,-1 1 0,1 0 1,0-1-1,-1 1 0,1-1 0,0 0 1,0 1-1,2-1 0,30 0 1064,-34-3-1067,0-8-506,0 8 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3648,'0'0'1643,"-3"0"-1350,-1 0-116,2 0-84,0-1 0,0 1 1,-1 0-1,1 1 0,0-1 0,0 0 0,0 1 1,-1-1-1,-1 2 0,-1 5 22,5-7-107,0 1 1,-1-1-1,1 1 1,0-1-1,-1 1 0,1-1 1,0 0-1,-1 1 1,1-1-1,0 1 1,-1-1-1,1 0 0,-1 0 1,1 1-1,-1-1 1,1 0-1,-1 1 0,1-1 1,-1 0-1,1 0 1,-1 0-1,1 0 0,-1 0 1,1 0-1,-1 0 1,1 0-1,-1 0 0,1 0 1,-1 0-1,0 0 1,0 0-1,-1 0 2,0 0 0,1 0 0,-1 1 0,0-1 0,0 0 1,0 1-1,1-1 0,-1 1 0,0 0 0,1 0 0,-1 0 0,1-1 0,-1 1 0,1 1 0,-1-1 0,1 0 0,-2 2 0,0 3 33,3 5 10,0-8 6,3 0 64,93 93-689,-93-90 764,-3 5-49,0-10-146,0-1 0,0 0 1,0 0-1,0 0 0,0 0 0,0 0 0,0 0 1,0 0-1,0 0 0,0 0 0,0 1 0,0-1 0,0 0 1,0 0-1,0 0 0,0 0 0,0 0 0,0 0 1,0 0-1,0 0 0,0 0 0,0 1 0,0-1 0,0 0 1,0 0-1,0 0 0,0 0 0,0 0 0,0 0 1,0 0-1,0 0 0,0 0 0,-1 0 0,1 0 0,0 0 1,0 0-1,0 0 0,0 0 0,0 0 0,0 1 1,0-1-1,0 0 0,0 0 0,0 0 0,-1 0 0,1 0 1,0 0-1,0 0 0,0 0 0,0 0 0,0 0 1,0 0-1,0 0 0,0-1 0,0 1 0,-1 0 0,-10 0 141,5 3 59,6-2-196,-1-1 0,1 1 0,-1 0-1,1-1 1,-1 1 0,0-1 0,1 0 0,-1 1-1,0-1 1,1 1 0,-1-1 0,0 0 0,0 0-1,1 1 1,-1-1 0,0 0 0,-1 0 0,-13-5 95,12 3-87,2 2-7,-1-1-1,1 1 0,-1-1 1,1 1-1,-1 0 1,0-1-1,1 1 1,-1 0-1,-1 0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3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1 782 2976,'0'0'971,"3"0"-603,-2 0-338,-1 0 0,1 0 1,0 0-1,-1-1 1,1 1-1,0 0 1,-1 0-1,1 0 0,0-1 1,-1 1-1,1 0 1,0-1-1,-1 1 1,1-1-1,-1 1 0,1-1 1,-1 1-1,1-1 1,-1 1-1,1-1 1,-1 1-1,1-2 0,-1 2 11,1-1-1,-1 1 0,1-1 1,-1 0-1,1 1 0,-1-1 0,1 1 1,-1-1-1,1 1 0,-1 0 1,1-1-1,0 1 0,-1 0 0,1-1 1,-1 1-1,1 0 0,0-1 1,-1 1-1,1 0 0,0 0 1,0 0-1,0 0 0,5-3 424,7-17-132,-11 15-279,0 1 0,1 0 0,-1 0 0,7-7 0,-4 5 13,0 1 0,-1-1 0,6-9-1,3-4 30,16-18 129,-7-12-54,7-5 102,-7-11-101,7-6-32,-6-16-21,-16 58 1,1-1-1,1 1 0,15-32 1,-21 55-133,0 0 0,-1-1 0,0 1 1,0-1-1,0 0 0,-1 0 0,0 1 1,0-1-1,-1 0 0,1 0 0,-2-8 0,1 15 10,0-1 0,0 1 0,0 0-1,0 0 1,0-1 0,0 1-1,0 0 1,0-1 0,0 1 0,0 0-1,0-1 1,0 1 0,0 0 0,0-1-1,0 1 1,0 0 0,-1 0-1,1-1 1,0 1 0,0 0 0,0 0-1,0-1 1,-1 1 0,1 0 0,0 0-1,0-1 1,-7 4-73,-1 2 29,6-4 43,0-1-1,0 1 0,1 0 0,-1 0 1,0 0-1,0 0 0,1 0 0,-1 1 0,1-1 1,-1 0-1,1 1 0,0-1 0,-1 1 1,1-1-1,0 1 0,0 0 0,0 0 0,0-1 1,1 1-1,-1 0 0,0 0 0,1 0 1,-1 3-1,-2 9-20,2-10 28,0-1 0,0 1-1,0-1 1,0 0 0,0 1-1,-1-1 1,1 0 0,-1 0-1,0 0 1,0 0 0,-3 4-1,-46 70 242,19-26 128,31-50-348,0 1 0,0-1 1,0 1-1,-1-1 0,1 1 0,0-1 1,-1 0-1,1 0 0,-1 0 0,0 0 1,1 0-1,-1 0 0,0 0 1,0 0-1,0-1 0,1 1 0,-1-1 1,0 1-1,0-1 0,0 0 1,0 0-1,0 0 0,0 0 0,-3 0 1,1 0 7,1 0 156,6-3-273,5-3 44,1 0 0,-1 1 0,1 0 0,0 0 0,0 1 0,1 0 0,-1 1 0,20-5 0,-18 6 15,1 1 1,0 1-1,19 0 1,-15 0 20,-5 1 18,-9-1 5,0 0 0,0 0-1,0 0 1,0 0 0,0 0 0,0-1 0,3 0 0,-4 1-8,-1-1 0,1 1 0,-1-1-1,1 1 1,-1-1 0,1 1 0,-1-1 0,1 1 0,-1-1 0,0 1 0,1-1 0,-1 1 0,0-1 0,0 0-1,1 1 1,-1-1 0,0 1 0,0-1 0,0 0 0,0 1 0,0-1 0,0 0 0,0 1 0,0-1-1,0-1 1,0-5 234,-1 0 0,0 0 0,0-1 0,-1 1 0,-3-8 0,1-2-31,3 12-132,0 0 0,-1 0 0,1 0 0,-1 0 0,0 1 0,-1-1 0,1 0 0,-1 1 0,0 0 0,0-1 0,0 1 0,-5-5 0,2 3-22,1 1 1,0-1-1,1 0 1,-6-10-1,7 11-48,-1-1 0,1 1 0,-1 0-1,-6-6 1,-22-20-1413,47 45-4239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2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35 2400,'0'0'1328,"0"3"-720,0-2-550,0 1 0,-1 0 0,1-1 0,-1 1 0,1-1 0,-1 1 0,1-1 0,-1 1 0,0-1 1,-1 2-1,-5 13 370,1 18 3,1-8-171,1 1 0,-1 34-1,5-29-143,1-7-33,-5 37 1,-2-30-9,3-22-19,1 0 0,1 1 0,-1 17-1,2 71 1060,0-97-1090,-1 1 1,1-1-1,0 0 0,-1 0 1,1 0-1,-1 0 1,0 0-1,0 0 0,0 0 1,0 0-1,-1 2 0,1-2 22,0-1 0,0 1 1,0-1-1,0 1 0,0 0 0,1-1 0,-1 1 0,1 0 0,-1-1 0,1 1 0,0 2 0,0-166 209,0 129-335,-1 14 116,5-34 0,2 17 2,-3 20-95,-1 1 1,1-24-1,-3 31 11,0-1-1,1 0 1,0 0 0,1 0-1,0 0 1,0 1 0,1-1-1,0 1 1,1-1 0,0 1-1,8-13 1,2-2-120,-12 14 122,-1 8 37,-1-1 1,0 1 0,0 0-1,1-1 1,-1 1 0,1 0 0,-1-1-1,1 1 1,0 0 0,1-2-1,-1 2 4,0 0-1,0 0 0,0 1 0,1-1 1,-1 1-1,0-1 0,1 1 1,-1-1-1,0 1 0,3-1 0,5-1-4,-4 0 9,-1 0 0,0 0 1,1 0-1,5-5 0,-7 5 4,0 0 0,0 0 0,0 1 0,0-1 0,1 0 0,3 0 0,1 0 18,1 1 0,-1 0-1,0 1 1,11 1-1,-3-1 41,-8 0-34,0 1-1,0 0 1,0 1 0,0 0 0,-1 0-1,1 0 1,-1 1 0,1 0 0,-1 1-1,0 0 1,9 6 0,-15-9-21,0-1 0,0 1 0,1 0 0,-1 0-1,0 0 1,0 0 0,0 0 0,0 0 0,0 0 0,-1 0 0,1 0 0,0 1 0,0-1-1,-1 0 1,1 0 0,-1 1 0,1-1 0,-1 0 0,1 1 0,-1-1 0,0 1-1,0-1 1,0 0 0,0 3 0,0-1 14,-1 1 0,0 0 0,0 0 0,-1-1 0,1 1 0,-4 6 0,2-5-1,-4 7 12,0 0 0,-1-1 0,0 0 0,-1-1 0,0 0 0,0 0 0,-17 12 0,-3 0 70,-44 26 0,64-43-122,1 0-1,-1 0 1,0-1 0,-1-1-1,1 1 1,-1-1-1,0-1 1,1 0-1,-1 0 1,0-1-1,0 0 1,-16-1-1,24 0-4,0 0 0,0 0 0,1 0 0,-1 1 0,0-1 0,0 1 0,1-1-1,-1 1 1,0 0 0,1-1 0,-1 1 0,0 0 0,1 0 0,-1 0 0,1 1 0,0-1-1,-2 2 1,2-3 11,1 1 0,-1-1-1,1 0 1,0 1-1,0-1 1,-1 1-1,1-1 1,0 1 0,0-1-1,-1 1 1,1-1-1,0 1 1,0-1-1,0 1 1,0-1 0,0 1-1,0-1 1,0 1-1,0-1 1,0 1-1,0-1 1,0 1 0,0-1-1,0 1 1,0-1-1,1 1 1,-1-1 0,0 0-1,0 1 1,0-1-1,1 1 1,-1-1-1,0 1 1,1-1 0,0 1-1,13 8-14,6 16 75,-12-17 40,1-1 0,1 0-1,11 5 1,13 11 73,83 59 249,-100-67-228,-17-15-164,0 0-1,0 1 1,1-1 0,-1 0 0,0 0 0,0 1 0,1-1 0,-1 0-1,0 0 1,1 1 0,-1-1 0,1 0 0,-1 0 0,0 0 0,1 0-1,-1 1 1,0-1 0,1 0 0,-1 0 0,1 0 0,-1 0 0,1 0 0,-1 0-1,0 0 1,1 0 0,-1 0 0,1 0 0,-1 0 0,0-1 0,1 1-1,0 0 1,-1 0-16,0 0 0,0 0 0,0 0-1,0 0 1,0 0 0,0 0-1,0 0 1,0 0 0,0 0 0,0 0-1,0 0 1,0 0 0,0 0 0,0 0-1,1 0 1,-1 0 0,0 0 0,0 0-1,0 0 1,0 0 0,0 0 0,0 0-1,0 0 1,0 0 0,0 0 0,0 0-1,0 0 1,0 0 0,0 0-1,1 0 1,-1 0 0,0 0 0,0 0-1,0 0 1,0 0 0,0 0 0,0 0-1,0 0 1,0 0 0,0 0 0,0 0-1,0 0 1,0 0 0,0 0 0,0 1-1,0-1 1,0 0 0,0 0 0,0 0-1,0 0 1,0 0 0,0 0-1,0 0 1,0 0 0,0 0 0,0 0-1,0 0 1,0 0 0,0 1 0,0-1-1,0 0 1,0 0 0,0 0 0,0 0-1,0 0 1,0 0 0,0 0 0,0 0-1,0 0 1,-9 12 435,6-10-191,1-4-566,-7-10-1360,9 12 1628,1 0 1,-1-1 0,0 1-1,1 0 1,-1-1 0,1 1-1,-1 0 1,1 0 0,-1 0-1,0-1 1,1 1 0,-1 0-1,1 0 1,-1 0 0,1 0-1,-1 0 1,1 0 0,-1 0-1,1 0 1,-1 0 0,1 0-1,-1 0 1,1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2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2560,'-15'15'1147,"30"-30"79,-13 15-804,3 0-245,13-1 1092,-17 1-1245,-1 0 1,1-1-1,-1 1 0,1 0 1,-1 0-1,1-1 0,-1 1 1,0 0-1,1-1 0,-1 1 1,1 0-1,-1-1 0,0 1 0,1-1 1,-1 1-1,0-1 0,0 1 1,1 0-1,-1-1 0,0 1 1,0-1-1,0 1 0,0-1 1,1 1-1,-1-1 0,0 1 1,0-1-1,0 0 0,0 0 0,0 1-19,0 0-1,0 0 1,0 0-1,0 0 0,0 0 1,-1 0-1,1-1 1,0 1-1,0 0 0,0 0 1,0 0-1,0 0 1,0 0-1,0 0 0,0 0 1,1 0-1,-1 0 1,0-1-1,0 1 0,0 0 1,0 0-1,0 0 1,0 0-1,0 0 0,0 0 1,0 0-1,0 0 1,0 0-1,0 0 0,0 0 1,0-1-1,0 1 1,0 0-1,0 0 0,1 0 1,-1 0-1,0 0 1,0 0-1,0 0 0,0 0 1,0 0-1,0 0 1,0 0-1,0 0 0,0 0 1,1 0-1,-1 0 1,0 0-1,0 0 0,0 0 1,0 0-1,0 0 0,0 0 1,0 0-1,0 0 1,1 0-1,27 0 513,-28 0-515,0 0-1,0 0 1,0 0-1,0 0 0,0 0 1,1 0-1,-1 0 1,0 0-1,0 0 0,0 0 1,0 0-1,0 0 1,0 0-1,0 0 0,0 0 1,0 0-1,1 0 1,-1 0-1,0 0 0,0 0 1,0 0-1,0 0 1,0 0-1,0 0 0,0 0 1,0 0-1,0 1 1,0-1-1,0 0 1,1 0-1,-1 0 0,0 0 1,0 0-1,0 0 1,0 0-1,0 0 0,0 0 1,0 0-1,0 0 1,0 1-1,0-1 0,0 0 1,0 0-1,0 0 1,0 0-1,0 0 0,0 0 1,0 0-1,0 0 1,0 0-1,0 1 0,0-1 1,0 0-1,0 0 1,0 0-1,0 0 0,0 1 1,0-1-1,0 1 1,0-1-1,0 0 1,0 1-1,0-1 0,0 1 1,0-1-1,0 1 1,0-1-1,0 1 1,0-1-1,0 1 0,0-1 1,1 1-1,-1-1 1,0 0-1,0 1 1,1-1-1,-1 1 0,0-1 1,1 0-1,-1 1 1,0-1-1,1 0 1,-1 0-1,0 1 1,1-1-1,-1 0 0,1 0 1,-1 1-1,0-1 1,1 0-1,-1 0 1,1 0-1,-1 0 0,1 0 1,-1 1-1,1-1 1,-1 0-1,1 0 1,-1 0-1,1-1 0,-1 1 1,1 0-1,0 0 1,1 0 4,0 0 1,0 0 0,0 0 0,-1 1-1,1-1 1,0 1 0,0-1 0,3 2-1,-1 0 22,-1 0-1,1 0 0,0 0 0,0-1 0,0 0 0,0 1 0,0-2 1,0 1-1,0 0 0,8-1 0,30 1 167,-25 0-130,0-1 1,1 0 0,22-4 0,-15-3-65,-18 5 2,-1 0 0,1 1 0,0 0 1,12-1-1,-3 3 91,-9-1-55,0 0 0,0 0 0,0 0-1,0-1 1,7-2 0,9-8-6,-21 10-99,1 1-1,0-1 1,-1 1-1,1-1 1,0 1 0,-1 0-1,4 0 1,1 0-365,10 17-3866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2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1888,'-14'0'613,"11"0"-367,0 0 36,-4 0 477,14 0-83,-4 0 225,-6 0-272,-8 0-10,8 0 1077,6 3-1467,8 9-159,-8-10 74,0 1-27,2 2-72,-2-1-21,1 0 0,0 0 0,1 0 0,5 4 0,2-3-38,-10-4 10,1 0 0,-1 0 1,0 1-1,1-1 0,-1 0 1,0 1-1,0 0 0,3 2 0,-2-1 31,2 0 0,-1 0 0,0 0 0,8 4-1,-9-6-18,0 1 0,0-1 0,0 1-1,0 0 1,0 0 0,-1 0 0,1 1-1,-1-1 1,1 1 0,-1-1 0,0 1-1,3 4 1,-2 0 19,-3-7-22,0 1-1,0-1 1,1 1-1,-1-1 1,0 1 0,0-1-1,0 1 1,1-1-1,-1 1 1,0-1-1,0 0 1,1 1 0,-1-1-1,1 1 1,-1-1-1,0 0 1,1 1 0,-1-1-1,0 0 1,1 0-1,-1 1 1,1-1-1,-1 0 1,1 0 0,-1 0-1,1 1 1,-1-1-1,1 0 1,-1 0 0,1 0-1,-1 0 1,1 0-1,-1 0 1,1 0-1,0 0 1,-1 0 3,0 0 1,0 0-1,0 0 1,0 0-1,0 0 1,1 0-1,-1 0 0,0 0 1,0 0-1,0 0 1,0 0-1,0 0 1,0 0-1,0 0 0,0 0 1,0 0-1,0 0 1,1 0-1,-1 0 0,0 0 1,0 0-1,0 0 1,0 0-1,0 0 1,0 0-1,0 0 0,0 0 1,0 0-1,0 0 1,0 0-1,1 0 1,-1 0-1,0 0 0,0 1 1,0-1-1,0 0 1,0 0-1,0 0 0,0 0 1,0 0-1,0 0 1,0 0-1,0 0 1,0 0-1,0 1 0,0-1 1,0 0-1,0 0 1,0 0-1,0 0 1,0 0-1,0 0 0,0 0 1,0 0-1,0 0 1,0 1-1,0-1 8,0 1 0,0-1 1,0 0-1,0 1 0,0-1 0,0 1 1,0-1-1,0 1 0,0-1 0,-1 1 1,1-1-1,0 1 0,0-1 0,0 0 0,0 1 1,-1-1-1,1 1 0,0-1 0,0 0 1,-1 1-1,1-1 0,0 0 0,-1 1 0,1-1 1,0 0-1,-1 0 0,1 1 0,-1-1 1,1 0-1,-1 1 0,-6 4 254,3 0-223,1 0 0,0 1 0,0 0 0,-2 6 0,2 2-33,3-12-4,-1 1 0,1-1 0,-1 1 0,0-1 0,0 1 0,0-1 0,0 0 0,0 1 0,0-1 0,-1 0 1,1 0-1,-1 0 0,-1 2 0,-6 4 48,6-5-73,-1 1 0,1-1 0,-1 1 0,1 0 0,-3 4 0,1 6-65,-7-8 26,12-5 54,-1 0-1,1 0 0,0-1 0,-1 1 1,1 0-1,0 0 0,0 0 0,-1 0 0,1 0 1,0 0-1,0 0 0,0 0 0,0 1 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2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4224,'-14'0'1365,"11"0"-517,6 0-459,10 1-173,-2-1-78,0 0 0,22-3 0,-20 0-100,5-1 22,0 1 0,32-2 0,-36 5-7,-1-1 0,0-1 0,13-3 0,-12 2-3,1 1 0,-1 0-1,17 0 1,-11 2-32,27 0 109,-42 0-49,-26 0-13,5 0-34,10 0-28,1 0 1,-1 0-1,1 1 1,-11 1-1,-18 10-8,21-9-19,3-1-56,0 1-1,-20 7 0,27-8 48,0-1 0,0 1 1,1 0-1,-1 0 0,0 0 0,1 0 0,-1 0 0,1 1 1,0-1-1,-1 1 0,1-1 0,1 1 0,-4 5 0,4-5 23,0 1 0,0-1 0,1 1 0,-1 0 0,1-1 0,0 1-1,0 0 1,0-1 0,0 1 0,1 0 0,0-1 0,1 6 0,-2-7 8,2 6 1,0 1 1,1 0-1,0-1 0,0 1 1,0-1-1,1 0 0,10 15 1,15 14 0,-9 7 34,-3-6 108,-14-32-94,-1 0 1,1 0-1,-1 0 0,0 1 1,0-1-1,1 10 1,-3-13-45,0 0 1,0-1 0,0 1 0,0-1 0,-1 1 0,1 0 0,0-1 0,-1 1 0,0-1 0,0 1-1,0-1 1,0 0 0,0 1 0,0-1 0,-1 0 0,1 0 0,-1 0 0,-2 4 0,-1-2-5,1 1 0,-1-1 0,0 0 0,-7 4 0,9-6 7,0-1 1,0 0-1,0 0 0,0 0 0,0 0 1,0 0-1,0-1 0,0 0 0,-1 1 1,-2-1-1,-1 0-12,0 1 0,1 0 1,-12 3-1,-13 1-8,29-5 16,-1 0 1,0-1-1,1 1 1,-1-1 0,1 0-1,-5-1 1,4 1 5,0 0 1,0 0-1,0 0 0,-1 0 1,1 0-1,-7 1 0,3 0 25,4 0-29,1 0 0,0 0-1,-1 0 1,1 0-1,0 0 1,-1 0 0,1-1-1,0 1 1,-4-2-1,-2-3-52,1 2-62,7 3 110,0 0 0,0 1 1,-1-1-1,1 0 0,0 0 1,0 1-1,0-1 0,0 0 1,-1 0-1,1 1 0,0-1 1,0 0-1,0 0 1,0 1-1,0-1 0,0 0 1,0 1-1,0-1 0,0 0 1,0 1-1,0-1 0,0 0 1,0 1-1,0-1 0,0 0 1,0 1-1,0-1 6,0 0 1,0 0-1,0 0 1,0 0-1,0 0 0,0 0 1,0 0-1,0 1 0,0-1 1,0 0-1,0 0 0,0 0 1,0 0-1,0 0 1,0 0-1,0 0 0,0 0 1,0 0-1,0 1 0,0-1 1,0 0-1,0 0 0,0 0 1,0 0-1,0 0 0,0 0 1,0 0-1,0 0 1,0 0-1,1 0 0,-1 0 1,0 0-1,0 1 0,0-1 1,0 0-1,0 0 0,0 0 1,0 0-1,0 0 1,0 0-1,0 0 0,0 0 1,1 0-1,-1 0 0,0 0 1,0 0-1,0 0 0,0 0 1,0 0-1,0 0 1,0 0-1,0 0 0,0 0 1,1 0-1,-1 0 0,0 0 1,8 0 164,-3-1-71,1 1 0,0 0 0,-1 1 0,10 1 1,11 10 117,-14-10-162,0-1 0,0 0 0,1-1 0,-1-1 0,21-2 0,6-9 147,-18 10-28,0 1 0,34 1 0,-18 1 308,-36-1-496,-1 0-1,1 0 1,0 0 0,-1 0-1,1 0 1,0 0 0,-1 0-1,1 0 1,-1-1 0,1 1-1,0 0 1,-1 0-1,1 0 1,-1-1 0,1 1-1,0 0 1,-1-1 0,1 1-1,-1-1 1,1 1 0,-1 0-1,1-1 1,-1 1 0,0-1-1,1 1 1,0-2 0,0-16-3812,-1 10 1952,0-10-666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3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2080,'-14'-15'667,"11"13"271,6 2-570,363 0 2699,-344-1-2999,-1-1 1,24-5-1,-28 4-67,35-2 1,33 5 568,-85 0-567,0 0 0,0 0-1,0 0 1,0 0 0,0 0-1,0 0 1,0 0-1,1 0 1,-1 0 0,0 0-1,0 0 1,0 0-1,0 0 1,0 0 0,0 0-1,0 0 1,0 0 0,0 0-1,1 0 1,-1 0-1,0 0 1,0 0 0,0 1-1,0-1 1,0 0 0,0 0-1,0 0 1,0 0-1,0 0 1,0 0 0,0 0-1,0 0 1,1 0-1,-1 0 1,0 0 0,0 0-1,0 0 1,0 1 0,0-1-1,0 0 1,0 0-1,0 0 1,0 0 0,0 0-1,0 0 1,0 0 0,0 0-1,0 0 1,0 1-1,0-1 1,0 0 0,0 0-1,0 0 1,0 0 0,0 0-1,0 0 1,-1 1-2,1 0-1,0 0 1,0 0 0,0 0 0,-1 0-1,1-1 1,-1 1 0,1 0 0,-1 0-1,1-1 1,-1 1 0,1 0 0,-1 0 0,1-1-1,-1 1 1,0-1 0,1 1 0,-1-1-1,-1 2 1,-19 9-173,19-9 142,-1-1 13,1 0 1,0 0-1,0 0 0,0 0 0,0 1 0,0-1 1,0 0-1,1 1 0,-1 0 0,0-1 1,1 1-1,-1 0 0,1 0 0,0 0 1,0 0-1,-2 4 0,2-5 9,-7 10-115,-15 15-16,12-6 43,3-14 77,-7 8 1,7 5 17,8-16 6,-1-1-1,0 1 1,0-1-1,0 0 1,0 0-1,0 1 1,0-1-1,0 0 1,-1 0-1,1 0 1,-3 2-1,-1 1 4,1 1 0,-1-1 0,1 1 0,-3 6 0,3-6-6,0 0-1,0 0 1,0-1 0,-6 6-1,-4 6-65,11-11 46,3-6 23,0 1 0,-1 0 0,1-1-1,0 1 1,-1 0 0,1-1 0,0 1 0,-1 0 0,1-1-1,-1 1 1,1-1 0,-1 1 0,1-1 0,-1 1 0,0-1 0,1 1-1,-1-1 1,0 0 0,1 1 0,-1-1 0,-1 0 0,-3 3 40,-12 8 51,3-5-86,9 1-21,5-6 11,-1-1-1,1 1 1,0-1-1,0 1 1,-1-1-1,1 0 1,0 1-1,-1-1 1,1 1-1,-1-1 1,1 0-1,0 1 1,-1-1-1,1 0 1,-1 0-1,1 1 1,-1-1-1,1 0 1,-1 0 0,1 0-1,-1 1 1,1-1-1,-1 0 1,1 0-1,-1 0 1,0 0-1,1 0 1,-1 0-1,1 0 1,-1 0-1,0-1 1,-11 1 10,7 0 18,0 0-1,0 0 1,0 0 0,0 1-1,-6 1 1,-12 10 41,-6-7-170,9 7 21,19-12 74,0 1 1,-1-1 0,1 1-1,-1-1 1,0 0 0,1 0-1,-1 0 1,1 1 0,-3-2-1,4 1 6,0 0 0,-1 0-1,0 0 1,1 0-1,-1 0 1,0 0-1,1 0 1,-1 0-1,0 1 1,1-1-1,-1 0 1,0 0-1,1 0 1,-1 1-1,1-1 1,-1 0-1,0 1 1,1-1-1,-1 0 0,1 1 1,-1-1-1,1 1 1,-1-1-1,1 1 1,-1-1-1,1 1 1,-1 0-1,1 0 12,-1 0-1,1-1 1,-1 1 0,0 0-1,1-1 1,-1 1-1,1-1 1,-1 1 0,0 0-1,1-1 1,-1 0-1,0 1 1,0-1 0,1 0-1,-1 1 1,0-1-1,0 0 1,0 0 0,1 1-1,-1-1 1,0 0-1,0 0 1,0 0 0,0 0-1,1 0 1,-3-1-1,-8 1 54,8 0 1200,6 0-1146,40 0 313,-12-2-155,-1 3 0,34 3-1,-37 2-184,-17-3-44,1-1-1,-1-1 1,17 2 0,89-3 929,-113 0-667,0 0-58,9 0-155,-10 0-155,1 2-917,-2-1 927,-1 0-1,1-1 1,-1 1-1,1-1 1,0 1-1,-1-1 1,1 1 0,0-1-1,-1 0 1,1 1-1,0-1 1,-1 0-1,1 1 1,0-1 0,0 0-1,-1 0 1,2 1-1,14-7-2535,-14 4 2119,0 2 253,-1-1 0,1 1 0,-1-1 1,1 1-1,0 0 0,-1 0 0,1-1 0,-1 1 1,3 1-1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3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2560,'0'14'832,"0"-11"224,0-3-1030,0-1 1,0 1 0,0-1-1,0 1 1,0-1-1,0 1 1,0-1-1,0 0 1,0 1-1,0-1 1,0 1-1,0-1 1,0 1 0,0-1-1,0 1 1,1-1-1,-1 1 1,0-1-1,0 1 1,1-1-1,-1 1 1,0-1 0,1 1-1,-1-1 1,0 1-1,1-1 1,-1 1-1,1 0 1,-1-1-1,0 1 1,1 0 0,-1 0-1,1-1 1,-1 1-1,1 0 1,-1 0-1,1 0 1,-1-1-1,1 1 1,0 0 0,-1 0-1,1 0 1,-1 0-1,1 0 1,-1 0-1,2 0 1,0 0 229,1-3-128,26-25-27,-16 15-138,-10 11 42,0-1-1,-1 1 1,1-1-1,-1 0 1,1 0-1,2-5 1,12-26 293,-11 20-26,5 8-101,-6-1-71,-5 6-95,0 1 0,1-1-1,-1 1 1,0 0 0,0-1 0,1 1-1,-1 0 1,0-1 0,0 1-1,1 0 1,-1-1 0,1 1-1,-1 0 1,0-1 0,1 1-1,-1 0 1,0 0 0,1 0-1,-1-1 1,1 1 0,-1 0-1,1 0 1,-1 0 0,1 0-1,-1 0 1,0 0 0,1 0-1,-1 0 1,1 0 0,0 0-1,-1 0 0,0 0-1,0 0 0,0 0 0,0 0 0,0 0 0,1 0 0,-1 0 0,0 0 0,0 0 0,0 0 0,0 0 1,0 0-1,0 0 0,0 0 0,0 0 0,0 0 0,1 0 0,-1 0 0,0 0 0,0 0 0,0 0 0,0 0 0,0 0 1,0 0-1,0 0 0,0 0 0,0 0 0,0 0 0,0 0 0,1 0 0,-1 0 0,0 0 0,0 1 0,0-1 1,0 0-1,0 0 0,0 0 0,0 0 0,0 0 0,0 0 0,0 0 0,0 0 0,0 0 0,0 0 0,0 1 0,0-1 1,0 0-1,0 0 0,0 0 0,0 0 0,0 0 0,0 0 0,0 0 0,0 0 0,0 0 0,0 1 0,0-1 3,0 1 0,0 0 0,0-1 0,0 1-1,0-1 1,0 1 0,0 0 0,1-1 0,-1 1 0,0-1-1,0 1 1,1 0 0,-1-1 0,0 1 0,1-1-1,-1 1 1,1-1 0,-1 1 0,1-1 0,-1 0-1,1 1 1,-1-1 0,2 1 0,-2 0-1,1-1 0,0 0 0,-1 1 0,1 0 0,-1-1 0,1 1 0,0-1 1,-1 1-1,1 0 0,-1-1 0,0 1 0,1 0 0,-1-1 0,0 1 0,1 0 0,-1 0 0,0-1 0,0 1 1,1 0-1,-1 0 0,0 0 0,0-1 0,0 1 0,0 1 0,0 0 26,0 0-1,1 0 1,-1 0-1,1 1 1,-1-1-1,1 0 1,0 0-1,-1 0 1,1 0 0,0-1-1,1 1 1,-1 0-1,2 2 1,22 22 158,-11-14-107,-12-10-57,1 0 1,-1 0 0,1 0-1,0-1 1,-1 1-1,1-1 1,0 0-1,0 0 1,0 0 0,0 0-1,0 0 1,0-1-1,4 1 1,7 0 269,24-2-1,-14 0-132,-17 1-112,-1-1 1,0-1-1,1 1 0,-1-1 1,0 0-1,0 0 1,0-1-1,-1 0 0,1 0 1,0 0-1,8-7 0,-12 8-41,1 0 31,14-9 154,0-1 0,0-1 0,17-17 0,-26 21-101,-6 7-115,-1 0 0,1 0 1,0 0-1,-1 0 0,1 1 1,0-1-1,0 1 0,0-1 0,0 1 1,0 0-1,1-1 0,-1 1 1,0 0-1,0 1 0,1-1 0,-1 0 1,1 1-1,3-1 0,11 1-388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3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2720,'0'0'2043,"-2"0"-1643,1 0-367,0 0 0,0 1 0,0-1 0,0 0 0,0 1 0,0-1 0,0 1 0,0-1 0,0 1 0,0-1 1,0 1-1,1 0 0,-1-1 0,0 1 0,1 0 0,-1 0 0,0 0 0,1-1 0,-1 1 0,1 0 1,-1 0-1,1 0 0,-1 1 0,-12 16 362,1-6-191,7-7-111,0-1 0,0 1 0,1 1 0,-1-1 0,-4 9 0,-3 23 190,-5-4-114,9-21-110,1 1 1,-6 14-1,9-15-27,1-1 0,-3 15 0,-1 8 48,-4 0 48,5 0-43,3-24-64,3-8-15,-1 0 0,0 0 0,1 0 0,-1-1 1,1 1-1,0 0 0,0 0 0,0 0 0,0 0 0,0 0 1,0 0-1,0 0 0,1 0 0,-1 0 0,1 0 0,-1 0 1,1 0-1,0-1 0,1 4 0,3 6 7,-5-10-3,1 0 1,-1 1 0,0-1-1,1 0 1,-1 0-1,1 0 1,0 0 0,-1 0-1,1 0 1,0 0-1,-1 0 1,1 0 0,0 0-1,0 0 1,0 0-1,0 0 1,0-1 0,0 1-1,0 0 1,0-1-1,0 1 1,1-1 0,-1 1-1,0-1 1,0 1-1,0-1 1,1 0 0,-1 0-1,0 0 1,0 0 0,1 0-1,1 0 1,45 0 266,-44 0-265,-1 0 0,1 0 0,-1-1 0,1 1 0,-1-1 0,1 0 0,-1 0 0,7-3 0,6-2 40,4 1-7,-15 5-39,0-1 1,-1 0-1,1 0 0,-1-1 1,0 1-1,1-1 0,-1 0 1,0 0-1,0-1 0,0 1 0,0-1 1,-1 0-1,8-6 0,-3 0-13,-7 7-17,1 0 1,0 0-1,-1 0 0,1 1 0,0-1 1,0 0-1,0 1 0,0-1 0,0 1 1,0 0-1,0 0 0,1 0 0,-1 0 1,0 0-1,1 0 0,-1 0 0,0 1 0,5-1 1,7 1-127,-8 3 492,-2 1-220,0 0-46,0 0 0,0 0-1,0 0 1,4 7 0,-3 0 13,-5-9-82,1 0 1,0-1-1,-1 1 1,1-1-1,0 1 1,0-1-1,0 0 1,0 1-1,0-1 0,0 0 1,0 1-1,1-1 1,-1 0-1,0 0 1,3 1-1,7 6 37,2 0 0,-1-2 1,1 1-1,0-1 0,0-1 0,14 3 0,-16-6 17,1-1 0,-1-1 0,0 0 0,1 0-1,-1-1 1,0-1 0,1 0 0,-1-1 0,18-6-1,56-25 228,-82 33-264,0 0-1,1-1 0,-1 1 0,0-1 0,0 1 1,0-1-1,0 0 0,3-3 0,-6 3 5,1 1 0,0 0-1,0 0 1,-1-1 0,1 1 0,0-1-1,-1 1 1,1 0 0,-1-1 0,0 1-1,0-1 1,1 1 0,-1-1 0,0 1-1,0-1 1,0 1 0,-1-1 0,1 1-1,0-1 1,-1 1 0,1-1-1,0 1 1,-2-3 0,-6-15 316,-16-31 0,-9-17 541,26 50-768,2 7-110,0-1 0,1 0 0,1 0 0,0-1 0,0 1 0,-1-23 0,4 0-167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12 173 2720,'-10'-2'665,"8"-1"-181,3 2-458,-1 0-1,1 0 0,0 0 0,0 1 0,-1-1 1,1 0-1,0 1 0,0-1 0,0 0 1,0 1-1,0-1 0,1 0 0,5 0 140,-6 1-128,0 0 1,0 0-1,0 0 1,0 0-1,0 0 0,0 0 1,0 0-1,0-1 0,0 1 1,0 0-1,0-1 0,-1 1 1,1-1-1,0 1 0,1-1 1,8-3 78,0 1 0,0 0 1,1 0-1,16-1 0,169-36 524,-74 14-379,-72 15-160,56-9 102,-23 14 0,-1-5-123,-14 5-181,-34 0 49,-24 3 46,0 2 1,0-1-1,15 0 0,-15 2 15,-7-1 10,0 1-1,-1-1 0,1 1 1,0 0-1,0 0 0,0 1 1,0-1-1,-1 0 0,1 1 1,0 0-1,4 1 0,-7-2-24,0 0-1,0 0 0,1 1 0,-1-1 0,0 0 0,0 0 0,0 0 0,1 0 0,-1 1 0,0-1 0,0 0 0,0 0 0,0 0 0,0 1 0,1-1 0,-1 0 0,0 0 0,0 1 0,0-1 0,0 0 0,0 0 1,0 0-1,0 1 0,0-1 0,0 0 0,0 0 0,0 1 0,0-1 0,0 0 0,0 0 0,0 1 0,0-1 0,0 0 0,0 0 0,-1 1 0,1-1 0,0 0 0,0 0 0,0 0 0,0 1 0,0-1 0,-1 0 1,1 0-1,0 0 0,0 1 0,-15 5-1713,12-5 1376,-28 13-1155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4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87 3072,'-57'14'976,"48"-11"-723,7 0-117,2-3-111,0 1 1,0-1-1,0 1 0,0-1 1,0 1-1,0-1 0,0 1 0,0 0 1,1-1-1,-1 1 0,0-1 1,0 1-1,0-1 0,1 1 1,-1-1-1,0 1 0,1-1 0,-1 0 1,0 1-1,1-1 0,-1 1 1,1-1-1,-1 0 0,0 1 0,1-1 1,-1 0-1,1 0 0,-1 1 1,1-1-1,0 0 0,2 1 87,-1-1 0,1 0 0,0 0 0,-1 0 0,1 0 0,0 0 0,0-1 0,-1 1 0,5-2 0,41-9 629,20 5-271,18-5-124,-30 6-223,87-10 10,-64 1-87,114-23 159,-168 31-44,-1 2 1,1 0-1,40 1 0,-54 2-182,-22 4-886,-6 12 209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4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 3712,'-31'0'2144,"32"0"-2134,-1 0 1,1 0 0,0 0-1,-1 0 1,1 0-1,-1 0 1,1 0 0,-1 0-1,1 1 1,-1-1-1,1 0 1,-1 0 0,1 1-1,-1-1 1,1 0-1,-1 0 1,1 1 0,-1-1-1,1 1 1,-1-1-1,0 0 1,1 1 0,-1-1-1,0 1 1,1 0-1,0 0 11,-1 0-1,1-1 1,-1 1-1,1 0 0,-1-1 1,1 1-1,0 0 0,-1-1 1,1 1-1,0-1 1,0 1-1,-1-1 0,1 0 1,0 1-1,0-1 0,0 0 1,0 1-1,0-1 1,-1 0-1,1 0 0,0 0 1,0 0-1,0 0 0,0 0 1,1 0-1,69 0 615,-51 0-534,20-3 0,17-8-5,-32 8-103,31 2-1,11-1-3,-21-4 35,41-2 53,-59 8 2,-16 0-40,0 0 0,0 0 0,12-3 0,-9 0 30,-13 2-52,0 0 0,0 1 0,-1-1 0,1 1 0,0 0 0,0 0 0,0 0 0,0 0 0,0 0 1,0 0-1,0 0 0,0 0 0,0 1 0,0-1 0,-1 1 0,1 0 0,0-1 0,0 1 0,1 1 0,10 2 691,-29-5-120,12 1-580,1 0-31,1 0 1,-1 0 0,1 0 0,-1 0 0,1 0 0,-1-1 0,1 1 0,-5-2-1,-1-3-347,6 4 284,1 0 1,-1 0-1,0 0 1,1 0-1,-1 0 1,0 0-1,1 1 1,-1-1-1,0 1 1,0-1-1,1 1 1,-1 0-1,0 0 1,-3 0-1,-8 0-479,4 0 190,1 0 0,-1 0 1,-17-3-1,9-2 71,10 3 197,1 0-1,-1 0 1,0 1-1,0 0 0,-13 0 1,11 1 77,6-1 52,0 1 1,0 0 0,0 0-1,0 0 1,0 0-1,0 1 1,0-1-1,0 1 1,0 0 0,0 0-1,1 0 1,-1 0-1,0 0 1,1 0-1,-1 1 1,0-1-1,1 1 1,0 0 0,-4 4-1,-1-1 55,2 2 0,-1-1-1,1 0 1,0 1-1,0 0 1,0 1 0,-6 14-1,-4 18 210,-18 68-1,31-96-239,1 1 0,0 0 0,2 16 1,-1-21-12,0 1 0,0-1 0,-3 16 0,-8 2 29,10-8-38,1-16-19,0 1 0,0-1 0,0 1 0,0 0 0,-1-1 0,1 1 0,-1-1 0,1 1 0,-3 4 0,-8 10 52,10-15-48,0 0 0,0 0 0,0 0 0,-1 0 0,1 0-1,0 0 1,-1 0 0,1 0 0,-1-1 0,0 1 0,0 0 0,0-1 0,0 0-1,0 1 1,0-1 0,-3 2 0,4-3-9,0 1-4,0-1 1,0 1 0,1-1-1,-1 1 1,0-1-1,0 0 1,0 1-1,0-1 1,0 0 0,1 0-1,-1 0 1,0 0-1,0 1 1,0-1-1,0 0 1,0-1 0,0 1-1,0 0 1,-1 0-1,-2-1 9,-61 1 1849,67 0-1817,0 0-1,0 0 0,0 0 1,1 1-1,-1-1 0,0 1 1,0-1-1,0 1 0,0 0 1,0 0-1,3 1 0,-2 0 3,0-1-1,0 1 0,0-1 1,0 0-1,0 0 0,1 0 1,-1-1-1,0 1 0,0-1 1,1 0-1,4 0 0,17 2 145,28 4-1,-27-2-38,32 1 1,163-5 1463,-221 0-1607,0 0-1,0 0 1,0 0-1,1 0 0,-1 0 1,0 0-1,0 0 1,0 0-1,0 0 1,0 0-1,0 0 0,0 0 1,0 0-1,0 0 1,1 0-1,-1 0 1,0 0-1,0 0 1,0 0-1,0 0 0,0 0 1,0 0-1,0 0 1,0 0-1,0 0 1,0 0-1,1 0 0,-1 0 1,0 0-1,0 0 1,0 0-1,0 0 1,0-1-1,0 1 0,0 0 1,0 0-1,0 0 1,0 0-1,0 0 1,0 0-1,0 0 0,0 0 1,0 0-1,0-1 1,0 1-1,0 0 1,0 0-1,0 0 0,0 0 1,0 0-1,0 0 1,0 0-1,0 0 1,0 0-1,0 0 1,0-1-1,0 0-65,-1 0 1,1 0-1,0 0 0,-1 0 0,1 0 1,-1 0-1,0 0 0,1 0 0,-1 0 1,0 0-1,1 0 0,-1 0 1,0 0-1,0 1 0,0-1 0,0 0 1,0 1-1,0-1 0,0 1 1,0-1-1,0 1 0,-1-1 0,-11-8-1806,10 6 360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3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35 2496,'1'-2'65,"1"1"0,-1 0 0,0-1 0,1 1 0,-1-1 0,0 0-1,0 1 1,0-1 0,0 0 0,0 0 0,0 1 0,-1-1 0,1 0 0,-1 0 0,1 0 0,0-3 0,-1 3 106,0 4 58,0 3-168,0-2-30,0 1-1,0-1 0,0 0 1,0 0-1,-1 1 0,0-1 1,0 4-1,-16 46 311,-12 27 38,25-61-296,2-11-51,0 1 1,0-1-1,-1 0 1,-4 8-1,-24 35 368,26-39-212,4-9-117,0-1 0,-1 1-1,1-1 1,0 0 0,-1 0-1,-2 4 1,1-4 227,6-4 22,31-18-181,-1-10-132,2-3 119,6 2-27,46-40 154,-61 40-263,-17 23-61,1 0 0,0 1-1,0 0 1,1 0 0,18-7 0,-28 13 51,0 1-1,0 0 1,0-1 0,-1 1-1,1 0 1,0 0 0,0 0-1,0-1 1,0 1 0,0 0-1,-1 0 1,1 0 0,0 1-1,0-1 1,1 0 0,3 9-253,-2-2 226,2 1 86,-4-6-18,0-1-1,0 1 0,0 0 1,0-1-1,0 1 1,0-1-1,-1 1 1,1 0-1,-1 0 0,1-1 1,-1 1-1,0 0 1,0 2-1,0 58 572,0-59-569,0 0 0,0 1-1,0-1 1,1 0 0,-1 0-1,1 0 1,-1 0 0,1-1 0,0 1-1,0 0 1,3 5 0,-3-6-17,1 1 0,-1-1 0,0 1 0,0-1 1,-1 1-1,1 0 0,0-1 0,-1 1 0,0 0 0,0-1 1,0 6-1,0 57 452,0-62-423,0-1 0,0 0-1,-1 0 1,1 0 0,-1 0 0,1 0-1,-1 0 1,0 0 0,0 0-1,0 0 1,-2 2 0,2-2-9,0-1 0,0 1 0,0-1 0,1 1 1,-1 0-1,0-1 0,1 1 0,-1 0 0,1-1 1,0 1-1,-1 2 0,1-4-29,0 0 1,0 0-1,0 0 1,0 0-1,0 0 0,1 0 1,-1 0-1,0 0 0,0 1 1,0-1-1,0 0 1,0 0-1,0 0 0,0 0 1,0 0-1,-1 0 1,1 0-1,0 0 0,0 0 1,0 1-1,0-1 0,0 0 1,0 0-1,0 0 1,0 0-1,0 0 0,0 0 1,0 0-1,0 0 0,0 0 1,0 0-1,0 0 1,0 0-1,0 1 0,-1-1 1,1 0-1,0 0 1,0 0-1,0 0 0,0 0 1,0 0-1,0 0 0,0 0 1,0 0-1,0 0 1,0 0-1,-1 0 0,1 0 1,0 0-1,0 0 0,0 0 1,0 0-1,0 0 1,0 0-1,0 0 0,-1 0 1,-10 0-1236,8 0 316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4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3232,'0'0'1456,"0"-3"-1104,0-8 458,0 8-218,2 0 0,0 2-545,-1 0-1,1-1 0,0 1 0,-1 0 0,1 0 0,0 0 0,-1 0 1,1 1-1,0-1 0,0 0 0,0 1 0,3-1 0,32-1 231,-31 2-311,1 1 36,1 0 0,-1 0 0,1 0 1,9 4-1,1 0 40,13 1 1,-8 5-107,-12-9 41,-10-2 34,0 0 0,-1 0 0,1 0 1,0 0-1,0 0 0,-1 0 0,1 0 0,0 1 0,0-1 0,-1 0 0,1 0 0,0 0 1,-1 1-1,1-1 0,0 0 0,-1 1 0,1-1 0,0 1 0,-1-1 0,1 1 0,-1-1 0,1 1 1,-1-1-1,1 1 0,-1-1 0,1 1 0,-1 0 0,0-1 0,1 1 0,-1 0 0,0-1 1,0 1-1,1 0 0,-1-1 0,0 1 0,0 0 0,0 0 0,0-1 0,0 2 0,0 0 21,0-1 0,-1 0 0,1 1-1,-1-1 1,1 0 0,-1 0 0,0 1-1,1-1 1,-1 0 0,0 0-1,0 0 1,0 0 0,0 0 0,0 0-1,0 0 1,0 0 0,0 0 0,-2 0-1,-28 18 346,13-9-130,-2 5 14,13-12-175,6-3-82,0 0-1,1 0 0,-1 0 0,1 1 0,-1-1 1,1 0-1,-1 0 0,1 1 0,0-1 1,-1 0-1,1 1 0,-1-1 0,1 1 0,-1-1 1,1 0-1,0 1 0,-1-1 0,1 1 0,0-1 1,0 1-1,-1-1 0,1 1 0,0-1 0,0 1 1,0-1-1,0 1 0,-1-1 0,1 1 0,0 0 1,0-1-1,0 1 0,0-1 0,0 1 1,0-1-1,1 1 0,-1-1 0,0 1 0,0 0-13,0 0-1,0 0 0,0 0 1,0-1-1,0 1 0,0 0 0,0 0 1,0-1-1,0 1 0,0 0 1,1 0-1,-1-1 0,0 1 1,0 0-1,1 0 0,0 0 0,0 0 9,0-1-1,1 1 0,-1-1 0,1 1 0,-1-1 0,0 0 1,1 1-1,-1-1 0,1 0 0,-1 0 0,1 0 1,1 0-1,230 0 1069,-207-2-1933,-1 0-1,27-6 0,-36 5 335,35-2-2346,-36 1 1905,21-7 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4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 4576,'-14'-14'1450,"13"14"-1403,1 1 0,0-1-1,-1 1 1,1 0 0,0-1-1,-1 1 1,1-1-1,0 1 1,0-1 0,0 1-1,0 0 1,0-1 0,0 1-1,0-1 1,0 1-1,0 0 1,0 0 0,0-1 63,0 30 892,1-20-906,-1 0 0,0-1 0,-1 1 0,-2 12 0,-8 32 96,6-15-123,3-7 1,-11 45-1,6-38 67,1 0 0,2 0-1,3 73 1,2-68 340,-1-44-468,0 1 0,0-1 1,0 1-1,0-1 0,0 1 0,0 0 1,0-1-1,0 1 0,0-1 0,0 1 1,0-1-1,0 1 0,0-1 0,0 1 1,0 0-1,-1-1 0,1 1 0,0-1 0,0 1 1,-1-1-1,1 1 0,0-1 0,-1 0 1,1 1-1,-1-1 0,1 1 0,0-1 1,-1 0-1,1 1 0,-1-1 0,1 0 0,-1 1 1,1-1-1,-1 0 0,1 0 0,-1 0 1,1 1-1,-1-1 0,1 0 0,-1 0 1,0 0-1,1 0 0,-1 0 0,1 0 0,-2 0 1,2 0-8,0 0 0,0 0 0,0 0 0,0 0 0,0 0 0,0 0 0,0 0 0,0 0 0,0 0 0,-1 0 0,1 0 0,0 0 0,0 0 0,0 0 0,0 0 0,0 0 0,0 0 0,0 0 0,0 0 0,0 0 0,-1 0 0,1 0 0,0 0 0,0 0 0,0 0 0,0 0 0,0 0 1,0-1-1,0 1 0,0 0 0,0 0 0,0 0 0,0 0 0,0 0 0,0 0 0,-1 0 0,1 0 0,0 0 0,0 0 0,0 0 0,0-1 0,0 1 0,0 0 0,0 0 0,0 0 0,0 0 0,0 0 0,0 0 0,0 0 0,0 0 0,0 0 0,0-1 0,0 1 0,0 0 0,0 0 0,1 0 0,-2-42-71,0 21-43,1 0-1,4-31 1,8-11-47,2-12-40,-12 66 160,1 0 0,1 1 0,0-1 0,9-14 0,-5 10-33,19-20 1,-14 19 19,55-59-297,-58 64 286,1 0 0,0 1-1,1 0 1,-1 1 0,22-10-1,-24 14 75,0-1 0,0 2-1,0-1 1,0 1 0,0 1-1,0-1 1,1 2 0,-1-1-1,0 1 1,1 1 0,-1 0-1,0 0 1,1 1 0,-1 0-1,0 0 1,0 1-1,-1 0 1,1 1 0,0 0-1,8 5 1,-16-8 10,1 0 0,-1 0 0,1 0-1,-1 0 1,0 1 0,0-1 0,0 0 0,0 0-1,0 1 1,0-1 0,0 1 0,0-1 0,0 1 0,0-1-1,0 3 1,4 7 143,-4-9-132,0 0-1,0 1 1,-1-1 0,1 0-1,0 0 1,-1 0-1,1 0 1,-1 1 0,0-1-1,0 0 1,0 0-1,0 1 1,-1 3 0,1-4-3,-1 1 0,0-1 0,0 0 0,0 0 0,0 0-1,-1 0 1,1-1 0,0 1 0,-1 0 0,1 0 0,-1-1 0,0 1 0,0-1 0,0 1 0,1-1 0,-1 0 0,0 0 0,-4 2 0,-7 3 41,0-1-1,-1 0 1,0 0 0,0-1-1,0-1 1,0-1 0,-18 2-1,22-5-47,-1 1-1,0-2 1,1 1-1,-13-5 1,3 2-6,17 3-12,-52-12-61,51 12 36,0-1-1,0 0 1,-1 0 0,1 0-1,1 0 1,-1 0-1,0-1 1,-5-4 0,0-5-270,8 12 280,1-1 0,0 1 0,0 0 1,0-1-1,0 1 0,0 0 0,-1 0 1,1-1-1,0 1 0,0 0 0,-1 0 0,1-1 1,0 1-1,0 0 0,-1 0 0,1 0 1,0-1-1,0 1 0,-1 0 0,1 0 0,0 0 1,-1 0-1,1 0 0,0 0 0,-1 0 1,1 0-1,0 0 0,-1 0 0,1 0 0,8 0-356,-7 0 362,-1 0 1,0 0-1,1 0 0,-1 0 0,1 0 0,-1 1 0,0-1 0,1 0 0,-1 0 0,1 0 0,-1 1 0,0-1 0,1 0 0,-1 1 0,0-1 1,0 0-1,1 1 0,-1-1 0,0 0 0,0 1 0,1-1 0,-1 1 0,0-1 0,0 0 0,0 1 0,1 0 0,29 38 364,53 50-1,5-11 293,-59-54-340,-12-8-151,20 14 114,8-6 35,-38-20-266,1-1 0,-1 1 0,0 0 0,-1 1 0,10 7 0,2 8 109,-16-17-122,0 0-1,1-1 1,-1 1 0,0-1 0,1 0-1,0 1 1,0-1 0,-1 0 0,1 0-1,0-1 1,5 3 0,11 3 630,-1-2-171,-17-5-475,0 0-1,-1 0 0,1 0 1,0 0-1,0 0 0,0 0 0,-1-1 1,1 1-1,0 0 0,0-1 1,-1 1-1,1-1 0,0 1 1,-1-1-1,1 1 0,0-1 1,-1 1-1,1-2 0,2 0-134,-3-1-1916,0 2 1905,0 0 0,0 1 0,0-1 0,0 0 0,0 0 0,1 1 0,-1-1 1,0 0-1,0 0 0,0 1 0,1-1 0,-1 0 0,0 1 0,1-2 0,0 2 36,0 0-1,0-1 1,-1 1 0,1-1 0,0 1 0,0 0 0,0 0 0,0 0-1,0-1 1,0 1 0,0 0 0,0 0 0,1 1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5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28 358 2816,'-14'15'917,"11"-10"-565,3-4-336,0 0 0,0 0 0,0-1 0,0 1 0,0 0 0,0 0 0,0-1 0,-1 1 0,1 0 0,0-1 0,0 1 0,-1 0 0,1-1 0,-1 2 0,-6 1 420,14-3-61,-4 0 1758,0-3-1402,39-38 136,-5 6-733,34-43 1,-55 58-138,-9 10-15,0 0 1,1 1-1,0 0 1,15-12-1,42-28-323,-64 49 347,0-1 1,1 0 0,-1 0-1,1 1 1,-1-1 0,0 0-1,1 1 1,-1 0 0,1-1-1,-1 1 1,1 0 0,0 0-1,-1 0 1,1 0 0,-1 0-1,1 0 1,-1 0 0,1 0-1,-1 1 1,1-1 0,-1 0-1,1 1 1,-1 0 0,1-1-1,-1 1 1,3 1 0,-1 1 41,1 0 0,0 0 0,-1 1 0,0-1 1,0 1-1,0-1 0,3 6 0,45 87 859,-49-93-879,0 0 0,0 0 0,0-1 0,1 1 0,-1-1 0,1 0 0,-1 0 0,1 0 0,0 0 0,0 0 0,0-1 0,0 1 0,0-1 0,0 1 0,0-1 0,0 0 1,1-1-1,-1 1 0,0 0 0,1-1 0,-1 0 0,0 0 0,1 0 0,-1 0 0,1 0 0,2-2 0,1 0 49,-1-1-1,-1 0 1,1-1 0,0 1-1,-1-1 1,0 0 0,9-10-1,21-25 218,-21 27-199,3-5 39,-3-10 79,-8 15-122,8-14-11,-8-2-368,5 5-283,-5-6-1119,-6 27 1570,1 0 0,0 0 0,1 0 0,-1 1 0,0-1 0,0 0 0,1 0 0,-1 1 0,3-2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5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51 2912,'0'-14'923,"0"11"-550,-3 3-58,-5-2 270,10-3-157,1-2-92,-12 1 389,9 6-693,0-1-1,-1 0 1,1 1 0,0-1-1,-1 0 1,1 1 0,0-1-1,0 0 1,0 1 0,0-1-1,-1 0 1,1 0-1,0 1 1,1-2 0,-1-1 426,-3 3-170,-43 0 86,40 1-360,0-1 0,-1 2 0,1-1 0,0 1 0,0-1 0,0 2 0,0-1 1,1 1-1,-1-1 0,1 2 0,-1-1 0,1 1 0,-7 5 0,6-4 32,-1 1 0,1 0 0,0 0 0,1 0 0,0 1 0,0-1 0,0 1 0,-5 12 0,2-2 45,0 1 1,-6 27-1,9-28-62,1-1-1,0 1 1,2 1-1,-2 17 1,4-31-23,0 0 1,0 1 0,0-1 0,1 0 0,-1 0 0,1 1 0,0-1 0,1 0 0,-1 0 0,1 0 0,-1 0 0,1 0 0,0 0 0,0-1-1,1 1 1,-1-1 0,1 1 0,0-1 0,0 0 0,4 3 0,27 17 265,-30-19-253,0-1 0,0 0 0,1 0 0,-1 0 0,1-1 0,0 0 0,-1 0 0,1 0 0,0 0 0,0-1 0,0 1 0,1-1 0,-1-1 0,0 1 0,9-1 0,-2 0 20,0-1 1,0 0-1,0-1 1,-1-1-1,1 0 1,-1 0-1,1-1 1,-1-1-1,18-10 1,8-13-67,-6 5 38,-22 12 83,0 0 0,13-24 0,-8 13-131,0 2-22,-12 16 18,5-8-62,-7 12 100,0 0 0,0 0 0,0 0 0,1-1-1,-1 1 1,0 0 0,0 0 0,0 0 0,1 0 0,-1 0 0,0 0 0,0 0-1,1 0 1,-1 0 0,0 0 0,0 0 0,1 0 0,-1 0 0,0 0-1,0 0 1,0 0 0,1 0 0,-1 0 0,0 0 0,0 0 0,1 1 0,-1-1-1,0 0 1,0 0 0,0 0 0,0 0 0,1 0 0,-1 1 0,0-1-1,0 0 1,0 0 0,0 0 0,1 0 0,-1 1 0,0-1 0,0 0 0,0 0-1,0 1 1,0-1 0,0 0 0,0 0 0,0 0 0,0 1 0,0-1-1,0 0 1,1 4-55,0-1 0,0 0-1,-1 0 1,0 1-1,1-1 1,-2 7 0,4 23-232,15 19-1,-5-19 134,-11-26 115,0 0 0,1-1 0,-1 1 0,1-1 1,0 0-1,1 0 0,0 0 0,0 0 0,0-1 0,0 0 0,1 1 1,9 6-1,-3-2 172,1-1 0,-1-1 1,2 0-1,-1 0 0,1-2 0,17 8 1,-14-11-27,-1-1 0,0-1-1,0 0 1,25-2 0,-7 1 11,-17 0-24,0 0-1,0-1 1,0-1-1,0-1 1,20-5-1,-29 6-44,0-1 0,-1 0 0,0 0 0,1-1 0,-1 1 0,0-1 0,-1-1 0,1 1 0,-1-1 0,0 0 0,0 0 0,0 0-1,-1-1 1,7-11 0,-3 5 30,-5 8-44,0-1 0,-1 1 0,1-1 0,-1 0 0,0 1-1,0-1 1,0 0 0,-1 0 0,0 0 0,0-1 0,0 1 0,-1 0 0,1-9 0,-1-19 158,-1-59 91,1 79-284,-2 0 0,0 1 0,0-1 0,-1 1 0,-4-13 0,3 15-249,1 0-1,0 0 1,0 0 0,1-1-1,1 1 1,0-1-1,0 1 1,2-13-1,-1-11-1005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2:5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3328,'29'-28'1061,"-29"28"-1044,0-1-1,1 1 0,-1-1 1,1 1-1,-1-1 1,1 1-1,-1 0 0,1-1 1,-1 1-1,1 0 1,-1-1-1,1 1 1,-1 0-1,1 0 0,-1 0 1,1-1-1,-1 1 1,1 0-1,0 0 0,-1 0 1,1 0-1,-1 0 1,1 0-1,-1 0 0,2 0 1,17 0 97,10-1 282,48 5 0,-62 0-273,-1 1 0,0 0-1,25 12 1,-34-14-85,0 0 1,0 0-1,-1 0 0,1 1 1,-1-1-1,0 1 0,0 0 0,4 6 1,5 5 91,-9-12-100,-1 0 0,0 1 1,0 0-1,0-1 0,-1 1 0,1 0 1,2 8-1,-2-3 46,0 1 0,2 15 0,-5-21-61,1 1-18,1 3 90,-1 0 0,0 1 0,-1-1-1,0 16 1,-1-19-41,0-1 0,0 0 0,0 0-1,0 0 1,-1 0 0,0-1 0,0 1-1,0 0 1,0-1 0,-1 1 0,1-1 0,-1 0-1,-4 5 1,-36 26 274,32-25-228,0-1-1,0-1 1,0 0-1,-1 0 1,-17 6-1,22-9-56,-1-1-1,1 0 0,-1-1 1,1 0-1,-1 0 0,0-1 0,1 0 1,-1 0-1,0-1 0,0 0 1,0 0-1,0-1 0,-14-2 0,18 1-18,1 1-1,-1 0 1,1-1-1,0 0 1,0 0-1,0 0 1,0 0-1,0 0 1,0 0-1,0-1 1,1 0 0,-1 1-1,1-1 1,0 0-1,0 0 1,-2-3-1,3 3-16,-1 1 0,1 0 0,0 0 0,0-1 0,0 1 0,1-1 0,-1 1 0,0-1 0,1 1 0,0-1 0,0 1 0,-1-1 0,1 1 0,1-1 0,-1 1 0,0-1 0,1 1 0,-1-1 0,1 1 0,0-1 0,0 1 0,0 0 0,1-4 0,5-5-44,-4 7 36,-1 0 0,1 0 0,-1 0 0,1 0 1,0 0-1,1 1 0,-1-1 0,1 1 1,-1 0-1,1 0 0,0 0 0,5-2 0,-2 3 29,0 0-1,-1 0 1,1 1-1,0 1 1,0-1-1,10 1 1,39 5 94,-43-3-67,-1 1 1,0 1-1,0 0 0,0 1 1,0 0-1,-1 0 0,22 15 1,-20-10 33,-1 0 0,0 0 0,20 23 1,-13-14 9,2 4 152,-17-18-149,0 0 0,1 0 0,0 0 0,0-1 0,0 0 0,0 0 0,0 0 0,1-1 0,0 1-1,0-1 1,8 2 0,17 10 360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1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 3904,'-28'-15'1253,"27"15"-1222,1-1 1,-1 1-1,0 0 0,1-1 1,-1 1-1,0 0 0,1-1 1,-1 1-1,0 0 0,0 0 1,1-1-1,-1 1 0,0 0 1,0 0-1,0 0 0,1 0 1,-1 0-1,0 0 0,0 0 0,0 0 1,-1 1-1,0 0 112,2-1-132,0 0 1,0 0-1,0-1 0,0 1 1,0 0-1,-1 0 0,1 0 1,0 0-1,0 0 0,0 0 1,0 0-1,0 0 0,0 0 1,0 0-1,0 0 0,0 0 1,0 0-1,-1 0 0,1 1 1,0-1-1,0 0 0,0 0 1,0 0-1,0 0 0,0 0 1,0 0-1,0 0 0,0 0 0,0 0 1,0 0-1,-1 0 0,1 0 1,0 0-1,0 0 0,0 0 1,0 1-1,0-1 0,0 0 1,0 0-1,0 0 0,0 0 1,0 0-1,0 0 0,0 0 1,0 0-1,0 0 0,0 1 1,0-1-1,0 0 0,0 0 1,0 0-1,0 0 0,0 0 1,0 0-1,0 0 0,0 0 0,1 2 18,-1-1-1,0 1 0,1-1 1,-1 1-1,1-1 0,0 0 0,-1 1 1,1-1-1,0 0 0,0 0 1,0 0-1,0 1 0,0-1 0,0 0 1,0 0-1,0 0 0,0-1 0,1 1 1,-1 0-1,0 0 0,1-1 1,1 2-1,6 3 73,10 8 200,-3-1-112,1-1 0,0-1 0,0-1 0,1 0 0,37 12 0,-33-15-110,1-2-1,1 0 0,28 0 1,77-4 143,-58-1-102,8 1 243,-73 0-326,-9 0-277,-150 0-2432,150 0 2655,0 0-1,1 0 1,-1 0 0,0 0-1,1 0 1,-1 1 0,0 0-1,1-1 1,-1 1 0,1 0-1,-1 0 1,1 0 0,0 0-1,-1 1 1,1-1 0,0 1-1,0-1 1,0 1 0,0 0-1,0 0 1,0 0 0,0 0-1,1 0 1,-1 0 0,1 0-1,0 1 1,-2 2 0,2 1 8,0 1 0,0-1-1,0 1 1,1-1 0,0 8 0,-2 20 42,-9 5-11,9-25-25,0 0 0,1 0 0,1 0 0,0 0 0,1 0 0,3 19-1,5-2 63,-14-17 17,1-5-29,2 10 14,-1 7 146,2-25-199,1 0 0,0 0 0,-1 0 0,1 0 0,-1 0 0,0 0 0,1 0 0,-1 0 0,0 0 1,1-1-1,-1 1 0,0 0 0,0 0 0,0-1 0,0 1 0,0 0 0,0-1 0,0 1 0,0-1 0,-2 1 0,-25 5 104,2 5-48,18-9-57,0-1 1,-1 0-1,1-1 0,-1 0 1,1 0-1,0-1 0,-13-2 1,6-1 34,-1 1 1,1 0 0,-19-1-1,13 4-8,18-1-24,0 1 0,0 0 1,0 0-1,0 0 0,0 0 0,-5 2 0,8-2-9,0 0 0,0 0 1,0 0-1,0 0 0,0 0 0,-1 0 1,1 1-1,0-1 0,0 0 1,0 0-1,0 0 0,0 0 0,0 0 1,0 0-1,0 1 0,0-1 1,-1 0-1,1 0 0,0 0 0,0 0 1,0 1-1,0-1 0,0 0 1,0 0-1,0 0 0,0 0 0,0 1 1,0-1-1,0 0 0,0 0 1,0 0-1,0 0 0,0 0 0,1 1 1,-1-1-1,0 0 0,0 0 0,8 11 65,0-3 57,-5-4-74,0-1 1,0 0-1,0 0 0,1 0 1,-1-1-1,1 1 0,5 2 0,34 15 245,-17-1-142,-20-14-88,1 0-1,-1-1 1,1 0-1,0 0 1,8 3-1,53 13 449,-57-16-427,26 9 203,-28-7-218,-7-5-45,-1 0 0,1 0 0,0 0 1,-1 0-1,1-1 0,0 1 0,-1 0 0,1-1 1,0 1-1,3 0 0,-2-1 44,0 0-218,-2 0 109,-1 0-1,1 0 1,-1 0-1,0 0 1,1 0-1,-1 0 1,1 0-1,-1 0 1,1-1-1,-1 1 1,1 0-1,-1 0 1,0 0-1,1 0 1,-1-1 0,1 1-1,-1 0 1,0 0-1,1-1 1,-1 1-1,0 0 1,1-1-1,-1 1 1,0 0-1,1-1 1,-1 1-1,0 0 1,0-1-1,1 1 1,-1-1-1,5-7-1701,-4 8 1618,0-1 1,0 1 0,0 0-1,-1-1 1,1 1-1,0 0 1,0 0-1,0 0 1,0-1 0,0 1-1,0 0 1,0 0-1,1 1 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1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1728,'0'0'2837,"2"0"-2895,13 0 3929,-1 0-3828,-11 0 597,0 0-469,65 0 607,-66 0-762,0-1 0,0 1 0,0-1 0,1 0 0,-1 1 0,0-1 0,3-2 0,3-1 70,-2 10-1,5-15 0,-5 6-10,42 3 688,-45 3-737,8 9-10,-8-10 32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1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3232,'-17'17'1472,"34"-17"-1280,-17 17 1568,17-17-992,0 0 704,0 0-896,0 0-160,0 0-256,17 0 32,-17 0-128,0 0-1568,17 0 800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1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291 495 2912,'-17'51'1312,"0"0"-1152,17-17 416,0 0-352,0 17 608,0-17-448,-17 17 768,0 1-640,0-18 768,-1 0-768,1 0 128,-17-17-384,0-34 32,0 17-160,-17-34-640,34 0 288</inkml:trace>
  <inkml:trace contextRef="#ctx0" brushRef="#br0" timeOffset="1">308 17 4320,'-17'-17'1952,"34"17"-1440,-17 17-448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1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4224,'-40'20'1904,"37"-18"-1888,0 0 1,0 0 0,0 0-1,0 1 1,0-1 0,0 1-1,1 0 1,-1 0 0,1 0-1,-1 0 1,1 0 0,0 0-1,1 0 1,-1 1 0,-2 6-1,3-5-28,0-1-1,0 1 0,1-1 0,0 10 1,0-8 2,0 0 1,-1 0 0,-1 10-1,-1-5 16,-2 12 25,9-3-8,0-6-14,2 20 2,5 0-6,-5-3-69,5-8 16,-5 6-10,9 1 74,-12-27-8,-1 0 0,-1 0 0,1 0 0,0 0 0,-1 1 0,0-1 0,0 0 0,0 1 0,1 5 0,-2-9-8,0 0 0,0 0 0,0 0-1,0 0 1,0 0 0,0 0 0,0 0 0,0 1 0,0-1 0,0 0 0,0 0 0,0 0 0,0 0-1,0 0 1,0 0 0,0 0 0,0 0 0,0 0 0,0 1 0,0-1 0,0 0 0,0 0 0,0 0 0,0 0-1,0 0 1,0 0 0,0 0 0,1 0 0,-1 0 0,0 0 0,0 0 0,0 0 0,0 0 0,0 1 0,0-1-1,0 0 1,0 0 0,0 0 0,0 0 0,0 0 0,1 0 0,-1 0 0,0 0 0,0 0 0,0 0-1,0 0 1,0 0 0,0 0 0,0 0 0,0 0 0,0 0 0,1 0 0,-1 0 0,0 0 0,0 0 0,0 0-1,28 0 337,-22-3-229,-1-2-39,-1 2-3,0-1 1,0 0-1,0-1 0,4-6 1,-5 3 322,1 1 106,11 5 448,-14 3-912,0-1 0,0 0-1,0 0 1,0 1 0,0-1 0,0 1 0,0-1 0,0 1 0,0-1 0,0 1 0,-1-1 0,1 1 0,0 0 0,0 0-1,-1-1 1,1 1 0,0 0 0,-1 0 0,1 0 0,-1 0 0,1 0 0,-1-1 0,1 3 0,12 15 222,9 9-116,-21-24-129,1 0-1,0 0 0,0 0 0,0-1 0,0 1 0,0-1 0,1 0 0,-1 0 0,1 0 1,-1 0-1,1 0 0,0 0 0,0-1 0,0 1 0,0-1 0,5 2 0,-2-2 19,0 0-1,0-1 0,10 1 0,-10-1 43,0 0-1,0 0 1,10 3-1,-5 0 17,12 2 69,42-16 285,-64 11-422,0 0 0,0 0 0,0 0-1,-1 0 1,1 0 0,0 0 0,0 0 0,0 0 0,0 0 0,-1-1 0,1 1-1,0 0 1,0-1 0,-1 1 0,1 0 0,0-1 0,0 1 0,-1-1 0,1 1 0,0-1-1,-1 1 1,2-2 0,-2 1 28,1-1 0,-1 0 0,1 1 0,-1-1 0,0 1 0,0-1 0,0 0 0,0 1 0,0-4 0,-1-6 44,0 4-75,0 0 0,-1 0 0,0 0 0,0 1 0,-1-1 0,0 1 0,0-1 1,0 1-1,-1 0 0,-6-8 0,8 11-166,0 0 1,0 0-1,0 0 0,0-1 1,1 1-1,-1-1 0,1 1 1,-1-8-1,1 9-62,1 1 0,1-1 1,-1 1-1,0-1 0,0 1 0,1-1 0,-1 1 1,0-1-1,1 1 0,0-1 0,-1 1 0,1 0 0,0-1 1,0 1-1,0 0 0,0-1 0,0 1 0,0 0 0,0 0 1,0 0-1,0 0 0,0 0 0,1 0 0,1-1 1,28-15-2420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3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3072,'0'0'976,"6"3"-587,17 8-202,-23-10-180,1 0 0,0-1 0,0 0 0,0 1 1,0-1-1,0 1 0,0-1 0,0 0 0,0 0 0,0 1 1,0-1-1,0 0 0,0 0 0,0 0 0,0 0 0,0 0 0,2-1 1,3 0 34,4 1 51,44-2 360,-49 2-426,0-1 0,0 0 0,0 0 0,0 0 0,-1 0 0,1-1 0,-1 0 0,8-4 0,36-25 218,-46 30-237,-1 1 1,0-1-1,1 0 0,-1 0 1,0 0-1,1 0 0,-1 0 0,0 0 1,0 0-1,0 0 0,0 0 0,0-1 1,0 1-1,0 0 0,1-3 1,-2 3-7,0 0 1,0 0-1,1 0 1,-1 0-1,0 0 1,0 0-1,0 0 1,0-1 0,0 1-1,0 0 1,0 0-1,-1 0 1,1 0-1,0 0 1,-1 0-1,0-2 1,0 1-18,-1-1 0,1 1 1,-1-1-1,0 1 0,0-1 0,0 1 1,0 0-1,-1 0 0,1 0 0,-1 1 1,1-1-1,-3-1 0,1 1 20,0 0 0,0 0 1,0 0-1,-1 1 0,1 0 0,0 0 0,0 0 0,-1 0 0,1 1 1,-1 0-1,1 0 0,-1 0 0,1 0 0,0 1 0,-1-1 0,1 1 1,0 0-1,-1 1 0,1-1 0,0 1 0,0-1 0,0 1 0,0 1 1,0-1-1,1 0 0,-1 1 0,-3 3 0,1 0 100,0 0-1,0 0 1,1 0 0,0 1-1,0 0 1,1 0 0,-7 13-1,11-18-93,-1 0-1,1 0 0,-1 0 1,1-1-1,0 1 0,0 0 0,0 0 1,0 0-1,0 0 0,1 0 1,-1-1-1,1 1 0,-1 0 0,1 0 1,-1-1-1,1 1 0,0 0 1,0-1-1,0 1 0,0 0 0,0-1 1,0 1-1,0-1 0,1 0 1,-1 1-1,0-1 0,3 2 0,-2-2 3,0 0 0,0 0 0,0-1 0,1 1 0,-1 0 0,0-1 0,4 1 0,4 1 54,27 11 246,-28-9-251,0-1 0,0 0-1,15 3 1,-9-5-12,0-1 0,-1-1 0,1 0 0,25-5 0,-5 1-87,-8 2-87,-4 1-68,-1-2 1,28-7 0,-22 4 20,-15 4 90,0 0 0,1-1 0,-1-1 0,20-10 0,-11 1 132,0-2 1,36-33-1,-56 47-40,0 0 0,0 1 0,-1-1-1,1 0 1,0-1 0,-1 1 0,0 0-1,1 0 1,-1 0 0,0-1 0,0 1 0,0-1-1,-1 1 1,1-1 0,-1 1 0,1-1-1,-1 1 1,0-1 0,0 1 0,0-1-1,0 1 1,-1-4 0,1-9-24,0 14 9,0 0-1,0 1 1,0-1-1,0 0 0,0 1 1,0-1-1,0 0 1,0 1-1,-1-1 1,1 0-1,0 1 1,0-1-1,-1 0 1,1 1-1,0-1 1,-1 0-1,1 1 1,-1-1-1,1 1 1,-1-1-1,1 1 0,-1-1 1,1 1-1,-1 0 1,1-1-1,-1 1 1,1-1-1,-1 1 1,0 0-1,1 0 1,-1-1-1,0 1 1,1 0-1,-1 0 1,0 0-1,1 0 1,-1 0-1,0 0 0,0 0 1,1 0-1,-1 0 1,0 0-1,-1 0 1,-3 1-4,-1 1 0,0-1 0,0 1 1,-6 3-1,3-1-10,6-3 12,1 0-1,0 0 1,0 0-1,0 0 1,0 1-1,0-1 1,0 0 0,0 1-1,0 0 1,1-1-1,-1 1 1,1 0-1,-1 0 1,1 0-1,0 0 1,0 0-1,-1 0 1,1 0 0,1 1-1,-1-1 1,0 0-1,1 1 1,-1 2-1,-1 7-37,1 0 0,0 0-1,3 20 1,-1-6 19,-1-14 49,1 0 1,0 0 0,1 0-1,1 0 1,5 18 0,-3-13 53,6 32 0,-5 17 82,-2-34-103,-1-11-21,0-1 0,-2 1 1,-1 35-1,-2-36-10,-1-1-1,-1 1 0,0-1 0,-11 26 0,10-34 3,0-1-1,0 0 0,-1 0 1,0 0-1,-1-1 1,0 0-1,-1 0 1,0-1-1,-12 11 0,14-14-10,-9 8 15,-1 0 0,-1-1 0,0-1 0,-29 14-1,19-15-14,-50 12-1,-3 0 31,71-19-9,0 1 9,-1-1 1,1-1-1,-13 3 1,20-5-39,1 0 0,-1 1 1,0-1-1,1 0 0,-1 0 0,1 0 0,-1 0 1,0-1-1,1 1 0,-1 0 0,1-1 0,-1 1 1,1-1-1,-1 1 0,1-1 0,-1 0 0,1 1 1,0-1-1,-1 0 0,1 0 0,0 0 1,-1 0-1,1 0 0,0 0 0,0-1 0,0 1 1,-1-2-1,2 3-6,0-1 0,-1 0 1,1 0-1,0 1 0,0-1 1,-1 0-1,1 1 0,0-1 1,0 0-1,0 0 0,0 1 1,0-1-1,0 0 0,0 0 1,0 1-1,0-1 0,1 0 1,-1 0-1,0 0 0,11-14 11,-4 5-9,-6 9-4,15-20-30,0 1-1,1 0 0,21-17 1,39-31-46,11-26 48,49-45 17,48-3 1,-169 130 2,19-13-67,0 1 1,1 2 0,63-29-1,-86 45 127,0 0-1,13-9 1,7-3 24,4 9 78,-25 5-139,-1 0 1,1-1-1,-1 0 1,11-8 0,-11 7-13,0 0 1,0 0 0,0 1 0,13-3-1,-9 5 14,-13 3-21,1-1 1,-1 1-1,1-1 0,-1 0 1,1 1-1,-1-1 1,0 0-1,1 0 1,-1-1-1,0 1 0,0 0 1,0-1-1,0 1 1,3-3-1,-4 2 14,1 0 0,0 1 0,0-1 0,0 1 0,0-1 0,1 1 0,-1 0 0,0 0 0,1 0 0,-1 0-1,0 1 1,1-1 0,-1 0 0,1 1 0,-1 0 0,1-1 0,-1 1 0,6 1 0,-8-1-6,0 0 1,0 0-1,0 0 0,0 0 0,0 0 1,0 0-1,1 0 0,-1 0 0,0 0 0,0 0 1,0 0-1,0 0 0,0 0 0,0 0 1,0 0-1,0 0 0,0 0 0,1 0 1,-1 0-1,0 0 0,0 0 0,0 0 1,0 0-1,0 0 0,0 0 0,0 0 1,0 0-1,0-1 0,0 1 0,0 0 0,0 0 1,1 0-1,-1 0 0,0 0 0,0 0 1,0 0-1,0 0 0,0 0 0,0 0 1,0 0-1,0-1 0,0 1 0,0 0 1,0 0-1,0 0 0,0 0 0,0 0 1,0 0-1,0 0 0,0 0 0,0 0 1,0-1-1,0 1 0,0 0 0,0 0 0,0 0 1,0-11 212,0 8-68,0 0-92,0 2-57,0 1-1,0-1 1,-1 0-1,1 1 1,0-1-1,0 0 0,0 1 1,-1-1-1,1 1 1,0-1-1,0 1 1,-1-1-1,1 0 1,-1 1-1,1-1 0,0 1 1,-1 0-1,1-1 1,-1 1-1,1-1 1,-1 1-1,1 0 1,-1-1-1,1 1 0,-1 0 1,-1-1-1,1 1-1,0-1-1,0 1 0,-1 0 1,1 0-1,0 0 1,0 0-1,-1 0 0,1 0 1,0 0-1,-1 0 0,1 0 1,0 1-1,0-1 0,-1 0 1,1 1-1,-2 1 0,-6 2-54,-19 9-144,6-5 102,-27 17 0,20-10 44,14-6 33,0 0 0,-20 16 0,1 0-7,28-20-12,0-1 0,0 2 1,-6 5-1,8-6 55,3-4-6,1-1 0,0 0 1,-1 1-1,1-1 0,0 1 0,-1-1 0,1 1 0,0-1 1,0 0-1,0 1 0,-1-1 0,1 1 0,0-1 0,0 1 1,0-1-1,0 1 0,0-1 0,0 1 0,0-1 0,0 1 1,0-1-1,0 1 0,0-1 0,0 1 0,1-1 0,-1 1 1,0-1-1,0 1 0,0-1 0,1 1 0,-1-1 0,0 1 1,0-1-1,1 0 0,0 1 1,0 0 14,1 0 1,-1-1-1,1 1 1,-1-1-1,1 1 0,0-1 1,-1 0-1,1 0 1,-1 0-1,1 0 1,0 0-1,3-1 1,5 1 19,-1 1-91,0-1-1,0-1 1,0 1 0,1-1-1,-1-1 1,0 0-1,-1 0 1,1-1-1,9-4 1,33-24-401,-49 30 439,-1 1 1,1-1 0,-1 1-1,1 0 1,-1-1 0,1 1 0,-1 0-1,1 0 1,1 0 0,-1 0 11,-1 0 0,1 0 0,0 0 0,-1 0-1,1 0 1,-1-1 0,1 1 0,-1-1 0,2 0 0,5-4 9,-8 5-15,0 0 1,0-1 0,0 1 0,1 0-1,-1 0 1,0 0 0,0-1 0,1 1-1,-1 0 1,0 0 0,0 0 0,1 0-1,-1-1 1,0 1 0,1 0 0,-1 0-1,0 0 1,0 0 0,1 0 0,-1 0-1,0 0 1,1 0 0,-1 0 0,1 0 0,-1 1-25,1 0 0,-1 0 0,1 0 0,-1 0 0,0 1 0,0-1 0,1 0 0,-1 0 0,0 0 0,0 0 1,0 1-1,-1 1 0,1 6 56,-1-3 34,1 0-1,0 1 1,0-1 0,0 0 0,1 1 0,2 11 0,1-10 24,0-1 1,0 0-1,1 1 0,0-2 1,0 1-1,1 0 0,10 8 1,-15-13-47,1 0 0,0-1 0,0 1 0,0-1-1,0 1 1,1-1 0,-1 0 0,0 0 0,1 0 0,-1 0 0,0 0 0,4 0 0,2 0 53,-1-1 0,14 0 1,-3 0 50,-6-2-221,-1 1 0,1-1 0,-1-1 0,0 0 0,0-1 0,21-9 0,-16 6 21,-9 5 9,0-1 4,0 1 1,0-1-1,0-1 1,-1 1-1,1-1 0,-1 0 1,11-10-1,17-29 48,-26 33-16,-1 0 0,0-1 0,-1 1 1,0-1-1,-1-1 0,6-18 0,-7 19-7,10-23-22,-4 8 67,15-53-1,-14 33 15,9-42 18,-17 66-47,-3 16-25,1 1-1,0-1 1,0 0-1,0 1 1,0-1-1,1 1 0,0 0 1,0-1-1,4-4 1,-4 7-49,0 0 0,0 1 0,-1-1 1,1 0-1,-1 0 0,1 0 0,-1 0 0,0 0 1,0 0-1,-1-1 0,1 1 0,-1 0 0,1-1 1,-1-4-1,1 38 112,-2 0 0,-1 0 0,-1 0 1,-9 34-1,-39 138 626,45-186-623,0 1 1,-1-1-1,0-1 1,-14 21-1,19-34-43,-5 11 99,-1-1 1,0 0 0,-20 19-1,25-27-198,-1 0 0,0-1-1,-1 0 1,1 0 0,0 0 0,-1 0-1,0-1 1,1 0 0,-1 0-1,0 0 1,-10 2 0,3-2-156,0-1 0,0-1 1,-18 0-1,6-1 156,23 2 86,0-1 0,1 0 0,-1 0 0,0 0 0,0 0 0,1 0 0,-1 0 0,0 0 0,0-1 0,1 1 0,-1 0 0,0 0 0,1-1 0,-1 1 0,0 0 0,1-1 0,-1 1 0,0 0 0,1-1 0,-1 1 0,1-1 0,-1 1 0,1-1 0,-1 1 0,1-1 0,-1 0 0,1 1 0,-1-1 0,1 0 0,0 1 0,-1-1 0,1 0 0,0 1 0,0-1 0,-1 0 0,1 0 0,0 1 0,0-1 0,0 0 0,0 0 0,0 0 0,-2-9-21,2 9 22,-1 1-1,1 0 1,0-1-1,-1 1 1,1-1 0,-1 1-1,1-1 1,0 1-1,-1 0 1,1-1-1,-1 1 1,1 0-1,-1-1 1,0 1 0,1 0-1,-1 0 1,0-1-1,-4-1-4,4 2 6,-1-1-1,1-1 1,0 1-1,0 0 0,-1 0 1,1 0-1,0-1 1,0 1-1,0 0 1,1-1-1,-1 1 1,0-1-1,1 1 1,-1-1-1,0 0 1,1 1-1,0-1 1,-1 0-1,1 1 1,0-4-1,-3-8-31,0 4-19,2 8 43,1 0 0,-1 0 0,1 0 1,0 0-1,0 0 0,-1 0 0,1 0 0,0 0 0,0 0 0,0 0 0,0 0 0,0 0 0,0 0 0,0 0 0,0 0 0,0 0 0,1 0 0,-1 0 0,0 0 0,1 0 0,-1 0 0,1 0 0,-1 0 0,1 0 0,-1 1 0,2-2 0,-2 1 8,1-1 0,0-1 0,0 1-1,1 0 1,-1 0 0,1 0 0,-1 0 0,1 0 0,0 0 0,0 0-1,-1 1 1,1-1 0,0 1 0,5-3 0,0-1-9,7-4-22,1 1 1,-1 1-1,1 0 1,20-5-1,63-14 111,-33 10 36,2-6-9,-40 12-32,32-7-1,-49 16 29,0-1 0,0-1 0,-1 0 0,0 0 0,14-7 0,-13 4 35,-10 6-131,0 0 0,0 0 0,0 0 0,0 0 0,0 0 0,0 0 1,0-1-1,1 1 0,-1 0 0,0 0 0,0 0 0,0 0 0,0 0 1,0 0-1,1 0 0,-1 0 0,0 0 0,0 0 0,0 0 0,0 0 1,0 0-1,1 0 0,-1 0 0,0 0 0,0 0 0,0 0 0,0 0 0,1 0 1,-1 0-1,0 0 0,0 0 0,0 0 0,0 0 0,0 0 0,1 0 1,-1 0-1,0 1 0,0-1 0,0 0 0,0 0 0,0 0 0,0 0 1,1 0-1,-1 0 0,0 0 0,0 1 0,0-1 0,0 0 0,0 0 1,0 0-1,4 5 163,3 0-5,-6-5-162,-1 0 0,1 0 0,-1 1 0,1-1 0,-1 0 0,0 0 0,1 1 0,-1-1 0,1 1 0,-1-1 0,0 0 0,1 1 0,-1-1 0,0 1 0,1-1 0,-1 1 0,0-1 0,0 1 0,0-1 1,1 1-1,-1-1 0,0 1 0,0-1 0,0 1 0,0-1 0,0 1 0,0-1 0,0 1 0,0 0 0,0-1 0,-1 2 0,1 1-6,0 1 0,0-1 0,-1 1 0,0-1 0,0 0 0,0 1 0,0-1 0,-2 4 0,-3 10-34,5-9 47,0 0 0,0 0 0,1 0 1,0 0-1,0 0 0,1 1 1,0-1-1,1 0 0,0 0 0,0-1 1,0 1-1,5 9 0,-3-10 20,-1 0 1,0 0-1,0 0 0,2 13 0,-3-11 0,3 8 55,-3-10-7,0 0-1,0 0 0,-1 0 1,0 0-1,0 9 1,-1-1 114,0-15-186,0 0 1,0 0-1,0 0 1,0 0-1,0 0 1,0 0 0,0 0-1,0 0 1,0 0-1,0 1 1,0-1-1,0 0 1,0 0-1,0 0 1,0 0-1,0 0 1,0 0 0,0 0-1,0 0 1,0 0-1,0 1 1,0-1-1,1 0 1,-1 0-1,0 0 1,0 0 0,0 0-1,0 0 1,0 0-1,0 0 1,0 0-1,0 0 1,0 0-1,0 0 1,0 0-1,0 0 1,0 1 0,1-1-1,-1 0 1,0 0-1,0 0 1,0 0-1,0 0 1,0 0-1,0 0 1,0 0 0,0 0-1,0 0 1,1 0-1,-1 0 1,0 0-1,0 0 1,0 0-1,0 0 1,0 0-1,0-1 1,12 1 254,-12 0-258,0 1 1,0-1-1,0 0 0,0 0 0,0 0 0,0 0 0,0 0 0,0 0 0,1 0 0,-1 0 0,0 0 0,0 0 0,0 0 1,0 0-1,0 0 0,0 0 0,0 0 0,0 0 0,0 0 0,1 0 0,-1-1 0,0 1 0,0 0 0,0 0 1,0 0-1,0 0 0,0 0 0,0 0 0,0 0 0,0 0 0,0 0 0,0 0 0,0 0 0,0 0 0,1 0 1,-1 0-1,0-1 0,0 1 0,0 0 0,0 0 0,0 0 0,0 0 0,0 0 0,0 0 0,0 0 0,0 0 0,0 0 1,0-1-1,0 1 0,0 0 0,0 0 0,0 0 0,0 0 0,0 0 0,0 0 0,0 0 0,2-15 77,12-6-56,-12 19-23,0 0 0,0-1 0,-1 1-1,1-1 1,-1 0 0,1 1 0,-1-1 0,0 0 0,0 0 0,-1 0-1,1 0 1,0 0 0,-1 0 0,0 0 0,1-3 0,-1 4-13,0-1 0,1 1 0,0-1 0,-1 1 0,1-1 0,0 1 0,1-1 1,-1 1-1,0 0 0,0 0 0,1-1 0,0 1 0,-1 0 0,1 0 0,0 1 0,0-1 1,0 0-1,2-1 0,-1 0-23,0 1 0,0-1 0,0 0 1,-1 0-1,1 0 0,2-5 0,-5 7 18,1 0 0,-1 0 0,0 0 0,1 0 0,-1 0-1,1 0 1,0 0 0,-1 1 0,1-1 0,0 0 0,-1 0 0,1 1-1,0-1 1,0 0 0,0 1 0,0-1 0,0 1 0,-1-1-1,1 1 1,0-1 0,0 1 0,0 0 0,0-1 0,0 1 0,1 0-1,-1 0 1,0 0 0,0 0 0,0 0 0,0 0 0,2 0-1,0 0-14,-2 0 22,-1 0 0,0 0 0,1 0 0,-1 0 0,0 0 0,1 0 0,-1 0 0,0 0 0,1 0 0,-1 0-1,0 0 1,1 0 0,-1 0 0,0 0 0,1 0 0,-1 1 0,0-1 0,1 0 0,-1 0 0,0 0 0,0 1 0,1-1 0,-1 0 0,0 0 0,1 1 0,33 19-326,-6 2 256,-25-20 90,0 0 1,0 0-1,0 0 1,0 0-1,0 1 1,-1-1-1,1 1 1,-1-1-1,0 1 1,4 5-1,-2-2 24,-2-2-1,0-1-1,1 0 1,-1 0 0,1-1 0,0 1-1,-1 0 1,1-1 0,0 0-1,1 1 1,-1-1 0,0 0-1,7 2 1,-2 0 129,1 1-42,-8-3-94,1-1 0,-1-1 0,1 1 0,0 0 0,-1 0 0,1 0 0,0-1 1,-1 1-1,1-1 0,0 1 0,0-1 0,0 0 0,1 0 0,2 1 20,-3-1-18,0 0 0,0 0-1,1 0 1,-1 0 0,0 0 0,0 0 0,0-1 0,0 1-1,0 0 1,4-2 0,-1-10 52,3 7-49,-8 5-31,1 0 1,-1-1-1,0 1 1,1 0 0,-1 0-1,1-1 1,-1 1-1,0 0 1,1 0-1,-1-1 1,0 1-1,0 0 1,1-1 0,-1 1-1,0-1 1,0 1-1,1 0 1,-1-1-1,0 1 1,0-1-1,0 1 1,0-1 0,1 1-1,-1 0 1,0-1-1,0 1 1,0-1-1,0 1 1,0-1-1,0 0 1,2-7 31,1 3-23,-2 2-3,1 0 0,0 0 0,-1-1 0,0 1 0,0 0 0,0-1 0,0 1 0,0-1 0,-1 0 0,1-3 0,-1 5-11,0 1 1,0-1-1,0 0 1,1 1-1,-1-1 1,0 0 0,1 1-1,0-1 1,-1 0-1,1 1 1,0-1-1,1-1 1,5-11-40,-2-14-78,-3 23 91,-1 1 1,1 0 0,0-1 0,0 1 0,0 0-1,0 0 1,1 0 0,0 1 0,0-1-1,0 1 1,4-4 0,27-10-290,-31 16 314,0 0 0,0 0 0,0 0 0,0 1 0,1-1 0,-1 1 1,0 0-1,0 0 0,0 0 0,5 1 0,1 0 12,99-1 336,9 0 31,-109 0-298,-6 0-58,0 0-1,0 0 1,0 0-1,0 0 1,-1 0-1,1 0 1,4-2-1,-6 2-16,1 0 0,-1-1 0,1 1-1,-1-1 1,1 1 0,-1-1 0,1 1 0,-1-1 0,0 1-1,1-1 1,-1 1 0,0-1 0,1 1 0,-1-1 0,0 0-1,0 1 1,0-1 0,1 0 0,-1 1 0,0-1 0,0 1-1,0-1 1,0 0 0,0 1 0,0-2 0,-1-6-15,1 6 25,0-1 0,0 1 0,0 0 0,0-1 0,0 1 0,1 0 0,-1-1 0,1 1 0,0-3 0,0 3-5,0 2-4,-1-1 0,1 0 1,0 0-1,-1 0 0,1 0 1,-1 0-1,0 0 0,1 0 0,-1 0 1,0 0-1,1 0 0,-1 0 1,0 0-1,0 0 0,0 0 0,0 0 1,0 0-1,0 0 0,0 0 1,0 0-1,-1 0 0,1 0 0,0 0 1,-1 0-1,1 0 0,0 0 0,-1 0 1,1 0-1,-1 0 0,-1-1 1,1 1-4,1-2 7,-1 1 1,0 0 0,1 0-1,0 0 1,-1 0-1,1 0 1,0 0 0,0-1-1,0 1 1,0-2 0,1-7 76,-1 1-26,0 6-66,0 0 1,0 0-1,0 0 0,0 0 0,-1 0 0,1 0 1,-3-5-1,3 7 7,-1 1 0,0 0 0,1 0 0,-1 0 0,0 0 0,0 0 0,0 0 0,0 0 0,0 0 0,0 0-1,0 0 1,0 0 0,0 0 0,-1 1 0,1-1 0,0 1 0,0-1 0,-1 1 0,1-1 0,0 1 0,-1-1 0,1 1 0,-1 0 0,1 0 0,0 0 0,-1 0 0,-1 0 0,1 1-7,1-1 0,0 0 0,0 1 0,-1 0 1,1-1-1,0 1 0,0 0 0,0-1 0,0 1 0,0 0 0,0 0 0,0 0 1,0 0-1,0 0 0,0 0 0,0 0 0,0 0 0,1 1 0,-1-1 0,1 0 1,-1 0-1,1 1 0,-1-1 0,0 2 0,0 2-17,-1 1-1,1 0 1,-1-1 0,2 1 0,-2 9-1,2 4 33,1 0-1,4 23 0,-3-34 31,0 0-1,0 0 0,1 0 1,0-1-1,0 1 1,1-1-1,6 10 0,4 6 231,-8-14-213,-1-1-1,1 0 1,0 0-1,8 7 1,-13-13-209,0-1 1,1 0-1,-1 1 1,1-1-1,-1 0 1,1 0-1,0 1 1,-1-1-1,1-1 1,0 1-1,0 0 0,0 0 1,-1-1-1,1 1 1,0-1-1,3 1 1,-2-1-1460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1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35 2976,'0'-14'971,"0"11"-603,0 0 58,0-8 763,0 11-1173,0 0 0,0 0-1,0 0 1,0 0 0,0 0-1,0 0 1,0-1-1,0 1 1,0 0 0,0 0-1,0 0 1,0 0 0,0 0-1,0 0 1,0 0-1,0 0 1,0 0 0,0-1-1,0 1 1,0 0 0,0 0-1,0 0 1,0 0-1,0 0 1,0 0 0,0 0-1,0 0 1,0 0 0,0 0-1,0 0 1,-1-1-1,1 1 1,0 0 0,0 0-1,0 0 1,0 0 0,0 0-1,0 0 1,0 0-1,0 0 1,0 0 0,0 0-1,-1 0 1,1 0 0,0 0-1,0 0 1,0 0-1,0 0 1,0 0 0,0 0-1,0 0 1,0 0 0,0 0-1,0 0 1,-1 0-1,1 0 1,-4 0 305,2 0-154,0 0 0,0 0 0,-1 0 0,1 0-1,0 0 1,0 1 0,-1-1 0,1 1 0,-2 0-1,-2 16 101,3-11-236,1 0-1,-1-1 1,-1 1 0,1-1-1,-8 8 1,-8 14 9,13-15-7,0 0 0,1 0 0,1 0 0,0 0 0,0 1 0,1-1 0,1 1 0,0 0 0,1 0 0,1 17 0,-1 13 118,-1-18 101,2 1 0,6 45-1,-5-67-230,0 0 0,0 0 0,1 0 0,0 0 0,0 0 0,0 0 0,0-1 0,1 1 0,-1-1 0,1 1 0,0-1 0,0 0 0,0 0 0,0 0 0,1 0 0,-1-1 0,8 4 0,-5-2-222,1-1-1,0 0 1,1 0-1,-1-1 1,0 0-1,1 0 1,-1-1-1,1 0 1,12 1-1,28-2-1019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1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3808,'-14'0'1227,"11"0"-518,6 3-587,-2-1-111,1 0 0,-1 0 0,1 1 0,-1-1 0,0 0 0,0 1 0,0-1 0,0 1 0,0-1 0,-1 1-1,2 5 1,1 6 56,15 38 64,-5-19-92,19 52 283,4 15 391,-30-81-462,0-1 0,2 1 0,9 17 0,14 31 1054,-27-58-1133,0 2 153,0-1 0,1 0 0,12 18 0,-2 1 161,-13-21-236,3 2-125,10-8 1169,-13-3-1251,-1 1-1,0 0 1,0-1 0,1 1-1,-1 0 1,0-1 0,0 1-1,0-1 1,1 0-1,-1 1 1,0-1 0,0 0-1,0 0 1,0 0 0,0 0-1,-1 0 1,1 0 0,0 0-1,0 0 1,-1 0 0,2-2-1,11-14 215,33-22 36,-34 25-261,0-1 0,-1 0 0,13-25 0,8-10-27,28-31-70,-10 14 50,-29 40 125,44-48-1,-57 67-22,0-1 0,0 0 0,-1 0 0,0 0 0,-1-1 1,0 0-1,0-1 0,6-16 0,-11 24-92,-1 0 1,1 0 0,0 0-1,1 0 1,-1 0 0,0 0-1,1 1 1,0-1 0,-1 0-1,4-2 1,-2 2-156,-6 3-117,-11 0 85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2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20 896,'-15'-14'304,"15"13"-300,0 1 1,0 0-1,-1 0 0,1-1 1,0 1-1,0 0 0,-1 0 0,1 0 1,0-1-1,-1 1 0,1 0 1,0 0-1,-1 0 0,1 0 1,0 0-1,-1 0 0,1 0 1,0 0-1,-1 0 0,1 0 0,0 0 1,-1 0-1,1 0 0,0 0 1,-1 0-1,-10-1 59,6 0 132,0 1-1,0-1 1,0 1-1,0 0 1,0 1-1,-1-1 0,1 1 1,-9 3-1,4 0 7,-1 0 0,0 1-1,1 1 1,0 0 0,0 0-1,1 1 1,0 0 0,0 1-1,-15 17 1,13-13-5,2 1 0,0-1-1,0 2 1,2-1 0,-1 1 0,2 0 0,-6 17-1,5-12 1,3-8-44,0 1-1,1 0 1,0 0 0,-2 18 0,5-26-104,0 0 1,0 0 0,1 0 0,-1 0 0,1 0 0,0 0 0,0-1 0,0 1-1,0 0 1,1 0 0,-1-1 0,1 1 0,0-1 0,0 0 0,1 1-1,-1-1 1,1 0 0,3 3 0,-3-4-15,0 1-1,0-1 1,0 0-1,0 0 1,1-1-1,-1 1 1,1-1 0,0 0-1,-1 0 1,1 0-1,0 0 1,-1 0-1,1-1 1,0 0 0,0 0-1,5 0 1,25 0 94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64,'31'-14'27,"-25"13"170,0 0 1,0 0 0,0 0-1,0 1 1,9 1-1,-9-1-22,0 3 358,5 8-133,-11-11-382,1 1 0,-1-1 1,0 0-1,0 0 0,1 1 0,-1-1 1,0 0-1,0 0 0,1 0 0,-1 1 1,0-1-1,1 0 0,-1 0 1,0 0-1,1 0 0,-1 0 0,0 0 1,1 0-1,-1 0 0,0 0 0,1 0 1,-1 0-1,0 0 0,1 0 0,0 0 1,6-1 108,-3 1-61,0 0 0,0-1 0,0 1 0,0 1-1,0-1 1,0 1 0,-1-1 0,7 3 0,-4-1 7,-3-1-44,0 1-1,0-2 0,0 1 1,0 0-1,0 0 0,4-1 1,16-5 144,-12 2-96,32-3 126,34-5 128,11 5-75,11-5 37,12 5-21,-63 3-103,194-8 478,329 11-199,-333 0-208,69-3 117,29-8-128,237 8-25,7 0 24,-444 0-181,140-3 29,113 12 36,-119-11-56,-145 2-32,637-1 95,-439 5-110,10 2 12,-26 8-15,62-8 280,236 14 942,-329-2-959,-177-10-260,69 6 12,-105-8 18,144 14 98,-199-16-145,114 15 106,-99-14-560,-1-2-1,0 0 1,25-5-1,7-6-993,-40 9 165,23 1 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5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1 1056,'0'0'357,"-6"5"-229,-2 3-96,1-2 20,1 0 1,0 0-1,0 1 0,-6 9 1,5-7 22,-1 0 0,1 0 0,-16 12 0,2-1 57,-21 28 145,-5-5 197,27-27-291,2 1 1,-25 29-1,-23 56 97,27-39-181,-10 8 34,10-5-48,-7-12 1,9-9-1,18-27-5,16-16-67,0 0 1,0 0-1,1 1 0,-1-1 1,1 1-1,0 0 0,0-1 1,0 1-1,0 0 0,0 0 1,-1 5-1,-3 9 184,6-17-199,0 0 0,0 1-1,0-1 1,-1 0 0,1 0 0,0 0 0,0 0-1,0 0 1,0 1 0,-1-1 0,1 0-1,0 0 1,0 0 0,-1 0 0,1 0-1,0 0 1,0 0 0,0 0 0,-1 0 0,1 0-1,0 0 1,0 0 0,-1 0 0,1 0-1,0 0 1,0 0 0,0 0 0,-1 0-1,1 0 1,0 0 0,0 0 0,0 0 0,-1 0-1,1 0 1,0-1 0,0 1 0,0 0-1,-1 0 1,1 0 0,0 0 0,0-1-1,0 1 1,0-1-109,1-1 1,0 1-1,0-1 0,0 1 0,0-1 0,0 1 1,1 0-1,1-2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5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1056,'34'0'480,"17"17"-384,-17 0-64,-16 17-32,16 0 128,0 17-64,-17 0 1248,17 0-736,0 17-1152,-34 1 288,17 16 32,0-17 192,-17 0 192,0-17-64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2976,'-18'0'1344,"70"0"-1152,-35 0 160,17 0-224,17 0-256,0 17 64,17-17 160,0 0-64,1 0 64,-18 0-32,0-17-2176,0 17 1184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5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1 160,'0'3'53,"0"9"66,1-4 111,-1 1 0,-1-1 1,-2 17-1,-8 1 480,9-14-533,1 0 0,0 1 0,2 14 0,-1-10 26,-3 32 0,-8 3-5,5-1-102,1-25-94,2-9-15,0 1-1,0 20 1,3 64 845,0-110-763,0 1-78,0 1 0,0-1-1,3-13 1,8-17-33,-5-11 106,-1 15-89,2 1 0,12-37 0,10 3 32,-25 58-51,1-1 0,1 1 0,-1 0 1,1 0-1,7-7 0,-11 13 25,-1 1 11,0 0-1,-1 0 1,1 0 0,0 0-1,0 1 1,0-1 0,0 0-1,0 0 1,0 0-1,0 1 1,0-1 0,0 1-1,0-1 1,0 1 0,0-1-1,0 1 1,0 0 0,0-1-1,1 1 1,-1 0-1,0 0 1,0 0 0,0 0-1,0 0 1,1 0 0,-1 0-1,0 0 1,2 1 0,-1 0 3,2 1 11,0-1 0,-1 1 0,1 0 0,-1 0 0,0 1 0,6 4 0,-4 21 351,24 58 251,-25-67-648,-2-11 12,0 0 0,0 0-1,1 0 1,4 9 0,-3-9 31,-2-5 9,0 0 0,-1 0 0,1 1-1,-1-1 1,0 1 0,0-1 0,0 1 0,0-1 0,-1 1-1,1 5 1,-1-6 15,0 1 0,1 0 0,-1-1-1,1 1 1,0-1 0,0 1 0,0-1 0,1 0 0,-1 1-1,3 2 1,-2-2-2,1 1 33,0-7-4,0-2-37,0 0-1,0 0 0,-1 0 1,3-6-1,10-15-44,-12 21 0,-2 2 4,1-1 0,0 0-1,-1 1 1,1-1 0,-1 0-1,0 0 1,0 0 0,0 0 0,0 0-1,-1 0 1,1 0 0,-1 0-1,0 0 1,0-1 0,0-2 0,3-21-251,1 0 0,10-35 0,-4 16 108,-9 41 154,1-5 2,0 0 0,1 0 0,6-16 0,-7 22 29,0 0 1,1 0 0,0 0 0,-1 0-1,1 1 1,1-1 0,-1 1 0,0 0-1,1 0 1,7-5 0,-9 6-3,1 0 1,-1 1-1,1-1 1,-1 1-1,1 0 1,0 0-1,-1 0 1,1 0-1,0 0 1,0 0-1,0 1 1,0-1-1,0 1 1,0 0-1,0 0 1,0 0-1,-1 0 1,1 0-1,0 1 1,0 0-1,4 1 1,27 20 255,1-10-91,-29-8-144,1 0 0,-1 0 1,0 1-1,0 0 0,-1 0 0,0 0 0,1 1 1,6 11-1,-3-4 63,0 1 0,-1 0 1,9 23-1,-14-30-85,-1-3-13,0 0 1,-1 0-1,1 0 0,-1 0 0,0 1 1,0-1-1,0 0 0,0 0 0,-1 1 1,1-1-1,-1 0 0,-1 1 0,1-1 0,0 0 1,-1 1-1,-2 5 0,-20 39 137,12 5-43,8-45-95,-1 0 0,-1 0 0,1 0 0,-1 0 0,-10 12 0,-9 15 51,8 0 190,13-29-243,0 0 1,0 0 0,0 0 0,-1 0 0,0-1 0,0 0 0,-10 10-1,-3 2-185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5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375 148 896,'29'-14'304,"-28"13"-293,0 1 0,0-1 1,1 1-1,-1-1 0,0 0 0,0 0 1,0 1-1,0-1 0,0 0 0,0 0 0,0 0 1,0 0-1,0 0 0,-1 0 0,1-1 0,0 1 1,-1 0-1,1 0 0,-1 0 0,1-1 1,0-1-1,4-8 179,2 6-73,-6 5-108,-1 0 0,1-1 1,-1 1-1,1 0 0,-1-1 1,0 1-1,1 0 1,-1-1-1,1 1 0,-1 0 1,0-1-1,1 1 0,-1-1 1,0 1-1,0-1 0,1 1 1,-1-1-1,0 1 1,0-1-1,0 1 0,1-1 1,-1 1-1,0-1 0,0 1 1,0-1-1,0 1 0,0-1 1,0 1-1,0-1 1,0 0-1,-1 0 0,1-2 13,0 1 0,-1-1-1,1 1 1,-1 0 0,0-1 0,0 1-1,0-1 1,0 1 0,0 0 0,-1 0-1,1 0 1,-1 0 0,1 0 0,-1 0-1,0 0 1,0 0 0,-3-2-1,1 1 15,0 0-1,0 0 0,-1 0 0,1 1 0,-1-1 0,0 1 0,-8-2 0,-3-1-5,0 2-1,-1 0 0,-19-1 1,27 5 20,0 0 1,0 0-1,0 1 1,0 0 0,1 1-1,-1 0 1,-10 5 0,6-2 118,0 1 0,0 0 1,-18 15-1,11-5-129,0 1 0,1 0 0,-24 31 0,39-43 12,-1 0 0,1 1-1,1-1 1,-1 1 0,1 0-1,0-1 1,1 1 0,0 1-1,0-1 1,0 0 0,1 1-1,-1 10 1,2-16-20,1 1-1,-1 0 0,1-1 0,-1 1 1,1-1-1,0 1 0,0-1 1,0 1-1,0-1 0,0 0 1,1 0-1,-1 1 0,1-1 1,0 0-1,-1 0 0,1 0 1,0-1-1,2 3 0,0-1-26,0 0 0,0 0 0,1-1 0,-1 1 0,1-1 0,-1 0 0,10 3 0,-5-4-72,0 1-1,0-1 1,0-1 0,0 0-1,0 0 1,0-1 0,11-2-1,-13 1 17,1-1 1,-1 1-1,0-1 0,9-5 1,7-3-97,-21 11 103,5-2-42,-1 0 0,0 0 0,0-1 0,0 0 0,0 0 1,7-5-1,-11 6 70,0 0 1,0 0-1,-1 0 1,1 0-1,-1 0 1,1-1-1,-1 1 1,0 0 0,0-1-1,0 1 1,0-1-1,-1 1 1,1-1-1,-1 0 1,1 1-1,-1-1 1,0 1-1,0-1 1,0-2 0,0 1 12,0 1 1,0 0 0,-1-1 0,1 1 0,-1 0 0,0-1 0,0 1-1,0 0 1,0 0 0,0 0 0,-1 0 0,1 0 0,-1 0 0,-3-4 0,2 2-7,0-1 1,1 0-1,0 0 1,0 0-1,0 0 1,1 0-1,0 0 1,0 0 0,1-1-1,-1 1 1,2-7-1,-1 13 9,0 0-1,0-1 0,0 1 1,0 0-1,0 0 1,0 0-1,0 0 0,0 0 1,0-1-1,0 1 1,0 0-1,0 0 1,0 0-1,0 0 0,0 0 1,0-1-1,1 1 1,-1 0-1,0 0 0,0 0 1,0 0-1,0 0 1,0 0-1,0 0 0,0 0 1,1 0-1,-1-1 1,0 1-1,0 0 0,0 0 1,0 0-1,0 0 1,1 0-1,-1 0 0,0 0 1,0 0-1,0 0 1,0 0-1,0 0 1,1 0-1,-1 0 0,0 0 1,0 0-1,0 0 1,0 0-1,0 0 0,1 0 1,-1 0-1,0 1 1,0-1-1,0 0 0,0 0 1,1 0-1,2 0 2,-2 0 9,0 0 0,0 0-1,0 0 1,0 0 0,0 0 0,0 0 0,1 0-1,-1 0 1,0 0 0,0 1 0,0-1 0,0 0-1,0 1 1,0-1 0,-1 1 0,1-1 0,0 1 0,0-1-1,0 1 1,0 0 0,-1 0 0,1-1 0,0 1-1,0 0 1,-1 0 0,1 0 0,-1 0 0,1-1-1,-1 1 1,1 0 0,0 2 0,12 19 264,2 4 108,-9-9-154,-3-9-150,-1-1 0,1 1 1,-1 0-1,-1 0 0,0 0 0,0 0 0,0 11 0,0 22 187,-1-3-59,-4 48 0,-7-29-99,5 5-64,-5-8 42,5-5 182,-5-12-65,5-3-10,5-30-172,-1 5 12,-1 0 1,1-1-1,-7 13 1,-5-4-1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5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1 736,'28'14'224,"-27"-14"-220,-1 1-1,1-1 1,-1 0 0,1 0-1,-1 1 1,1-1 0,-1 0 0,1 1-1,-1-1 1,0 0 0,1 1-1,-1-1 1,0 1 0,1-1-1,-1 1 1,0-1 0,1 1-1,-1-1 1,0 1 0,0-1 0,0 1-1,1-1 1,-1 1 0,0-1-1,0 2 1,17 60 524,-15-56-456,-1-3-29,0 0 0,0 0 0,0 1 0,0-1 0,0 0 0,-1 6 0,-4 21 373,0-12-176,0 9 23,0-2-21,-8 29 0,-36 76 270,43-119-430,0 0 0,-1 0 0,0-1 0,0 0 0,-1 0 0,-8 9 1,3-7 65,-1-1 0,0-1 1,-21 14-1,20-14-41,1-1 21,0 0 0,-1-1 0,0 0 0,-1-1 0,-22 8-1,33-15-98,1 0 0,-1 0 0,0 0 0,0 0 0,0-1 0,0 1-1,1-1 1,-1 0 0,0 0 0,1-1 0,-1 1 0,1-1 0,-1 0-1,1 1 1,0-2 0,0 1 0,-1 0 0,2-1 0,-1 1-1,0-1 1,-3-4 0,4 3-22,1 0 1,0 1-1,0-1 0,0 0 0,0 0 1,1 0-1,-1 0 0,1 1 0,0-1 1,0 0-1,1-4 0,0-10-9,-1 7-9,-1 8 7,1 1-1,0-1 0,0 0 0,0 0 0,0 0 1,1 0-1,-1 1 0,1-1 0,-1 0 0,1 0 0,0 1 1,0-1-1,1 1 0,-1-1 0,0 1 0,1-1 1,-1 1-1,1 0 0,0-1 0,3-2 0,-1 1-3,0 0-4,-1 0 0,1 0 0,1 0 1,-1 1-1,0 0 0,1 0 1,0 0-1,0 0 0,0 0 1,0 1-1,10-3 0,-4 3-15,0 1 0,0 0 0,-1 1 0,1 0 0,0 0 0,0 2 0,0-1 0,0 1 0,-1 1 1,1 0-1,-1 0 0,0 1 0,0 0 0,0 1 0,0 0 0,-1 1 0,12 8 0,2 5-9,-4-4 6,24 17 0,22 12 195,-28-17 59,-20-13-121,-15-12-95,0 0 0,-1 0 0,1-1 0,0 1-1,0-1 1,0 1 0,1-1 0,-1 0 0,3 2-1,0-2 1,-1 0-1,1-1 1,0 1-1,7-1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3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5728,'-17'-17'2112,"34"17"-1632,0 0 96,1 17-544,-18 0-4864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3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34 1728,'-29'-28'560,"24"22"-331,-27 6 1201,30 0-1169,-1 3-160,0 0-60,0 1 0,1 0-1,-1-1 1,1 1 0,0 0 0,0 0-1,-2 7 1,-9 34 369,1-8 337,7 12-241,-1-23-310,4-18-153,0 0 0,1 1 0,0-1 0,0 1-1,1-1 1,0 0 0,1 10 0,0-11-29,0-1-1,0 0 1,1 1-1,0-1 1,0 0-1,1 0 1,-1 0-1,1 0 1,0 0 0,1 0-1,0-1 1,5 7-1,34 22 67,-35-27-69,-5-4-2,1 0 0,-1 0 0,1-1 1,0 1-1,0-1 0,8 4 0,-4-4 19,0-1 0,0 1 0,8-1 0,4 1 30,-13-1-40,5 1 20,-1 0-1,1-1 1,21-1-1,-28-1-21,1 0 1,-1-1-1,1 1 0,-1-1 1,0 0-1,0 0 0,0-1 0,0 0 1,0 0-1,7-5 0,-2 0 40,-2 0 0,1 0 0,-1 0 0,0-1 0,-1 0 0,0-1 0,0 1 0,-1-2 0,-1 1 0,6-14 0,-8 17-52,0 1 0,-1-2-1,0 1 1,0 0 0,-1 0-1,0 0 1,0-1 0,-1 1-1,0-1 1,0 1 0,-1 0 0,0-1-1,0 1 1,-1 0 0,0 0-1,0 0 1,-4-10 0,-4-2 91,0 0 0,-23-31 0,30 46-94,0 0 0,0 0 0,0 1 1,-1-1-1,1 1 0,-1 0 1,0 0-1,0 0 0,0 1 0,0-1 1,-1 1-1,1 0 0,-1 0 1,1 1-1,-1-1 0,0 1 0,1 0 1,-9-1-1,13 2-40,-1 0 0,1 0-1,-1 0 1,1 0 0,0 0-1,-1 0 1,1 0 0,-1 0 0,1 0-1,-1 0 1,1 0 0,-1 0-1,1 0 1,-1 0 0,1 0 0,0 0-1,-1 0 1,1 1 0,-1-1-1,1 0 1,-1 0 0,1 1 0,0-1-1,-1 0 1,1 0 0,0 1 0,-1 0-1,9 8-2079,-4-5 1653,13 13-1262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0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12 736,'2'-10'169,"1"8"-41,-2 3-113,0-1 0,0 1 1,0 0-1,-1 0 0,1 0 1,0-1-1,-1 1 0,1 0 1,0 0-1,-1 0 0,1 0 1,0 1-1,0 1 60,0 0 0,-1 0 0,1 0 0,0 0 1,-1 1-1,0-1 0,0 0 0,0 0 0,0 0 0,-1 5 0,0 4 91,1 309 1119,0-317-1268,0 0 0,0 0-1,0 0 1,-1 0 0,0 0 0,0 0-1,0 0 1,-3 5 0,-2 7 136,1 13 18,-3-14-20,7-14-172,0 1 0,1-1 0,-1 1 0,0-1 0,1 1 0,-1-1 0,1 1 0,-1-1 0,1 1 0,-1 2 0,1-1-1606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 1664,'-29'0'528,"29"-1"-523,0 1 1,-1 0-1,1 0 0,0 0 1,-1 0-1,1 0 0,0 0 1,0 0-1,-1 0 0,1 0 1,0 0-1,-1 1 0,1-1 1,0 0-1,0 0 0,-1 0 1,1 0-1,0 0 0,0 0 1,-1 1-1,1-1 0,0 0 1,0 0-1,-1 0 0,1 1 1,0-1-1,0 0 0,0 0 1,0 1-1,-1-1 0,1 0 1,0 0-1,0 1 0,0-1 1,0 0-1,0 0 0,0 1 1,-1 2-3,-2 1 22,1 1-1,-1 0 0,0 0 0,0-1 0,0 1 0,0-1 0,-1 0 0,1 0 0,-1 0 0,-1-1 1,1 1-1,0-1 0,-5 3 0,-33 9-38,25-9 10,-21 10 1,13-3 41,5-3 23,-37 15 0,35-18-42,7-1-26,-1-1 0,0 0 0,0-1 0,-30 3 0,44-7-4,-1 0 0,1 0 0,0 0 1,-1 1-1,1-1 0,0 1 1,-1-1-1,1 1 0,0 0 0,0 0 1,-1 0-1,1 0 0,-2 2 1,2-2 6,1 0-1,0 0 1,0-1 0,0 1 0,-1-1 0,1 1 0,0-1 0,-1 1 0,1-1 0,0 1 0,-1-1 0,-2 0 0,4 0 8,0 0 0,0 0 0,0 0 0,0 0 0,0 0 0,0 0 0,-1 0 0,1 0 0,0 0 0,0 0 0,0 0 0,0 0 0,0 0 0,0 0 0,0 0 0,0 0 0,0 0 0,-1 0 0,1 0 0,0 0 0,0 0 0,0 0 0,0 0 0,0 0 1,0 0-1,0 0 0,0 0 0,0 0 0,0 0 0,0 1 0,0-1 0,-1 0 0,1 0 0,0 0 0,0 0 0,0 0 0,0 0 0,0 0 0,0 0 0,0 0 0,0 0 0,0 0 0,0 1 0,0-1 0,0 0 0,0 0 0,0 0 0,0 0 0,0 0 0,0 0 0,0 0 0,0 0 0,0 0 0,0 1 0,0-1 0,0 0 0,0 0 9,0 1 0,0-1-1,0 1 1,0-1 0,0 0 0,0 1-1,0-1 1,0 1 0,0-1 0,0 1-1,0-1 1,1 0 0,-1 1 0,0-1-1,0 1 1,0-1 0,0 0-1,1 1 1,-1-1 0,0 0 0,1 1-1,-1-1 1,0 0 0,0 1 0,1-1-1,-1 0 1,0 1 0,1-1 0,-1 0-1,1 1 1,10 7 419,-4 0-265,6 7 39,-11-14-184,0 0 0,0-1 1,1 1-1,-1 0 0,0 0 0,0-1 0,4 1 0,4 1 41,-5 0-46,0-1-1,0 1 0,-1 1 1,1-1-1,-1 1 1,0-1-1,0 1 1,0 1-1,5 4 0,-5-4-5,0-1 0,0 0 0,0 0-1,0 0 1,0 0 0,1 0 0,-1-1 0,1 0-1,0 0 1,9 3 0,6-3 64,-16-2-59,0 0 0,0 1 1,0-1-1,0 1 0,0 0 1,-1 0-1,1 0 0,0 0 1,-1 1-1,1-1 0,0 1 1,-1 0-1,0 0 0,4 3 1,3 7 74,3 2 42,-11-13-122,0 0-1,1 0 1,-1-1 0,0 1-1,1 0 1,-1-1 0,1 0-1,-1 1 1,0-1 0,1 0-1,2 0 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0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17 576,'-14'-14'171,"11"11"-33,3 6-15,0 2-84,0-2-53,0 0 1,0 1-1,0-1 1,0 0-1,1 0 1,-1 1-1,2 2 1,2 8 234,-1 0 1,0 0 0,-1 0-1,0 0 1,-1 0 0,-2 22 0,2-15 4,-1-2-93,0 0-1,-4 21 1,-1-13-97,2-17-17,1 0 0,0 0 0,0 21 0,1-17 47,0 0 0,-1 0 0,-7 23 0,8-33-53,0 16 99,1-17-126,0-1-1,0 1 1,0 0-1,0-1 1,0 1-1,-1 0 1,1-1 0,-1 1-1,-2 4 1,-8 7-1250,9-12 740,4-1 120,12-1-364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0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18 640,'-17'-17'320,"0"34"-288,17 0 256,0 0-160,0 17-384,0 0 128,0 34 736,17-17-320,-17 17 96,0 1-224,17-18 32,-34 0-96,17 0 96,0 0-128,0 0 32,-17-17-32,-17 0-1728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0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16 224 1248,'-2'-2'49,"1"1"1,-1-1-1,0 0 1,1 0-1,-1 0 1,1-1-1,0 1 1,-2-4-1,3 6-44,0-1-1,0 1 1,0-1-1,0 1 1,0 0-1,-1-1 0,1 1 1,0 0-1,1-1 1,-1 1-1,0 0 1,0-1-1,0 1 1,0 0-1,0-1 0,0 1 1,0 0-1,0-1 1,1 1-1,-1 0 1,0-1-1,0 1 1,0 0-1,1-1 0,0 1 0,-1-1-1,1 1 1,0 0-1,0-1 1,0 1-1,-1 0 0,1-1 1,0 1-1,0 0 1,0 0-1,0 0 1,-1 0-1,1 0 1,1 0-1,24 1 55,-16-1-57,0 0 1,1 0-1,-1-1 0,11-2 0,28-8-17,-7 4-39,35-6 14,-27 2 71,-27 6 4,1-1-1,-1 0 1,44-20 0,-41 13-9,-7 2-14,39-13 1,-14 7 11,-27 11 14,0-1-1,0 2 0,0 0 1,1 1-1,0 1 0,21-2 1,-23 5 90,-9-1-13,1 1 0,-1 0 0,11 1-1,-17-1-89,0 1-1,1-1 0,-1 0 0,0 0 1,1 1-1,-1-1 0,0 1 0,1-1 1,-1 1-1,0 0 0,0 0 1,0-1-1,0 1 0,0 0 0,0 0 1,0 0-1,0 0 0,0 0 1,0 0-1,0 0 0,-1 1 0,1-1 1,1 2-1,-1 2 15,0 0 1,0 0-1,0 0 1,-1 0-1,0 0 1,0 1-1,0-1 0,0 0 1,-1 0-1,0 0 1,0 0-1,0 0 1,-1 0-1,0-1 1,0 1-1,0 0 0,0-1 1,-1 1-1,1-1 1,-1 0-1,-1 0 1,1 0-1,-6 6 1,-71 86 371,60-79-330,12-13-109,1 0-79,5 11 267,2-14-153,0-1 0,0 1 0,0-1 1,0 1-1,0-1 0,0 1 0,0 0 1,0-1-1,0 1 0,1-1 0,-1 1 0,0-1 1,0 1-1,1-1 0,-1 1 0,0-1 1,0 1-1,1 0 0,0-1 0,0 1 0,0-1 0,0 1 0,0-1 0,0 0 0,1 1 0,-1-1 0,0 0 0,0 0 0,0 0 0,0 0 0,0 0 0,2 0 0,7 0 12,-6-1-38,0 1 0,0 0 1,0 0-1,0 0 0,0 0 0,0 1 1,0 0-1,5 1 0,20 9-113,-26-10 115,0 0 0,1 0 0,-1 1 0,0-1-1,1 1 1,-1-1 0,0 1 0,0 0 0,0 0 0,-1 1 0,1-1 0,4 6 0,3 1-8,-1 1 17,0 0 1,-1 1-1,0 0 1,-1 0 0,7 13-1,22 59-38,-25-55 17,3 8 23,12 44 0,-23-67 16,0 0-1,-1 1 1,-1-1 0,0 1 0,-1-1 0,-2 27 0,-1-22-8,0-1 0,-2 1 0,0-1 0,-13 29 0,14-40-15,0 1 1,-1-1 0,1-1-1,-1 1 1,0-1-1,-1 0 1,1 0-1,-1 0 1,0-1 0,-12 7-1,4-2 45,-35 25 246,42-28-227,3-2-20,1-1-1,-1-1 0,0 1 1,0 0-1,0-1 0,-8 4 1,4-4 27,1-1 0,-1 1 0,0-1 1,0 0-1,0-1 0,1 0 0,-1 0 1,0-1-1,0 0 0,-8-2 0,14 3-9,0-1-1,0 0 1,0 1 0,0-1-1,0 0 1,1-1 0,-1 1-1,0 0 1,1 0 0,-1-1-1,1 1 1,-1-1 0,1 1-1,0-1 1,-1 1 0,1-1-1,0 0 1,0 0 0,0 0-1,0 0 1,1 0 0,-1 1-1,0-1 1,1-1 0,0 1-1,-1-3 1,1 1-19,0 0 0,0 1-1,1-1 1,-1 0 0,1 0 0,0 1 0,0-1 0,0 1 0,1-1-1,-1 1 1,1-1 0,0 1 0,4-6 0,3-2-4,1 1 0,0 0 0,1 0 0,0 1 0,0 1 1,24-14-1,-21 15 39,0 0 1,1 1 0,0 1-1,19-5 1,-19 6-244,51-13-1629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0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35 896,'-14'-14'304,"11"8"-192,3-5 5,0 10-112,0 1 1,0 0-1,0 0 0,0 0 0,0 0 0,0 0 0,0 0 0,0 0 1,0 0-1,0 0 0,0-1 0,0 1 0,0 0 0,0 0 0,0 0 1,0 0-1,0 0 0,0 0 0,0 0 0,0 0 0,0 0 1,0 0-1,0-1 0,0 1 0,0 0 0,0 0 0,0 0 0,0 0 1,0 0-1,0 0 0,0 0 0,0 0 0,-1 0 0,1 0 0,0 0 1,0 0-1,0 0 0,0 0 0,0 0 0,0 0 0,0-1 0,0 1 1,0 0-1,0 0 0,-1 0 0,1 0 0,0 0 0,0 0 0,0 0 1,0 0-1,0 0 0,0 0 0,0 1 0,0-1 0,0 0 0,-1 0 1,1 0 0,-1 0 1,1 0 0,-1 0 0,1 0-1,-1 0 1,1 0 0,-1 0-1,1 0 1,-1 0 0,0 0 0,1 0-1,-1 0 1,1 1 0,-1-1 0,1 0-1,0 0 1,-1 1 0,1-1-1,-1 0 1,1 1 0,-1-1 0,1 1-1,0-1 1,-1 0 0,1 1 0,0-1-1,0 1 1,-1-1 0,1 1 0,0-1-1,0 1 1,-1-1 0,1 1-1,0-1 1,0 1 0,0-1 0,0 1-1,0-1 1,0 1 0,0-1 0,0 2-1,-3 4-6,1-3-24,-1 0 0,1 1 0,0-1 0,0 1 0,1 0 0,-1 0-1,1 0 1,0 0 0,-2 7 0,2-3 36,-2 0 1,1-1-1,-4 8 0,-6 7 19,9-18-33,0 1-1,1-1 1,-1 1 0,1 0-1,0 0 1,1 0 0,-1 0 0,1 0-1,0 0 1,-1 10 0,2 36 199,0-49-179,0 0 0,0 0 0,0-1 1,1 1-1,-1 0 0,0-1 0,1 1 0,-1 0 0,1-1 0,0 1 1,0-1-1,-1 1 0,1-1 0,1 2 0,-1-2-6,0 0-1,0-1 0,0 1 0,0 0 0,-1-1 1,1 1-1,0-1 0,0 1 0,0-1 1,0 1-1,0-1 0,0 0 0,0 0 1,1 1-1,-1-1 0,0 0 0,0 0 1,0 0-1,0 0 0,0 0 0,0 0 1,0-1-1,0 1 0,0 0 0,0 0 1,2-1-1,6-2 43,6-2 11,-1 0 1,27-14 0,79-66 62,-112 79-156,0-1 0,0 0 0,9-11 0,-7 8 102,-7 7 289,-4 10-153,1 1 0,-1-1 0,-1 0 0,1 0 0,-4 9 0,1 0 18,-14 69 364,17-68-516,0 33-1,1-32-78,-3 34-1,-3-25 23,3-17 2,1 1-1,1-1 1,-1 17-1,2-23 1,-1 0-1,1 1 0,-1-1 1,0 0-1,0 0 0,0 0 1,0 0-1,0 0 0,-1 0 1,-4 6-1,6-7 5,-1-1-1,0 0 1,1 1-1,-1-1 1,1 1-1,0 0 1,0-1 0,0 5-1,1-3 22,-2-1 50,-1-6 5,0 2-151,1 0 0,0-1-1,0 1 1,-1-1 0,1 1 0,0-1-1,0 1 1,1-1 0,-1 0 0,0 0-1,0 1 1,1-1 0,-1 0 0,1 0-1,0 0 1,-1 0 0,1 1 0,0-1-1,0 0 1,0 0 0,1 0 0,-1 0-1,0 0 1,1 0 0,0-3 0,31-43-3300,-15 28 2305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0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12 576,'0'-6'47,"0"1"54,0 6-28,3 23 5,-1-20-62,0 1 0,0-1 1,0 0-1,5 6 1,-5-7-8,0 0 1,0 0 0,0 1-1,-1-1 1,1 0-1,0 5 1,15 77 321,-15-67-246,-1 0 0,-1 1 0,0-1 0,-2 0 0,-5 24 0,2-5-14,-1 29 105,-5-12 309,8-31-314,3-16-65,-1 0 0,0 1 0,-4 12 0,4-17-67,-1 0 0,1 0-1,-1 0 1,1 0-1,-1-1 1,0 1 0,0-1-1,0 1 1,0-1 0,0 0-1,-1 0 1,1 0 0,-4 2-1,5-3-23,-4 3 39,0-1 1,0 0 0,0 0 0,0 0 0,-1-1 0,1 0-1,-10 3 1,14-5-43,-1 0 1,0 0-1,1 0 0,-1 0 0,1 0 0,-1 0 0,0 0 0,1-1 0,-1 1 1,1 0-1,-1-1 0,1 0 0,-1 1 0,-1-2 0,1 1 3,0-1 0,0 0 0,0 0 0,0 0 0,0 0 0,0 0 0,1 0 0,-1 0 0,1 0 0,-3-6 0,0-3-23,0 0-1,1-1 0,1 0 1,0 1-1,1-1 0,0 0 1,1-20-1,0 28-8,0 0 0,0-1 0,1 1-1,-1 0 1,1 0 0,0 0 0,3-6 0,-3 8 4,0 1 0,0-1 0,0 0-1,0 0 1,0 1 0,1-1 0,-1 0 0,0 1 0,1-1 0,0 1-1,-1 0 1,1-1 0,0 1 0,0 0 0,0 0 0,-1 0 0,5-1 0,2 1-5,-1 0 1,1 0 0,0 1 0,0-1 0,0 2 0,0-1 0,0 1-1,0 1 1,-1-1 0,1 1 0,0 0 0,-1 1 0,8 4 0,-10-5 9,-1 0 1,1 1 0,-1-1 0,0 1 0,5 4 0,14 22 7,6-6 229,8 25 102,-23-31-246,-9-3-5,7-8 6,-7 1 53,-5-7-136,0 1-1,0-1 1,1 1 0,-1-1-1,0 1 1,1-1-1,-1 1 1,0-1 0,1 0-1,-1 1 1,0-1 0,1 0-1,-1 1 1,1-1 0,-1 0-1,1 0 1,-1 1 0,1-1-1,-1 0 1,1 0-1,-1 0 1,1 0 0,-1 0-1,1 1 1,-1-1 0,1 0-1,0 0 1,-1 0 0,1-1-1,-1 1 1,2 0 0,5 0-245,-4 1 140,-1-1 0,0 0-1,1 0 1,-1 0 0,0-1 0,1 1-1,-1 0 1,0-1 0,4-1 0,11-12-1717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0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1 736,'11'0'212,"-22"0"-3,11 3 15,0-2-210,0 1-1,-1-1 1,1 1-1,0-1 1,-1 1-1,1-1 1,-1 1-1,1-1 0,-1 1 1,0-1-1,-1 3 1,0-2-9,1 0 0,0 0 1,0 0-1,0 0 0,0 0 0,0 0 0,1 0 1,-1 0-1,1 1 0,-1-1 0,1 0 0,0 4 1,-1 1 75,1 1 0,-1-1 0,-1 1 1,-2 7-1,2-6-22,-1 0 1,2 0 0,-1 0-1,1 12 1,1-17-52,0 1 5,0 0-1,0 0 1,0 0-1,1 0 1,0 0-1,0-1 1,0 1-1,1 0 0,0 0 1,0-1-1,0 1 1,3 4-1,-1 0 10,-1 0-1,4 13 0,-6-18 1,0 0 1,0 0-1,1 1 0,0-1 0,-1 0 0,5 5 0,-5-7-15,1 0 0,-1-1 0,1 1 0,0 0 0,0-1 0,0 0 0,2 2 0,0 0 17,-2-2-8,-1 0 1,1 0-1,0-1 0,-1 1 1,1 0-1,0-1 0,0 1 1,-1-1-1,1 0 0,0 1 1,0-1-1,0 0 0,-1 0 1,1 0-1,0 0 0,0-1 1,3 0-1,0 0-2,0-1 1,0 0-1,0 0 0,4-4 1,-2 3-2,9-5 17,-9 5 19,0-1 0,1 1 0,-2-1 0,14-10 0,-18 12-40,0 0 0,0-1 1,0 1-1,-1 0 0,1-1 1,-1 1-1,1-1 0,-1 1 0,0-1 1,0 0-1,0 1 0,0-1 1,0 0-1,-1 0 0,1 0 1,-1 0-1,0-5 0,1-5-4,-1 0 20,0 1 1,-1 0-1,-3-15 1,3 22-18,0 0 0,-1 0 0,0 1 0,0-1 0,0 0 0,0 1 0,-1-1 0,0 1 0,0 0 0,0 0 0,-6-6 0,-16-18 19,16 11-22,-8 3-90,17 14 67,-1 0 1,1 0-1,-1 0 0,1 1 1,-1-1-1,1 0 1,-1 1-1,1-1 1,0 0-1,-1 1 1,1-1-1,-1 0 1,1 1-1,0-1 1,-1 1-1,1-1 1,0 1-1,0-1 1,-1 1-1,1 0 1,0-1-53,1 1 1,-1-1 0,0 0 0,1 1 0,-1-1 0,0 0 0,1 0 0,-1 0 0,1 1-1,-1-1 1,1 0 0,-1 0 0,1 0 0,-1 0 0,1 0 0,-1 0 0,0 0 0,1 0-1,-1 0 1,1 0 0,-1 0 0,1 0 0,0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0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120 104 992,'0'0'1024,"0"-3"-821,0-25 351,0 27-554,0 1 1,0 0-1,0 0 0,0 0 0,0 0 0,0 0 1,0 0-1,0 0 0,0 0 0,0 0 0,0-1 0,0 1 1,0 0-1,0 0 0,0 0 0,0 0 0,0 0 1,0 0-1,0 0 0,0 0 0,0 0 0,0 0 1,0-1-1,0 1 0,0 0 0,0 0 0,-1 0 0,1 0 1,0 0-1,0 0 0,0 0 0,0 0 0,0 0 1,0 0-1,0 0 0,0 0 0,0 0 0,0 0 1,0 0-1,-1 0 0,1-1 0,0 1 0,0 0 0,0 0 1,0 0-1,0 0 0,0 0 0,0 0 0,0 0 1,0 0-1,-1 0 0,1 0 0,0 1 0,0-1 1,0 0-1,0 0 0,-1 0-5,1 0 1,-1 0-1,1 0 1,-1 0-1,1 0 0,-1 0 1,1 0-1,-1 0 1,1 0-1,-1-1 0,1 1 1,-1 0-1,1 0 1,-1 0-1,1-1 0,0 1 1,-1 0-1,1 0 1,-1-1-1,1 1 0,0 0 1,-1-1-1,1 1 1,0-1-1,-1 1 0,1 0 1,0-1-1,-1 1 1,1-1-1,0 1 0,0-1 1,0 1-1,-1-1 1,1 1-1,0-1 1,-3-6-18,2 5 23,0 1 0,0 0 0,1 0 0,-1-1 0,0 1 0,0 0-1,0 0 1,-1 0 0,1 0 0,0 0 0,-2-1 0,-12-3 186,10-7-70,-9 7-144,7 1-4,-15-6-2,22 9-8,-1 1 0,0 0 0,0 0-1,1-1 1,-1 1 0,0 0 0,0 0 0,0 0 0,0 0 0,0 0 0,1 0 0,-1 0 0,0 0 0,0 1-1,0-1 1,1 0 0,-1 0 0,0 1 0,0-1 0,0 0 0,1 1 0,-1-1 0,-1 1 0,2 0-4,-1 0 0,1-1 0,0 1 0,-1 0 1,1-1-1,0 1 0,0 0 0,0-1 0,0 1 1,-1 0-1,1 0 0,0-1 0,0 1 0,0 1 1,0 1-607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4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530 120 1824,'0'-14'587,"0"14"-583,0 0 0,0 0 0,0 0 0,0-1 0,0 1 0,0 0 0,0 0 1,0 0-1,0 0 0,0 0 0,0 0 0,0 0 0,0 0 0,0 0 0,0-1 0,0 1 1,0 0-1,0 0 0,0 0 0,0 0 0,0 0 0,0 0 0,1 0 0,-1 0 1,0 0-1,0 0 0,0 0 0,0-1 0,0 1 0,0 0 0,0 0 0,0 0 0,0 0 1,0 0-1,0 0 0,0 0 0,0 0 0,1 0 0,-1 0 0,0 0 0,0 0 0,0 0 1,0 0-1,0 0 0,0 0 0,0 0 0,0 0 0,0 0 0,1 0 0,-1 0 1,0 0-1,0 0 0,0 0 0,0 0 0,0 0 0,0 0 0,12 0 258,-12 0-249,0 0 1,0 0-1,0 0 1,0 0-1,0 0 1,0 0 0,0 0-1,0 0 1,1 0-1,-1 0 1,0 0-1,0 0 1,0 0 0,0 0-1,0 0 1,0 0-1,0 0 1,0 0-1,0 0 1,1 0-1,-1 0 1,0 0 0,0 0-1,0 0 1,0 0-1,0 0 1,0 0-1,0 0 1,0 0 0,0 0-1,0 0 1,0-1-1,0 1 1,0 0-1,1 0 1,-1 0 0,0 0-1,0 0 1,0 0-1,0 0 1,0 0-1,0 0 1,0 0 0,0-1-1,0 1 1,0 0-1,0 0 1,0 0-1,0 0 1,0 0-1,0 0 1,0 0 0,0 0-1,0 0 1,0-1-1,0 1 1,0 0 26,0-1 1,0 0 0,0 1-1,0-1 1,0 0-1,0 1 1,0-1-1,0 1 1,1-1-1,-1 0 1,0 1 0,0-1-1,1 1 1,-1-1-1,1 1 1,-1-1-1,0 1 1,1-1-1,-1 1 1,1 0 0,-1-1-1,1 1 1,0-1-1,0 0 1,0 1 1,-1-1-1,1 1 0,0-1 1,-1 1-1,1-1 0,-1 1 0,1-1 1,-1 0-1,1 1 0,-1-1 1,1 0-1,-1 1 0,0-1 0,1 0 1,-1 0-1,0 1 0,0-1 0,0 0 1,0 0-1,1 0 0,-1 1 1,0-1-1,0-1 0,0-2 136,0 0-1,0 0 0,-1 1 1,1-1-1,-1 0 0,1 0 1,-3-6-1,2 9-172,0 0 0,1 0-1,-1 0 1,0 0 0,0 0 0,0 0 0,0 0-1,1 1 1,-1-1 0,-1 0 0,1 1-1,0-1 1,0 0 0,0 1 0,0-1 0,0 1-1,0 0 1,-1-1 0,1 1 0,0 0 0,0 0-1,-1 0 1,1-1 0,0 2 0,-3-1-1,2 0-4,-1 0 0,1 0-1,-1-1 1,0 1-1,1 0 1,-1-1 0,1 0-1,-1 0 1,1 0-1,-1 0 1,-2-1 0,3 0 0,-1 1 0,0 0 0,1 0 0,-1 0 0,0 0 1,0 0-1,0 1 0,0-1 0,0 1 0,0 0 1,-4 0-1,0 0 1,-1 1 0,1 0 1,-1 1-1,-9 3 0,-1 0-28,-16 1-89,16-1 71,11-3 36,0 0 0,0-1 0,0 1 0,0-1-1,-8 0 1,7-1 9,0 1 0,0 0 1,1 1-1,-1-1 0,-13 6 0,15-5 1,-13 1 11,17-3-6,1 0-1,-1 0 1,1 0 0,-1 0 0,1 0-1,-1 1 1,1-1 0,-1 0 0,-1 2-1,-49 26 172,50-27-165,0 0 0,-1-1 0,1 1 0,-1-1 0,1 0 0,-1 1 0,0-1 0,-4-1 0,3 1-19,1 0-83,3 12-9,1-3 110,-1 1 1,0 0 0,-1 0-1,0-1 1,0 1-1,-1 0 1,0-1 0,-1 0-1,-5 12 1,5-15-1,1-1 0,0 1 0,0-1 1,0 1-1,0 0 0,1-1 0,0 1 0,0 0 0,0 0 1,1 8-1,0-5 1,0 0 0,-1 0 1,0 0-1,-1 0 0,0 0 1,0-1-1,-7 16 0,6-16-5,0 1-1,0-1 0,1 1 1,0 0-1,0 0 0,1 0 1,0 15-1,1-13 9,0-1 1,-3 14-1,-8 16 87,5 6-42,0-21-65,4-18-1,0-1-1,1 1 1,0 0-1,-1 12 1,1-6 3,1-9 4,0 0 0,-1 0-1,1 0 1,1 0 0,-1 0 0,1-1 0,-1 1 0,3 6 0,0-3 1,-1 1 1,2-1-1,-1 1 1,1-1-1,1 0 1,8 11-1,18 5 47,-15-10-28,-9-8 17,-1 1 0,1-1-1,0-1 1,0 1 0,14 5-1,-1-2 24,43 18 254,-56-23-269,1 0 0,0 0 0,11 2 0,4 1 79,-9 1-38,-12-6-66,-1 0 0,1 0-1,-1-1 1,1 1-1,-1 0 1,1-1 0,0 1-1,-1-1 1,1 1-1,0-1 1,-1 0-1,3 0 1,0 0-19,-3 1-13,1-1 1,0 0-1,0 0 1,0 0-1,-1 0 0,1 0 1,0 0-1,0-1 0,0 1 1,-1-1-1,4-1 0,-13-9-1950,5 8 506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0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34 1056,'-17'-34'416,"0"51"-352,0 17 32,17-16-224,-34 33 64,0 0 32,-18 0 32,1 17 608,0 0-320,-17-17 608,0 1-512,17-18 0,17 0-224,-18 0-32,18-17-64,17 0 160,0 0-128,0-34-96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2400,'0'-1'45,"-1"0"0,1 1 1,0-1-1,0 0 0,0 0 0,0 0 0,1 1 1,-1-1-1,0 0 0,0 0 0,0 1 0,1-1 1,-1 0-1,0 1 0,1-1 0,0-1 0,0 1-21,0 1 0,1-1 0,-1 1-1,0 0 1,1-1 0,-1 1 0,1 0-1,-1 0 1,0 0 0,1 0 0,-1 0-1,2 0 1,6 0 15,-1 0 0,15-3 1,-1-4-22,-20 6-22,0 0 0,1 0 0,-1 0 0,0 0 0,0 1 0,0 0 0,1-1 0,-1 1-1,0 0 1,1 0 0,-1 0 0,0 0 0,0 0 0,5 2 0,16 2-94,-4-1 89,0 1 0,-1 0-1,0 2 1,18 7 0,-25-8 45,-1 1 0,-1 1 0,1-1 0,-1 2 0,0-1 1,-1 1-1,0 0 0,0 1 0,-1 0 0,0 0 0,0 1 0,10 20 0,2 8 92,-1 1 0,-2 0 0,16 64 0,-19-10 235,-6-39 16,4 0-33,-5-2 54,5-4-123,-9-41-213,-1 1 0,1-1 0,0 1 0,1-1 0,4 10 0,-4 0-41,-3-16-34,0-1 1,0 1 0,0 0-1,0 0 1,0 0-1,0 0 1,0 0 0,0 0-1,1 0 1,-1 0 0,0 0-1,1-1 1,-1 1 0,1 1-1,10 4-570,-10-5 549,-1-1 0,1 1 0,-1 0 0,0 0 0,1 0 0,-1 0 0,0 0 0,0 0 0,0 0 0,0-1 0,0 1 0,0 0 0,0 2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0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1472,'0'0'475,"3"-2"-283,8-10-86,-8 9 1,0 1-48,-2 1-56,0 0 2,0 0 0,0-1 0,0 1 0,0 0-1,0-1 1,0 1 0,0-1 0,0 1 0,0-1 0,-1 0 0,1 1 0,0-1 0,-1 1 0,0-1-1,1 0 1,-1 0 0,0 1 0,0-1 0,0-3 0,0-1-12,1 0 0,0 0 0,0-1-1,0 1 1,1 0 0,0 0 0,0 0 0,5-10 0,-4 9 17,0 0 0,-1-1 0,0 1 0,2-11 0,-3 13 8,0-1 0,0 0 0,5-9 1,-5 13-4,0 0 1,1 0 0,-1 0 0,1 0 0,0 0-1,-1 1 1,1-1 0,2-1 0,5-5 60,14-23 143,-19 26-153,-2 1-8,1 0 1,0 0-1,0 0 1,1 0-1,-1 1 1,1-1-1,0 1 1,-1 0-1,1 0 1,1 1-1,4-4 1,-6 6 1,-1-1 1,1 0-1,-1 0 0,1 1 1,-1-1-1,1 1 0,-1 0 1,1 0-1,0 0 0,-1 0 1,1 0-1,-1 1 0,1-1 1,-1 1-1,1 0 0,-1 0 1,1-1-1,2 3 1,8 8 177,-1 1 0,0 0 1,-1 1-1,9 15 1,-5-10-173,16 19 73,-24-28-121,-5-6-13,0 0 0,0 0 0,0 0 0,1 0 0,5 4 0,57 30 261,-53-29-148,1-1-1,25 9 0,-36-15-102,0-1-1,0 1 0,0-1 0,0 0 0,1 0 1,-1 0-1,0 0 0,0 0 0,0-1 0,0 1 1,1 0-1,-1-1 0,0 0 0,0 0 0,0 1 1,0-1-1,0 0 0,0-1 0,-1 1 0,1 0 0,2-2 1,0 0 19,-1 1-28,0-1 0,0 1 0,0-1 0,0 0 0,-1 0 0,1 0 0,-1-1 0,0 1 0,1-1 0,-2 1 0,4-7 0,-1 2-19,9-21-52,16-52 1,-20 55-58,5-23-566,-13 42 521,0-1 0,0-14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2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3648,'-14'0'1173,"14"0"-1165,0 0 1,0 0-1,0 0 0,0 0 0,0 0 1,-1 0-1,1 0 0,0 0 0,0 0 1,0 0-1,0 0 0,0 0 0,0 0 0,0 0 1,0 0-1,0 0 0,0 0 0,-1 0 1,1 0-1,0 0 0,0 0 0,0 0 1,0 0-1,0 0 0,0 0 0,0 0 0,0 0 1,0-1-1,0 1 0,0 0 0,-1 0 1,1 0-1,0 0 0,0 0 0,0 0 1,0 0-1,0 0 0,0 0 0,0 0 1,0 0-1,0-1 0,0 1 0,0 0 0,0 0 1,0 0-1,0 0 0,0 0 0,0 0 1,0 0-1,0 0 0,0 0 0,0-1 1,0 1-1,0 0 0,0 0 0,0 0 1,0-11 294,0 8 588,8 3-829,-1 1 0,1 0 0,-1 0 0,1 1 0,-1 0 0,7 3 0,-7-3-48,-4-1 15,1 0 0,-1 0 0,1-1 0,-1 1 0,1-1 0,0 0 0,4 0 0,15 2 27,23 9-13,-34-9-36,-8-1 7,0 0 1,0-1-1,0 1 0,0 1 0,-1-1 0,1 1 1,0-1-1,0 1 0,6 5 0,18 7 93,-26-14-89,-1 1 0,0-1 0,1 1 1,-1-1-1,0 1 0,1 0 0,-1-1 0,0 1 1,0 0-1,0 0 0,0 0 0,0 0 0,0 0 1,2 2-1,-3-2-4,1 0 1,-1 0-1,0 0 1,0 1-1,1-1 0,-1 0 1,0 0-1,0 0 1,0 0-1,0 0 1,-1 0-1,1 0 0,0 1 1,0-1-1,-1 0 1,1 0-1,0 0 0,-1 0 1,1 0-1,-2 1 1,0 1 11,0 0 0,0 0 0,0-1 0,0 1 0,-1-1 0,1 1 0,-1-1 0,0 0 0,0 0 0,0 0 0,0 0 0,-4 1 0,2-1-4,1 1 0,-1 0 0,1 0 0,-6 5 0,-7 6-54,15-13 5,1-1 0,0 1 0,-1 0-1,1-1 1,0 1 0,0 0 0,0 0 0,0 0 0,0 0 0,0 0 0,0 0 0,-2 2 0,3-2 19,-1 1 0,1 0 1,0-1-1,0 1 0,0-1 1,0 1-1,0 0 0,0-1 1,0 1-1,0 0 0,1-1 1,-1 1-1,1-1 0,-1 1 1,2 1-1,3 12-19,0-1-1,1 0 1,1 0-1,1 0 1,0-1 0,18 22-1,28 48-36,-41-67 14,-9-12 37,0 0-1,0 1 1,-1 0-1,0-1 1,0 1 0,0 1-1,0-1 1,2 9-1,1 20 78,-2-22-41,-4-10-5,1 0-1,-1-1 1,1 1 0,-1-1-1,1 1 1,-1 0-1,0-1 1,0 1-1,0-1 1,0 1 0,0 0-1,0-1 1,0 1-1,-1 0 1,1-1 0,-1 1-1,1-1 1,-1 1-1,1-1 1,-1 1-1,0-1 1,0 1 0,0-1-1,0 0 1,-1 2-1,-4 8 98,5-9-84,0 1 0,0-1 0,0 1-1,-1-1 1,1 0 0,-1 1 0,0-1 0,1 0 0,-1 0-1,0 0 1,0-1 0,0 1 0,-1 0 0,1-1 0,-4 3-1,-12-3 114,16-1-98,-1-1 0,0 1 0,1 1 0,-1-1 0,1 0 0,-1 1-1,1-1 1,-1 1 0,-4 1 0,4 0 0,-12 3 59,14-5-113,0 0 0,1 0-1,-1 0 1,0 0-1,0-1 1,1 1 0,-1 0-1,0 0 1,0-1-1,1 1 1,-1-1 0,0 1-1,1-1 1,-1 1-1,1-1 1,-1 1-1,0-2 1,1 2-11,-1 0 0,1 0-1,0 0 1,0 0 0,0-1 0,0 1-1,-1 0 1,1 0 0,0 0 0,0-1 0,0 1-1,0 0 1,0 0 0,0 0 0,0-1-1,0 1 1,0 0 0,0 0 0,-1-1 0,1 1-1,0 0 1,0 0 0,0 0 0,1-1-1,-1 1 1,0 0 0,0 0 0,0-1 0,0 1-1,0 0 1,0 0 0,0 0 0,0-1-1,0 1 1,0 0 0,1 0 0,-1 0 0,0 0-1,0-1 1,0 1 0,0 0 0,1 0-1,13-26-3110,3 6 858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2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4576,'-5'1'296,"0"-1"0,0 1 0,0 1 0,1-1 0,-1 1 0,0 0 0,-6 3 0,11-5-296,-1 0 11,1 0 0,0 0 1,0 0-1,0 0 0,-1 0 0,1 0 1,0 1-1,0-1 0,-1 0 1,1 0-1,0 0 0,0 0 0,0 0 1,-1 0-1,1 0 0,0 1 0,0-1 1,0 0-1,-1 0 0,1 0 1,0 0-1,0 1 0,0-1 0,0 0 1,0 0-1,0 1 0,-1-1 1,1 0-1,0 0 0,0 0 0,0 1 1,0-1-1,0 0 0,0 1 0,0-1-1,0 1 1,0-1-1,0 1 0,0-1 0,0 1 0,0-1 0,0 0 0,0 1 0,0-1 0,0 1 0,-1-1 0,1 1 0,0-1 0,0 0 0,0 1 0,-1-1 0,1 1 0,0-1 0,0 0 1,-1 1-1,1-1 0,0 0 0,-1 1 0,1-1 0,0 0 0,-1 0 0,0 1 0,-7 8 242,2 16-71,-5 1-85,9-12-71,1 1 0,1 28 1,0-21-1,0 114 125,0-131-148,-1-1-1,1 1 1,1-1 0,-1 1 0,1-1 0,-1 0 0,1 1 0,1-1 0,-1 1-1,1-1 1,-1 0 0,1 0 0,0 0 0,1 0 0,-1 0 0,1-1-1,-1 1 1,1-1 0,6 6 0,-8-7 15,1-1-1,-1 0 1,0 0 0,1 1-1,-1-1 1,1 0 0,-1 0-1,1 0 1,0-1 0,-1 1-1,1 0 1,0 0 0,0-1-1,0 0 1,-1 1 0,1-1-1,0 0 1,0 0 0,0 1-1,0-2 1,3 1 0,0-2 43,0 1 0,0-1 1,0-1-1,0 1 1,0-1-1,5-3 0,12-7-12,-18 11-35,0 0 1,-1 0-1,1-1 0,-1 0 0,0 1 0,0-1 0,0 0 0,0-1 0,0 1 0,-1 0 1,1-1-1,-1 1 0,0-1 0,0 0 0,0 0 0,-1 0 0,2-5 0,-2 6-3,3-6 31,-1-1 0,0 1 0,0 0 0,-1-1 0,-1 0 0,1-13 0,-2 16-7,0 0 0,-1 0 1,0 0-1,0 0 0,0 0 0,-1 0 0,-1 1 1,1-1-1,-5-8 0,-38-59 251,39 66-287,-8-9-84,14 17 66,-1-1-1,1 1 1,0 0-1,-1-1 1,1 1-1,0-1 0,0 1 1,-1-1-1,1 1 1,0-1-1,0 1 1,0-1-1,0 1 1,0-1-1,-1 1 0,1-1 1,0 1-1,0-1 1,0 1-1,0-1 1,1 1-1,-1-1 1,0 1-1,0-1 0,0 1 1,0-1-1,0 1 1,1-1-1,-1 1 1,0 0-1,0-1 1,1 1-1,-1-1 0,0 1 1,1-1-1,0 1-8,0-1 1,0 1 1,-1-1-1,1 1 0,0 0 0,0 0 0,0-1 1,0 1-1,0 0 0,0 0 0,0 0 0,0 0 1,1 0-1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2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5056,'-34'0'3280,"31"3"-2928,-9 8-166,10-5-127,2 73-267,0-75 213,0-1 0,0 1-1,1-1 1,-1 1 0,1-1 0,0 1-1,0-1 1,3 7 0,2 6 37,-2 4 3,-3-15-37,0 0 0,0 1 1,1-1-1,-1 0 1,1 0-1,0 0 1,4 5-1,-4-6-4,1 0-1,-1 0 0,0 1 0,0-1 1,2 9-1,1 1 20,-3-12-13,0 0 0,1 0 0,-1-1 1,1 1-1,-1 0 0,1-1 0,0 0 0,0 0 0,5 2 0,-6-4 0,0 0 0,0 0 0,0 0 0,0 0 0,0 0 0,0 0 0,0 0 0,0-1 0,0 1 0,-1-1-1,4-3 1,20-25 453,-23 25-424,1 0 1,-1 1 0,0-1 0,-1 0-1,1 0 1,0-7 0,4-10 7,-2 13-38,0-5 14,-5 5 26,-2-1 0,1 0-1,-1 0 1,-1 1 0,0 0 0,-7-13-1,-20-32 96,28 40-538,3 11-177,3 3-842,11 0 437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2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2240,'0'0'1643,"2"0"-1355,10 0-43,-9 0-80,-3 3 86,-1 1-181,1-1-31,0-1 0,0 1 0,0-1 0,0 1 0,1-1 0,-1 1 0,0-1 0,2 5 0,4 2 48,-5-8-55,0 1 0,0-1 0,0 1-1,-1-1 1,1 1 0,0 0 0,0-1 0,-1 1 0,0 0 0,1 0 0,-1-1 0,0 1 0,1 2-1,-1 113 1564,0-115-1040,0-7-395,0 0-141,1 1 0,0-1 0,0 1 0,0-1 0,0 1 0,1 0-1,0-1 1,3-5 0,-5 9-22,1-1 0,-1 1-1,1-1 1,-1 1 0,0-1-1,1 1 1,-1-1 0,0 0-1,0-1 1,0 2 1,0-1-1,0 0 0,0 1 1,0-1-1,0 1 1,0-1-1,1 1 1,-1-1-1,1-1 1,11-11 37,-10 12-32,0 0 0,0 0 0,0 0 1,-1 0-1,1 0 0,-1 0 0,1 0 1,1-5-1,3-21-46,0 14 9,-5 13 7,0-1-1,0 1 0,0-1 1,0 0-1,-1 1 0,1-1 1,-1 0-1,1 1 0,-1-1 1,1 0-1,-1 0 0,0 1 0,0-4 1,4-6 45,-4 11-17,0-1 0,0 1 0,0 0-1,0 0 1,0-1 0,1 1 0,-1 0-1,0 0 1,0 0 0,1 0 0,-1 0-1,0-1 1,0 1 0,0 0 0,1 0-1,-1 0 1,0 0 0,1 0 0,-1 0 0,0 0-1,0 0 1,1 0 0,-1 0 0,0 0-1,0 0 1,1 0 0,-1 0 0,0 0-1,0 0 1,1 0 0,-1 0 0,0 0-1,0 0 1,1 0 0,-1 1 0,0-1-1,0 0 1,1 0 0,-1 0 0,0 0-1,0 1 1,0-1 0,1 0 0,-1 0-1,0 1 1,6 10-22,5-5 101,-5 5 384,6-4-218,-11-7-250,0 1-1,0-1 0,0 1 0,0-1 1,0 1-1,0 0 0,0-1 0,0 1 1,0 0-1,0 0 0,0 0 0,0 0 1,0 0-1,0 0 0,0 1 0,4 9-66,-4-8 64,0-1 0,1 1 0,-1-1 0,0 0 1,1 1-1,-1-1 0,1 0 0,2 2 0,10 10 76,-8-11 262,4-3-152,-7 1-141,0-1-1,-1 0 1,1 0 0,0 0 0,0 0-1,0-1 1,0 1 0,0-1-1,-1 0 1,1 0 0,0 0-1,0 0 1,-1 0 0,1 0 0,-1-1-1,1 1 1,-1-1 0,1 0-1,-1 0 1,2-2 0,76-75-161,-75 76-21,2 3-81,-4-1 227,1 1-1,-1 0 1,0 0-1,0 0 1,0 0-1,0 1 1,0-1-1,0 1 1,0 0-1,0 0 1,0 0 0,0 0-1,0 0 1,0 1-1,0 0 1,-1-1-1,6 5 1,0 2 290,-3-3-109,0 0 0,0 0 0,6 9 0,9 14 62,-16-24-225,0-1 1,0 0-1,0-1 1,1 1-1,5 2 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4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 2560,'-15'-14'832,"13"11"-448,2 6-784,0-2 446,0 1 0,0-1 1,0 1-1,1-1 0,-1 0 0,1 1 1,-1-1-1,1 1 0,0-1 0,0 2 1,8 17 324,-4 22 200,7 4-171,-9 32 57,0 6-168,0-57-221,-1-7-11,1 21-1,-8 25 24,2-35-26,0 2 43,0-2 116,-11 61-1,6-58-60,2-9 50,-17 49-1,-3-22 252,16-19-181,9-29-250,0 0 0,0 0 1,0 1-1,-1-1 0,1-1 0,-5 8 0,5-10-17,0 0 1,1 0-1,-1 0 0,0 0 1,0 0-1,1 1 0,-1-1 1,0 0-1,1 0 0,-1 1 0,1-1 1,0 0-1,-1 1 0,1 2 1,0-4-6,0 0-1,1 0 1,-1 0 0,0 0 0,1 0 0,-1 0-1,0 1 1,1-1 0,-1 0 0,0 0 0,0 0 0,1 0-1,-1 0 1,0 0 0,1-1 0,-1 1 0,0 0 0,1 0-1,-1 0 1,0 0 0,0 0 0,1 0 0,-1-1 0,2 1 9,55-1 159,-15 0-281,61 5 0,-46 8-42,-36-10 234,20 4 162,-5 10-40,-15-6-50,39 10 430,-44-15-251,35 6 0,-30-7-136,-15-3-147,1 1 0,-1 0 0,0 1 0,0 0 0,0 0 0,0 0 0,10 7 0,13 8 89,-27-17-120,0-1 1,0 1 0,0 0 0,0-1 0,0 0-1,0 0 1,0 1 0,0-1 0,0 0 0,4-1-1,-4 1 18,0-1 1,0 1-1,0 0 0,0 0 0,0 1 0,0-1 0,0 0 0,0 1 0,0-1 1,3 2-1,3 2 74,-1 0-31,-7-5-78,0 1 0,1 0 1,-1 0-1,0 0 0,0-1 0,0 1 1,1 0-1,-1 0 0,0-1 1,0 1-1,0 0 0,0-1 0,0 1 1,0 0-1,1 0 0,-1-1 0,0 1 1,0 0-1,0-1 0,0 1 0,0 0 1,0-1-1,0 1 0,0 0 0,-1-1 1,1 1-1,0 0-6,0 0 0,0 0 0,0-1 1,0 1-1,0 0 0,0 0 0,0 0 0,0 0 1,0 0-1,0 0 0,0 0 0,0 0 0,0 0 0,0-1 1,0 1-1,0 0 0,0 0 0,0 0 0,0 0 0,0 0 1,0 0-1,0 0 0,0 0 0,0 0 0,0 0 0,0-1 1,1 1-1,-1 0 0,0 0 0,0 0 0,0 0 0,0 0 1,0 0-1,0 0 0,0 0 0,0 0 0,0 0 0,0 0 1,0 0-1,1 0 0,-1 0 0,0 0 0,0 0 0,0 0 1,0 0-1,0 0 0,0 0 0,0 0 0,0 0 0,0 0 1,1 0-1,-1 0 0,0 0 0,0 0 0,0 0 1,0 0-1,2 0-183,0-1 0,0 1 0,0 0 1,-1-1-1,1 0 0,0 1 1,0-1-1,-1 0 0,1 0 0,-1 0 1,1 0-1,0 0 0,-1 0 0,0-1 1,1 1-1,1-3 0,15-10-3048,-16 13 3020,-1 1 1,1-1-1,-1 1 0,1-1 1,-1 1-1,1 0 1,0 0-1,-1 0 1,2 0-1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4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1 2304,'-14'0'752,"11"0"-453,3 2-81,0 10 161,-3-7-139,-20 32 21,-14 6-181,28-31-63,6-8-10,0 0 1,0 0-1,0 0 0,-7 5 1,-47 31 66,-2 19 49,41-45 24,0-2 0,-37 20 0,-2 1 137,39-22-155,-4 4 125,0-2 0,-33 14 0,44-23-53,0 2 1,-17 10-1,19-11-132,1 0 0,-2 0 0,1-1 0,-13 5 0,22-9-66,-2 0 1,1 0 1,-1 1-1,1-1 1,-1 0-1,1 1 1,0 0-1,-1-1 1,1 1-1,0 0 1,-1 0-1,1-1 1,0 1-1,0 0 1,0 0-1,-1 0 1,1 1-1,0-1 1,1 0-1,-1 0 1,0 1-1,0-1 1,0 0-1,1 1 1,-1-1-1,1 0 1,-1 1-1,1-1 1,-1 4-1,1 1 9,0-5 6,-1 0 1,1 0 0,0 0-1,0 1 1,0-1-1,0 0 1,0 0-1,0 0 1,0 0-1,0 0 1,1 1 0,-1-1-1,0 0 1,1 0-1,-1 0 1,1 0-1,-1 0 1,1 0-1,-1 0 1,1 0 0,1 1-1,29 7 200,2 6-139,-19-7-48,1-1 0,25 8 0,-36-14-28,34 10 39,54 8 0,-64-16-38,-10-1 4,-1 0 1,0 1 0,22 7-1,66 27 284,-78-22-240,-5-1-250,-21-14 182,1 1-1,-1-1 1,1 1 0,-1-1-1,1 0 1,-1 0-1,1 0 1,-1 0-1,3 0 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4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65 1824,'34'-45'933,"-23"37"-866,-11 8-42,1-1 0,-1 1 0,0 0 0,1 0 0,-1-1 0,1 1 0,-1 0 0,0 0 0,1-1 1,-1 1-1,0 0 0,0-1 0,1 1 0,-1 0 0,0-1 0,0 1 0,0-1 0,1 1 0,-1 0 0,0-1 0,0 1 0,0-1 0,0 1 0,0 0 0,0-1 0,0 1 0,0-1 0,0 1 0,0-1 0,0 0 0,0 2 23,0 0 1,0-1-1,-1 1 1,1 0 0,0 0-1,0 0 1,-1-1-1,1 1 1,0 0-1,-1-1 1,1 1-1,-1 0 1,1-1-1,-1 1 1,1-1-1,-1 1 1,1 0-1,-1-1 1,0 1-1,1-1 1,-1 0 0,0 1-1,1-1 1,-1 0-1,0 1 1,-1-1-1,1 1-1,-1 0 0,1-1 0,0 1 0,0 0 0,-1 0 0,1 0 0,0 0 0,0 0 0,0 0 0,0 0 0,0 0 0,0 0 0,-1 2 0,-8 23 401,9-23-420,1 0 0,-1-1 1,0 1-1,0-1 0,0 1 0,-1-1 0,1 1 0,0-1 0,-1 0 0,0 1 1,1-1-1,-1 0 0,0 0 0,0-1 0,0 1 0,0 0 0,-4 2 0,-22 15 122,5 13-6,13-21-52,0 0 0,0-1 1,-1 0-1,0 0 0,-1-1 0,0-1 1,0 0-1,-1 0 0,-17 6 0,-5 2 205,1 2 0,-53 36 0,16-3 391,62-46-600,4-2-42,0 0 0,-1 0 0,-7 7 0,13-10-42,-1 1-1,0 0 1,0-1-1,1 1 1,-1 0-1,0-1 1,1 1 0,-1 0-1,1 0 1,-1 0-1,1 0 1,-1-1-1,1 1 1,0 0-1,-1 0 1,1 0 0,0 0-1,0 0 1,0 0-1,0 0 1,-1 0-1,1 0 1,1 0-1,-1 0 1,0 0-1,0 0 1,0 0 0,0 0-1,1 1 1,2 2 15,0-1 0,-1 0 0,1 0 0,1-1 0,-1 1 0,0-1 0,0 1 0,1-1 0,-1 0 0,1 0 0,0-1 0,0 1 0,5 1 0,131 45 330,-79-28-383,-11-8 14,-15-4 61,0 3 29,-4-5 100,-16 1-66,-13-6-80,-1 0 1,0 0-1,1-1 1,-1 1-1,1 0 1,-1-1-1,1 1 1,-1-1 0,1 0-1,2 1 1,-1-1-100,14 0-8170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4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3488,'-34'0'2784,"34"-17"-1952,17 17-512,17 0 64,0 17-224,0-34 192,18 17-224,-1 0 320,0-17-256,-17 17-544,17-17 192,-17 17-3456,17 0 1984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15 1888,'0'0'613,"-3"-3"-367,-8-9-22,11 13-177,-1-1 0,1 1 1,0-1-1,-1 1 1,1-1-1,0 1 0,0 0 1,0-1-1,-1 1 1,1-1-1,0 1 0,0 0 1,0-1-1,0 1 1,0-1-1,0 1 0,0 0 1,0 0 69,-3 4 593,-1 1-593,-1 0 1,1 1-1,0-1 1,1 1-1,-1-1 1,1 1-1,1 0 1,-1 0-1,-1 12 1,-11 26 157,-13 31 77,15-38-292,-2-1 0,-1-1-1,-2-1 1,-28 44 0,43-75-43,-11 19 156,-1 0 0,-2 0 0,-19 20 0,-10-3 83,30-22-182,-8 7 17,19-22-60,0 1-1,0-1 1,-12 5 0,7-4 6,-1 2 4,9-5-53,0 1 1,1-1-1,-1 0 1,0 0-1,0-1 0,0 1 1,0 0-1,0 0 1,0-1-1,0 1 1,0-1-1,0 0 0,0 0 1,0 0-1,0 0 1,0 0-1,0 0 1,0 0-1,0 0 0,-2-1 1,2 0-5,0 0 0,0 0 0,0 0 0,0-1 0,0 1 0,0 0 0,1-1 0,-1 1 0,-1-3 0,3 4 16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4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1888,'0'-28'613,"0"27"-599,0 0 0,0 0-1,0 0 1,0 1-1,0-1 1,1 0 0,-1 0-1,0 0 1,0 1 0,1-1-1,-1 0 1,0 1-1,1-1 1,-1 0 0,1 1-1,-1-1 1,2-1 0,16-31 161,-5 7 391,-10 21-462,0 1 1,0 0-1,0 1 0,0-1 1,1 0-1,0 1 0,-1 0 1,1 0-1,1 0 0,3-2 1,1 0 115,-1 0 1,0 1-1,1 1 1,13-5-1,-19 8-173,0-1-1,0 1 1,0 0-1,-1 0 1,1 0-1,0 0 1,0 0-1,0 0 1,-1 1-1,1 0 1,0-1-1,0 1 1,-1 0-1,6 3 1,0 0 75,-1 1 1,1 1 0,7 6 0,-14-12-117,17 18 259,0 0-1,20 27 1,-7-9 120,-15-18-237,30 38 168,-27-25-146,-1 2-1,26 67 1,-34-77-130,107 278 472,-66-150-133,-34-97-251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2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66 1248,'-15'-14'389,"15"14"-383,0-1 0,0 1 0,-1 0-1,1 0 1,0-1 0,0 1-1,-1 0 1,1 0 0,0-1 0,0 1-1,0 0 1,0-1 0,0 1 0,-1 0-1,1-1 1,0 1 0,0 0 0,0-1-1,0 1 1,0 0 0,0-1 0,0 1-1,0-1 1,0 1 0,1-1 0,-1-21 298,0 16 794,-3 3-223,-9-8 128,12 11-952,0 1 1,-1-1 0,1 1 0,0-1 0,-1 1 0,1-1 0,0 1-1,0 0 1,0-1 0,0 1 0,-1-1 0,1 1 0,0 0 0,0-1-1,0 1 1,0-1 0,0 2 0,0-2 44,0 31 294,0-7-233,3 35 0,26 222 237,-26-126-65,-3-108-124,-10 83 302,5-87-305,0 42 102,-7-5 64,-5 25 187,16-97-533,-1-1 0,0 1 0,0-1 1,0 0-1,-6 10 0,4-10-505,4-13-744,1-9-268,-1-5-393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2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18 224,'0'-14'85,"0"11"161,3 6 79,0 1 36,1 1 0,-1 0 0,-1 0 0,1 1 0,3 10 1,4 8 458,-7-17-702,0 1 0,0-1 0,-1 1 0,0 0 0,0-1 0,-1 1 0,0 0 0,0 0 0,-1 8 0,2 15 136,21 88 437,-15-82-428,7 52-1,-12 153 484,-4-149-361,1-88-367,0-1-1,0 1 1,-1-1 0,0 1 0,0-1 0,0 1-1,0-1 1,-1 1 0,0-1 0,1 0 0,-2 0-1,1 0 1,0 0 0,-1 0 0,-3 3 0,3-4-349,1 0 0,-1-1 0,0 0 0,0 1 0,0-1 0,-5 2 0,-9 10-1125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2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35 137 3136,'-28'0'1029,"22"0"-373,7 0-609,-1 0-1,1 0 1,0 0-1,0 0 1,-1 0-1,1 1 0,0-1 1,0 0-1,-1 0 1,1 0-1,0 1 1,-1-1-1,1 0 1,0 1-1,-1-1 1,1 0-1,0 1 1,-1-1-1,1 1 0,-1-1 1,1 1-1,-1-1 1,1 1-1,-1 0 1,1 0-1,-1 0-9,1-1 0,-1 1 0,1-1 0,-1 1 0,1 0 0,-1-1 0,1 1 0,-1-1 0,1 0 0,0 1 0,-1-1 1,1 1-1,-1-1 0,1 0 0,0 1 0,0-1 0,-1 0 0,1 0 0,0 0 0,-1 0 0,1 1 0,0-1 0,0 0 0,-1 0 0,2 0 0,15 0 490,-7 0-448,0 0-1,0 0 0,-1-1 0,1 0 1,0-1-1,0 0 0,-1 0 0,18-8 1,51-15 213,9-4-88,-54 15-152,-21 8-18,0 0 1,1 1-1,0 1 0,23-6 1,16 4-30,-16-5-282,-4 5-225,-12-5-906,-19 10 1308,1 1 0,-1-1 0,1 1-1,-1 0 1,1-1 0,-1 1 0,1 0-1,-1 0 1,3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2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1312,'0'29'421,"0"-29"-414,0 0 0,0 1 0,0-1-1,0 1 1,0-1 0,0 0 0,0 1-1,0-1 1,0 0 0,0 1 0,0-1 0,0 0-1,0 1 1,0-1 0,1 0 0,-1 1-1,0-1 1,0 0 0,0 0 0,1 1-1,-1-1 1,0 0 0,0 1 0,0-1 0,1 0-1,10 12 186,-5-9 384,57-3 683,-57-1-1232,0 0 0,0 0 0,0 0 0,0-1 0,0 1 0,0-1 0,-1-1 1,1 1-1,0-1 0,-1 0 0,0 0 0,0-1 0,8-6 0,8-5 37,-13 10-24,-7 5-32,1 0 0,-1-1 0,0 0 0,1 1-1,-1-1 1,0 0 0,0 0 0,0 0 0,0 1 0,0-1 0,0 0 0,0 0-1,0-1 1,0 1 0,0 0 0,-1 0 0,1 0 0,0-1 0,-1 1 0,1 0-1,-1-1 1,1 1 0,-1 0 0,0-1 0,1-2 0,-1-4 5,0 6-17,0 0 0,0 0 0,0 0 0,0 0 0,0 0 0,0 0 0,-2-3 0,2 5-2,0-1 1,-1 1 0,1-1-1,-1 1 1,1-1-1,-1 1 1,1-1-1,-1 1 1,1-1 0,-1 1-1,1 0 1,-1 0-1,1-1 1,-1 1 0,0 0-1,1 0 1,-1-1-1,1 1 1,-1 0-1,0 0 1,1 0 0,-1 0-1,0 0 1,1 0-1,-2 0 1,-47 0 538,46 1-466,0-1 0,0 1 0,0 0-1,-1 0 1,1 0 0,0 0 0,0 0 0,0 1-1,0-1 1,1 1 0,-1 0 0,0 0-1,1 0 1,-1 0 0,1 1 0,0-1 0,-4 5-1,-1 2 82,0 1-1,1 0 1,-8 14-1,1 9 42,12-31-180,1 1 1,-1-1 0,1 1-1,-1-1 1,1 0-1,0 1 1,0-1 0,0 1-1,0-1 1,1 1 0,0 3-1,11 17 34,-10-14-30,4 10 43,-3-16-27,0 1 0,0-1 0,1 0 0,-1-1 0,1 1 0,0 0-1,0-1 1,0 0 0,0 0 0,0 0 0,0 0 0,0-1 0,1 0 0,-1 0 0,0 0 0,1 0 0,-1 0 0,8-1-1,6-1 42,0-1 0,19-5 0,-10 3 8,17-3-34,-29 6-93,1-1 1,-1-1 0,1-1 0,-1 0 0,-1-1 0,21-9 0,-21 6-239,-1 0 0,0-1 0,21-20 0,36-41-590,-46 46 945,-21 20-79,1 0 0,-1 0 0,0-1 0,3-7 0,-6 11 8,1-1 0,-1 1 0,1 0 0,0 0 0,-1-1 0,1 1 1,0 0-1,0 0 0,0 0 0,0 0 0,0 0 0,0 0 0,0 0 0,0 0 0,2-1 0,-2 2 33,-1 1 0,0 0 0,1-1 0,-1 1 0,0-1 0,0 1 0,1 0-1,-1-1 1,0 1 0,0 0 0,0-1 0,0 1 0,0 0 0,0-1 0,0 1-1,0 0 1,0 1 0,0 22 490,0-13-250,0 91 557,0-99-803,0 1-1,0-1 1,0 0 0,0 0-1,1 0 1,1 4-1,15 10 468,-16-17-456,1-1-1,-1 0 1,0 1-1,1-1 1,-1 0-1,0 0 1,0 1-1,0-1 1,1 0-1,-1 0 1,0 0-1,0-1 1,0 1 0,-1 0-1,2-2 1,0 1-25,-1 0 1,1 0 0,-1-1 0,0 1 0,0 0 0,0 0 0,0-1-1,-1 1 1,1-1 0,0-3 0,-1-2-81,1 6 44,-1-1 0,0 1 0,0 0 0,0-1 0,-1 1 0,1 0 0,0-1 0,-1 1-1,-1-4 1,-3-2-122,4 7 120,0-1 0,0 0-1,0 1 1,0-1 0,0 1 0,1-1 0,-1 0 0,1 0 0,-1 1-1,1-1 1,-1 0 0,1 0 0,0 0 0,0-2 0,0-59-548,0 61 566,0-1 0,1 1 0,-1 0 0,0-1 0,1 1 0,0 0 0,0 0 0,-1-1 1,1 1-1,0 0 0,1 0 0,-1 0 0,2-2 0,22-21 16,-11 12 41,-11 10 11,1 0 0,-1 1-1,1-1 1,-1 1-1,1 0 1,0 0-1,0 0 1,0 1 0,6-3-1,38-5 359,-22 5-288,-14 1-1,1-1 0,20-8 0,-3 0-12,-9 4-99,0-1 0,0 0 0,-1-2 0,27-18 0,-24 10-138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2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3808,'-17'-17'1728,"17"34"-1504,0 0 704,0 17-288,0 0-352,-17 17 256,17 17-288,0 1 0,0 16-160,0-17-64,0-17 0,17 0 96,0-17-64,-17 1-1568,17-18 800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2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2144,'4'-4'157,"1"-1"1,0 2-1,0-1 0,1 0 1,-1 1-1,1 0 0,6-2 1,12-5 738,-21 8-811,0 0 0,0 1-1,0 0 1,1 0 0,-1-1 0,0 2-1,1-1 1,-1 0 0,0 1 0,1-1-1,-1 1 1,1 0 0,-1 0-1,1 1 1,-1-1 0,0 1 0,1 0-1,3 1 1,-1 0-26,-1 0-1,1 1 0,-1 0 1,7 4-1,-9-5-33,-1 0 0,1 0-1,-1 0 1,0 0 0,1 0 0,-1 1-1,0-1 1,0 1 0,-1-1-1,1 1 1,0 0 0,0 3-1,4 22 328,-2-19-239,1 5 41,-14 17 70,5-11-143,3-16-54,1 0 0,-1 1 0,0-1 1,-1 0-1,1 1 0,-1-1 0,0 0 0,0 0 0,-5 6 0,-2 2 19,-18 15 0,15-15-79,-13 9-93,24-20 114,-1 0 0,0 0-1,0 0 1,1 1 0,-1-1 0,1 0-1,-1 1 1,1-1 0,-1 1 0,1 0-1,0-1 1,0 1 0,0 0 0,0 0-1,0 0 1,0 0 0,0 0 0,1 0-1,-1 0 1,1 0 0,-1 0 0,1 0-1,0 0 1,0 3 0,0-2-8,-1 0-1,1 0 1,0 1 0,1-1 0,-1 0 0,1 0 0,-1 0 0,1 0-1,0 0 1,0 0 0,0 0 0,0 0 0,1 0 0,-1 0 0,1 0-1,0-1 1,2 4 0,5 9 4,9 19 0,9 19 69,-12-26-21,20 50 0,-29-64 11,-1 1-1,-1 0 1,0 0 0,-1 0 0,2 29-1,-6-36 36,1 1 0,-1 0 0,-3 7 0,1 1 69,-1 11 44,1-9 44,0 0 0,-7 21 0,5-21-102,1-6 102,-9 22 0,12-30-174,-1-1 1,-1 1-1,1-1 1,0 1 0,-1-1-1,0 0 1,1 0-1,-1 0 1,0 0-1,-5 2 1,4-2-6,-1 0 0,0-1 0,0 0 0,0 0 1,-1-1-1,1 0 0,0 1 0,0-2 0,-1 1 0,1 0 0,-1-1 0,-10-1 0,14 1-54,0 0-1,0-1 0,0 1 0,0 0 1,-1-1-1,1 1 0,0-1 0,0 0 1,0 0-1,0 0 0,0 0 0,1 0 1,-1 0-1,0 0 0,0-1 0,1 1 1,-1-1-1,1 1 0,-1-1 0,1 0 1,-1 1-1,1-1 0,0 0 1,0 0-1,0 0 0,0 0 0,0 0 1,1 0-1,-1 0 0,1 0 0,-1 0 1,1-1-1,0 1 0,-1-3 0,2 2-9,-1-1 0,1 1-1,0-1 1,0 1 0,0 0 0,0 0-1,1-1 1,2-3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2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5056,'-52'17'2304,"-16"17"-2016,51-16-128,0-1-160</inkml:trace>
  <inkml:trace contextRef="#ctx0" brushRef="#br0" timeOffset="1">35 665 7136,'-34'102'3232,"34"-50"-2816,0-35 224,0 0-448,0 0 128,17 17-192,0-34 224,0 17-224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2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69 2560,'0'-7'357,"-1"-13"577,1 20-907,-1-1-1,1 1 1,0 0 0,0-1-1,-1 1 1,1-1-1,0 1 1,-1-1 0,1 1-1,0 0 1,-1-1 0,1 1-1,0 0 1,-1-1 0,1 1-1,-1 0 1,1 0 0,-1-1-1,1 1 1,-1 0 0,1 0-1,-1 0 1,1 0 0,-1 0-1,1 0 1,-1-1 0,1 1-1,-1 0 1,0 1 0,1-1-19,0 0 1,0 0 0,0 0-1,0 0 1,-1 0 0,1 0-1,0 0 1,0 0 0,0 0 0,0 0-1,0 0 1,0 0 0,0 0-1,0 0 1,0 0 0,-1 0-1,1 0 1,0 0 0,0 0 0,0 0-1,0 0 1,0 0 0,0-1-1,0 1 1,0 0 0,0 0-1,0 0 1,0 0 0,-1 0 0,1 0-1,0 0 1,0 0 0,0 0-1,0 0 1,0 0 0,0 0-1,0 0 1,0-1 0,0 1 0,0 0-1,0 0 1,0 0 0,0 0-1,0 0 1,0 0 0,0 0-1,0 0 1,0 0 0,0-1 0,0 1-1,0 0 1,0 0 0,0 0-1,0 0 1,0 0 0,0 0 0,0-12 566,-3 7-217,-8-7-102,5 9-128,-22 3 96,22 3 117,2 1-281,1-1 31,0 0-1,0 0 1,0 1-1,1-1 1,-1 1-1,1 0 1,-1-1-1,1 1 1,0 0 0,-2 8-1,-7 19 300,7-23-315,1 0-1,0 1 1,0 0-1,1-1 1,0 1 0,1 0-1,0 0 1,0 11-1,0 6 58,0-13-88,0 1 0,2-1 0,1 16 0,-2-26-29,1 0 0,-1 0 0,1 0-1,0 0 1,0-1 0,0 1 0,0 0 0,0-1-1,1 1 1,-1-1 0,1 1 0,0-1 0,0 0-1,-1 1 1,2-1 0,-1 0 0,0 0 0,0-1-1,0 1 1,4 1 0,0 1 12,0-1-1,0-1 1,10 4 0,-14-7-70,1 0 1,-1 0-1,0 0 1,1-1-1,-1 1 1,0-1 0,0 1-1,0-1 1,0 0-1,2-3 1,1 1-271,-1-1 1,0 1-1,5-10 0,5-23-1406,-11 26 1177,-2 7 403,0 0 1,0 0-1,0 1 0,-1-1 0,1 0 1,-1 0-1,0 0 0,-1-6 0,0 0-57,1 9 180,0 0 0,0-1 1,0 1-1,0 0 0,0 0 0,0 0 1,0 0-1,-1 0 0,1-1 0,0 1 1,-1 0-1,1 0 0,-1-1 1,0 2 19,1-1 0,-1 1 0,1 0 0,-1-1 0,1 1 0,-1 0 0,1 0 0,-1-1 0,1 1 0,-1 0 0,1 0 0,-1 0 0,0 0 0,1 0 0,-1 0 0,1 0 0,-1 0 0,0 0 0,-2 0 215,0 3 458,2-2-613,-1 1 0,1 0 0,0 0 0,0 0 0,0 0-1,0 0 1,0 0 0,0 0 0,0 0 0,0 1 0,1-1 0,-1 4 0,0 30 511,1-23-429,0-9-89,0-1 1,0 1 0,1-1-1,0 1 1,-1-1 0,1 1-1,0-1 1,0 0-1,3 6 1,1 2 38,-2-2-4,-3-7-79,1 0-1,-1-1 1,1 1 0,-1 0 0,1-1 0,0 1 0,0-1-1,0 1 1,-1-1 0,1 1 0,1-1 0,-1 0 0,0 0 0,0 1-1,0-1 1,1 0 0,-1 0 0,3 1 0,3 3 37,-3-1-20,1-1 0,-1 0 1,1 0-1,0 0 0,0-1 0,8 4 0,7-15 119,2 4-103,-17 4-73,0 0 0,0-1 0,0 1-1,0-1 1,0 0 0,6-4 0,4-4-106,-11 8 55,-1 1 1,1-2 0,-1 1-1,0 0 1,0-1 0,0 1 0,0-1-1,-1 0 1,1 0 0,-1 0-1,0 0 1,1 0 0,1-5-1,7-6-519,-11 14 591,0 0-1,0 0 1,0 0 0,0 0-1,1 0 1,-1 0 0,0 0-1,0 0 1,0-1 0,0 1-1,0 0 1,0 0-1,0 0 1,0 0 0,1 0-1,-1 0 1,0 0 0,0 0-1,0-1 1,0 1 0,0 0-1,0 0 1,0 0-1,0 0 1,0 0 0,0 0-1,0-1 1,0 1 0,0 0-1,0 0 1,0 0 0,0 0-1,0 0 1,0-1-1,0 1 1,0 0 0,0 0-1,0 0 1,0 0 0,0 0-1,0 0 1,0 0 0,-1-1-1,1 1 1,0 0-1,0 0 1,0 0 0,0 0-1,0 0 1,0 0 0,0 0-1,0 0 1,-1 0 0,1 0-1,0-1 1,0 1-1,-11-11-158,8 5 128,3 6 40,0-1 0,0 0 0,-1 0 0,1 1 0,0-1 0,0 0 0,0 1 0,-1-1 0,1 0 0,0 1-1,-1-1 1,1 1 0,0-1 0,-1 0 0,1 1 0,-1-1 0,1 1 0,-1-1 0,1 1 0,-1-1 0,1 1 0,-2-1 0,2 1 6,-1 0 1,1-1-1,-1 1 0,0-1 1,1 1-1,-1-1 0,1 1 1,-1-1-1,1 1 0,0-1 1,-1 0-1,1 1 0,-1-1 1,1 0-1,0 1 0,0-1 1,-1 0-1,1 1 0,0-1 1,0 0-1,0 1 0,0-2 0,2-4 173,1 3-75,-3 2-70,1 0 0,0 0 1,0-1-1,0 2 0,0-1 0,0 0 1,0 0-1,0 0 0,0 0 1,0 0-1,0 1 0,0-1 1,0 1-1,1-1 0,0 0 1,18-9 325,-6 2-160,1 0-1,0 1 1,18-5-1,0 5-1,-21 4-133,-1 1 0,15-6 0,-13 4 23,-1 0 0,1 1 1,0 0-1,0 1 0,0 1 0,0 0 0,25 1 0,-12 1 18,-24-1-101,-1 0 1,1 0 0,0 0-1,0 0 1,0 1-1,-1-1 1,1 0 0,0 1-1,0 0 1,-1-1-1,1 1 1,0 0 0,-1 0-1,3 2 1,5 2 27,1 0 8,-8-5-28,-1 0 0,0 1 0,0-1 1,0 1-1,1-1 0,-1 1 1,0-1-1,0 1 0,0 0 1,0 0-1,0-1 0,0 1 0,0 0 1,0 0-1,-1 0 0,1 0 1,0 0-1,0 0 0,-1 0 0,1 0 1,-1 0-1,1 0 0,-1 1 1,1-1-1,-1 0 0,0 0 1,1 0-1,-1 1 0,0-1 0,0 0 1,0 0-1,0 3 0,0-2-1,0 0 0,0 0 1,1 0-1,-1 0 0,0-1 0,1 1 0,0 0 0,-1 0 0,1 0 0,0-1 0,0 1 0,1 1 0,-1-1-12,0 0 0,0-1 0,0 1 0,0 0 0,0 0 0,0 0 0,-1-1 0,1 1 0,-1 0 0,0 0 0,1 0 0,-1 2 0,0 30 24,0-34-27,0 3 15,-1-1 1,1 0-1,0 0 0,0 0 1,0 0-1,1 0 1,-1 1-1,0-1 0,1 0 1,0 0-1,1 3 1,-1-4 3,1 0 1,-1 0 0,1-1-1,-1 1 1,1-1 0,0 1-1,-1-1 1,1 1 0,-1-1-1,1 0 1,0 0 0,-1 0-1,1 0 1,3-1 0,-2 1 108,0-3-155,8-8-10,-8 8-49,-4 3-540,0 0 627,1 0 0,-1 0 1,0 0-1,1 0 0,-1 0 1,1 0-1,-1 0 0,0 0 1,1 0-1,-1 0 0,1 0 1,-1 1-1,1-1 0,-1 0 1,1 0-1,-1 1 1,1-1-1,-1 0 0,1 1 1,-1-1-1,1 1 0,-1-1 1,1 1-1,-1-1 0,1 0 1,0 1-1,-1-1 0,1 1 1,0 0-1,0-1 0,-1 1 1,1-1-1,0 1 0,0 0 1,0-1 52,0-14-9,0 0-114,-3 14 37,3 0 32,-1 0-1,1 0-1,-1 0 1,0 0-1,0 0 1,1 0-1,-1 0 1,0 0 0,0 0-1,1-1 1,-1 1-1,0 0 1,1-1 0,-1 1-1,0-1 1,0 0-6,1 0 1,-1-1 0,1 1 0,-1-1 0,1 1-1,0-1 1,0 1 0,0 0 0,0-1-1,0 1 1,0-1 0,0 1 0,0-1 0,0 1-1,1-1 1,-1 1 0,2-3 0,9-2 16,-5-8 38,5-3-26,-5 3-65,5 8 32,-4-6 96,-6 11-83,-1 0-1,0 0 1,1 0 0,0-1 0,-1 1-1,1 0 1,0 0 0,-1 0-1,1 0 1,0 0 0,0 1 0,0-1-1,0 0 1,0 0 0,1 0-1,12-5-177,-9-1 97,-1 2 62,10 3 87,-5 1-49,-6 1-10,1 0 0,0-1 1,0 1-1,0 1 0,0-1 0,-1 1 1,1-1-1,5 3 0,-5-1 7,0 0 1,0 0-1,0-1 0,0 1 0,0-1 0,0 0 0,0 0 0,1 0 1,7 0-1,-11-1-12,1 0 1,0 0-1,0 0 1,0 0-1,0 1 1,-1-1-1,1 1 1,0-1-1,0 1 1,-1 0-1,1-1 1,-1 1-1,3 1 1,9 5 14,1-4-6,-12-3-6,-1 0 0,1 0 1,0 1-1,0-1 0,0 1 0,0-1 0,-1 1 0,1 0 1,0 0-1,0-1 0,-1 1 0,1 0 0,-1 1 0,1-1 1,-1 0-1,1 0 0,-1 1 0,0-1 0,0 0 1,2 3-1,6 10 54,-2-6-21,-1 2 1,0-1 0,0 0 0,-1 1 0,4 12 0,-7-9 30,0 1-1,-1-1 1,-1 1 0,-1 17 0,0 3 59,1-16-100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4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87 1056,'0'-31'763,"0"31"-747,0 0 0,0-1 0,0 1 0,0 0 0,0 0 0,-1 0 0,1 0 0,0 0 0,0 0 1,0 0-1,0 0 0,0 0 0,0-1 0,0 1 0,0 0 0,1 0 0,-1 0 0,0 0 0,0 0 0,0 0 1,0 0-1,0 0 0,0 0 0,0 0 0,0-1 0,0 1 0,0 0 0,0 0 0,0 0 0,0 0 0,0 0 1,0 0-1,0 0 0,0 0 0,1 0 0,-1 0 0,0 0 0,0 0 0,0 0 0,0 0 0,0 0 1,0 0-1,0 0 0,0 0 0,0 0 0,1 0 0,-1 0 0,0 0 0,0 0 0,0 0 0,0 0 0,0 0 1,0 0-1,0 0 0,0 0 0,1 0 0,4 0 301,-4 0 351,-1-1-618,-1 1-1,0 0 1,1 0 0,-1-1-1,1 1 1,-1 0-1,1-1 1,-1 1 0,1-1-1,0 1 1,-1-1 0,1 1-1,-1-1 1,1 1 0,0-1-1,-1 1 1,1-1-1,0 1 1,0-1 0,-1 0-1,1 1 1,0-1 0,0 1-1,0-1 1,0 0 0,0 0-1,-3-5 404,2 5-431,-1-1 0,1 1-1,0 0 1,-1 0 0,1 0-1,-1 0 1,1 0 0,-1 0-1,0 0 1,1 1-1,-1-1 1,0 0 0,1 1-1,-1 0 1,0-1 0,0 1-1,-2 0 1,2 0-11,0 0-1,0-1 1,1 1 0,-1 0-1,0-1 1,1 1 0,-1-1 0,1 1-1,-1-1 1,0 0 0,1 0 0,-2 0-1,-11-6 75,8 5-54,0 1 0,0 1 1,0-1-1,0 1 0,0 0 0,0 0 0,0 1 1,0 0-1,0 0 0,1 0 0,-9 3 1,5-1 11,-1-1 1,1 0 0,-18 1-1,23-3-57,1 0 0,-1 0 0,0 0-1,0 1 1,1-1 0,-1 1 0,-5 2 0,8-3 10,0 1 0,0 0 0,0-1 0,0 1 0,0 0 0,0 0 0,0-1 1,0 1-1,0 0 0,1 0 0,-1 0 0,0 0 0,1 0 0,-1 0 0,0 1 0,1-1 0,-1 0 1,1 0-1,0 0 0,-1 0 0,1 1 0,0-1 0,0 0 0,0 0 0,0 1 0,0 1 0,0 1 18,-1-1-1,1 1 0,1 0 0,-1 0 0,0-1 1,1 1-1,0 0 0,0-1 0,0 1 0,0-1 0,1 1 1,-1-1-1,1 0 0,0 1 0,0-1 0,4 5 0,5 1 16,6 8 1,9 25-14,-2-18-3,-6-8-5,6 10-5,21 31 0,-38-46-1,1 1-1,9 22 1,5 8 51,-11-26-19,-8-11-5,1 0 1,-1 0 0,0 0-1,4 10 1,-7-14-25,1 0 0,-1 0 0,0-1 1,0 1-1,1 0 0,-1 0 0,0 0 1,0 0-1,0-1 0,0 1 0,0 0 0,0 0 1,0 0-1,0 0 0,-1 1 0,-7 3 129,1-2-42,2-1-45,1 1 1,-1-1-1,0-1 0,-6 3 1,-33-2 264,29-1-208,5-1-36,0 0 0,0 0 0,0 0-1,-15-4 1,-9-7 71,0 5-70,26 4-75,1 0 0,-1 0 0,1-1 0,-1-1 0,1 1 0,-13-9-1,17 9-35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2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137 102 2240,'-34'-68'992,"0"51"-832,17 0 800,0 17 832,0 34-1440,17-17-224,-17 34-192,34-16 32,-17 33 32,17-17 0,-17 17-1632,17 0 896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2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2816,'14'-29'917,"-11"25"-685,0 5-112,-1 1-108,0 0-1,-1-1 0,1 0 1,0 1-1,1-1 1,-1 0-1,0 0 0,0 0 1,0 0-1,1-1 1,2 2-1,0-1-19,0 0-1,-1 1 1,1-1-1,-1 1 1,0 1-1,0-1 1,8 6 0,20 18 52,-10-8-13,26 17 0,29 5-95,14 17-9,-26-15 50,15 9 18,-23-2 5,-42-37 161,0 1 0,19 23 0,-30-31-84,0 1 0,0 0 1,0 0-1,-1 0 0,0 1 1,0-1-1,0 1 0,-1 0 1,0 0-1,1 8 0,-2-9 21,0 0 0,-1-1 0,0 1 1,0 0-1,0 0 0,-1 0 0,0 0 0,0 0 0,0-1 0,-1 1 0,0 0 0,-5 10 1,2-6 1,-2 0 0,0 0 1,0-1-1,0 0 0,-12 10 0,6-7-4,0-1 0,0 0-1,-1-1 1,-29 16 0,-66 21 353,98-43-375,-1-1 0,1 0 0,-1 0 0,0-1 0,-15 1 0,19-3-76,1 0 0,0 0 0,0-1-1,0 0 1,0 0 0,0-1-1,0 0 1,0 0 0,-9-4 0,14 4-14,-1 1 0,0-1 1,1 0-1,0 0 0,-1 0 0,1 0 1,0 0-1,0 0 0,0-1 0,0 1 1,0-1-1,1 1 0,-1-1 0,1 0 1,0 0-1,0 1 0,0-1 1,0 0-1,-1-4 0,2 4-46,-1 0-1,1 0 1,0 0 0,0 1-1,0-1 1,0 0-1,0 0 1,0 0 0,1 1-1,0-1 1,-1 0-1,1 0 1,0 1 0,3-6-1,0 0-374,1 1 0,0-1 0,8-7 0,-13 14 417,49-50-1521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2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3392,'-29'0'1088,"29"0"-1078,0 0 0,-1 0 0,1 0 1,0 0-1,-1 0 0,1 0 0,0 0 0,-1 0 0,1 0 1,0 0-1,0 0 0,-1 0 0,1 0 0,0 0 0,-1 0 1,1 1-1,0-1 0,0 0 0,-1 0 0,1 0 0,0 1 1,0-1-1,-1 0 0,1 0 0,0 1 0,0-1 0,0 0 1,0 0-1,-1 1 0,1-1 0,0 0 0,0 1 0,0-1 1,0 0-1,0 0 0,0 1 0,0-1 0,0 0 0,0 1 1,0-1-1,0 0 0,0 1 0,-2 5 28,0 0-1,0-1 0,-1 1 1,-5 8-1,-18 12-53,25-24 7,0 0 1,0 0-1,0 0 1,1 0-1,-1 0 1,1 1 0,-1 2-1,-1 6-62,-3 7-126,2-11 72,1 0 1,1 0 0,-1 0-1,1 0 1,0 8-1,1 6-726,-1-11 637,1 1-1,0-1 1,1 1-1,0-1 0,0 1 1,1-1-1,1 0 0,0 1 1,4 10-1,-3-14 293,-1 0 0,1 0 1,0 0-1,1-1 0,10 12 0,-12-14 229,0 0 0,0 0-1,0 0 1,4 8 0,-6-9-153,1 0 1,-1 0-1,1 0 1,0 0-1,0 0 0,0-1 1,1 1-1,-1 0 1,1-1-1,-1 0 1,1 0-1,4 3 1,7 1 452,-8 5-281,8-5-204,-6-1-88,-6-4-38,-1 0 1,1 0 0,-1 0 0,1 0-1,0 0 1,-1-1 0,1 1-1,0-1 1,0 1 0,-1-1 0,1 1-1,0-1 1,0 0 0,3 0-1,2-1 2,1 0 0,-1 0 0,1 0 0,9-4 0,1 0 28,16-1 6,3-5-21,-19 8-2,-14 3-2,1-1-1,-1 1 0,0-1 1,-1 0-1,1 0 0,0-1 1,0 1-1,0-1 0,-1 0 1,1 1-1,3-4 0,42-27 117,-42 29-101,-6 3-19,-1 0 0,1 0 0,-1 0-1,1-1 1,-1 1 0,1 0 0,-1 0-1,1-1 1,-1 1 0,1 0 0,-1-1 0,0 1-1,1 0 1,-1-1 0,1 1 0,-1-1 0,0 1-1,0-1 1,1 1 0,-1-1 0,0 1 0,0-1-1,1 1 1,-1-1 0,0 1 0,0-1-1,0 1 1,0-1 0,0 1 0,0-1 0,0 0-1,0 1 1,0-1 0,0 1 0,0-1 0,0 1-1,0-1 1,0-8 43,-2-9 299,2 17-329,0 1-1,-1-1 1,1 1 0,-1-1 0,1 1-1,-1-1 1,1 1 0,-1-1 0,1 1-1,-1 0 1,1-1 0,-1 1 0,1 0-1,-1-1 1,1 1 0,-1 0 0,0 0-1,1 0 1,-1 0 0,0-1 0,1 1-1,-1 0 1,0 0 0,1 0 0,-1 0-1,0 1 1,-2 1 235,-9 10-97,12-12-150,0 0-1,0 0 1,-1 1-1,1-1 1,0 0-1,0 0 1,0 1-1,-1-1 1,1 0-1,0 1 1,0-1-1,0 0 1,0 1-1,0-1 1,-1 0-1,1 1 1,0-1-1,0 0 1,0 1-1,0-1 1,0 0-1,0 1 1,0-1-1,0 0 1,1 1-1,-2 29 33,0-11-39,1-1 0,4 37 0,8 22-67,-8-33 48,12 83 258,-2-24-159,-8-53-144,-1-13 30,-1-16 152,1 40-1,-5 10 270,0-66-374,-1 0 0,0-1 0,1 1 0,-1-1 0,-1 1-1,-1 3 1,3-6-28,0-1-1,-1 0 0,1 0 1,-1 1-1,0-1 0,1 0 1,-1 0-1,0 0 0,0 1 1,0-1-1,0 0 0,0 0 1,0 0-1,0-1 1,0 1-1,0 0 0,0 0 1,0-1-1,-1 1 0,1 0 1,0-1-1,0 1 0,-1-1 1,1 0-1,-2 1 0,2-1-68,0 0-1,0-1 0,0 1 0,0-1 0,0 1 1,0 0-1,0-1 0,0 0 0,0 1 0,0-1 0,0 1 1,1-1-1,-1 0 0,-1 0 0,0-2-845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2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2656,'28'-29'837,"-27"28"-814,-1 1-1,1-1 0,0 0 1,0 1-1,0-1 1,-1 0-1,1 1 0,0-1 1,0 1-1,0-1 1,0 1-1,0 0 0,0-1 1,1 1-1,32-12 277,-20 10 410,-6 1-507,-4 0-78,0 1 0,0 0 0,0 0 0,0 0 0,-1 1 0,1-1-1,0 1 1,6 1 0,2 2 117,-4-2-148,-1 0-1,1 1 1,0 0-1,-1 0 1,0 1 0,0 0-1,8 5 1,-5 2 53,-2 1 0,15 23 0,-10-13-83,-10-19-31,-1 1 0,0 0-1,0-1 1,0 1 0,-1 0-1,1 0 1,-1 0 0,0 0 0,0 0-1,0 0 1,-1 0 0,1 0 0,-1 0-1,0 0 1,0 1 0,-1-1 0,1 0-1,-1 0 1,-1 6 0,-1-4-3,1 0 0,0 0 1,-1 0-1,0-1 0,-1 1 1,1-1-1,-9 9 0,12-13-25,-1 0-1,0 0 0,0 0 0,0 0 0,0 0 0,1-1 0,-1 1 0,0 0 1,0-1-1,0 1 0,-1-1 0,1 1 0,0-1 0,0 1 0,-1-1 1,0 0 0,1-1 1,-1 1 0,1-1 0,-1 1 0,1-1-1,0 0 1,-1 0 0,1 0 0,0 0 0,-1 0-1,1 0 1,0 0 0,-2-3 0,2 3-20,0 1 4,0-1 0,1 0-1,-1 0 1,0 1 0,0-1-1,0 0 1,1 0 0,-1 0 0,0 0-1,1 0 1,-1 0 0,1 0-1,-1 0 1,1 0 0,0 0 0,-1 0-1,1-1 1,0 1 0,0 0-1,0 0 1,0 0 0,0 0 0,0-1-1,0 1 1,0 0 0,0 0-1,1-2 1,10-17-74,-6 0 56,-5 17 9,1 0 1,-1 0 0,1 0 0,0-1 0,0 1 0,0 0 0,1 0 0,-1 0 0,1 0 0,-1 1 0,1-1 0,3-3-1,3-1-20,1 1 0,0 0-1,0 1 1,0 0 0,19-8-1,-1 1 6,-17 7-25,4-2 40,25-10 0,-35 16 45,0 0 0,-1 0 0,1 0 0,0 0 0,-1 1 0,1 0 0,0 0 0,0 0-1,0 0 1,-1 0 0,1 1 0,5 0 0,-5 1 55,-1-1 0,1 1 0,-1-1 0,0 1 0,1 0 0,-1 0 0,0 0 0,4 4 0,-4 7 147,-3-12-204,0 1 0,1 0 0,-1-1-1,0 1 1,1-1 0,-1 1 0,1-1-1,-1 1 1,1-1 0,0 1 0,0-1 0,0 1-1,0-1 1,0 0 0,0 1 0,0-1-1,0 0 1,0 0 0,3 2 0,1 0 4,-4-3-25,0 0 0,-1 0 0,1 1-1,0-1 1,-1 0 0,1 1 0,0-1 0,-1 1 0,1-1-1,-1 1 1,1-1 0,-1 1 0,1-1 0,-1 1-1,1-1 1,-1 1 0,1 0 0,-1-1 0,0 1 0,1 0-1,-1 1 1,3 3 5,-1-2-12,-1-1-1,1 1 1,1 0-1,-1-1 1,0 0-1,0 1 0,1-1 1,-1 0-1,1 0 1,0 0-1,0-1 1,0 1-1,0-1 0,4 2 1,0 1-141,-6-4 146,0 1-47,0 0-1,0-1 1,0 1 0,0-1-1,0 1 1,0-1 0,0 1 0,0-1-1,0 0 1,0 1 0,0-1-1,0 0 1,0 0 0,0 0-1,0 0 1,0 0 0,0 0 0,0 0-1,0 0 1,0 0 0,0 0-1,0-1 1,0 1 0,0 0-1,0-1 1,0 1 0,0-1 0,0 1-1,0-1 1,1-1 0,-1 2-18,1-1-52,0 0-1,-1 1 1,1-1-1,0 1 0,0 0 1,-1-1-1,1 1 1,0 0-1,2 0 0,-4 0 78,1 0-1,-1 0 0,1 0 0,-1 0 0,1 0 0,-1 0 0,1 0 1,-1 0-1,1 0 0,-1 0 0,1 0 0,0 0 0,-1 0 0,1 0 0,-1-1 1,0 1-1,1 0 0,-1 0 0,1-1 0,-1 1 0,1 0 0,-1-1 0,0 1 1,1 0-1,-1-1 0,1 1 0,-1-1 0,0 1 0,0-1 0,1 1 1,-1-1-1,0 1 0,0-1 0,1 1 0,-1-1 0,0 1 0,0-1 0,0 1 1,0-1-1,0 1 0,0-1 0,0 1 0,0-1 0,0 1 0,0-1 0,0 1 1,0-1-1,-1 0 0,1-1-7,0 0 1,0 0-1,0 0 1,-1 0-1,1 0 1,-1 1-1,0-1 0,1 0 1,-1 0-1,0 0 1,0 1-1,0-1 1,0 0-1,0 1 1,-1-1-1,1 1 0,0 0 1,-3-3-1,-13-15 83,11 7-3,4 9 16,1 0 1,-1 0-1,0 0 1,0 0-1,0 1 1,0-1-1,0 1 0,-1-1 1,1 1-1,-6-5 1,-3 2 211,8 4-149,1 0 0,0 0 0,-1 0 0,1-1 0,0 1 0,-1-1 0,1 0 0,-2-1 0,3 1-66,-1 1 1,1-1 0,0 1 0,-1 0 0,0-1-1,1 1 1,-1 0 0,0 0 0,1 0 0,-1 0-1,0 1 1,0-1 0,0 0 0,0 1 0,0-1-1,-2 1 1,2-1 19,4-1-61,0 0-7,0 0-1,0 1 1,0-1-1,1 1 1,-1 0-1,1 0 1,-1 0-1,1 0 0,-1 0 1,1 1-1,-1-1 1,1 1-1,0-1 1,-1 1-1,1 0 1,0 0-1,3 1 0,-5-1 11,0 0 0,-1 0-1,1 0 1,0 0-1,0 0 1,-1-1 0,1 1-1,0 0 1,-1 0-1,1 0 1,0-1 0,0 1-1,-1 0 1,1-1-1,-1 1 1,1 0 0,0-1-1,-1 1 1,1-1-1,-1 1 1,1-1 0,-1 1-1,1-1 1,-1 0-1,1 0 1,0 0-7,-1 1-1,0-1 1,1 1 0,-1-1 0,1 0-1,-1 1 1,1-1 0,-1 1 0,1 0 0,0-1-1,-1 1 1,1-1 0,0 1 0,-1 0-1,1-1 1,0 1 0,-1 0 0,1 0-1,0 0 1,0-1 0,-1 1 0,1 0 0,0 0-1,0 0 1,0 0 0,8 1-99,-5-1 7,-1 0 1,0 0 0,0 1 0,0-2 0,0 1 0,0 0 0,0-1 0,0 1 0,0-1 0,0 0 0,0 0 0,0 0 0,-1 0 0,1-1 0,0 1 0,-1-1 0,1 1 0,3-5 0,0 2 25,-1-1 0,1 1 0,0 0 0,0 0 0,0 0 0,7-2 0,-4 1 67,0 0 0,11-8 0,-5 0-17,21-22 0,-19 18-37,-10 9 61,-1 0 1,1 0 0,-1 0 0,-1-1 0,5-10-1,3-3 94,-2 6-39,3-8 88,-6-8 189,-7 27-266,0-1 0,0 1 0,0 0 0,0 1 0,1-1 1,0 0-1,4-8 0,-3 9 77,0 0-1,-1 0 1,1-1 0,1-4-1,-4 7-114,1 1-1,-1-1 0,0 0 1,0 1-1,1-1 0,-1 1 0,0-1 1,-1 0-1,1 1 0,0-1 1,0 1-1,-1-1 0,0-2 1,-1-3 313,-1 1 0,0-1 1,-1 0-1,1 1 0,-10-12 1,7 15 92,-5 3-303,11 0-139,0 0 0,-1 0 1,1 0-1,0 0 0,0 0 0,0 0 0,0 0 1,0 0-1,-1 0 0,1 0 0,0 1 0,0-1 1,0 0-1,0 0 0,0 0 0,-1 0 0,1 0 1,0 0-1,0 0 0,0 0 0,0 0 0,0 0 1,0 1-1,0-1 0,0 0 0,-1 0 0,1 0 1,0 0-1,0 0 0,0 1 0,0-1 0,0 0 1,0 0-1,0 0 0,0 0 0,0 0 0,0 1 1,0-1-1,0 0 0,0 0 0,0 0 0,0 0 1,0 0-1,0 1 0,0-1 0,0 0 0,0 0 1,0 0-1,0 0 0,1 0 0,-1 0 0,0 1 1,0-1-1,0 51-208,0-33 150,-1 4-22,5 38-1,4-23 126,24 69-1,-24-82-5,-5-16-32,0 1 0,0-1 0,1 0 0,9 14 0,-3-9 31,25 24 1,-31-33-19,0 1 0,0-1 0,0-1-1,0 1 1,0 0 0,1-1-1,-1 0 1,1 0-1,0 0 1,0-1 0,0 0-1,10 4 1,7-4-199,0 0 1,42-2-1,-21-1 86,-32 0 81,0 1 1,0-2-1,0 1 1,0-1-1,0-1 1,0 0-1,-1-1 1,1 0-1,-1 0 1,0-1-1,0-1 1,15-11-1,-13 10 30,-4 2 0,0 0 1,-1 0 0,0-1 0,0 1 0,0-2 0,0 1-1,-1-1 1,8-11 0,-7 5 32,-1 0 0,0 0 1,0-1-1,3-15 0,-9 26-36,1 0 1,-1 0-1,0 0 1,0 0-1,0 1 0,0-1 1,-1 0-1,1 0 1,-1 0-1,0 0 0,-1-4 1,1 5 12,1 1-1,-1 0 1,1-1 0,-1 1 0,0 0-1,0 0 1,1 0 0,-1-1 0,0 1-1,0 0 1,0 0 0,-1 0 0,1 0 0,0 1-1,0-1 1,0 0 0,-1 0 0,1 1-1,0-1 1,-1 0 0,1 1 0,0 0-1,-1-1 1,1 1 0,-3-1 0,0 2 13,1-1 0,0 1 0,-1 0 0,1 0 0,0 0 0,0 0 0,-1 0 0,1 1 0,0-1 0,0 1 0,1 0 0,-1 0 0,-3 3 0,0 0 15,0 1 1,0-1 0,1 2 0,-8 9 0,11-13-49,1-1 0,-1 1 0,0 0-1,1-1 1,-1 1 0,1 0-1,0 0 1,0 0 0,0 0 0,0 0-1,1 0 1,-1 0 0,1 1 0,0-1-1,0 0 1,0 0 0,0 0 0,0 0-1,2 7 1,-1-8-7,0 0 1,-1 0-1,1 0 0,0 0 1,1 0-1,-1 0 0,0-1 1,0 1-1,1 0 0,-1 0 1,4 2-1,-2-1-27,1 0 0,-1 0 0,1 0 0,-1-1-1,1 1 1,0-1 0,0 0 0,0 0 0,0 0 0,0-1 0,1 1 0,-1-1 0,0 0 0,1-1-1,-1 1 1,1-1 0,-1 1 0,7-2 0,40 1-283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5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1056,'24'19'443,"-20"-17"-403,-1 1 1,0-1-1,1 1 1,4 5-1,-2 11 213,-4-10-111,10 14 173,-7 8 79,0-13-246,-2-11-95,-2 0 1,1 0 0,-1 0-1,0 0 1,1 11 0,-3 0 15,-1 0 1,-5 20 0,2-12 9,2 1-22,2-17-3,-1-1 1,1 0-1,-1 0 0,-1 0 0,1 0 1,-6 11-1,-7 6 128,-19 25 1,17-26-63,13-17-91,-1-1 0,0 0 0,-1 0-1,-11 10 1,-28 11 41,5 12-17,31-34-17,1-1 0,-1 0 1,-1-1-1,1 0 0,-1 0 0,1-1 1,-1 0-1,-12 1 0,2 1 166,8-2-117,10-2-74,1 0 1,0-1-1,0 1 1,-1-1-1,1 1 0,0-1 1,-1 0-1,1 0 1,0 0-1,-1 1 0,1-1 1,0 0-1,-1 0 0,1-1 1,0 1-1,-1 0 1,1 0-1,0-1 0,-1 1 1,1-1-1,0 1 0,0-1 1,-1 1-1,1-1 1,0 0-1,0 0 0,0 0 1,0 1-1,-2-3 0,-4-4 50,4 4-64,0 1-1,1 0 1,0 0 0,0-1-1,-1 1 1,2-1-1,-1 0 1,0 0 0,-2-4-1,-1-27-23,0 14 74,2 10-16,1-1 0,0 1 1,1-1-1,-1-12 0,3 1-22,-1 5-17,0 1-1,-4-26 1,-2 16 2,4 20 6,0-1 0,1 0 0,0 1 1,-1-13-1,2-46-16,0 61 6,0 1-1,1-1 1,-1 1 0,1-1-1,-1 1 1,1-1 0,0 1 0,1 0-1,2-6 1,0-2-21,-3 9 23,-1 1 0,0 0 0,0 0-1,0 0 1,1 0 0,-1 1-1,1-1 1,-1 0 0,1 0 0,-1 0-1,1 0 1,-1 0 0,1 0-1,0 1 1,-1-1 0,1 0 0,0 0-1,1 0 1,5-4-32,-2-7 8,7 7 11,-7-7-48,9 7 42,-5-1 43,-7 5-11,-1 0-1,1 0 0,-1 0 0,1 1 0,-1-1 0,1 0 0,0 1 1,0-1-1,-1 1 0,1-1 0,0 1 0,0 0 0,2-1 1,1 2 2,0-1 0,0 0 1,0 0-1,0-1 0,0 1 1,-1-1-1,1 0 1,0-1-1,0 1 0,0-1 1,-1 0-1,6-3 0,-7 4 6,0 0-1,0 1 1,0-1-1,0 0 0,1 1 1,-1 0-1,0 0 1,0 0-1,0 0 0,5 1 1,1-1 32,13-1 85,-18 1-100,0-1 0,1 1-1,-1 0 1,0 0-1,1 0 1,-1 1 0,0-1-1,1 1 1,5 2-1,7 11 437,-15-12-400,0 0 0,0-1-1,0 1 1,0 0 0,0-1 0,0 1 0,4 1-1,8 0 62,-11-2-107,-1-1-1,1 1 1,-1-1-1,0 1 1,1 0-1,-1 0 1,0 0-1,1 0 1,-1 0-1,0 1 1,0-1-1,0 1 1,2 2-1,0-1 36,-1 0-1,1 0 1,-1 0-1,1-1 1,0 1-1,0-1 1,0 0-1,1 0 1,7 2-1,-4-2-13,1 0-1,-1-1 0,1 0 1,13 0-1,46-1 488,-65 0-507,1-1 1,-1 1-1,1-1 0,0 0 0,-1 1 1,0-2-1,1 1 0,5-3 1,2-1 10,-8 4-20,0 1-4,0-1-1,-1 0 0,1 0 0,-1 0 1,1 0-1,-1 0 0,1-1 0,-1 1 1,0-1-1,0 1 0,1-1 0,1-2 1,-2 2-13,0 0 1,0 1-1,0-1 1,0 1-1,0 0 0,0 0 1,1-1-1,-1 2 1,0-1-1,1 0 1,2 0-1,14-7-4,-5-5 25,-12 11 5,0 0 1,0 0-1,0 0 0,0 0 0,1 0 1,-1 0-1,0 1 0,4-2 1,-5 2 21,1 0 0,-1 0 0,0 0 0,0 1 0,0-1 0,0 0 1,0 0-1,0 0 0,-1-1 0,1 1 0,0 0 0,0 0 0,-1 0 0,1-2 1,0 2-41,-1 0 1,0 1 0,1-1 0,-1 0 0,0 0-1,1 1 1,-1-1 0,1 0 0,-1 0 0,1 1-1,0-1 1,-1 1 0,1-1 0,0 0 0,-1 1 0,1-1-1,0 1 1,-1 0 0,1-1 0,0 1 0,0 0-1,0-1 1,-1 1 0,1 0 0,0 0 0,0 0-1,0-1 1,1 1 0,0 0-24,0 0 0,0 0 0,0 0 1,-1-1-1,1 1 0,0-1 0,0 1 0,-1-1 0,1 0 1,0 1-1,-1-1 0,1 0 0,-1 0 0,1 0 0,-1 0 0,0-1 1,3-1-1,-2 0-55,1 3 155,5 0-492,-16 0-1432,5 0 431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5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27 1056,'14'-14'357,"-14"13"-319,-1 1 0,0 0-1,0-1 1,0 1 0,0 0-1,1-1 1,-1 1 0,0 0-1,0 0 1,0 0 0,0 0 0,0 0-1,0 0 1,-1 0 0,-1-3 170,3 3-201,-1-1 0,1 1 1,-1-1-1,1 1 0,-1-1 0,1 1 1,-1-1-1,1 1 0,-1 0 1,0-1-1,1 1 0,-1 0 1,0-1-1,1 1 0,-1 0 0,0 0 1,1 0-1,-1-1 0,0 1 1,1 0-1,-1 0 0,0 0 1,1 0-1,-1 0 0,0 1 1,0-1-1,1 0 0,-1 0 0,0 0 1,1 1-1,-1-1 0,0 0 1,1 1-1,-1-1 0,0 1 1,-1 0 5,0 0 1,0 0 0,-1-1-1,1 1 1,0 0 0,0-1-1,-1 1 1,1-1 0,-3 0 0,-30-1 137,22 0-65,1 1 0,-1 0 0,0 0 0,-20 5 0,15 0 8,10-3-52,1 0 0,0 0 0,-1-1 0,-10 1 0,15-2-24,-1 0 0,1 1-1,-1-1 1,1 1 0,-1-1 0,1 1 0,-1 0 0,-5 3 0,-8 2 45,11-5-41,0 0-1,0 0 1,-10-1 0,10 0-1,0 0 0,0 1 0,-10 1 0,8 1 19,-1 0 1,-13 8 0,-4 0 109,23-9-134,0-2 12,0 1-1,1 0 1,-1 0-1,0 0 0,1 0 1,-1 0-1,1 1 1,0-1-1,0 1 1,-1-1-1,1 1 0,-2 2 1,1-1-4,0-1 0,0 0 0,0 0 0,0 0-1,-5 2 1,6-3-15,0 0-1,0 0 0,0 0 0,0 0 1,0 0-1,0 0 0,0 1 0,1-1 1,-1 1-1,0-1 0,1 1 0,-2 2 1,0 2 29,3-6-28,-1 1-1,1 0 1,0 0-1,0-1 0,-1 1 1,1 0-1,-1-1 0,1 1 1,-1-1-1,1 1 1,-1-1-1,1 1 0,-1-1 1,1 1-1,-1-1 1,0 1-1,1-1 0,-1 0 1,0 1-1,1-1 0,-2 1 1,-3 1 22,3-1-19,1 0 1,0 0-1,0 0 1,0-1-1,0 1 1,0 0-1,0 1 1,0-1-1,0 0 1,0 0-1,0 0 1,0 0-1,1 1 1,-1-1-1,0 0 1,1 1-1,-1 1 1,0 1 14,0 0-1,1 0 1,-1 0 0,1-1 0,0 1 0,1 6 0,0-3 4,0-1 1,0 1-1,1-1 1,0 0 0,0 0-1,0 0 1,6 9-1,2 0 30,14 24 52,-19-29-48,1-1 0,0 1 0,1-1 0,0-1-1,10 11 1,-12-14-13,0 0-1,1 0 1,-1-1-1,1 0 1,9 5-1,0-1-4,-10-5-28,56 32-33,-51-30-10,1 0 0,-1-1-1,24 7 1,2-6 87,-17 0-26,-12-2-26,0-1 1,0-1 0,1 1 0,10-1 0,53-1 109,-68 0-118,1 0-1,0 0 1,-1-1 0,1 0-1,-1 0 1,1 0-1,-1 0 1,0 0-1,1-1 1,2-2-1,-2 2 12,5-3 86,5-10-26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5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2240,'0'-17'992,"17"17"-832,0 0 800,17 0-416,-17 0-320,34 0 128,0-17-192,0 17 0,1 0-96,16-17 160,-17 17-128,0 0-32,0 0-32,-17-18-32,0 18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5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2080,'0'0'667,"2"0"-411,385 0 1994,-384 0-2196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5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1 480,'0'0'165,"2"0"-106,61 0 1648,-56 0-1521,1 0 1,0 1-1,-1 0 1,0 1-1,11 3 1,-11-3-66,-1-1 0,1 1 0,0-1 0,0 0 0,9 0 0,220-1 1116,-233 0-1178,-3-3-550,0-8-1509,0 8 539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5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2 480,'0'0'800,"-3"0"-656,-3-1-115,2 1 27,0 0 0,0-1-1,0 2 1,0-1 0,0 0-1,0 1 1,-7 1 0,5 10 13,-8-7-85,-8 9 2,-4 1 55,9-10-16,13-4-21,0 0-1,-1 1 1,1-1 0,0 1 0,0 0 0,0 0-1,0 1 1,1-1 0,-1 1 0,1-1 0,-1 1-1,-3 5 1,4-6 5,0 1 0,0-1 0,-1 0 0,1 0 0,0 0 0,-1-1 0,1 1 0,-1-1 0,0 0 0,1 0 0,-7 1-1,6-1 11,-1 0-1,1 0 0,0 0 0,-1 1 1,1 0-1,-6 3 0,-44 26 409,40-25-363,12-2-46,-4 3 54,-6-3 47,11-4-105,0 0 0,0 0 0,0 0 0,0 1 0,0-1-1,0 0 1,1 1 0,-1-1 0,0 1 0,0-1 0,0 1 0,0-1 0,0 1 0,1 0-1,-1-1 1,0 1 0,1 0 0,-1 0 0,0 0 0,1-1 0,-1 1 0,1 0 0,-1 0-1,1 0 1,-1 1 0,-9 15 220,6-10-161,0 1 0,-6 14 1,7-9-55,3-12-14,0 0 0,0 0 0,-1 0 0,1 0 0,0 0 0,0 0 0,-1 0 0,1 0 0,-1-1 0,1 1 0,-1 0 0,1 0 0,-1 0 0,0 0 0,1-1 0,-1 1 0,0 0 0,1 0 0,-1-1 0,0 1 0,0-1 0,0 1 0,0-1 0,0 1 0,0-1 0,-1 1 0,1 0-1,0-1-1,0 1 1,0-1 0,0 1-1,0 0 1,0 0-1,1-1 1,-1 1-1,0 0 1,0 0 0,1 0-1,-1 0 1,1 0-1,-1 0 1,1 0-1,-1 0 1,1 0 0,-1 0-1,1 0 1,0 0-1,0 0 1,-1 0 0,1 1-1,0-1 1,0 2-1,0 0 6,0-1 0,0 1 0,-1-1 0,1 1 0,-1-1 0,0 0 1,-1 3-1,-3 4 63,4-8-53,0 1 0,0-1 0,0 1 0,0 0 1,0-1-1,1 1 0,-1-1 0,0 1 0,1 0 0,0 0 0,-1-1 1,1 1-1,0 0 0,0 0 0,0 1 0,0 6 37,-1-5-36,1 0 0,0-1 0,0 1 0,0 0-1,0 0 1,1 0 0,-1 0 0,3 5 0,0-3 41,0 1-24,0-1 0,1 1 0,0-1 0,0 0 0,6 7 0,2 0-57,-9-9 13,0 0-1,1-1 0,-1 1 1,1-1-1,-1 0 0,1 0 1,0 0-1,1 0 0,4 2 1,5-1 91,-10-3-54,0 0 0,1 1 0,-1-1 0,0 1 0,0 0 1,0 0-1,4 3 0,3 2-18,0 0 0,1-1 0,0-1 0,0 1 0,0-2 1,1 0-1,-1 0 0,1-1 0,0-1 0,17 1 0,208-3 255,-236 0-257,0 0 0,0 0-1,0-1 1,0 1 0,0-1 0,0 1 0,0-1 0,-1 1-1,1-1 1,0 0 0,0 0 0,1-1 0,-1 1-3,-1 0 0,1 0 0,0 0 0,-1 0 0,1 0 0,0 0 0,0 1 0,0-1 0,0 1 0,0 0 0,-1-1 0,4 1-1,-5 0 0,1 0-1,0 0 0,0 0 1,0 0-1,0 0 0,0 0 1,0 0-1,0 0 0,0-1 1,0 1-1,-1 0 0,1 0 1,2-2-1,-3 1-2,1 1 0,-1-1 0,0 0 0,1 0 0,-1 0 0,0 0 0,0 0 1,1 0-1,-1 1 0,0-1 0,0 0 0,0 0 0,0-2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5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325 132 2560,'1'-9'531,"-1"7"-463,0 1-1,0-1 1,0 1 0,0-1-1,0 1 1,0-1 0,0 1-1,-1-1 1,1 1-1,-1-2 1,0 2-36,1 1 0,-1-1-1,1 0 1,-1 1 0,0-1 0,1 1-1,-1-1 1,0 1 0,1 0 0,-1-1-1,0 1 1,0 0 0,1-1 0,-1 1-1,0 0 1,0 0 0,0 0 0,1-1-1,-1 1 1,0 0 0,0 0 0,0 1-1,-1-1 1,-12-1 240,8 0-231,0 1 1,0 0-1,0 0 0,0 0 0,0 1 0,-12 3 0,-3 4 190,-28 17 0,20-10 118,19-10-290,1 0 1,1 1-1,-1 0 1,1 0-1,0 1 0,0 0 1,-8 9-1,4-3-17,12-13-42,-5 4 3,1 0 1,0 1-1,0-1 0,-5 10 0,3 7 21,4-11 16,-10 13 157,11-19-161,0-1-1,1 1 1,-1-1 0,1 1-1,0-1 1,0 1-1,0 5 1,0-7-21,0-1 0,1 0 0,-1 1 1,0-1-1,1 0 0,-1 1 1,0-1-1,1 0 0,0 1 1,-1-1-1,1 0 0,0 0 0,0 0 1,-1 0-1,1 0 0,0 0 1,0 0-1,0 0 0,0 0 1,0 0-1,1 0 0,-1 0 1,0-1-1,2 2 0,0-1-16,1-1 1,-1 1-1,0-1 0,0 0 0,0 1 1,1-1-1,-1-1 0,0 1 0,0 0 0,1-1 1,-1 0-1,0 1 0,0-1 0,0 0 1,0-1-1,0 1 0,0-1 0,0 1 1,-1-1-1,4-3 0,32-14-241,-30 16 177,0-1-1,0 0 1,0 0-1,-1-1 1,13-10-1,0-10 40,-13 20 25,0-1-9,-1-20-38,5 3 16,-5-5 27,-2 17 0,-4 11 2,1-1 1,-1 1 0,0-1 0,1 0-1,-1 1 1,0-1 0,0 0 0,1 1 0,-1-1-1,0 0 1,0 0 0,0 1 0,0-1-1,0 0 1,0 1 0,0-1 0,0 0 0,0 0-1,0 1 1,0-1 0,-1 0 0,1 1-1,0-1 1,0 0 0,-1 1 0,1-1 0,-1 0-1,1 1 1,0-1 0,-1 1 0,1-1-1,-1 1 1,1-1 0,-1 1 0,0-1-1,-2-2 25,0 6 234,1-1-245,1 0 0,-1 0 0,1 1 0,0-1 0,-1 0 0,1 1 0,0 0 0,0-1 0,0 1 1,1-1-1,-1 1 0,1 0 0,-1 3 0,1 46-31,1-23 151,-1-21-109,0 0 0,1 1 0,0-1-1,0 0 1,1 0 0,0 0-1,1-1 1,-1 1 0,2 0 0,-1-1-1,1 0 1,0 1 0,6 7-1,-2-5 5,0 0-1,1-1 0,1 1 0,0-2 0,0 1 1,0-2-1,1 1 0,0-1 0,0-1 1,22 9-1,-30-14-99,0 0-1,0-1 1,1 0 0,-1 1 0,0-1 0,1 0-1,-1 0 1,0-1 0,1 1 0,-1-1 0,0 0-1,0 0 1,0 0 0,1 0 0,-1 0 0,3-2-1,4-1-146,-9 4 196,0-1-1,0 1 0,0 0 1,-1 0-1,1 0 0,0-1 1,0 1-1,0-1 1,0 1-1,0 0 0,-1-1 1,1 0-1,0 1 0,0-1 1,-1 1-1,1-1 1,0 0-1,-1 1 0,1-1 1,-1 0-1,1 0 1,-1 0-1,1 1 0,-1-1 1,1 0-1,-1 0 0,0 0 1,1 0-1,-1 0 1,0 0-1,0 0 0,0-1 1,3-10-239,8-11-136,-5-8 112,7-8 83,-9 30 124,-1-1 0,5-18 0,-2-23-58,-1 19 241,2-1-1,12-35 0,12-18 1211,-27 59 424,-5 22-1075,1 18-530,0-12-101,0 1-1,0 0 1,-1-1-1,1 1 1,0 0-1,-1-1 1,1 1-1,-1 0 1,0-1-1,0 1 1,1-1 0,-2 2-1,-5 11 211,1 21 11,-5 16-6,5 14-80,1-30-78,1-5 22,-1 41-1,4-45-21,-2 0 1,-7 39-1,8-55-195,1 0 0,0 1 1,0-1-1,2 11 0,0 5-1972,-1-9 731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5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1664,'205'0'3840,"-197"1"-3763,1 0 0,-1 0 0,0 0 0,10 4 0,-10-3-54,0 0 0,1 0 1,-1-1-1,10 0 0,-2 0-15,-9-1-10,0 0 0,0 0 0,0 0-1,0-1 1,7-1 0,-5-2-22,5-1-22,14 11 68,-26-6-1,0-1 0,-1 1 0,1 0 0,-1-1 0,1 1 0,-1-1 0,1 1 0,-1-1 0,3-1 0,-3 1 1,1 1 1,-1-1 0,1 0 0,0 1-1,-1-1 1,1 1 0,0-1 0,0 1-1,2-1 1,13 1 73,1 0-53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0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1248,'0'0'389,"3"0"-239,9 0-22,-10 0 650,1-3-634,9-8-74,-7 8-17,-4 3-48,-1 0 0,1 0 0,-1 0 0,1 0 0,0 0 0,-1 0 0,1 0 0,-1 0-1,1 0 1,-1 0 0,1 0 0,-1-1 0,1 1 0,-1 0 0,1 0 0,-1 0 0,1-1 0,-1 1 0,0 0 0,1-1 0,-1 1 0,1-1 0,-1 1 0,0 0 0,1-1 0,-1 1 0,0-1 0,0 1 0,1-1-1,-1 1 1,0-1 0,0 1 0,0-1 0,0 1 0,1-1 0,-1 1 0,0-1 0,0 1 0,0-1 0,0 1 0,0-2 0,-1 2-2,1 0 1,0 0-1,0 0 1,0 0-1,0 0 1,0-1-1,0 1 1,0 0-1,0 0 1,0 0-1,0 0 0,0 0 1,0 0-1,0 0 1,0 0-1,0 0 1,0-1-1,0 1 1,0 0-1,0 0 1,0 0-1,1 0 1,-1 0-1,0 0 0,0 0 1,0 0-1,0 0 1,0 0-1,0 0 1,0-1-1,0 1 1,0 0-1,0 0 1,0 0-1,0 0 1,0 0-1,1 0 0,-1 0 1,0 0-1,0 0 1,0 0-1,0 0 1,0 0-1,0 0 1,0 0-1,0 0 1,0 0-1,1 0 1,-1 0-1,0 0 0,0 0 1,0 0-1,0 0 1,0 0-1,0 0 1,0 0-1,2 0 9,0 0 0,0-1 0,0 1 1,0-1-1,0 0 0,0 1 0,-1-1 0,1 0 0,0 0 0,0 0 0,-1 0 0,1 0 0,-1-1 0,3-1 1,1 0 40,2 3 6,-3-1-24,-1 1 0,1 0-1,-1 0 1,1 0-1,-1 0 1,0 1-1,1-1 1,-1 1 0,5 1-1,-6 2 24,4 3 39,6-3 10,-11-4-96,0 0 0,0 0 0,0 1 0,0-1 0,0 0 0,0 1 0,0-1 0,-1 0 0,1 1 1,0-1-1,0 1 0,0 0 0,0-1 0,-1 1 0,1 0 0,0-1 0,-1 1 0,1 0 0,0 0 0,-1 0 0,1 0 0,-1-1 0,1 1 0,-1 0 0,1 1 1,0 0 15,0 0 1,1-1-1,-1 1 1,1-1-1,-1 1 1,1-1-1,0 0 1,0 0 0,0 1-1,-1-1 1,1 0-1,3 0 1,26 10 84,-24-8-124,18 7 81,-22-9-42,0 1 0,0-1 0,0 1 0,0-1 0,1 0 0,-1 0 0,0 0 0,0-1 0,1 1 0,-1-1 0,0 0 0,1 0 0,-1 0 0,0 0 0,1-1 0,-1 1 0,0-1 0,5-1-1,67-26 273,86-44 0,-87 26-311,-66 41 34,1-1 9,-8 5-158,1 0 0,-1 0 0,1 0 0,-1 0 1,1 0-1,-1 0 0,1 0 0,0 0 0,-1 1 0,1-1 0,0 1 0,0 0 0,-1-1 0,1 1 0,2 0 1,13 0-1101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0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1312,'0'0'1104,"-3"0"-864,-5 0-88,19 0 907,-11 3-766,0-2-285,0-1-1,0 1 1,0-1 0,0 1 0,0-1-1,0 1 1,0-1 0,0 1 0,0-1-1,0 1 1,0-1 0,0 1 0,1-1 0,-1 1-1,0-1 1,0 1 0,0-1 0,1 1-1,-1-1 1,0 1 0,1-1 0,-1 0-1,0 1 1,1-1 0,-1 0 0,1 1-1,-1-1 1,0 0 0,1 1 0,-1-1-1,1 0 1,-1 0 0,1 0 0,-1 1-1,1-1 1,-1 0 0,1 0 0,-1 0-1,1 0 1,-1 0 0,1 0 0,-1 0 0,1 0-1,3-1 38,0 0 0,0 0 0,0 0-1,0 0 1,3-3 0,7-2 86,-5 4-64,0 1-1,1 0 0,-1 0 1,0 1-1,16 1 1,7 0 57,-11 0-49,-2-1-16,0 0-1,21-3 0,-14-2-55,-9 1-9,0 2 0,25-2-1,194 4 1042,-233 0-1083,-6 0 85,-5 0-44,2 0-3825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1408,'17'85'640,"17"34"-576,-34-68 192,0-16-160,0-1 608,-17 17-416,0-34 672,-17 17-544,0-17 64,0 0-288,-17 0 192,17-17-256,-17 0-448,-1 0 128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0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2816,'17'-17'1280,"17"34"-1120,-17-17-1920,-17 17 928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0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343 256 1056,'14'57'357,"-11"-37"-229,-3 40 427,0-57-471,0 1-1,-1-1 1,1 1 0,-1-1-1,0 1 1,0-1 0,0 1-1,-3 4 1,-1 4 192,4-10-236,-4 11 343,-2-9-6,0 0-169,-2 0-45,6-2-132,1 0 0,-1-1 1,0 0-1,0 0 0,0 0 1,0 0-1,0 0 0,0 0 1,0-1-1,-1 1 0,1-1 1,0 0-1,0 0 0,0 0 1,0-1-1,0 1 0,0-1 1,-1 0-1,-3-1 1,-4-1 29,0-1 0,1 0 1,0-1-1,-1 0 0,2 0 1,-1-1-1,0-1 0,1 1 0,-14-14 1,4 0 15,4 7-82,2-1 1,-19-25 0,6-9-55,16 33 43,-5-10 0,13 20 8,0-1 0,1 0 0,0 1 0,0-1-1,1 0 1,0 0 0,-1 0 0,2 0 0,-1 1 0,1-1 0,0 0-1,0 0 1,1 1 0,-1-1 0,1 1 0,1-1 0,-1 1 0,6-9 0,-2 7-20,0 1 0,1-1 0,-1 1 0,1 1 1,0-1-1,1 1 0,13-6 0,-10 5 15,0 1-1,1 0 0,0 1 1,0 0-1,13-2 1,26 1 210,0-7-58,3 7-6,-33 2-100,12-2-7,46-1 0,-45 5-14,72 4 120,-27 9-15,-8-7 129,-36 2-148,-21-5-10,-1 1 0,27 0 0,-26-4-34,-10 0-57,0 1 0,0 0 0,0 0 0,-1 0 0,1 1 0,0-1 0,0 1 0,5 1 0,17 10-578,-26-12 514,0 0 0,1 0 1,-1 0-1,0 0 0,0 0 0,1 0 1,-1 0-1,0 0 0,0 0 0,1 0 1,-1 1-1,0-1 0,0 0 0,0 0 1,1 0-1,-1 0 0,0 0 0,0 1 1,0-1-1,0 0 0,1 0 1,-1 0-1,0 1 0,0-1 0,0 0 1,0 0-1,0 0 0,0 1 0,0-1 1,0 0-1,1 0 0,-1 1 0,0-1 1,0 1-1,0 13-1629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0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68 1472,'-29'0'475,"23"0"-49,9 0-58,406 0 3387,-346-1-3686,96-15 0,9 1 31,-103 10-72,-4-1 17,51-2 22,-83 9-60,-19 0 4,0 0 0,0-1 1,0-1-1,0 0 1,14-3-1,-6-1 99,-12 3-67,1 0 0,-1 1 0,1-1 0,0 1 0,13 0 0,-6 1-64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0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1 896,'0'0'875,"0"3"-747,0 8 117,0-11-242,0 0 0,0 0 0,0 0 0,1 0 0,-1 1 0,0-1 1,0 0-1,0 0 0,0 0 0,0 0 0,0 0 0,0 0 0,0 0 0,0 0 0,0 0 0,0 1 0,0-1 1,-1 0-1,1 0 0,0 0 0,0 0 0,0 0 0,0 0 0,0 0 0,0 0 0,0 0 0,0 0 0,0 0 0,0 1 1,0-1-1,0 0 0,0 0 0,0 0 0,0 0 0,0 0 0,-1 0 0,1 0 0,0 0 0,0 0 0,0 0 1,0 0-1,0 0 0,0 0 0,0 0 0,0 0 0,0 0 0,-1 0 0,1 0 0,0 0 0,0 0 0,0 0 0,0 0 1,0 0-1,0 0 0,0 0 0,-1 0 0,-1 0 31,0 1 1,-1-1 0,1 1-1,-1 0 1,1 0-1,0 0 1,0 0-1,-1 0 1,1 1-1,0-1 1,0 1 0,0-1-1,0 1 1,1 0-1,-1 0 1,0-1-1,1 1 1,-1 0-1,1 1 1,0-1-1,0 0 1,-2 4 0,1 4 91,-4 11 78,-12 4 120,13-18-230,0-1 0,1 1 0,0 0 1,-6 12-1,-1 8 186,0-1 25,-15 52 1,9-10-136,16-67-165,1 0 0,0 0 0,-1 0-1,1 0 1,0 1 0,0-1 0,0 0 0,0 0-1,0 0 1,0 0 0,0 0 0,0 1 0,0-1-1,1 0 1,-1 0 0,0 0 0,1 0 0,-1 0-1,1 0 1,-1 0 0,1 0 0,-1 0 0,2 2 0,5 9 66,-4 0-30,-3-11-33,0 0 0,0 0-1,1 0 1,-1 0 0,0 0 0,0 0-1,1 0 1,-1 0 0,1 0 0,-1 0-1,1 0 1,-1 0 0,1 0 0,0-1-1,-1 1 1,1 0 0,0 0 0,-1-1-1,1 1 1,0 0 0,0-1 0,0 1-1,0-1 1,0 1 0,0-1 0,1 1-1,2 1 17,-1 0-1,1 0 0,0-1 1,0 1-1,0-1 0,0 0 0,0 0 1,0 0-1,0-1 0,8 1 0,-3 0-29,0-1-1,0 0 0,0-1 0,0 0 0,0 0 0,0-1 0,0 0 0,0-1 0,12-5 0,-11 4 0,0 0 1,1 0-1,10-1 0,-11 2 49,1 0-1,-1 0 0,10-5 1,54-38 112,-66 41-202,-4 2-23,0 1-1,-1-1 0,1 0 1,-1 0-1,0-1 0,1 1 1,-2-1-1,5-5 0,-4 1 103,-2 8-24,-1-1 1,0 1-1,0-1 0,0 1 1,1-1-1,-1 1 0,0-1 1,0 1-1,1-1 0,-1 1 1,0-1-1,1 1 0,-1-1 1,1 1-1,-1 0 0,0-1 1,1 1-1,-1 0 0,1 0 1,-1-1-1,1 1 0,-1 0 1,1 0-1,-1-1 0,1 1 1,-1 0-1,1 0 0,0 0 1,-1 0-1,1 0 0,-1 0 1,1 0-1,-1 0 0,1 0 1,-1 0-1,1 0 0,0 1 0,0-2-3,0 1-1,0 0 1,0 0-1,0 0 1,0 1-1,0-1 0,-1 0 1,1 0-1,0 0 1,0 1-1,0-1 1,0 0-1,1 1 0,-1 0 0,-1 0 0,1 0 0,-1 0 0,0 0 0,1-1 0,-1 1 0,0 0 0,0 0 0,0 0 0,0 0 0,1 0 0,-1 0 0,0 0 0,-1 1 0,4 15 134,25 34 252,-26-48-379,0 0 1,0 0-1,1 0 0,-1 0 1,1 0-1,-1 0 0,1-1 0,0 1 1,0-1-1,0 0 0,0 0 1,0 0-1,1 0 0,-1 0 0,1-1 1,-1 1-1,1-1 0,4 1 1,5 0 74,1 0 1,0 0 0,25-1 0,-32-1-52,0-1 0,0 0 0,1 0 0,-1-1 1,7-2-1,4-1 43,-11 3-52,0 0 0,0 0-1,0 0 1,12-7-1,-15 6-9,1 0-1,-1-1 0,0 1 0,0-1 0,-1 0 1,1 0-1,-1 0 0,4-7 0,0 0 21,0-1 0,-1 1 0,0-1 0,-1-1 0,-1 1 0,0-1 0,0 0 0,-1 1 0,-1-2 0,0 1 0,-1 0 0,0 0 0,-1 0 0,-1-1 0,-2-13 0,-3 0-22,4 21 4,0-1-1,1 1 1,-1-1-1,1-8 1,1 13-26,0 0 1,0 0-1,0 1 1,0-1-1,-1 0 0,1 0 1,-1 0-1,1 1 0,-1-1 1,0 0-1,1 1 1,-1-1-1,0 0 0,-2-2 1,-2-4-140,4 6 125,1 1 1,-1-1 0,1 1-1,0-1 1,-1 1-1,1-1 1,0 1 0,0-1-1,0-1 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1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2144,'-34'120'992,"34"16"-864,-17-68 544,17 0-384,0 35 96,17-1-224,17 0 32,0-17-96,35 1-128,16-18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1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2912,'17'0'1312,"69"51"-1152,-35-17 704,0 17-512,17 52 64,-17 16-256,0 52 256,-33-18-224,-18 51 32,-35-33-128,-33-1-608,-51 1 256,-17-1-3200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5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 3712,'-5'-1'157,"1"1"1,-1 0-1,1 0 0,-1 0 1,0 1-1,1-1 0,0 1 1,-1 0-1,1 0 0,-1 1 1,1 0-1,0-1 0,-7 5 0,-14 4 12,2 0-87,19-8-62,1 1-1,-1-1 1,0 0 0,-1-1-1,1 1 1,0-1 0,-5 2-1,-5 1 43,-9 7-9,-5-5-117,5 5 0,9-7 43,11-4 16,0 1 0,1-1 0,-1 1 1,1 0-1,-1 0 0,1 0 0,0 0 0,-1 0 0,1 1 0,-4 2 0,3-1-160,0 0 32,-8 8-27,10-10 159,1-1 0,-1 1 0,1 0 0,0-1 0,-1 1 0,1 0 0,0-1 0,0 1 0,-1 0 0,1-1 0,0 1 0,0 0 0,0 0 0,0-1 0,0 1 0,0 0 0,0-1 0,0 1 0,0 0 0,0 0 0,0-1 0,1 1 0,-1 0 0,0-1 0,0 1 0,1 0 0,0 0 0,0 2 7,3 8 28,-2-8-8,0 1 1,-1-1-1,0 0 1,0 1-1,0-1 1,0 0 0,-1 1-1,1-1 1,-1 7-1,0-9-20,2 57 155,-1-53-150,-1 0 1,1 0 0,0-1-1,1 1 1,-1-1-1,1 1 1,0-1 0,0 1-1,4 5 1,11 6 173,-6-7-56,12 20 103,-19-24-186,1 1-1,-1-1 0,1 0 1,8 8-1,-1-5 37,0-1-1,21 10 0,10 5 75,-40-20-130,1 1 0,0-1 0,0 0 0,0 0-1,0-1 1,1 1 0,4 0 0,5 2 23,-12-3-32,-1-1-1,1 1 1,0 0-1,-1 0 1,1 0 0,-1 0-1,1 0 1,2 3-1,-1-1 70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1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369 259 1312,'0'-54'1963,"0"53"-1940,0 0 1,-1 0 0,1 0 0,0 0 0,-1 0 0,1 0-1,-1 0 1,1 0 0,-1 0 0,1 1 0,-1-1-1,0 0 1,1 0 0,-1 1 0,0-1 0,0 0 0,0 1-1,1-1 1,-1 1 0,0-1 0,0 1 0,0-1 0,-1 0-1,-16-11-2,11 4-32,4 5 10,1 1-1,0-1 0,0 1 1,-1 0-1,1 0 0,-1 0 1,0 0-1,0 0 1,-4-2-1,-21-1 82,11-2 158,15 6-212,0 0-1,0 0 0,0 1 0,0-1 0,0 0 1,0 1-1,0-1 0,0 1 0,0 0 0,0 0 0,0 0 1,0 0-1,0 0 0,-1 0 0,1 0 0,-2 1 1,-31 11 368,30-11-342,0 0 1,0 0-1,1 1 0,-1 0 0,0 0 0,0 0 1,1 0-1,-1 1 0,1 0 0,0 0 0,0 0 0,0 0 1,-5 6-1,8-8-42,-56 61 570,49-52-381,1 1-1,0 0 1,0 0 0,-8 22 0,12-26-132,2-5-56,0 0 0,0 0 0,0 0 0,0 0 0,0 0 0,1 1 0,-1-1 0,1 0 0,-1 1 0,1-1-1,0 0 1,0 1 0,0-1 0,0 1 0,1-1 0,-1 0 0,0 1 0,1-1 0,0 0 0,-1 0 0,1 1 0,0-1 0,0 0 0,1 0 0,1 3 0,0-1-4,0 0 0,0 0 0,0-1 0,0 1 0,1-1 0,0 1 0,-1-1 0,1-1 0,0 1 0,1 0 0,-1-1 0,0 0 0,1 0 0,-1 0 0,8 1 0,-4 0 3,73 21 187,-72-22-176,1 0 1,-1-1-1,1 0 1,0-1-1,0 0 1,11-1-1,1-3-9,0-2 0,26-8-1,-26 7-311,37-8 0,-42 13 145,17-4-229,-23 1 56,-1 0 0,19-11 0,7-4-309,-21 13 605,-1-1 0,0 0 0,0-1 0,0-1 0,14-13 0,-25 20 474,-6 3-47,-8 0 213,5 3-144,0 3-286,0 0 1,0 1-1,0 0 0,1 0 1,0 1-1,-7 13 0,-5 30-253,17-49 71,0-1-1,-1 0 0,1 0 0,0 0 0,0 0 1,0 1-1,0-1 0,-1 0 0,2 0 1,-1 0-1,0 0 0,0 1 0,0-1 0,1 0 1,-1 0-1,0 0 0,1 0 0,-1 0 0,1 0 1,-1 0-1,1 0 0,0 0 0,-1 0 1,3 2-1,2 4 2,-1 4 35,-3-9-10,-1-1 0,1 1 1,0 0-1,0 0 0,0 0 0,0 0 0,0-1 0,3 4 0,-3-5-14,0 1-1,0-1 0,-1 1 1,1-1-1,0 1 1,0-1-1,0 0 1,0 1-1,0-1 1,0 0-1,0 0 1,0 0-1,0 0 1,0 0-1,0 0 1,0 0-1,1 0 1,-1 0-1,0 0 1,0-1-1,0 1 0,-1 0 1,3-1-1,76-28 185,-78 29-192,1 0-1,-1-1 1,1 1-1,-1-1 1,0 1-1,0-1 1,1 0-1,-1 0 1,0 1-1,0-1 1,0 0-1,0 0 0,1-1 1,-1 1-11,-1-1 0,1 1 1,-1 0-1,0 0 0,0 0 0,1-1 0,-1 1 0,0 0 1,0 0-1,0-1 0,-1-1 0,1-7-49,0 3-51,1 4 85,-1 1 0,0 0 0,0-1-1,0 1 1,-1 0 0,1-1 0,-1 1-1,1 0 1,-2-4 0,-3-3 29,4 8 2,0 0 0,0-1 0,0 0 0,0 1 1,0-1-1,1 1 0,-1-1 0,1 0 0,-1 0 0,1 1 0,-1-1 0,1 0 0,0-2 0,0-44 27,3 39-122,-1 5 58,-1 2 24,-1 0 0,1 1 0,0-1 0,0 0 0,0 1 0,0-1 0,1 1 0,-1 0 0,0-1 0,0 1 0,1 0 0,-1 0 0,1 0 0,-1 0 0,1 0 0,0 0 0,-1 0 0,1 0 0,0 1 0,0-1 0,2 0 0,7-2 29,26-11 48,-32 12-94,-1-1-1,1 1 0,-1 1 0,1-1 0,0 1 0,-1 0 1,1 0-1,0 0 0,0 0 0,0 1 0,0 0 0,9 1 0,35-1 330,-47 0-309,1 1-1,-1-1 0,1 1 1,-1 0-1,1-1 0,-1 1 0,0 1 1,1-1-1,-1 0 0,0 0 0,0 1 1,0 0-1,0-1 0,0 1 0,0 0 1,0 0-1,2 3 0,2 1-40,-6-6 38,0 0 1,1 1-1,-1-1 0,0 0 0,0 1 0,0-1 1,1 0-1,-1 0 0,0 1 0,0-1 0,0 0 1,0 1-1,1-1 0,-1 0 0,0 1 0,0-1 1,0 0-1,0 1 0,0-1 0,0 0 0,0 1 1,0-1-1,0 0 0,0 1 0,0 0 0,0 1-8,0 1 0,0 0 0,0-1 0,0 1 0,1 0 0,0 3 0,11 6-21,-11-10 39,-1 1 1,1 0-1,-1-1 0,1 1 1,-1 0-1,0 3 0,0-5 2,0-1-1,-1 0 1,1 1 0,0-1 0,0 0-1,0 1 1,0-1 0,0 0-1,1 1 1,-1-1 0,0 1-1,0-1 1,0 0 0,0 1-1,0-1 1,0 0 0,0 0 0,1 1-1,-1-1 1,0 0 0,0 1-1,0-1 1,1 0 0,-1 0-1,1 1 1,0 0 7,0 0-4,0 0 0,0 1 1,0-1-1,0 0 0,0 1 0,0-1 0,0 0 1,0 1-1,0-1 0,-1 1 0,1 0 0,-1-1 0,1 1 1,-1-1-1,0 1 0,1 0 0,-1-1 0,0 1 1,0 3-1,0 6 94,0-8-21,2-3-59,-1 0 1,1 0-1,0 0 0,0-1 1,-1 1-1,1-1 0,0 1 1,-1-1-1,1 0 0,-1 1 1,1-1-1,0 0 0,1-2 1,6-2 95,-4 2-66,-4 3-46,0 0 1,-1 0-1,1-1 1,0 1 0,-1 0-1,1-1 1,0 1-1,-1-1 1,1 1 0,-1-1-1,1 1 1,-1-1-1,1 1 1,-1-1 0,1 1-1,-1-1 1,1 0-1,-1 1 1,0-1 0,1 0-1,-1-1 1,3-3-4,25-29-242,-25 20 160,-3 11-139,3 6 59,28 28-48,-17-17 256,-14-14-46,0 1-1,0-1 1,0 0-1,1 0 0,-1 0 1,0 0-1,0 0 1,0 0-1,0 0 0,0 0 1,0 1-1,0-1 1,0 0-1,0 0 0,0 0 1,1 0-1,-1 0 1,0 0-1,0 0 0,0 0 1,0 0-1,0 0 1,0 0-1,1 0 1,-1 0-1,0 0 0,0 0 1,0 0-1,0 0 1,0 0-1,0 0 0,1 0 1,-1 0-1,0 0 1,0 0-1,0 0 0,0 0 1,0 0-1,0 0 1,1 0-1,-1 0 0,0 0 1,0 0-1,0 0 1,0 0-1,0 0 0,0-1 1,0 1-1,0 0 1,1 0-1,-1 0 0,0 0 1,0 0-1,0 0 1,0 0-1,0-1 0,14-10 218,-8 8-170,-6 3-41,1 0 0,0 0-1,-1-1 1,1 1 0,0 0 0,-1-1-1,1 1 1,-1-1 0,1 1 0,0-1-1,-1 1 1,1-1 0,-1 1-1,1-1 1,-1 0 0,0 1 0,1-1-1,-1 1 1,1-1 0,-1 0 0,0-1-1,3-3 14,11-13 30,-12 17-48,-1 0 1,0 0 0,1-1 0,-1 1 0,0-1-1,0 1 1,0-1 0,0 0 0,0 1 0,0-1-1,0 0 1,0 0 0,-1 1 0,1-1 0,-1 0-1,1 0 1,-1 0 0,0-2 0,0-13-47,0 15 40,0 1 0,0-1-1,0 1 1,1-1 0,-1 0 0,0 1 0,1-1-1,-1 1 1,1-2 0,11-11-50,-10 11-161,-2 6 44,1-1 143,0 1 0,-1 0 1,1-1-1,0 1 0,1-1 1,-1 1-1,0-1 0,1 1 1,-1-1-1,1 0 0,0 1 1,0-1-1,0 0 0,0 0 1,0-1-1,0 1 0,0 0 1,0-1-1,3 2 0,24 13-35,-23-12 85,0-1 0,-1 0 1,1 0-1,0-1 0,0 1 0,1-1 0,11 2 0,17 8 97,-24-8-59,0 0 1,17 4-1,-14-5 18,1-2 1,0 0-1,0 0 0,-1-2 0,1 0 1,16-3-1,12-7 17,-41 11-83,1-1 1,-1 1-1,1-1 1,-1 0-1,1 1 1,-1-1-1,1 0 1,-1-1-1,0 1 1,0 0-1,1 0 1,-1-1-1,0 0 1,2-1-1,-2 0 25,-2 0-60,1-1-42,-1 2 39,0 0-1,0 1 1,0-1 0,0 0 0,0 0 0,0 0 0,-1 0 0,1 0-1,-1 0 1,0-3 0,0 4 21,0 1 0,0-1 1,0 1-1,0 0 0,1-1 0,-1 1 0,0 0 1,0 0-1,0 0 0,0 0 0,0 0 0,0 0 1,-2 0-1,3 0-3,-1 0 1,0 0-1,1 0 1,-1 0 0,0 0-1,1 0 1,-1 0-1,0 0 1,1 0 0,-1 0-1,1 1 1,-1-1-1,0 0 1,1 0-1,-1 1 1,1-1 0,-1 0-1,0 1 1,1-1-1,-1 1 1,1-1-1,-1 1 1,1-1 0,0 1-1,-1-1 1,1 1-1,-1-1 1,1 1-1,0 0 1,0-1 0,-1 1-1,1-1 1,0 1-1,0 0 1,0-1 0,0 1-1,0 0 1,-1-1-1,1 1 1,0 0-1,1-1 1,-1 2 0,1 4-22,0-1 0,0 0 0,0 1 0,4 7 0,1 2 28,-1 19 85,27 68 598,-17-43-367,18 84 189,-27-89-297,-1-26-125,-2-17 6,-1-1-1,0 1 1,0 12-1,-2-22-85,0 1 0,0 0-1,0-1 1,0 1 0,-1 0-1,1 0 1,0-1 0,-1 1-1,0 0 1,1-1 0,-1 1-1,0-1 1,1 1 0,-1-1-1,0 1 1,0-1-1,0 1 1,-1-1 0,-1 2-1,3-2-7,-1-1-4,1 0 0,0 0-1,0 0 1,0 0 0,0 1 0,-1-1-1,1 0 1,0 0 0,0 0-1,0 0 1,-1 0 0,1 0-1,0 1 1,0-1 0,0 0 0,-1 0-1,1 0 1,0 0 0,0 0-1,0 0 1,-1 0 0,1 0-1,0 0 1,0 0 0,-1 0-1,1 0 1,0 0 0,0 0 0,0 0-1,-1-1 1,1 1 0,0 0-1,0 0 1,0 0 0,-1 0-1,1 0 1,0 0 0,0 0 0,0-1-1,-1 1 1,1 0 0,0 0-1,-11-6-607,1-1 0,0 0 0,1 0 0,-1-1 0,1 0-1,1 0 1,-10-12 0,4 3 21,2-1-1,0 0 1,-13-26 0,12 19 421,2-1 0,0-1 0,2 0 0,1 0-1,-5-29 1,12 49 202,0-1-1,1 0 0,0 0 1,1 1-1,0-1 0,0 0 1,0 0-1,1 1 1,0-1-1,1 1 0,0 0 1,5-11-1,2-1 50,2 1-1,0 0 1,19-22 0,-13 21 254,0 2 1,1 0 0,1 1-1,1 0 1,0 2 0,1 1-1,24-11 1,-43 22-252,0 0 0,1 1 1,-1 0-1,0 0 0,1 0 0,-1 0 1,1 0-1,0 1 0,-1 0 0,1-1 0,-1 1 1,1 1-1,0-1 0,-1 0 0,1 1 1,-1 0-1,1 0 0,-1 0 0,1 0 1,5 4-1,-6-4-30,0 1-1,-1-1 1,1 1 0,-1 0 0,0 0 0,1 0-1,-1 0 1,0 1 0,0-1 0,-1 0 0,1 1-1,0 0 1,-1-1 0,1 1 0,-1 0 0,0 0-1,0 0 1,0 0 0,0 4 0,1 2 12,-1 0 0,-1 1 0,0-1 0,0 1 0,-1-1 0,0 1 0,-1-1 0,0 0 1,0 0-1,-7 17 0,7-19-30,0-1 0,0 1 0,-1-1 0,0 0 1,0 0-1,0 0 0,-1 0 0,0 0 0,0-1 1,-1 0-1,1 1 0,-8 4 0,-1 0 121,-25 15 0,35-25-155,0 1 0,0 0 0,1-1 0,-1 1 0,0-1 0,0 0 0,0 0 0,0 0 0,0 0 0,0 0 0,0-1-1,0 1 1,-5-2 0,8 1 2,-1 1-1,1-1 0,-1 1 0,1-1 0,-1 1 0,1-1 0,0 0 1,-1 1-1,1-1 0,0 1 0,-1-1 0,1 0 0,0 1 1,0-1-1,-1 0 0,1 1 0,0-1 0,0 0 0,0 0 0,0 1 1,0-1-1,0 0 0,0 1 0,0-1 0,1-1 0,1-56-243,-1 52 123,0 0-1,0 0 0,1 0 1,0 0-1,0 0 0,0 0 0,5-7 1,21-30-742,-15 8-6,-10 24 579,1 0 0,0 1 0,0-1 0,8-10 0,39-64-376,-23 42 694,-26 40 6,0 1 0,0 0 0,0 0 0,1 0 0,-1 0 0,0 0 0,1 0 1,-1 0-1,5-1 0,-6 2 3,-1 1-1,1 0 1,0-1 0,0 1-1,0 0 1,0-1 0,0 1 0,0 0-1,0 0 1,-1 0 0,1 0 0,0 0-1,0 0 1,0 0 0,0 0-1,0 0 1,0 1 0,0-1 0,0 0-1,0 0 1,-1 1 0,1-1 0,0 1-1,0-1 1,0 1 0,0 0 0,5 16 577,-3-10-408,-1 0-31,0 0 0,0 0 0,0 1 0,-1-1 1,0 0-1,0 11 0,0-4-27,1 0 0,0 0 0,7 23 0,-8-33-133,0 2 17,-1 0-1,1 0 0,-1 9 0,0-10-17,0-1 0,0 1 1,1 0-1,1 8 0,0-8-8,0 0-1,1 0 0,0 0 1,4 6-1,5 9 81,-9-10 55,-3-9-125,0 0 0,0 0 0,0 1 0,1-1 0,-1 0 0,0 0 0,1 0-1,-1 0 1,1 0 0,0 0 0,-1 0 0,1 0 0,0 0 0,0 0 0,-1 0 0,1 0 0,0 0 0,0-1-1,0 1 1,0 0 0,0-1 0,0 1 0,0 0 0,0-1 0,2 1 0,4 0 2,-1 0 0,0 0 1,1-1-1,-1 0 0,1 0 0,-1 0 1,0-1-1,1 0 0,-1-1 0,0 1 1,7-4-1,4 1 10,62-13-48,-76 16 18,1 1 1,-1-1-1,0 0 1,0 0-1,0 0 1,0 0-1,-1-1 0,1 1 1,0-1-1,0 0 1,-1 0-1,1 0 0,2-3 1,6-4 1,23-11-85,-31 14 60,-3 4 31,1 1 0,-1-1 0,0 0 1,1 1-1,-1-1 0,1 1 0,0-1 0,-1 1 1,3-3-1,1-6 18,-5 10-23,1 0 0,0-1 1,0 1-1,-1 0 0,1-1 1,0 1-1,-1 0 1,1 0-1,0 0 0,-1-1 1,1 1-1,0 0 0,-1 0 1,1 0-1,0 0 1,-1 0-1,1-1 0,-1 1 1,1 0-1,0 0 0,-1 0 1,1 0-1,0 0 1,-1 0-1,1 0 0,-1 0 1,0 1-1,-30-1 85,25 3-74,2 1-42,0 0 5,0 0 0,0 0 1,0 0-1,-7 4 0,6-5 13,4-3 11,0 0 0,1 0 1,-1 1-1,0-1 1,1 0-1,-1 1 0,0-1 1,1 1-1,-1-1 0,1 1 1,-1-1-1,1 1 0,-1-1 1,1 1-1,-1-1 1,1 1-1,-1 0 0,1-1 1,0 1-1,-1 0 0,1 1 1,-3 3-14,-2 2-31,4-6 41,1 0 0,-1-1 0,0 1 0,1 0 0,-1 0 0,1 0 0,-1 0 0,1 0 0,-1 0 0,1 0 0,-1-1 0,1 1 0,0 1 0,0-1 0,-1 0 0,1 0 0,0 0 0,0 0 0,0 0 0,0 0 0,0 0 0,0 0 0,1 0 0,-1 0 0,0 0 0,1 1 0,10 15 21,-7-10-3,0 0 2,9-2-7,-11-4-7,24 14 39,-4-2 64,-19-12-87,0 0 0,0 0 0,0 0 0,0-1 0,1 1 0,-1-1 0,0 0 0,0 0 0,0 0 0,5-1 0,4 0 41,-4 1-48,0-1 0,0 0 0,0-1 0,-1 1 0,14-6 0,-15 5-16,-3 1 4,0 1 0,0-1 0,0 0 0,-1 0-1,1-1 1,0 1 0,0-1 0,-1 1 0,1-1 0,-1 0 0,1 0 0,-1 0 0,0 0 0,0 0 0,0-1 0,0 1 0,0 0 0,0-1 0,-1 0 0,1 1 0,-1-1 0,0 0 0,1 0 0,-1 0-1,1-5 1,12-18-85,0 4-50,-13 19 126,0 0 0,0 0 0,-1-1-1,1 1 1,-1 0 0,1 0 0,-1 0-1,0-1 1,-1 1 0,0-4-1,1-2 3,0 2-28,1-29-169,3 25 157,-4 11 51,0 0 0,1 0-1,-1-1 1,0 1 0,0 0-1,1 0 1,-1 0 0,0 0-1,1 0 1,-1 0 0,0 0 0,0 0-1,1 0 1,-1 0 0,0 0-1,0 0 1,1 0 0,-1 0-1,0 0 1,1 0 0,-1 0-1,0 1 1,0-1 0,1 0-1,-1 0 1,0 0 0,0 0 0,0 0-1,1 1 1,-1-1 0,0 0-1,0 0 1,0 0 0,1 1-1,-1-1 1,0 0 0,6 15-120,-2-7 68,9 21 319,-9-22-183,0 1 0,0-1 1,1 0-1,0 0 0,0-1 0,7 7 0,8 11 122,-17-21-136,-1 1 0,0-1 0,-1 1 0,1 0 0,2 7 0,-4-9-60,0-1 0,1 1 0,0 0 0,0 0 0,-1 0 0,1-1 0,0 1 0,0 0 0,1-1 0,-1 1 0,2 1 0,4 4-8,1-1 0,-1 0 1,2-1-1,8 5 0,-14-9-100,0 0 1,0 0-1,1-1 1,-1 1-1,0-1 0,0 0 1,0 0-1,1 0 1,-1 0-1,0 0 0,0-1 1,0 0-1,5-1 0,-2 0-579,0-2-1,1 1 1,-1-1-1,10-7 1,-6 4 47,-7 5 361,0 0 0,0-1-1,0 1 1,0-1 0,0 1 0,-1-1-1,1 0 1,-1 0 0,0 0 0,0 0-1,3-5 1,-4 5 235,0 0 0,-1 0 0,1 0 0,0 0 1,-1 0-1,0 0 0,1 0 0,-1 0 0,-1 0 0,1 0 0,0 0 0,-1 0 1,1 0-1,-1 0 0,-1-3 0,-10-22 1141,12 26-998,-1 0 1,1 0-1,-1 0 0,0 0 0,1 1 1,-1-1-1,0 0 0,0 1 0,0-1 0,-1 1 1,1-1-1,0 1 0,0-1 0,-1 1 0,1 0 1,-1 0-1,1-1 0,-1 1 0,-2-1 0,-6-3 417,8 3-317,0 0 0,-1 0 0,1 1 0,-1-1 0,0 1-1,1 0 1,-1 0 0,-5-2 0,6 4-126,1-1 0,-1 0-1,1 0 1,-1 1 0,1-1 0,-1 1-1,1-1 1,0 1 0,-1 0 0,1-1 0,0 1-1,0 0 1,-1 0 0,1 0 0,0 0 0,0 0-1,-2 3 1,-3 3 138,0 0 1,0 0-1,1 1 1,0 0-1,1 0 0,-6 10 1,-16 55 126,9-25-216,0-11-59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1056,'14'-14'357,"-14"13"-348,1 1-1,-1 0 0,0-1 0,1 1 1,-1 0-1,1 0 0,-1-1 0,1 1 1,-1 0-1,0 0 0,1 0 1,-1-1-1,1 1 0,-1 0 0,1 0 1,-1 0-1,1 0 0,-1 0 0,1 0 1,-1 0-1,1 0 0,-1 0 1,1 0-1,-1 1 0,1-1 0,-1 0 1,1 0-1,-1 0 0,1 0 0,-1 1 1,1-1-1,-1 0 0,1 1 1,-1-1-1,1 1 1,2 3 108,-1 0-1,1 1 1,-1 0-1,0-1 1,0 1-1,1 5 1,3 35 400,-1-19-185,13 38-1,7 25 153,-9 30-192,2 9 56,-11-86-211,-2 0 0,0 79 0,-5-116-135,0 1 1,0-1 0,0 1 0,-1-1 0,0 1 0,0-1 0,0 0 0,-1 1 0,0-1 0,-4 9 0,0 0-1086,5-13 1023,1-1 1,-1 1 0,0-1-1,0 0 1,0 1-1,0-1 1,0 0-1,0 0 1,0 0 0,0 0-1,1 0 1,-1 0-1,-2 0 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1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27 341 1312,'57'-28'421,"-56"27"-414,-1 1 0,1-1 0,0 1-1,-1 0 1,1-1 0,0 1 0,-1 0-1,1-1 1,0 1 0,0 0 0,-1 0 0,1 0-1,0-1 1,0 1 0,-1 0 0,1 0-1,0 0 1,0 0 0,0 0 0,-1 1-1,1-1 1,0 0 0,0 0 0,-1 0 0,2 1-1,10 3 144,-1 1 0,0 0 1,0 1-1,0 0 0,0 1 0,13 11 0,-19-12-74,-1 0 0,0 0 0,0 0 0,0 1 0,4 11-1,0-1 30,-5-11-35,-1 0 0,1 0 0,-1 0 0,0 1 0,-1-1 0,1 1 0,-1 9 0,0-13-22,-1 0 0,0 0 0,-1 0 0,1 0 0,0 1 0,-1-1 0,0 0 0,0 0 0,0 0 0,0 0 0,0 0 0,0 0 0,-1-1 0,0 1 0,1 0 0,-1-1 0,-3 4 0,-5 3 97,-1-1 0,0 0 0,-1-1 1,0 0-1,0-1 0,0 0 0,-1-1 0,-25 7 0,32-10-140,-1-1-1,1-1 0,-1 1 0,1-1 0,-1 0 0,1 0 1,-1-1-1,-9-2 0,13 2 2,0 0 1,0 0-1,0 0 1,0-1-1,0 1 0,0-1 1,-3-2-1,6 4-6,0 0-1,0-1 1,-1 1-1,1 0 0,0 0 1,0 0-1,0-1 1,0 1-1,-1 0 0,1 0 1,0-1-1,0 1 1,0 0-1,0-1 1,0 1-1,0 0 0,0 0 1,0-1-1,0 1 1,0 0-1,0-1 0,0 1 1,0 0-1,0-1 1,0 1-1,0-1-4,1 0 0,-1 1 0,1-1 0,-1 1 1,1-1-1,-1 0 0,1 1 0,0-1 0,-1 1 0,1 0 0,-1-1 0,1 1 0,0-1 0,0 1 0,2-1-3,-1 0-1,1 0 1,-1 1-1,1-1 0,-1 1 1,1-1-1,0 1 0,-1 0 1,6 0-1,12-1-6,32-17 10,-18 5 5,105-38 10,-106 39 17,-18 7 8,1-1 0,16-10 0,-26 13-9,0-1 0,-1 1 0,1-2-1,-1 1 1,0 0 0,0-1 0,-1 0-1,0 0 1,4-6 0,-3 4-14,-1 2-12,-1 1 0,0-1-1,0 1 1,0-1 0,-1 0 0,4-9-1,-8 9 3,0 0 0,0-1 0,0 1 0,-1 0 0,0 0 0,0 0 0,-6-7 0,4 9 4,-2 3 214,4 0-189,-1-1-1,1 1 0,0 0 1,0 1-1,0-1 1,0 0-1,0 1 0,0-1 1,-1 1-1,1 0 1,1 0-1,-1 1 1,0-1-1,0 0 0,0 1 1,1 0-1,-6 3 1,4 1-15,0-1 0,1 1-1,-1 0 1,1 0 0,0 0 0,1 1 0,-4 11 0,4-12-31,1-3 20,0 1-1,0 0 1,0 0 0,1 0 0,0 0 0,0 0-1,0-1 1,0 7 0,1 4 37,-1-9-30,0 0 0,1 0 0,0 0 1,0 0-1,0 0 0,0 0 0,1 0 0,0 0 0,0 0 0,0 0 0,0-1 0,4 6 0,-4-8-6,1 1-1,-1 0 0,0-1 0,1 1 0,0-1 1,-1 0-1,1 0 0,0 0 0,0 0 0,0-1 1,0 1-1,0-1 0,1 0 0,-1 0 1,0 0-1,1 0 0,-1 0 0,1-1 0,-1 1 1,5-1-1,8 0 1,-1 0 31,0 0 0,19-3 0,6-8 22,-19 7-60,-13 3-4,0 0-1,0-1 1,0 0 0,0 0 0,13-6 0,-4-1 23,31-13 28,-45 21-52,0 0 0,0 0 0,0 0 0,0 0 1,0-1-1,0 1 0,0-1 0,-1 1 0,1-1 1,2-3-1,-5 5 7,0 0-1,1 0 1,-1 0 0,0 0 0,0 0-1,0 0 1,0 0 0,0-1-1,0 1 1,0 0 0,0 0 0,0 0-1,0 0 1,0 0 0,1 0 0,-1 0-1,0 0 1,0 0 0,0 0 0,0 0-1,0 0 1,0-1 0,1 1 0,-1 0-1,0 0 1,0 0 0,0 0 0,0 0-1,0 0 1,0 0 0,1 0 0,-1 0-1,0 0 1,0 0 0,0 0 0,0 1-1,0-1 1,0 0 0,1 0 0,-1 0-1,0 0 1,0 0 0,0 0 0,0 0-1,0 0 1,0 0 0,0 0 0,0 0-1,1 0 1,-1 1 0,0-1 0,0 0-1,0 0 1,0 0 0,0 0 0,0 0-1,0 1 1,7 7 16,-10-3-69,-1-1 6,-2 10-34,-22 37 102,27-49 9,0 1 0,1-1 0,-1 1 0,1-1 0,0 1 0,0-1 0,0 1 0,0 4 0,0-3 58,0-4-87,0 0 1,0 0-1,0 0 1,0 1-1,0-1 1,0 0-1,0 0 1,0 0-1,0 0 1,0 0 0,0 0-1,0 0 1,0 0-1,0 0 1,0 1-1,0-1 1,0 0-1,0 0 1,0 0-1,0 0 1,0 0-1,0 0 1,0 0-1,0 0 1,0 0-1,0 0 1,0 1-1,0-1 1,1 0 0,-1 0-1,0 0 1,0 0-1,0 0 1,0 0-1,0 0 1,0 0-1,0 0 1,0 0-1,0 0 1,0 0-1,0 0 1,1 0-1,-1 0 1,0 0-1,0 0 1,0 0-1,0 0 1,0 0 0,0 0-1,0 0 1,0 0-1,0 0 1,1 0-1,-1 0 1,0 0-1,0 0 1,0 0 3,1 0-1,-1 0 1,1 0 0,-1 0 0,1 0 0,-1 0-1,1 0 1,-1 0 0,1 0 0,-1 0 0,1 0-1,-1 0 1,1 0 0,-1-1 0,0 1 0,1 0-1,-1 0 1,1-1 0,-1 1 0,0 0 0,1 0 0,-1-1-1,0 1 1,1 0 0,-1-1 0,0 1 0,1-1-1,-1 1 1,0 0 0,0-1 0,1 1 0,-1-1-1,0 1 1,0-1 0,0 1 0,0-1 0,0 1-1,0 0 1,0-1 0,0 1 0,0-1 0,0 1-1,0-1 1,0 1 0,0-1 0,0 0 0,0-1 19,0 0 0,0 0 1,0 0-1,1 0 1,-1 0-1,1 1 0,-1-1 1,2-3-1,3-4 43,-4 8-57,0-1 1,0 1-1,0-1 1,0 1-1,0-1 1,0 0-1,-1 1 1,1-1-1,-1 0 1,1 0-1,-1 0 1,0 1-1,0-1 1,0-3-1,0-4 20,-1 5-19,1 1 0,-1 0-1,1 0 1,0 0 0,1-1-1,-1 1 1,0 0 0,1 0 0,0 0-1,1-4 1,0 3 5,0 0 0,0 0 0,0 1 0,-1-1 0,0 0 0,0 0 0,0-1 0,0 1 0,0 0 0,-1-8 0,0-4 25,-1 9-84,1 0 0,0 0 1,1 0-1,0 0 0,1-7 1,0 8-22,1 0 0,-1 0 1,1 1-1,0-1 0,0 1 1,1-1-1,7-8 0,-9 13 59,0-1 0,-1 0 0,1 1-1,0 0 1,0-1 0,0 1 0,0 0-1,0 0 1,0 0 0,0 1 0,4-2-1,27 0-93,-22 2 55,92 0 246,-103 0-200,1 0 0,0 0 0,0 0-1,-1 0 1,1 0 0,0 0 0,0 1 0,-1-1 0,1 0 0,0 0-1,-1 1 1,1-1 0,0 0 0,0 1 0,-1-1-2,1 1 1,-1-1-1,0 1 1,0-1-1,1 1 0,-1-1 1,0 1-1,0-1 1,0 1-1,0 0 1,0-1-1,0 1 1,0-1-1,0 1 1,0-1-1,0 1 1,0-1-1,0 1 0,0 0 1,0-1-1,0 1 1,-1-1-1,1 1 1,0-1-1,0 1 1,-1-1-1,1 1 1,0-1-1,-1 1 1,-9 11 44,10-12-46,-1 1 1,1-1-1,0 0 1,0 0-1,-1 1 0,1-1 1,0 0-1,0 0 1,0 1-1,-1-1 0,1 0 1,0 1-1,0-1 1,0 0-1,0 1 1,0-1-1,0 0 0,0 1 1,0-1-1,0 0 1,0 1-1,0-1 0,0 0 1,0 1-1,0-1 1,0 1-1,0 6-23,1-3 10,-1 0 0,0 0 1,0 0-1,0 0 0,0 0 0,-1 0 0,0 0 0,-1 5 0,0-3 19,-1 1 13,1 1-1,0-1 1,0 1 0,1 0-1,-1 14 1,2 94 413,0-116-426,0 0 1,0 0-1,0 0 1,0 0-1,0 1 1,0-1 0,0 0-1,0 0 1,0 0-1,0 0 1,0 0-1,0 0 1,0 0-1,0 0 1,0 0 0,0 1-1,0-1 1,0 0-1,0 0 1,0 0-1,0 0 1,0 0-1,0 0 1,0 0-1,0 0 1,0 0 0,0 0-1,0 0 1,0 1-1,0-1 1,0 0-1,0 0 1,0 0-1,1 0 1,-1 0 0,0 0-1,0 0 1,0 0-1,0 0 1,0 0-1,0 0 1,0 0-1,0 0 1,0 0-1,0 0 1,1 0 0,-1 0-1,0 0 1,0 0-1,0 0 1,0 0-1,0 0 1,0 0-1,0 0 1,0 0-1,1 0 1,10 0 228,-11 0-234,0 0 0,0 0 0,0 0 0,0 0 0,1 0 0,-1 0 0,0 0 0,0 0 0,0 0 0,0 0 0,0 0 0,0 0 0,0 0 0,0 0 0,0 0 0,1 0 0,-1 0 0,0 0 0,0 0 0,0 0 0,0 0 0,0 0 0,0 0 0,0 0 0,0 0 0,0 0 0,0 0 1,0 0-1,1-1 0,-1 1 0,0 0 0,0 0 0,0 0 0,0 0 0,0 0 0,0 0 0,0 0 0,0 0 0,0 0 0,0 0 0,0 0 0,0-1 0,0 1 0,0 0 0,0 0 0,0 0 0,0 0 0,0 0 0,0 0 0,0 0 0,0 0 0,0 0 0,0-1 0,0 1 0,0 0 0,0 0 0,0-182-310,3 177 213,-1 2 49,6-3-61,-8 6 96,1 1 0,-1-1 0,1 1 0,-1-1 0,0 1 0,1-1 0,-1 0 0,0 1-1,0-1 1,1 1 0,-1-1 0,0 1 0,0 0 0,0-1 0,0 1 0,1-1 0,-1 1 0,0-1-1,0 1 1,0-1 0,0 1 0,0 0 0,-1-1 0,1 1 0,0 0 0,0 1 0,0 0 1,1 0-1,-1-1 1,1 1 0,-1 0-1,1 0 1,0-1-1,0 1 1,0 0-1,2 2 1,2 5-2,-2-3 10,-3-5 2,0-1 1,0 1 0,1 0 0,-1-1 0,0 1 0,1 0 0,-1-1 0,1 1 0,-1-1 0,1 1 0,-1-1-1,1 1 1,-1-1 0,1 1 0,0-1 0,-1 1 0,1-1 0,-1 1 0,1-1 0,0 0 0,1 1-1,3 1 2,-4-1-19,1 0 0,-1 1 0,1-1 0,-1 0 0,0 1 0,0-1 0,1 0 0,-1 1 1,0-1-1,0 1 0,-1 0 0,1-1 0,1 4 0,-1-3 9,-1 0 1,1-1-1,0 1 0,0-1 0,0 1 0,0 0 1,0-1-1,0 1 0,0-1 0,0 0 1,1 1-1,-1-1 0,3 2 0,-3-3 45,0 0-1,0 1 1,0-1-1,0 0 0,0 0 1,1 0-1,-1 0 0,0 0 1,0 0-1,0 0 1,0 0-1,0 0 0,0 0 1,0-1-1,0 1 1,0 0-1,0-1 0,0 1 1,0-1-1,0 1 0,0-1 1,0 0-1,0 1 1,0-1-1,0 0 0,-1 0 1,1 1-1,1-3 1,-1 1-97,2-3 135,-3 3-56,1 0-1,-1-1 0,1 1 1,-1 0-1,1 0 0,0 0 1,0 1-1,0-1 0,2-3 0,-2 4-5,0-1-1,0 1 0,0-1 0,-1 1 1,1-1-1,0 0 0,0 1 1,-1-1-1,1 0 0,-1 0 0,0 0 1,1 1-1,-1-1 0,0 0 0,0 0 1,0 0-1,0 1 0,-1-1 0,1 0 1,0 0-1,-1 0 0,-1-3 0,-9-9-48,8 9-43,3 3 48,2-20-253,-2 22 281,0-1 0,0 1 0,0 0 0,0 0 0,0-1 0,0 1-1,0 0 1,0-1 0,0 1 0,0 0 0,0-1 0,0 1 0,0 0 0,0 0 0,0-1 0,1 1 0,-1 0 0,0 0 0,0-1 0,0 1 0,0 0 0,1 0 0,-1-1 0,0 1 0,0 0 0,0 0 0,1 0 0,-1 0 0,0-1-1,0 1 1,1 0 0,-1 0 0,0 0 0,1 0 0,-1 0 0,0 0 0,0 0 0,1 0 0,-1 0 0,0 0 0,1 0 0,-1 0 0,0 0 0,0 0 0,1 0 0,-1 0 0,0 0 0,1 0 0,-1 0 0,0 0 0,0 0 0,1 0 0,-1 1-1,0-1 1,0 0 0,1 0 0,-1 0 0,0 0 0,0 1 0,1-1 0,-1 0 0,0 0 0,0 1 0,1 0-4,-1-1-1,1 1 0,-1 0 1,0-1-1,0 1 1,1 0-1,-1 0 1,0-1-1,0 1 1,0 0-1,0-1 1,0 1-1,0 0 1,0 0-1,0-1 9,3 6-139,12 10 27,-6-6 88,0 0 0,1-1 0,15 11 0,-12-12 43,-7-4 37,1 0-1,-1 1 0,11 9 0,-16-13-46,0 1-1,0-1 0,1 0 0,-1 0 1,0 1-1,1-1 0,0 0 1,-1 0-1,1 0 0,-1 0 0,1-1 1,0 1-1,0 0 0,-1-1 1,1 1-1,0-1 0,0 1 0,0-1 1,0 0-1,0 0 0,0 0 0,-1 0 1,1 0-1,0-1 0,0 1 1,0 0-1,0-1 0,2 0 0,16-11 142,-11 10-106,-8 2-38,1 0 1,-1 0 0,0-1-1,1 1 1,-1-1 0,0 1-1,1-1 1,-1 1 0,0-1-1,2-1 1,-2 1 0,0 0-1,-1 0 1,1 0-1,0-1 1,-1 1 0,1 0-1,-1 0 1,0-1-1,1 1 1,-1-2 0,3-5 32,4 2 1,0 1-37,4-10-135,-1 1 0,-1-2 0,9-19 0,-15 21-28,-3 14 158,0 0-1,0 0 1,0 0 0,0 0 0,0 0 0,0-1 0,0 1 0,0 0-1,0 0 1,0 0 0,0 0 0,0 0 0,0 0 0,0 0-1,0 0 1,0 0 0,0-1 0,0 1 0,0 0 0,0 0 0,0 0-1,0 0 1,0 0 0,0 0 0,0 0 0,0 0 0,0 0-1,0 0 1,0 0 0,0-1 0,1 1 0,-1 0 0,0 0 0,0 0-1,0 0 1,0 0 0,0 0 0,0 0 0,0 0 0,0 0-1,0 0 1,0 0 0,1 0 0,-1 0 0,0 0 0,0 0 0,0 0-1,0 0 1,0 0 0,0 0 0,0 0 0,0 0 0,0 0-1,1 0 1,-1 0 0,0 0 0,11 0-138,19 1 150,-29 0-11,0-1 0,1 0 0,-1 1-1,0-1 1,0 1 0,0-1 0,1 1-1,-1 0 1,0-1 0,0 1 0,0 0-1,0 0 1,0 0 0,0-1 0,0 1-1,-1 0 1,1 0 0,0 1 0,0 0-1,5 15-56,-5-15 53,0-1 1,-1 0-1,1 0 1,0 0 0,0 1-1,0-1 1,0 0-1,0 0 1,1 0-1,-1-1 1,2 3-1,1-2 28,-1-1-1,1 1 1,-1 0 0,1-1-1,-1 1 1,1-1-1,-1 0 1,7-1-1,6 0-11,-4 1-123,-7-2 37,-4 1 75,-1 0-1,1 1 1,-1-1 0,1 1-1,-1-1 1,1 1-1,0-1 1,-1 1 0,1-1-1,0 1 1,-1 0-1,1-1 1,0 1 0,-1 0-1,1 0 1,0 0 0,0-1-1,-1 1 1,1 0-1,0 0 1,0 0 0,-1 0-1,1 0 1,0 0 0,0 0-1,-1 1 1,1-1-1,0 0 1,0 0 0,-1 1-1,1-1 1,0 0-1,-1 1 1,1-1 0,0 0-1,-1 1 1,1-1 0,-1 1-1,1-1 1,-1 1-1,2 1 1,3 0 96,7-1 98,-8-1-170,1 0 1,-1 0 0,0 0 0,8-2 0,-10 2-31,-1-1 1,1 0 0,0 1 0,-1-1 0,1 0-1,0 0 1,-1 0 0,1 0 0,-1 0 0,0-1 0,1 1-1,-1 0 1,0-1 0,0 1 0,2-3 0,11-22-138,-9 17 89,0-1 1,8-10-1,0 4-21,-8 10 44,0-1 0,0 0 0,0 0 0,-1 0 0,7-14-1,-5 6 17,-1 4 28,0-1-1,-1 0 1,0 0 0,-1 0 0,0 0 0,1-16 0,-4 12 33,-1-14-42,0 28-6,0 0 0,0 0 0,0 0 0,0 0-1,0 0 1,0 0 0,0 0 0,-1 0 0,1 0 0,-4-3 0,-9-9 44,14 14-40,0 0-1,-1 0 0,1 0 1,0-1-1,0 1 1,0 0-1,0 0 0,-1 0 1,1 0-1,0 0 0,0-1 1,0 1-1,-1 0 1,1 0-1,0 0 0,0 0 1,-1 0-1,1 0 0,0 0 1,0 0-1,0 0 0,-1 0 1,1 0-1,0 0 1,0 0-1,-1 0 0,1 0 1,0 0-1,0 0 0,0 0 1,-1 0-1,1 1 0,0-1 1,0 0-1,0 0 1,-1 0-1,1 0 0,0 0 1,0 0-1,0 1 0,0-1 1,-1 0-1,-3 2 24,2-1-12,-1 0-1,0 0 1,1 1-1,-1-1 0,1 0 1,-1 1-1,1 0 1,-1 0-1,1 0 1,0 0-1,0 0 0,0 0 1,0 0-1,1 1 1,-3 3-1,-2 28 137,-14 37-83,12-48-56,2 0 0,-5 28 0,8-15 213,2 43-1,2-46-171,-2-23-49,1 0-1,1-1 0,0 1 0,0 0 0,1 0 0,0 0 1,0-1-1,7 15 0,5 2 132,-12-15-102,2 3-161,-4-14 101,0 1 1,1-1-1,-1 1 0,0-1 1,1 0-1,-1 1 0,0-1 1,1 0-1,-1 1 0,0-1 1,1 0-1,-1 0 0,1 1 1,-1-1-1,1 0 0,-1 0 1,1 0-1,-1 1 0,1-1 1,-1 0-1,1 0 0,-1 0 1,1 0-1,0 0 0,5-3-813,5-11-913,-10 12 1635,-1 1-1,1-1 1,-1 1-1,0-1 0,1 1 1,-1-1-1,0 1 1,0-1-1,0-1 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1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3328,'0'-15'1061,"-1"15"-1053,1 0-1,0 0 1,0 0-1,0 0 1,0 0-1,0 0 1,0 0-1,0 0 1,0 0-1,0 0 1,0-1-1,0 1 1,0 0-1,0 0 0,0 0 1,0 0-1,0 0 1,0 0-1,0 0 1,0 0-1,0 0 1,1-1-1,-1 1 1,0 0-1,0 0 1,0 0-1,0 0 1,0 0-1,0 0 1,0 0-1,0 0 1,0 0-1,0 0 1,0 0-1,0 0 1,0 0-1,1 0 1,-1 0-1,0 0 1,0-1-1,0 1 1,0 0-1,0 0 1,0 0-1,0 0 1,0 0-1,0 0 0,1 0 1,-1 0-1,0 0 1,0 0-1,0 0 1,0 0-1,0 1 1,0-1-1,0 0 1,15 0 346,-9 1-165,0-1-1,0 1 1,0-2 0,0 1-1,0-1 1,12-2-1,13-9 42,3 7 52,10-9-109,-31 10-147,1 0 0,14-3 0,60-4-71,145-29-2139,-227 39 2185,-1 0 0,1 0 0,-1 1 0,1-1 0,10 2 0,-6-1 382,-11 0-353,0 0 0,0 0 0,0 1 0,-1-1 0,1 0 0,0 0-1,0 1 1,0-1 0,-1 0 0,1 1 0,0 0 0,0-1 0,0 1 0,0-1 0,0 1-1,0 0 1,0 0 0,0 0 0,1-1 0,-1 1 0,0 0 0,0 0 0,1 0 0,-1 0 0,0 0-1,1 1 1,-1-1 0,1 0 0,0 0 0,-1 0 0,1 2 0,-2 4 41,1 1 0,1-1 0,-1 1 0,2 9 0,-1-2 25,0 4 4,-1-11-68,1 1 0,0-1 0,1 0 0,-1 0 1,1 1-1,1-1 0,0 0 0,0 0 0,1-1 0,4 12 0,6 9 58,-8-17-31,-1 0 0,2-1 0,-1 0 0,13 17-1,-17-27-47,-1 1 0,1-1 0,0 1 0,-1 0 0,1-1 0,0 1 0,0-1 0,-1 1 0,1-1 0,0 0 0,0 1 0,0-1 0,-1 0 0,1 1 0,0-1 0,0 0 0,0 0 0,0 0 0,0 0 0,0 0 0,-1 0 0,1 0 0,0 0 0,0 0 0,0 0 0,0-1 0,0 1 0,0 0 0,-1-1 0,1 1 0,0 0 0,0-1 0,1 0 0,1-2 13,-1 1-1,1-1 0,-1 1 0,1-1 1,3-5-1,-3 3 13,15-7 22,-13 4-69,-1-1-1,1 0 1,-1 0-1,-1 0 1,3-13-1,-2 12 7,-3 7 5,-1 0 0,1 1 0,-1-1 0,0 0 0,1 1 0,-1-5 0,0 7 0,0 0 0,0-4-6,0 0 1,-1-1 0,1 1-1,-2-7 1,1 9-8,0 0 0,0 0 0,1 1 0,-1-1 0,-1 0 0,1 1 0,0-1 0,-3-1 0,4 3 13,-2-3-112,2 6-86,-1 23 12,0-6 250,2 0 0,2 27 0,-1-40-20,0-1 1,0 1-1,1-1 1,4 8-1,6 17 128,-12-26-145,0 2 14,1-1 1,0 0-1,0 0 1,0 0-1,4 6 1,-5-11-20,0 1 0,0-1 0,0 1 0,0-1 1,1 0-1,-1 0 0,0 1 0,1-1 0,-1 0 0,1 0 0,-1 0 0,1 0 0,-1 0 0,1-1 1,0 1-1,0-1 0,-1 1 0,1-1 0,0 1 0,0-1 0,-1 0 0,5 0 0,-2-1 4,1 0-1,-1 0 0,0 0 0,1-1 1,-1 0-1,0 0 0,0 0 0,0 0 1,-1-1-1,1 0 0,0 0 0,-1 0 1,0 0-1,4-5 0,-6 6-23,0 0-1,0 0 1,0 0-1,0 0 1,-1 0-1,1 0 1,0-4-1,1-5 3,9-23-9,-5 3-107,5 8-70,-10 20 125,0 0 0,-1 0-1,1 1 1,-1-1-1,0 0 1,0 0 0,0 0-1,0 0 1,0 0-1,-1 0 1,1 0 0,-1 0-1,0 0 1,0 0-1,0 1 1,0-1 0,0 0-1,-1 1 1,1-1-1,-3-2 1,4 4 50,-1 1 0,1 0 0,-1-1 0,1 1 0,0 0 0,-1-1 0,1 1 0,-1 0 1,1 0-1,-1 0 0,1-1 0,-1 1 0,1 0 0,-1 0 0,1 0 0,-1 0 0,1 0 0,-1 0 0,1 0 0,-1 0 0,1 0 0,-1 0 0,1 0 0,-1 0 0,1 1 0,-1-1 0,1 0 0,-1 0 1,1 0-1,-1 1 0,1-1 0,0 0 0,-1 0 0,1 1 0,-1 0 0,0-1 4,1 1 0,-1 0 0,1 0 0,-1 0 1,1 0-1,0-1 0,-1 1 0,1 0 0,0 0 1,-1 0-1,1 0 0,0 0 0,0 0 1,0 0-1,0 0 0,0 0 0,0 0 1,0 0-1,1 0 0,-1 0 0,0 0 0,0 0 1,1-1-1,-1 1 0,1 2 0,1 0-5,-1 0-1,1 0 0,0 0 0,0 0 1,0-1-1,3 4 0,1 0 11,0 0-1,1-1 1,13 10 0,-16-13-18,-1 0 0,1-1-1,0 1 1,0-1 0,0 1 0,0-1 0,0 0 0,0-1 0,0 1 0,6-1-1,22-5-484,-18 2 266,-4 1-103,0-1-1,0 0 0,0 0 0,-1-1 0,16-8 0,-11 5-81,34-16-716,20-25-224,-48 31 1040,-3 0 155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1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0 736,'-14'15'224,"11"-13"-128,3 1-27,0-2-66,0-1 0,0 1 0,-1-1 0,1 1 0,0-1 0,0 1 0,1-1 0,-1 0 0,0 1 0,0-1 0,0 1 0,0-1 0,0 1 0,0-1 0,1 1 0,-1-1 0,0 0 0,0 1 0,1-1 0,-1 1 0,0-1 0,1 0-1,-1 1 1,0-1 0,1 0 0,-1 1 0,0-1 0,1 0 0,-1 0 0,1 1 0,-1-1 0,0 0 0,1 0 0,-1 0 0,1 0 0,-1 1 0,1-1 0,-1 0 0,1 0 0,-1 0 0,1 0 0,-1 0 0,1 0 0,-1 0 0,0-1 0,2 1 0,0 0 17,0 0 1,0 0 0,-1 1-1,1-1 1,0 0 0,0 1-1,0-1 1,3 2 0,9 10 79,-12-10-92,0 0 1,0 0-1,0 0 1,0-1-1,0 1 0,0-1 1,0 0-1,5 3 1,6-2 7,1-1 0,0 0 0,-1 0 0,21-3 1,-9 2 115,27 0 97,-51 0-228,1 0-1,0 0 0,0-1 1,0 1-1,0 0 1,-1-1-1,1 1 0,0-1 1,0 1-1,-1-1 1,1 0-1,-1 0 0,1 0 1,2-1-1,5-4-48,5 1-22,-9-7 38,10 7 70,-1-7 154,-11 7-96,-3-7-219,0 12 121,0 0 1,0 0-1,0 0 0,0 0 1,0 0-1,0 0 0,0 0 0,0-1 1,0 1-1,0 0 0,0 0 1,0 0-1,0 0 0,0 0 1,0 0-1,0 0 0,0 0 1,0 0-1,0-1 0,0 1 1,0 0-1,0 0 0,0 0 1,0 0-1,0 0 0,-1 0 0,1 0 1,0 0-1,0 0 0,0 0 1,0 0-1,0 0 0,0-1 1,0 1-1,0 0 0,0 0 1,0 0-1,0 0 0,0 0 1,-1 0-1,1 0 0,0 0 1,0 0-1,0 0 0,0 0 0,0 0 1,0 0-1,0 0 0,0 0 1,0 0-1,-1 0 0,1 0 1,0 0-1,0 0 0,0 0 1,0 0-1,-31 0 887,28 3-351,2-2-520,1-1 0,-1 1 1,1-1-1,-1 1 0,1-1 1,-1 1-1,1-1 0,-1 1 0,1-1 1,-1 1-1,1 0 0,0-1 1,0 1-1,-1 0 0,1-1 1,0 1-1,0 0 0,0-1 1,0 1-1,0 0 0,0 0 1,0-1-1,0 1 0,0 0 1,0 0-1,0-1 0,0 1 1,0 0-1,0-1 0,1 1 1,-1 0-1,0-1 0,1 1 1,-1 0-1,1 0 0,3 9 57,-1 4 16,-2-11-73,-1-1 0,1 1 0,-1-1 0,1 1 0,0-1 0,0 0 0,0 1 0,0-1 0,1 0 0,-1 0 0,0 1 0,1-1 0,2 2 0,4 4 84,-3-3-35,0-1 1,0 2-1,6 8 1,-10-12-45,1 1 0,0 0 1,0 1-1,0-1 0,0 0 0,1-1 1,-1 1-1,1 0 0,-1-1 0,1 1 1,0-1-1,0 0 0,0 0 0,0 0 1,1-1-1,-1 1 0,5 1 1,-2-2-12,0 0 1,0 0 0,0 0 0,0-1 0,1 0 0,-1-1 0,0 1 0,10-3 0,7-8-73,-2 8 32,3 0 21,-23 3 11,0-1 0,0 1 0,0-1 0,0 1 0,0-1 0,0 1 0,0-1 0,0 0 0,0 0 0,0 1 0,0-1 0,0 0 0,0 0 0,0 0 0,-1 0 0,1 0 0,0-1 0,16-32-27,-16 33 20,0-1-1,-1 1 1,1 0 0,-1 0-1,0-1 1,1 1 0,-1 0-1,0 0 1,0-1 0,0 1-1,0 0 1,0-1 0,0 1-1,0 0 1,0-1-1,-1-1 1,1 2 9,0 1 1,-1-1-1,1 0 0,0 1 0,-1-1 1,1 1-1,0-1 0,-1 1 0,1-1 1,-1 1-1,1-1 0,-1 1 1,1 0-1,-1-1 0,1 1 0,-1-1 1,1 1-1,-1 0 0,0 0 0,1-1 1,-1 1-1,1 0 0,-1 0 0,0 0 1,1 0-1,-2 0 0,-1 0-44,3 2 97,1 1 0,-1-1 1,0 1-1,1-1 1,-1 0-1,1 1 0,0-1 1,0 0-1,0 1 1,3 3-1,6 18 242,-9-21-287,1 0-1,-1 0 1,0 0-1,1 0 1,0-1-1,0 1 1,0 0-1,2 2 0,7 4-66,7 8-78,-4 10 19,-8-15 67,-2-2 24,0-1-1,-1 1 0,0 0 1,0-1-1,1 15 0,-2-14 113,0 0-1,0 0 1,5 10-1,-3-8 157,-1-1 0,0 0 0,0 1 0,-1-1-1,-1 1 1,0 0 0,0-1 0,-2 15 0,1-4 35,0-11-41,-1 0-1,0-1 1,0 1-1,-5 14 1,-18 43 665,23-65-864,-6 16 119,5-13-113,0 1-1,0-1 1,-1 0-1,1 0 1,-2 0-1,1 0 1,0-1-1,-6 7 1,-23 11 105,21-14-80,-1-1 0,0-1-1,-15 8 1,23-13-68,0 0 1,0-1-1,0 0 1,0 1-1,0-1 1,0-1-1,0 1 1,-1-1-1,1 1 1,0-1-1,0-1 1,-1 1-1,1 0 1,0-1-1,-5-1 1,6 1-60,1 0 0,0-1 0,0 1 0,0 0-1,-1-1 1,1 1 0,0-1 0,1 0 0,-1 1 0,0-1 0,0 0 0,1 0 0,-1 0 0,1 0 0,0-1-1,0 1 1,-1 0 0,2-1 0,-2-2 0,-3-5-1665,-9-7-5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2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35 992,'-14'-14'309,"11"8"-175,3-5 20,0 8 284,-6 3-124,-6 0-183,-1-1 42,1 1-1,-1 1 1,-16 2 0,1 5-59,-44 18 1,52-15 7,0 0 0,1 1 0,0 1 0,1 1-1,1 0 1,-26 28 0,26-24 170,1 2 0,1 0 0,1 1-1,1 0 1,0 1 0,-15 40 0,20-43-142,2-1 0,0 1 0,1 0 1,1 0-1,-1 24 0,3-32-128,1 1-1,1 0 1,0 0 0,0-1-1,2 1 1,-1 0 0,1-1-1,1 1 1,0-1 0,1 0-1,0 0 1,0 0 0,1 0-1,1-1 1,0 0-1,11 14 1,17 10 10,-9-11-11,-6-2-4,-10-12 8,0 0-1,14 12 1,-11-13 42,1-1-1,20 10 0,-12-7 7,16 10 32,-20-10-40,0-1-1,0-1 0,35 11 1,47 12-300,-93-30 30,0 0 0,0-1-1,10 1 1,-12-1-361,1 0-1,-1 0 1,1 0-1,8 3 1,-11-2 364,0-1 1,0 1-1,0 1 0,0-1 1,0 0-1,-1 0 1,1 1-1,0-1 1,1 2-1,-3-2 138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2304,'-15'0'752,"13"0"261,7 0-527,46 0 1305,0 0-771,97-3-253,-104-2-728,80-4 39,-92 8-57,-20 0 11,0 1 0,0 0 0,0 1 1,16 3-1,-14-2-47,3 2-359,1-1 0,30 2 1,-48-5 320,0 0-1,0 0 1,0 0 0,0 0 0,0 0 0,0 0 0,0 0 0,0 0-1,0 0 1,1 0 0,-1 0 0,0 0 0,0 0 0,0 0 0,0 0-1,0 0 1,0 0 0,0 0 0,0 0 0,0 0 0,0 0 0,1 0-1,-1 0 1,0 0 0,0 0 0,0 0 0,0 0 0,0 0 0,0 0-1,0 0 1,0 0 0,0 0 0,0 0 0,0 1 0,0-1 0,0 0-1,0 0 1,1 0 0,-1 0 0,0 0 0,0 0 0,0 0 0,0 0-1,0 0 1,0 0 0,0 1 0,0-1 0,0 0 0,0 0 0,0 0-1,0 0 1,0 0 0,0 0 0,0 0 0,0 0 0,-1 1 0,1 13-2166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2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2560,'-28'14'832,"13"-8"-430,15-6-395,0 0-1,0 0 0,0 0 1,0 0-1,0 0 1,0 0-1,0 0 0,-1 0 1,1 0-1,0 0 1,0 0-1,0 0 0,0 0 1,0 0-1,0 0 1,0-1-1,-1 1 0,1 0 1,0 0-1,0 0 0,0 0 1,0 0-1,0 0 1,0 0-1,0 0 0,0 0 1,0 0-1,0 0 1,-1 0-1,1-1 0,0 1 1,0 0-1,0 0 1,0 0-1,0 0 0,0 0 1,0 0-1,0 0 0,0 0 1,0-1-1,0 1 1,0 0-1,0 0 0,0 0 1,0 0-1,7-14 271,-5 11-274,3-8 125,-5 9-115,1 1 0,0-1-1,-1 1 1,1-1-1,0 1 1,0-1 0,0 1-1,0-1 1,0 1 0,0 0-1,0 0 1,1-1 0,-1 1-1,0 0 1,3-1 0,24-18 189,-19 9-143,8-6 21,25-6 80,-12 2-81,-21 14-79,0 1 1,14-8-1,-6 5-14,32-14 172,-48 23-133,0 0 0,1-1 0,-1 1 0,1 0 1,-1 0-1,0 0 0,1 0 0,-1 0 0,1 0 0,-1 0 1,0 0-1,1 1 0,-1-1 0,0 1 0,1-1 0,-1 1 0,0-1 1,0 1-1,1 0 0,-1-1 0,0 1 0,2 1 0,0 1 71,-1 0 0,1 0-1,0 0 1,-1 0 0,0 1-1,1-1 1,1 5 0,3 8 264,-1 1 0,0-1 0,6 32 0,-11-34 21,7 23 0,-5-29-268,0 0-1,1 0 0,6 8 1,-3-4 187,11 24 1,-17-33-280,0 1 29,1 0 0,-1 0 0,1 0 0,0 0 1,0 0-1,0-1 0,0 1 0,1-1 0,-1 1 0,1-1 0,0 0 0,0 0 0,0 0 0,0 0 0,1-1 0,-1 1 1,6 2-1,-6-4-21,-1 0-1,1 1 1,0-1 0,0 0 0,0-1 0,0 1 0,0 0-1,0-1 1,0 0 0,0 1 0,0-1 0,0 0 0,-1-1 0,1 1-1,5-1 1,1-3 16,0 0-1,0 0 0,0 0 0,9-7 0,-7 4-10,0 0-1,0 0 1,-1-1-1,0-1 1,-1 0-1,12-12 1,16-25 115,-17 27-103,-9 8-63,0 0 0,15-19 0,2-4-420,-5 3-1265,-19 27 1493,0 1 0,0 0 0,0 1 0,1-1 0,5-2 0,-10 5 205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2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1 155 576,'0'0'3445,"0"3"-3242,0 8-64,0-8 346,0-6-432,0 3-56,0-1 0,0 1-1,0-1 1,0 0 0,0 1-1,0-1 1,0 1 0,0-1-1,0 1 1,0-1 0,0 1 0,1-1-1,-1 1 1,0-1 0,0 1-1,1-1 1,-1 1 0,0-1-1,0 1 1,1 0 0,-1-1 0,1 1-1,-1 0 1,0-1 0,1 1-1,-1 0 1,1-1 0,-1 1-1,1 0 1,-1 0 0,1-1 0,-1 1-1,1 0 1,-1 0 0,1 0-1,-1 0 1,1 0 0,-1 0-1,1 0 1,-1 0 0,2 0 0,-2 0 1,0 0 1,0 0-1,0 0 1,0 0-1,0 0 1,1 0-1,-1 0 1,0 0-1,0 0 1,0 0-1,0 0 1,0 0-1,0 0 1,0 0-1,0 0 1,0 0-1,1 0 1,-1 0-1,0 0 1,0 0-1,0 0 1,0 0-1,0 0 1,0 0-1,0 0 1,0 0-1,0 0 1,0 0-1,0 0 1,1-1-1,-1 1 1,0 0-1,0 0 1,0 0-1,0 0 1,0 0-1,0 0 1,0 0-1,0 0 1,0 0-1,0 0 1,0-1-1,0 1 1,0 0-1,0 0 1,0 0-1,0 0 1,0 0-1,0 0 1,0 0-1,0 0 1,0 0-1,0-1 1,0 1-1,0 0 1,0 0-1,0-1 6,0 0 1,0 0-1,1 0 0,-1 0 1,1 0-1,-1 0 0,1 0 1,-1 0-1,1 1 0,-1-1 0,1 0 1,0 0-1,-1 0 0,1 1 1,0-1-1,0 0 0,-1 1 0,1-1 1,0 1-1,0-1 0,0 1 1,0-1-1,1 1 0,16-13 117,-15 10-97,0 0 0,1 1 0,-1 0 0,1-1 0,4-1-1,-4 2-25,0 0-1,0 0 1,-1-1-1,0 1 1,5-4-1,4-8-34,-9 11 18,0-1 1,1 0 0,-1 1 0,1-1 0,-1 1 0,1 0 0,0 0 0,1 1 0,4-4 0,5 3 72,-11 3-42,-1-1 0,1 1 0,-1-1 0,0 0 1,1 0-1,-1 0 0,1 0 0,-1 0 0,0 0 0,0-1 0,0 1 0,0-1 0,2-1 1,-1 1 24,-1 0 1,1 0 0,-1 0-1,1 1 1,-1-1 0,1 1 0,0 0-1,0-1 1,0 2 0,0-1 0,0 0-1,0 0 1,0 1 0,0 0 0,0-1-1,0 1 1,0 1 0,5-1-1,1 0 137,-6 0-99,0 0 1,0 0-1,-1 0 0,1 0 0,0 1 1,-1-1-1,1 0 0,0 1 0,-1 0 0,1 0 1,-1 0-1,1 0 0,-1 0 0,1 0 1,-1 1-1,0-1 0,0 1 0,4 3 0,-2-2 32,1 1 0,-1-1 0,1 1 0,0-1-1,0-1 1,1 1 0,6 2 0,10 4 94,-14-3-104,-6-5-79,-1 0-1,1 0 0,-1 0 1,1 0-1,0-1 0,-1 1 1,1 0-1,0-1 0,0 1 1,-1-1-1,1 0 1,0 1-1,0-1 0,3 0 1,43 0 339,-46 0-347,0-1 1,-1 1-1,1 0 1,0 0-1,0-1 0,0 1 1,-1-1-1,1 0 1,0 1-1,-1-1 0,1 0 1,-1 0-1,2-1 0,6-4 10,3 1-4,-9 4-53,-1 0-1,0 0 1,1-1 0,-1 1 0,0 0-1,3-4 1,1 3-752,2 2-429,-16 0-1681,5 0 808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2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13 232 224,'-13'0'66,"26"0"519,-13-3-164,1-2-318,0 0 1,1 1-1,0-1 0,0 1 1,1-1-1,-1 1 1,1 0-1,0 0 0,0 0 1,0 0-1,0 0 1,6-4-1,19-3 46,-25 8-94,-1 1-1,1-1 1,-1 0-1,1 0 1,-1 0-1,0 0 1,0 0-1,-1-1 1,3-3-1,12-22 196,-7 19-191,1 0 0,1 1 1,0 0-1,0 0 0,1 1 0,0 0 1,0 1-1,13-5 0,-4 4 220,-9 3 20,-11 5-278,-1 0 0,0 0 0,0 0-1,1 0 1,-1 1 0,0-1 0,0 0 0,0 0 0,1 0 0,-1 0 0,0 0-1,0 0 1,0 1 0,0-1 0,1 0 0,-1 0 0,0 0 0,0 1 0,0-1-1,0 0 1,0 0 0,0 0 0,0 1 0,1-1 0,-1 0 0,0 0 0,0 0-1,0 1 1,0-1 0,0 0 0,0 0 0,0 1 0,0-1 0,0 0 0,0 0 0,0 1-1,0-1 1,-1 0 0,1 5 153,0 0 0,0 0 0,1 0 0,-1-1 0,1 1 0,0 0 0,0-1 0,0 1 0,1 0 0,0-1 0,0 0-1,4 9 1,-3-10-141,0-1 0,0 1-1,1 0 1,-1-1 0,0 1-1,1-1 1,-1 0-1,1 0 1,0-1 0,0 1-1,0-1 1,-1 0 0,1 0-1,1 0 1,-1 0-1,7 0 1,11-6-50,-10 1-3,-6 3 4,0 0 0,0 1 0,10-1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5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 2304,'0'-14'752,"0"11"-453,-3 3-49,-5 0 254,19 0-37,-11 3-499,0-1 43,-1-1 1,1 1-1,0-1 0,-1 1 1,1-1-1,0 1 0,-1-1 1,0 1-1,1-1 0,-1 1 1,-2 1-1,2-1 28,0 0 1,0 0 0,0 0-1,0 0 1,0 0-1,0 1 1,1-1 0,-1 0-1,1 0 1,-1 0-1,1 1 1,0 2 0,0 6 63,1-7-67,-1 0 1,0-1-1,0 1 1,0 0-1,0 0 1,-1 0-1,0 0 1,-1 5-1,0-3 26,-1 1 39,1 1 0,0-1 0,0 1 0,1 0-1,-1 14 1,2-10 70,1-9-121,-1 1 0,0-1 0,0 0-1,0 0 1,0 0 0,0 0 0,-1 0 0,1 1 0,-1-1 0,-1 4 0,-1-3 9,1 0-1,0 0 1,1 0 0,-1 1-1,1-1 1,0 0 0,0 1-1,0-1 1,0 1 0,1-1-1,0 1 1,1 8 0,-2-13-53,1 0 1,0 0-1,0 1 1,0-1 0,0 0-1,0 0 1,0 0-1,0 0 1,0 0-1,0 0 1,0 0-1,0 0 1,0 0-1,0 1 1,0-1 0,0 0-1,0 0 1,0 0-1,0 0 1,0 0-1,0 0 1,1 0-1,-1 0 1,0 0 0,0 0-1,0 1 1,0-1-1,0 0 1,0 0-1,0 0 1,0 0-1,0 0 1,0 0-1,0 0 1,0 0 0,0 0-1,1 0 1,-1 0-1,0 0 1,0 0-1,0 0 1,0 0-1,0 0 1,0 0-1,0 0 1,0 0 0,0 0-1,0 0 1,1 0-1,-1 0 1,0 0-1,0 0 1,0 0-1,0 0 1,0 0 0,0 0-1,15 0 261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2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3488,'17'0'1568,"35"17"-1344,-35-17 64,0 17-192,17-17-32,17 0-32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2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1 2496,'-14'14'784,"14"-13"-763,-1 0 1,0 0-1,1-1 0,-1 1 1,1 0-1,-1 0 0,1 0 1,0 0-1,-1 0 0,1 1 1,0-1-1,0 0 0,0 0 1,0 2-1,-6 31 374,2 0-1,-1 40 1,-3 51 594,-1 0-410,10-109-597,-2 0-1,0 1 1,0-1 0,-2 0-1,0 0 1,-9 26 0,-16 21 1202,25-56-1046,-1-1-1,0 1 1,0 0 0,-1-1 0,0 0-1,0 0 1,0-1 0,-1 1 0,0-1 0,-11 8-1,-1 1 124,3-1-106,-1-1-1,0-1 1,-23 13 0,29-19-136,-1-1 0,0 0 0,0-1 0,-1 0 0,1-1 0,-16 2 0,-3-1-16,-49-2 1,63-2-165,0-1 1,0 0 0,0-1-1,-30-10 1,-22-18-341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2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4800,'-18'-34'2176,"36"51"-1888,-18 0 0,17-17-224,-17 17-96,17 17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2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18 4640,'0'-14'1504,"0"11"-635,3 6-736,-1-1-131,0 1 0,-1-1 0,1 1 0,-1 0 0,0 0-1,1 0 1,-1-1 0,0 1 0,-1 0 0,1 1 0,0-1 0,-1 0-1,0 4 1,0 53-4,-1-28 0,1 1 13,3 82 154,4-64-84,-4-35-70,-1 0-1,0 1 1,-1 0-1,-1-1 1,0 1-1,-4 20 0,-7 0 294,8-22-222,3-13-30,0 1 1,-1-1-1,1 1 1,-1-1 0,0 1-1,0-1 1,0 0-1,-2 4 1,2-5-27,0 0 0,0 0 0,0 0 0,0 0-1,0 0 1,0 0 0,-1-1 0,1 1 0,0 0 0,-1-1 0,1 1 0,0-1 0,-1 1 0,1-1 0,-1 0-1,1 0 1,0 0 0,-1 1 0,1-1 0,-3-1 0,-2 0-35,-1 0 0,1 0 1,-1-1-1,1 0 0,0 0 0,0-1 0,0 1 1,0-1-1,1-1 0,-1 1 0,1-1 0,-1 0 1,1 0-1,1 0 0,-1-1 0,0 0 0,1 0 1,0 0-1,-5-9 0,2-4 6,0-1 1,2 0-1,0-1 0,0 0 1,2 1-1,1-1 0,0-24 1,2 36-26,0-1 0,1 1 0,0-1 1,1 1-1,0 0 0,1 0 0,-1 0 0,1 0 1,1 0-1,-1 0 0,2 1 0,-1-1 0,1 1 1,0 0-1,0 1 0,1-1 0,0 1 1,10-9-1,-3 5-6,1 1 0,-1 1 1,1 0-1,1 1 0,-1 0 0,1 1 1,24-6-1,116-19 196,-111 24-134,21-2 20,123 1 0,-176 8-63,0 1 1,1 1 0,-1 0-1,17 5 1,-19-5 0,2 0-30,4 2-335,-16-4 312,0 0 0,1 1 0,-1-1 0,1 0 0,-1 0 0,0 1 0,1-1 0,-1 1 0,0-1 0,1 0 0,-1 1 0,0-1 0,0 1 0,1-1 0,-1 0 0,0 1 0,0-1 0,0 1 0,0-1 0,1 1 0,-1-1 0,0 1 0,0-1 0,0 1 0,0 0 0,0 2-1202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2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86 4320,'-51'17'1952,"34"-17"-1696,17 17 288,17-17-352,17 0 480,0 0-384,86 0 224,-18-17-288,68 0 0,18 0-128,-18 0-64,-16 17 0,-18-17-1440,-16 0 768,-52 0-896,0 17 896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2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69 2816,'-12'4'344,"8"-2"-228,0-1-1,1 1 1,-1 0 0,0 0-1,1 1 1,-1-1 0,-4 5-1,-2 1-72,-3 1 278,0 0 0,1 1 0,0 1 0,-16 19 0,-26 41 1690,44-59-1796,1 1-1,-8 14 1,15-24-191,0 0-1,0 0 1,1 0-1,0 1 1,-1-1 0,1 0-1,0 1 1,1-1-1,-1 1 1,1-1 0,-1 1-1,1-1 1,0 1-1,0-1 1,1 1-1,0 4 1,0-4 35,1 0 0,0 0 0,0-1 0,0 1 0,1 0 1,-1-1-1,1 1 0,0-1 0,0 0 0,0 0 0,0 0 0,5 3 0,-1-4-50,1 0-1,0-1 1,-1 0-1,1 0 1,0-1-1,0 0 1,11-1-1,4 1-28,-7 0-18,-1-1 0,1 0 0,-1-1 1,0 0-1,1-1 0,-1-1 0,-1-1 0,1 0 0,19-9 0,-27 10 17,0 0 0,0 0-1,-1-1 1,12-10 0,8-16-70,2 8 43,6-22 96,-31 42-139,-3 14 69,0-8 65,-1 1 0,1-1 1,1 1-1,-1-1 0,0 1 1,1-1-1,-1 1 1,1-1-1,0 1 0,1-1 1,-1 0-1,0 0 1,1 0-1,0 1 0,-1-1 1,4 3-1,1 3 104,-1 0-57,0-1-1,1 0 0,0 0 1,1 0-1,-1-1 1,1 0-1,1 0 0,-1 0 1,1-1-1,12 7 1,-11-10-35,0 1 0,1-1 0,-1-1 0,1 0 0,0 0 0,14 0 0,65 0 276,-63-2-226,-4 0-28,0-2-1,24-3 1,-38 4-54,-1-1 0,1 0-1,-1 0 1,1-1 0,-1 0 0,0 0 0,0 0 0,0-1 0,8-6 0,-10 5 5,0 0 1,0-1 0,-1 0-1,1 1 1,-1-1-1,-1-1 1,1 1 0,-1-1-1,0 1 1,0-1 0,-1 0-1,0 0 1,0 0-1,-1 0 1,0 0 0,0 0-1,0-1 1,-1-7 0,-1-2-40,-1 1 1,0-1 0,0 1 0,-8-22 0,-25-60-265,34 95 72,0 0-1,0 0 0,-1 0 0,1 0 1,-1 0-1,0 0 0,0 0 0,0 0 1,0 1-1,-1-1 0,1 1 1,-1-1-1,1 1 0,-1 0 0,0 0 1,0 0-1,0 1 0,0-1 0,-4-1 1,-13 0-2117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3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340 205 1664,'29'-28'528,"-24"22"-325,-2 3-97,8-11 1,-5 0-16,1 9 48,-6 5-129,-1-1-1,1 1 0,-1 0 0,1 0 1,-1-1-1,0 1 0,1 0 1,-1-1-1,1 1 0,-1-1 1,0 1-1,1 0 0,-1-1 0,0 1 1,0-1-1,1 1 0,-1-1 1,0 1-1,0-1 0,0 1 1,1-1-1,-1 1 0,0-1 0,0 1 1,0-1-1,0 0 0,0 1 1,0-1-1,0 1 0,0-1 1,-1 0-1,1-45 892,0 46-899,0 0 0,1 0 0,-1 0 0,0 0 0,0 0-1,0-1 1,0 1 0,0 0 0,0 0 0,0 0 0,0 0 0,0 0 0,0-1-1,0 1 1,0 0 0,0 0 0,0 0 0,0 0 0,0 0 0,0-1 0,0 1-1,0 0 1,0 0 0,0 0 0,0 0 0,0 0 0,0-1 0,0 1 0,0 0 0,0 0-1,0 0 1,-1 0 0,1 0 0,0 0 0,0 0 0,0-1 0,0 1 0,0 0-1,0 0 1,0 0 0,-1 0 0,1 0 0,0 0 0,0 0 0,0 0 0,0 0-1,0 0 1,-1 0 0,1 0 0,0 0 0,0 0 0,0 0 0,-1 0 0,0-1-4,-1 1 0,1 0 0,-1 0 1,1-1-1,-1 1 0,0-1 1,1 0-1,0 1 0,-1-1 1,-1-1-1,-13-6 5,-15 3 87,16 1-56,9 2-4,-1 0 0,1 0 0,-1 1 0,1 0 0,-1 1 0,0-1 0,1 1 0,-12 1 0,-2 4 207,-37 13-1,32-9 49,13-6-195,1 1 1,0 1 0,0 0-1,-13 8 1,17-7-53,-1 0 0,1 1 1,0-1-1,0 2 0,-11 14 0,-7 9-70,24-30 28,1 0 0,-1 0 0,1 0-1,-1 0 1,1-1 0,0 1 0,-1 0 0,1 0-1,0 0 1,0 0 0,0 0 0,0 0 0,0 0-1,0 0 1,0 0 0,0 0 0,0 0 0,0 0 0,0 0-1,1 0 1,-1 0 0,0 0 0,1 0 0,-1 0-1,1 0 1,-1 0 0,1 0 0,-1 0 0,1-1-1,0 1 1,-1 0 0,1 0 0,0-1 0,0 1-1,0-1 1,1 2 0,1 1-22,-1-1 29,1 0 1,-1 0-1,1-1 1,-1 1 0,1-1-1,-1 1 1,1-1-1,0 0 1,0 0-1,0 0 1,0-1-1,-1 1 1,1-1-1,0 1 1,0-1-1,0 0 1,0 0-1,5-1 1,1 1 19,4 0 11,0-2-1,1 1 0,-1-2 0,0 0 1,0 0-1,0-1 0,20-10 0,-22 10-16,19-9 49,-24 9-59,1 1 0,0 0-1,0 1 1,0 0 0,0 0 0,0 0 0,1 1 0,8-1 0,-15 2-8,0 0-1,0 0 1,1 0 0,-1 0-1,0 0 1,0 0-1,0 0 1,0 0 0,0 0-1,0 1 1,0-1-1,0 0 1,0 1 0,1 0-1,-1 0-8,-1 0-1,1 0 1,-1 0 0,0 0-1,1 0 1,-1 0 0,0 0-1,0 0 1,0 0 0,0 0-1,0 0 1,0 0 0,0 1-1,0 0 1,0 489 1557,-12-314-1185,10-155-303,-1 88 330,3-83-218,0-23-140,1 1 1,-2 0-1,1 0 0,0 0 0,-1 0 0,0 0 1,0 0-1,0-1 0,-1 1 0,0 0 1,0-1-1,0 1 0,-3 4 0,4-8-23,-1 1 0,0 0 0,1 0 0,-1-1 0,0 1-1,0-1 1,1 0 0,-1 1 0,0-1 0,-1 0 0,1 0 0,0 0-1,0 0 1,0-1 0,-1 1 0,1-1 0,-5 1 0,4 0-4,-1-1 0,0 0 0,1 0 0,-1-1 0,0 1 0,1-1 1,-1 1-1,1-1 0,-1 0 0,-5-3 0,-1-3 4,1 0-1,0 0 1,0-1 0,1 0-1,0-1 1,-10-13-1,15 18-14,-4-3-17,1 0 0,0-1 1,0 0-1,1-1 0,0 1 0,0-1 0,1 0 0,0 0 1,0 0-1,1-1 0,-2-10 0,4 11-22,1-1 0,0 0 0,0 1 0,1-1 0,0 1 0,0-1 0,6-17 0,-1 11 16,0 1 0,0-1 0,2 2 0,8-16 1,3 2-25,0 0 1,46-49 0,3 17-43,-47 41 60,191-155-195,-141 131 236,-53 32 5,3-3 14,2 1-1,31-14 0,-30 16-13,8-4 2,-21 14 31,-11 1-40,1 1 0,-1-1 0,0 0 0,0 0 0,1 0 0,-1 0 0,0 0 0,0 1 0,1-1 0,-1 0 0,0 0 0,0 0 0,0 1 0,0-1 0,1 0 0,-1 0 0,0 1 0,0-1 0,0 0 0,0 0 0,0 1 0,0-1 0,0 0 0,0 0 0,0 1 0,0-1 0,0 0 0,0 0 0,0 1 0,-2 8 104,-7 10 36,-5 21 0,6-17-38,-13 25 0,12-30-62,-7 16 26,9 0-6,5-17-36,0-4-6,1-8-9,0 1 0,0 0 0,0 0-1,1 0 1,1 10 0,-1-13 2,1 0 1,0 1-1,0-1 0,1 0 0,-1 0 1,1 1-1,0-1 0,0-1 1,0 1-1,0 0 0,0 0 0,5 4 1,-5-5 21,0 0 1,0-1 0,1 1 0,-1 0-1,0-1 1,0 0 0,1 1-1,-1-1 1,1 0 0,0 0-1,-1-1 1,1 1 0,2 0-1,3 0 9,1-1 0,15-1 0,1 0 16,-22 1-65,-1 0 1,0 0-1,0 0 0,0 0 0,0 0 1,0-1-1,0 1 0,0-1 1,0 1-1,0-1 0,0 0 0,0 0 1,-1 0-1,1 0 0,0 0 1,0 0-1,-1-1 0,1 1 0,-1 0 1,1-1-1,-1 1 0,2-4 1,7-5-45,6-4 4,-13 12 57,-1 0 0,1 0 0,-1 0 0,0 0 0,0 0-1,0-1 1,0 1 0,0-1 0,0 1 0,0-1 0,-1 0 0,0 0-1,1 0 1,0-3 0,0-4 29,-1 0 1,0 1-1,-1-1 1,-1-15-1,1 6 13,0 14-54,-1-1 1,1 0-1,-1 0 1,0 0 0,0 1-1,-1-1 1,0 1-1,0-1 1,0 1 0,0 0-1,-1-1 1,0 1-1,-6-8 1,-13-24-62,-10-14-196,27 39 44,4 10 171,0-1 1,0 1-1,-1 0 1,1-1-1,-1 1 1,-2-3-1,2 2-47,4 3 11,-1 0 74,-1 0 1,1 0-1,-1 0 1,1 0-1,-1 0 0,0 0 1,1 0-1,-1 0 0,1 0 1,-1 0-1,1 0 0,-1 1 1,1-1-1,-1 0 1,0 0-1,1 0 0,-1 1 1,1-1-1,-1 0 0,0 0 1,1 1-1,-1-1 0,0 0 1,1 1-1,-1-1 0,0 1 1,0-1-1,1 0 1,-1 1-1,0 0 0,5 6 0,12-1 3,-7-3 9,0 0 0,-1-1 0,1 0 0,0 0 0,0-1 0,0 0 0,0-1 0,0 0 0,18-3 0,6-8 2,-3 5 21,-23 3 3,0 0 0,13-9-1,-4 2 38,-16 9-70,-1 1-1,1 0 1,-1 0 0,1-1-1,-1 1 1,1 0 0,-1 0-1,1 0 1,-1 0-1,1 0 1,-1 0 0,1 0-1,0 0 1,-1 0 0,1 0-1,-1 0 1,1 0 0,-1 0-1,1 0 1,-1 0-1,1 0 1,-1 1 0,1-1-1,-1 0 1,1 1 0,0 0-6,0 1 0,-1-1 0,1 1 1,-1-1-1,1 1 0,-1 0 0,0-1 0,0 1 1,0 0-1,0-1 0,0 1 0,0 3 0,-1 5-58,1 104-88,1-106 117,-1 0 0,1 0-1,1 1 1,0-1 0,0 0-1,0 0 1,5 9 0,0-2 45,1 0 1,11 17-1,-18-31-1,0 1-1,1-1 1,-1 1-1,0-1 1,0 0 0,1 1-1,-1-1 1,1 0-1,-1 0 1,1 0 0,-1 0-1,1 0 1,0-1-1,-1 1 1,4 1 0,0-2 27,0 1 0,0-1 1,-1 1-1,8-2 0,0 1 33,-8 0-54,-2 0-6,0 0 1,0 1-1,0-1 0,0 0 0,0-1 1,0 1-1,0 0 0,0 0 1,0-1-1,0 1 0,0-1 0,-1 0 1,1 0-1,0 1 0,0-1 0,0 0 1,-1-1-1,1 1 0,0 0 0,-1 0 1,1-1-1,-1 1 0,0-1 0,3-2 1,3-8 14,0-1 1,10-25 0,-16 36-29,-1 0 1,0 0-1,1 0 1,-1 0-1,0 0 0,0 0 1,0 0-1,0 0 1,0 0-1,-1 0 1,1 0-1,-1-1 1,1 1-1,-1 1 1,0-1-1,0 0 1,0 0-1,-1-2 1,-3-10-2,2 3 3,-3-12 10,-22-18 45,11 17-30,12 17-28,-1 0 0,1 1 0,-10-10 0,13 14-18,0 0 1,0 1-1,0-1 1,0 1 0,0-1-1,0 1 1,-1 0-1,1 0 1,0 0-1,-1 0 1,1 0 0,-1 0-1,-3 0 1,1 4-140,4-3 157,-6 8-80,11-3 3,0-1 43,1 7-91,1-7 30,-1-1 0,1 0 0,-1 0 0,7 1-1,-4-2 150,-1-1 0,1-1-1,-1 1 1,1-1 0,0-1-1,-1 1 1,1-1-1,-1-1 1,14-3 0,7-1 61,-15 4-62,25 1 1,-24 1-56,23-3 0,-18-1 78,0-1 1,19-8-1,-19 6 49,-1 1 0,23-4 0,-20 7-172,-13 2 6,0 0-1,0-1 0,-1 1 1,1-2-1,0 1 0,9-5 1,-10 4 0,1 0-1,0 0 1,11-2 0,4-1-9,-7-1 71,-15 6-14,0 0-1,1 0 0,-1 0 0,1 1 0,-1-1 1,1 1-1,-1-1 0,1 1 0,-1-1 1,3 1-1,-1 0-46,-3 3 11,0-1 44,0 0 1,-1-1-1,1 1 0,-1 0 0,1 0 1,-1 0-1,0 0 0,0-1 1,0 1-1,0 0 0,0-1 0,-2 4 1,-3 3 56,-9 12 23,9-12-121,0 1-1,0-1 0,-6 15 1,10-18 12,1 0 0,-1 1 0,1-1 1,0 6-1,-1 5-22,0-5-4,-1-1 1,-6 16-1,6-18 22,-1 1-1,2-1 1,0 1 0,0-1-1,0 1 1,0 15 0,2-15-1,0 0 1,3 16 0,8 1-43,-9-15 42,-2-11 25,0 1 0,0 0 0,0 0 0,0-1 0,0 1 0,0 0 1,0 0-1,0-1 0,0 1 0,1 0 0,-1 0 0,0-1 0,0 1 0,1 0 1,-1-1-1,0 1 0,1 0 0,-1-1 0,1 1 0,-1 0 0,1-1 0,-1 1 0,1-1 1,0 1-1,-1-1 0,1 0 0,0 1 0,-1-1 0,1 1 0,0-1 0,-1 0 0,1 0 1,0 1-1,0-1 0,-1 0 0,1 0 0,0 0 0,0 0 0,-1 0 0,1 0 0,0 0 1,1 0-1,23 0 23,-24 0-37,-1 0-1,0 0 1,1 0-1,-1 0 1,0 0-1,1 0 1,-1 0-1,0 0 1,1 0 0,-1 0-1,0 0 1,1 0-1,-1 0 1,0 0-1,1-1 1,-1 1-1,0 0 1,1 0-1,-1 0 1,0 0-1,1-1 1,-1 1-1,0 0 1,0 0-1,1-1 1,7-7-188,-4 6 72,0-1 0,-1 0 0,0 0 0,0 0 0,0-1 0,0 1 0,0-1 0,-1 0 0,1 0 0,-1 0 0,2-5 0,-2-3-96,-1-1 0,0 1 1,-1-15-1,-1 10 7,4-33 0,2 24 132,-2 9 118,0 0-1,0-25 0,-3-177 1615,0 219-1642,0 0-1,0 0 0,0 0 0,0 0 0,0 0 0,0 0 0,0 0 1,0-1-1,0 1 0,0 0 0,0 0 0,0 0 0,0 0 0,0 0 1,0 0-1,0 0 0,0 0 0,0 0 0,0 0 0,0-1 1,0 1-1,0 0 0,0 0 0,0 0 0,0 0 0,0 0 0,0 0 1,1 0-1,-1 0 0,0 0 0,0 0 0,0 0 0,0 0 0,0-1 1,0 1-1,0 0 0,0 0 0,0 0 0,0 0 0,0 0 0,1 0 1,-1 0-1,0 0 0,0 0 0,0 0 0,0 0 0,0 0 0,0 0 1,0 0-1,0 0 0,0 0 0,1 0 0,-1 0 0,0 0 0,0 0 1,0 0-1,1 0 24,-1 0 0,1 0 0,-1 0 0,1 0 0,-1 0 0,1 0 0,0 0 0,-1 1 0,1-1 1,-1 0-1,1 0 0,-1 0 0,1 1 0,-1-1 0,1 0 0,-1 0 0,1 1 0,0-1 0,-1 1 1,1 1 0,-1-1 0,1 0 0,-1 0 0,1 0-1,-1 0 1,0 0 0,0 0 0,0 0 0,0 1 0,0-1 0,0 0 0,0 1-1,0 55 707,0 119-16,0-159-687,-1 0-1,-6 29 0,4-30-144,0 0 0,0 29-1,3-41-7,0 1-1,0-1 1,1 1-1,1 8 1,-1-11 80,0 0 0,0 0 0,0 0 0,0 0 0,1-1 0,-1 1 0,0 0 0,1 0 0,1 1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3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37 1056,'0'0'357,"-3"0"-229,3 0-118,-1 0 0,0 0 0,0 0 0,1 0 0,-1-1 0,0 1 0,0 0 0,1 0 0,-1 0 0,0-1 0,1 1 0,-1 0 0,0-1 0,0 1 0,-5-9 336,-3 11-182,9-2-156,-1 1 0,0-1-1,1 0 1,-1 0 0,0 0 0,1 1 0,-1-1-1,0 0 1,1 0 0,-1 0 0,0 0-1,1 0 1,-1 0 0,0-1 0,1 1 0,-1 0-1,1 0 1,-1 0 0,0 0 0,1-1 0,-1 1-1,1 0 1,-1-1 0,0 1 0,1-1 0,-1 1-1,1 0 1,-1-1 0,1 1 0,-1-2 0,-5-1 93,-13 2 64,11 1-152,1-1 1,-1 1 0,1 0 0,-1 1 0,1-1-1,-14 4 1,18-3-10,-5 2 81,0 0-1,-1-1 1,1 0-1,-19 2 1,23-4-20,0 0 0,0 1-1,0 0 1,-1 0 0,1 0 0,0 0 0,0 1 0,0-1-1,0 1 1,1 0 0,-1 0 0,0 1 0,-4 3 0,0 1 196,0 0 0,1 1 0,-12 15 0,13-14-133,-1 0 0,1 1 0,1 0 0,0 0 0,0 0 0,1 1 0,1-1 0,0 1 0,0 0 0,-1 14 0,3-17-121,0 0-1,1 0 1,1 0 0,-1 0-1,1-1 1,1 1 0,-1 0-1,1 0 1,0-1 0,1 1-1,0-1 1,0 0 0,1 0-1,0 0 1,6 8-1,-4-9 6,-1 0-1,1-1 0,0 1 0,1-2 1,-1 1-1,1-1 0,0 0 1,0 0-1,0-1 0,1 0 0,-1 0 1,1 0-1,0-1 0,0-1 0,0 1 1,-1-1-1,12 0 0,22-6 17,-17 1-24,-2 2-7,-12 2-1,0-2 0,13-2-1,13-11 0,-15 4 5,2 2-1,-15 6 14,0 0 0,0 0 0,-1-1 1,1 0-1,-1 0 0,0-1 0,0 0 0,9-9 0,16-20 94,-10 3 90,-5 16-123,-15 14-82,1-1 0,-1 1 0,0-1 0,0 0 0,0 0 0,0 0 0,0 0 0,0-1 0,0 1 0,-1 0 0,1-1 0,-1 1 0,0-1 0,0 1 0,0-1 1,0 0-1,0 1 0,-1-1 0,1 0 0,-1 0 0,1-5 0,-1 2-14,0 5 20,0-1-1,1 1 0,-1-1 0,0 1 0,0 0 0,0-1 1,-1 1-1,1-1 0,0 1 0,0-1 0,-1 1 0,1 0 0,-1-1 1,0 0-1,0 2 1,0 1 0,-1 0 0,1-1 0,0 1 0,0 0-1,0 0 1,0 0 0,0 0 0,0 0 0,1 0 0,-1 0 0,-1 3 0,-1 1-16,0 0 0,1 0-1,0 1 1,0-1 0,0 1 0,1-1-1,0 1 1,0 0 0,0 7 0,1 58-27,1-39 53,-1-25 6,1 1-1,-1 0 0,2-1 0,-1 1 0,1-1 0,0 1 0,1-1 0,0 0 1,0 0-1,1 0 0,-1 0 0,7 7 0,-9-13 8,0 1-1,0 0 1,1-1 0,-1 0 0,1 1-1,-1-1 1,1 0 0,-1 1-1,1-1 1,0 0 0,0 0-1,-1-1 1,1 1 0,0 0-1,0-1 1,0 1 0,0-1-1,0 1 1,0-1 0,0 0 0,0 0-1,0 0 1,0 0 0,2 0-1,-1 0 28,1-1-8,1 1-1,-1-1 1,0 1 0,0-1-1,1 0 1,-1-1-1,0 1 1,0-1-1,4-2 1,31-22-104,-22 14-6,-14 9 66,0 1 1,0-1-1,0 0 1,0 1 0,-1-1-1,1 0 1,-1 0-1,0-1 1,0 1-1,0 0 1,0-1 0,-1 0-1,2-5 1,-2 6 11,0 0 1,0-1-1,0 1 0,-1-1 1,0 1-1,1-1 0,-1 1 1,-1 0-1,1-1 1,0 1-1,-1-1 0,0 1 1,-1-4-1,0 2-8,0 0 0,0 0-1,-1 1 1,-4-8 0,-5-8-74,11 16 61,0 1-1,0 0 1,-1-1-1,1 1 1,-4-5-1,4 7 10,0 0 1,0 0-1,-1 0 1,1 0-1,0 0 1,-1 0-1,1 0 0,-1 1 1,-1-2-1,-8-3-33,6 2-11,0-1 0,0 0 0,1-1 0,-6-5 0,8 8 160,1 1-111,1 1 1,0 0 0,-1-1-1,1 1 1,0-1 0,0 1-1,-1 0 1,1-1-1,0 1 1,0-1 0,0 1-1,0-1 1,-1 1 0,1-1-1,0 1 1,0-1-1,0 1 1,0-1 0,0 1-1,0-1 1,0 1 0,0-1-1,0 1 1,1-1-1,-1 1 1,0-1 0,0 1-1,0-1 1,1 1 0,-1-1-1,0 1 1,0-1-1,1 1 1,-1 0 0,1-1-1,-1 1-1,11-6-64,-5-8 59,-4 10 9,0 1-1,1 0 1,0 0-1,-1 0 1,1 0-1,0 0 1,0 0 0,7-3-1,4 0 2,-11 2-24,3-3-26,17 1-19,-15-2-36,-8 7 97,1 1 0,-1 0-1,0-1 1,1 1 0,-1-1-1,0 1 1,1-1 0,-1 1-1,1 0 1,-1-1-1,1 1 1,-1 0 0,1 0-1,-1-1 1,1 1 0,-1 0-1,1 0 1,-1 0 0,1 0-1,-1-1 1,1 1 0,-1 0-1,1 0 1,-1 0 0,1 0-1,0 0 1,-1 0-1,1 1 1,10-2-19,-8 1-3,0-1 0,0 1 0,1 0-1,-1 0 1,0 0 0,0 1 0,0-1 0,0 1 0,0-1 0,4 3-1,-2 11-86,7 0 157,-10-12-33,0 0 0,0-1-1,0 1 1,-1 1-1,1-1 1,-1 0 0,0 0-1,3 5 1,1 27 46,0-14-39,-2-10 15,-1 1 0,0 0 0,1 19 0,-3 124 857,2-154-790,-1-1-99,0 1 0,0 0 1,-1 0-1,1 0 0,0 0 0,-1-1 0,1 1 1,0 0-1,-1-1 0,1 1 0,0-1 0,-1 1 1,1 0-1,-1-1 0,1 0 0,-1 1 0,1-1 1,-1 1-1,1-1 0,-1 1 0,0-1 0,1 0 1,-1 1-1,0-1 0,0 0 0,1 1 0,-1-1 1,0 0-1,0 0 0,0 1 0,0-1 0,0 0 1,0 1-1,0-1 0,0-1 0,2-10 20,10-10 26,-6-10 27,5-2-48,-8 21-39,-2 9 4,0 0 0,0 0 0,0 0-1,0 0 1,1 0 0,0 0 0,0 0 0,4-5-1,4-14-29,0-2-105,-10 24 132,0 1 1,0-1-1,1 1 1,-1-1-1,0 0 0,1 1 1,-1-1-1,1 1 1,-1-1-1,1 1 0,-1-1 1,1 1-1,-1 0 0,1-1 1,-1 1-1,1 0 1,-1-1-1,1 1 0,0 0 1,-1 0-1,1-1 0,-1 1 1,1 0-1,0 0 1,-1 0-1,1 0 0,0 0 1,-1 0-1,1 0 1,0 0-1,-1 0 0,1 0 1,0 0-1,-1 0 0,1 1 1,0-1-1,-1 0 1,1 0-1,-1 1 0,1-1 1,-1 0-1,1 1 0,0-1 1,0 1-1,4 3-25,1 1 1,-1 0-1,8 9 0,-2-2 60,6 5 31,-2 1 0,15 20 0,-21-26-23,-7-9-25,0 0 0,1-1 0,-1 1 0,0-1 0,1 0 0,0 1 0,-1-1 0,6 3 0,-1-2 39,0-1-1,1 1 1,8 1-1,-11-3-33,-2 0 13,0 0 1,0 0-1,0 0 1,0 0-1,0-1 1,1 1-1,-1-1 1,0 0-1,0 0 1,0-1-1,1 1 1,-1 0-1,0-1 1,0 0-1,0 0 1,0 0-1,0 0 1,5-3-1,3-2 24,-1 0-1,0-1 0,10-9 0,-3 3-70,14-10-37,-8-5-69,5 5 102,-24 19 57,0 0 0,-1 0 0,0 0-1,0-1 1,0 0 0,0 1 0,-1-1 0,1 0 0,-1 0 0,-1-1 0,1 1 0,-1 0 0,0-1 0,1-6 0,-4-3-81,-5 10-103,-1 2 36,3 0 71,4 3 33,0-1 0,0 1 0,0-1 0,0 1 0,0-1 0,0 1 0,0 0 0,0-1 0,0 1 0,0 0 0,-2 0 0,2 0 2,0 0-1,0 1 1,0-1-1,0 1 1,-1-1-1,1 1 1,0 0-1,0-1 1,0 1-1,0 0 1,1 0-1,-1 0 1,-1 1-1,-5 4 11,1 0-1,0 1 1,1-1-1,-1 1 1,1 1-1,1-1 1,-1 1-1,1 0 1,1 0-1,-1 0 1,1 0-1,1 0 1,-1 1-1,1 0 1,1-1-1,0 1 1,0 14-1,1 43 50,2-52 31,-2-13-76,1-1 1,-1 0 0,0 0 0,0 1 0,0-1 0,0 0 0,1 0-1,-1 1 1,0-1 0,0 0 0,0 0 0,1 0 0,-1 0-1,0 1 1,0-1 0,1 0 0,-1 0 0,0 0 0,0 0 0,1 0-1,-1 0 1,0 0 0,1 0 0,-1 0 0,0 0 0,1 0-1,1 0 16,0-1 0,0 0-1,0 0 1,0 0 0,0 0-1,0 0 1,0 0 0,3-3-1,2-1-5,12-8-137,0-2 1,-1 0-1,0-1 0,21-27 0,30-42-761,-65 79 804,0 0 0,0-1-1,0 1 1,-1-1 0,1 1 0,-2-1 0,1 0-1,-1-1 1,0 1 0,0 0 0,-1 0-1,0-12 1,0 18 63,-1-1 0,-1 0 0,1 0 0,0 0 0,0 0 0,-1 1 1,1-1-1,-1 0 0,1 0 0,-1 1 0,0-1 0,0 1 0,0-1 0,-1-2 0,-4-5 63,6 8-42,-1 0 0,0-1 0,0 1 0,1-1 0,-1 1 0,0 0 0,0 0 0,0-1 0,-1 1 0,1 0 0,-2-1 0,2 1-3,0 1 0,0 0-1,0-1 1,0 1-1,0 0 1,0 0-1,0 0 1,0 0-1,0 0 1,0 0 0,0 0-1,-1 0 1,1 0-1,0 1 1,0-1-1,0 0 1,0 1 0,0-1-1,0 1 1,0-1-1,-1 1 1,0 0 12,0 1 0,0-1 1,0 0-1,0 1 0,0 0 1,0-1-1,0 1 0,0 0 1,1 0-1,-1 0 0,1 0 1,-1 0-1,1 0 0,0 1 1,0-1-1,0 0 0,0 1 0,0-1 1,0 3-1,-1 5-32,1 0 1,0 0-1,2 18 0,-1-7 93,0-6 81,1 1 1,0-1 0,1 1-1,1-1 1,7 24 0,-4-20-28,-1-3 2,1 1 0,15 29 0,-18-41-106,-1-1 1,1 0-1,0 0 0,0-1 0,0 1 0,1-1 0,-1 1 1,1-1-1,0 0 0,0 0 0,0-1 0,0 1 1,0-1-1,1 0 0,4 2 0,-8-4 0,1 1 1,0-1-1,-1 0 0,1 1 0,0-1 1,-1 0-1,1 0 0,0 0 0,0 0 0,-1-1 1,1 1-1,0 0 0,1-1 0,4-1 24,0 0 0,0-1 0,0 0 0,8-4 0,25-22 150,-23 20-146,11-7-6,-13 1-69,-1 1 0,23-33 0,-35 43 11,4-5-68,0 0-1,5-12 1,3-5-54,-12 23 99,0 0 0,0 1 0,0-1-1,-1 0 1,1 0 0,-1 0 0,0 0-1,0 0 1,0-1 0,0 1-1,-1 0 1,1 0 0,-1-1 0,0-4-1,0 12-6,0-2 29,0 1 1,0 0-1,0-1 1,0 1-1,0-1 1,1 1-1,-1-1 1,2 5-1,1-1 23,-1 0 0,0 0 0,0 0 0,0 0 0,1 12 0,0-1 54,9 20 156,-11-32-202,0 2 57,1-1 0,0 0 0,0 0 0,0 0 0,4 6 0,-5-11-51,0 1 1,0-1-1,0 0 0,0 1 1,0-1-1,1 0 0,-1 1 1,1-1-1,-1 0 0,0 0 0,1 0 1,0 0-1,-1-1 0,1 1 1,0 0-1,-1-1 0,1 1 1,0-1-1,0 1 0,-1-1 1,1 0-1,4 0 0,-4 0-14,0 0 0,0 0 0,0-1 0,0 1 0,0-1 0,0 0 0,0 1 0,0-1 0,0 0-1,0 0 1,0 0 0,0-1 0,0 1 0,-1 0 0,1-1 0,-1 1 0,2-3 0,3-2 17,-1-1 0,9-14 0,-6 8 34,-6 9-38,1 0-1,-1 0 1,0 0 0,-1 0 0,1 0-1,-1 0 1,2-5 0,1-5 49,3 0-19,-6 12-61,-1 1 0,1-1 0,0 1 1,0-1-1,-1 0 0,1 1 0,-1-1 0,1 0 0,-1 1 0,0-1 0,1 0 0,-1-1 0,0-28-332,0 28 192,14 3-43,-14 0 191,0 0-1,0 0 1,1 0 0,-1 0 0,0 0 0,0 0-1,0 0 1,0 0 0,1 0 0,-1 0 0,0 0 0,0 0-1,0 0 1,0 0 0,0 0 0,0 0 0,1 1-1,-1-1 1,0 0 0,0 0 0,0 0 0,0 0-1,0 0 1,0 0 0,0 0 0,0 1 0,0-1 0,1 0-1,-1 0 1,0 0 0,0 0 0,0 0 0,0 0-1,0 1 1,0-1 0,0 0 0,0 0 0,0 0-1,0 0 1,0 1 0,0-1 0,0 0 0,0 0 0,0 0-1,0 0 1,0 0 0,0 1 0,-1-1 0,1 0-1,0 0 1,0 0 0,0 0 0,0 0 0,3 26-63,8-3 0,-5 0 16,-5-18 39,0-1 1,0 1-1,1-1 0,-1 0 1,1 0-1,0 1 1,0-1-1,1 0 0,-1 0 1,1-1-1,0 1 0,5 5 1,-1-2 41,-6-5-20,0 0-1,1-1 1,-1 1 0,1 0 0,-1-1 0,1 1 0,0-1 0,-1 0 0,1 0 0,0 1 0,0-1 0,0 0 0,0-1 0,0 1 0,3 1 0,26-11 397,-20 7-301,12-4 12,14-20-137,9 3-48,-7-8 10,7-3 76,-34 24 14,13-9 72,-4 12-49,-19 7-75,1-1 0,-1 0 0,1 1 0,-1-1 0,0 0 0,0 0 0,0 0 0,0-1 0,0 1 0,0 0 0,0-1-1,2-1 1,10-11-192,-8 11-144,-3 3 329,-1-1-1,1 2 0,0-1 0,-1 0 0,1 0 0,0 1 1,-1 0-1,1-1 0,0 1 0,-1 0 0,1 0 0,-1 0 0,0 1 1,1-1-1,-1 1 0,2 1 0,2 0-195,2-3 71,-1 0-224,0 0 0,0 0-1,12-3 1,-11 1 77,-1-1 0,12-6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3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36 1888,'-42'-28'613,"41"27"-599,1 1 0,-1-1-1,0 1 1,1-1-1,-1 1 1,0-1 0,1 1-1,-1 0 1,0-1 0,0 1-1,1 0 1,-1 0-1,0-1 1,0 1 0,0 0-1,1 0 1,-2 0 0,-6 0-87,6-1 157,-1 1 1,1 0-1,0 0 1,-1 0 0,1 0-1,-1 0 1,1 0-1,-1 1 1,1-1-1,-1 1 1,1 0 0,0 0-1,0-1 1,-1 2-1,1-1 1,0 0 0,0 0-1,0 1 1,0-1-1,0 1 1,0-1 0,0 1-1,-1 2 1,-2 5 26,0 0 0,1 0 0,0 1 0,1-1 0,-1 1-1,2 0 1,0 0 0,0 0 0,-1 15 0,0 0-26,-2 4-39,2-8-31,0 1 0,0 26 0,2-23-5,0-13 17,1 0 0,0 1 0,1-1-1,3 16 1,7 17 80,-9-35-34,0 0 0,0 0-1,1-1 1,1 1 0,6 12 0,-10-21-70,0 0 1,1 0-1,-1-1 0,0 1 1,1 0-1,-1-1 0,0 1 0,1 0 1,-1-1-1,1 1 0,-1-1 0,1 1 1,0-1-1,-1 1 0,2 0 1,4-6 19,-3 2-19,4-2 15,-6 5-17,-1 0 0,0 0 1,1-1-1,-1 1 0,1 0 0,-1 0 0,0-1 0,1 1 0,-1 0 1,0-1-1,1 1 0,-1 0 0,0-1 0,1 1 0,-1 0 0,0-1 1,0 1-1,0-1 0,1 1 0,-1 0 0,0-1 0,0 1 0,0-1 0,0 1 1,0-1-1,0 1 0,0-1 0,0 1 0,0-1 0,0 0 0,-3-4-2,-2 1-33,0 0 1,0 1-1,-1 0 0,1 0 0,-12-4 0,-5-4 108,5 0-43,3 5-43,11 3-53,-4-7-63,4 8 90,1 3 41,4-2 44,1 3 14,4 8 48,-4-7-90,-1-2-24,-1 0 1,1 0-1,0 0 0,1-1 0,-1 1 0,0-1 1,0 0-1,0 0 0,0 1 0,0-1 0,0 0 1,3-1-1,17 2-16,-8 2 11,3 1 11,1-1 1,-1-1-1,19 0 0,146-2 248,-168 0-256,0-1-1,0-1 1,15-3-1,-16 2 12,1 1 1,0 0-1,13 0 0,-19 2 27,0-1 0,0 0 0,-1 0 0,1-1 0,13-5 0,-16 5 0,-1 1 114,-1 0-1,1 0 1,-1 1 0,1-1-1,0 1 1,-1 0 0,1 0-1,-1 0 1,1 1-1,0-1 1,-1 1 0,6 1-1,-9-1-66,1 1-1,-1-1 0,1 0 1,-1 0-1,1 1 0,-1-1 0,0 1 1,0-1-1,1 0 0,-1 1 1,0-1-1,0 1 0,0-1 1,-1 0-1,1 2 0,0-1 11,-1 1 0,1-1 1,0 0-1,0 1 0,1-1 0,-1 0 0,0 0 0,1 1 0,0 1 0,5 5 125,-5-7-175,0-1 0,0 1 0,-1-1 1,1 1-1,0-1 0,0 1 0,-1 0 0,1 0 1,-1-1-1,1 1 0,-1 0 0,0 0 1,0 1-1,0 46 905,3-44-720,0-2-179,5 3 63,-8-6-88,1-1 0,-1 1 1,0-1-1,1 1 0,-1-1 1,0 1-1,1 0 1,-1-1-1,0 1 0,0-1 1,0 0-1,1 1 1,-1-1-1,0 1 0,0-1 1,0 1-1,0-1 0,0 1 1,0-1-1,0 1 1,0-1-1,0 0 0,0 1 1,0-1-1,0 0 1,0-1-11,0 1 1,0-1 0,1 0-1,-1 1 1,1-1 0,-1 1 0,1-1-1,-1 1 1,1-1 0,1-1 0,6-12 41,-3-11 98,7 15-81,-11 8-82,-1-1 0,1 1 0,0 0 1,-1-1-1,0 1 0,0-7 0,2-23-382,1 26-77,-1 0 1,8-13 0,7-14-563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3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0 546 480,'14'0'165,"-8"-3"-106,-5 2-61,1-1 0,-1 1 1,1 0-1,-1 0 0,1 0 0,0 0 1,-1 0-1,1 0 0,0 0 0,0 0 0,0 1 1,0-1-1,0 1 0,2-1 0,5-2-19,6-6 47,-6 4 53,-1 0 0,1 0-1,15-5 1,-3-2 55,-17 9-78,1 0 1,-1 0-1,1 1 1,7-3-1,17-1 126,-6-5 47,5 5-48,-5-5 145,5 5-129,12-11-133,-36 15-48,-2 2-2,-1-1 0,1 0 0,0 0-1,0 1 1,0-1 0,0 1 0,0 0 0,0 0-1,0-1 1,0 1 0,0 0 0,0 1 0,0-1-1,0 0 1,0 0 0,0 1 0,0 0 0,0-1-1,-1 1 1,1 0 0,2 1 0,-1-1 35,-1 0 1,0-1-1,1 1 0,0 0 0,-1-1 1,1 0-1,-1 0 0,1 1 1,4-2-1,11 2 114,-13 1-103,-1 0 1,1 0-1,-1 1 0,6 3 1,-7-4-44,0 0 0,0 0 0,0 0 0,0 0 0,1-1 0,3 2 0,13 1 28,-12-2-29,0 0-1,0 0 1,0 1-1,9 4 1,3 4 44,-16-8-53,1 0 0,0-1 0,0 1 0,0-1 0,0 0 0,0 0 0,1 0 0,-1-1 0,0 0 0,1 0 0,6 0 0,1-1-21,-5-1 38,1 1 1,0 0 0,17 4 0,-14-1 5,10 2 36,-20-5-54,0 0 0,0 0 0,1-1 0,-1 1-1,0-1 1,0 1 0,3-2 0,-1 0 3,-1 1 0,1 0 0,-1 0 0,1 0 0,0 1 0,0-1 0,-1 1 0,5 0 0,0 0-8,-1 0 0,1-1 0,-1 0 0,1 0 0,-1-1 0,0 0 0,1 0 0,12-6 1,20-10-2,-27 13-27,-1-1-1,0 0 0,16-10 1,15-17 1,-28 21 112,0 1 0,28-16 0,-38 26-36,1 0 1,-1 0 0,1 0-1,-1 1 1,1 0 0,-1 0 0,1 0-1,-1 0 1,0 1 0,9 2-1,-10-2-23,-1 1-1,1-1 1,-1 0-1,0 1 1,1 0-1,5 4 0,18 11 120,-7-7-107,1-1 0,-1-1 0,2-1-1,29 7 1,14-8 35,-30-2-36,-4 1 25,37 0-1,74-5 343,-135 0-403,1 0 0,-1-1 0,1 0 0,-1 0 0,1 0 0,-1-1 0,0 0 0,0-1 0,9-3 0,0-1-4,1 1 0,0 0-1,18-2 1,-18 3-40,-10 4 2,0 0 1,0 1-1,1 0 1,-1 0-1,0 0 1,0 1-1,0 0 0,0 0 1,0 1-1,0 0 1,-1 0-1,9 4 1,-3-2 18,1 0 0,20 4 1,29-2-56,-5 5 54,-27-8 89,50-3-1,-37 0 13,6-1 80,-1-1 0,77-15 1,3-12-465,-100 23 224,55-13-15,-27 0 290,89-45 0,-62 22-131,-12 16-69,-48 17-12,-17 6 6,1 0 0,-1 0 0,1 0 0,0 1 0,0 0-1,0 1 1,0 0 0,0 0 0,1 0 0,-1 1 0,13 1 0,-3 3 59,30 10 1,-6-1 52,-8-3 63,-1 1 0,37 19 0,-53-21-147,0-2 1,1 0 0,0-1-1,1 0 1,-1-2 0,1 0-1,19 2 1,36-3 73,0-3 0,136-18 0,-170 14-104,53-14 0,-66 9 32,29-14 0,-28 12-3,24-10 15,190-83 56,-214 92-93,-2-1-12,1 2 0,1 1 0,39-9 0,-31 10-93,-15 3 27,1 2 0,0 0 1,32-2-1,-39 7 79,-1 0 0,0 1 0,0 0 0,0 1 0,0 0 0,-1 1 0,1 1 0,17 8 0,-20-6-28,-1-1 1,13 12 0,-15-11 7,0-1 1,1 0-1,0 0 1,1-1-1,-1 0 1,15 6-1,54 12-39,-1 5 107,-56-23 37,-1-1 0,38 4 0,52-5 114,-109-3-199,128-6 144,-86-1-126,61-20 1,-7 2-94,-53 16 45,36-8-9,49-23 7,-17 15 0,-52 10-26,-23 4-28,71-9 1,-73 18 22,1 1 0,-1 2 0,1 1 0,62 13 0,-39-4 93,-26-5 40,49 16 1,13 18 41,-21-22 20,-35-10-67,19 6 7,-19-4-57,0-2 0,59 5 0,12-9-55,1-4 0,-1-5 0,156-28 0,51-29 19,-72 25-75,-223 33 83,0 1 0,0 1 0,1 2 0,-1 0 0,0 1 0,40 7 0,-59-8 12,60 12-18,-1 3 0,78 29 0,-48-11 21,2-3-1,109 20 1,-127-40 59,77-1 0,-75-5-18,-28-1-18,61 3 25,66-17 27,-167 10-74,375-50-979,-365 47 868,106-21 447,145-48 1,-238 62-298,36-7 1,-46 15-49,0 1 0,41 1 0,-28 2 3,-22-2 12,-1 1 1,1 1-1,0 0 1,-1 0-1,1 1 1,-1 1-1,0 0 1,22 9-1,22 21 55,-33-18 56,37 17 0,-32-19-105,18 8-299,1-2 0,50 13 0,-28-15-3332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4160,'0'0'2528</inkml:trace>
  <inkml:trace contextRef="#ctx0" brushRef="#br0" timeOffset="1">52 290 4160,'-17'17'1856,"34"17"-1600,-17-17 480,0 0-256,17 0-416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5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4640,'-17'-17'2912,"34"34"-2784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3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2268 1472,'4'-5'98,"1"1"0,0 0 0,0 1 0,1-1 0,-1 1 0,1 0 0,6-3 0,-7 4-45,1 0 1,-1 0-1,-1-1 1,1 0-1,0 0 0,-1 0 1,1-1-1,-1 1 1,0-1-1,0 0 1,0 0-1,-1 0 0,1-1 1,-1 0-1,0 1 1,2-7-1,4-8 102,-2 0 1,0 0-1,4-23 0,7-17 92,11-12 4,-7-12 154,2 9-197,15-56-176,-15-30 1,-8 50 73,-7 63-67,7-51 114,-8-14 211,10-80 162,-10 147-432,9-58 95,-9 5-85,-7 62-135,3 0 0,9-47-1,23-27-65,-10 30 93,-18 51 12,0-3-21,1 1 0,20-45-1,-12 44-4,18-41 175,-32 66-130,0 1-1,1-1 1,4-6 0,5-8 36,-10 7 1,-3 11 86,0 6-44,0 1-77,0-1-22,0 0 1,0-1-1,0 1 1,0-1-1,0 1 1,-1-1-1,1 1 1,-2 3-1,-3 3-2,3-7-4,1-1 0,0 1 0,1-1-1,-1 1 1,0-1 0,0 1 0,1 0 0,-1 0-1,1-1 1,-1 1 0,1 0 0,0 0 0,0 2-1,-1 8 37,1-8-24,-1-1 0,1 1 1,0-1-1,0 1 1,0-1-1,1 1 1,0-1-1,-1 0 1,2 5-1,4 0 14,-5-6-17,0-1-1,0 1 1,0-1 0,0 1-1,-1-1 1,1 1 0,0 0-1,-1-1 1,1 1 0,-1 0-1,0 0 1,0-1-1,1 1 1,-1 0 0,0 2-1,0-2 1,0 1-1,0-1 0,0 1 0,1-1 0,-1 1 0,1-1 0,0 1 0,0-1 0,0 0 1,2 4-1,-2-4 0,0 1 0,1 0 1,-1-1-1,0 1 0,-1 0 1,1 0-1,0 0 0,-1 0 0,0 0 1,1 4-1,-2 1 14,1-6-12,0 0-1,0 1 1,0-1-1,0 0 1,0 1-1,1-1 1,-1 0-1,1 0 1,0 4-1,2 1 15,0 0 1,-1 0-1,0 0 0,0 0 0,-1 1 1,1 12-1,-2 52 87,0-37-102,1-11 18,0-1 0,2 0 0,1 0 0,14 44 0,6 32 40,58 210-11,-79-300-45,41 124 149,12 41 99,-34-89-196,7-11 11,-18-37 82,12 60 1,-19-70-163,-2-9-2,2 0-1,6 21 1,3-5 95,5 17 43,-12-17-73,-1-19 19,-4-12-60,1-1-1,-1 1 1,0 0 0,0-1 0,0 1 0,-1 0-1,1 0 1,-1 0 0,1-1 0,-1 1 0,0 0-1,0 0 1,0 0 0,0 0 0,-1 0-1,1-1 1,-2 5 0,-9 10-92,7-7-428,5-18-1223,-1 6 425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3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1728,'-17'-17'800,"34"17"-288,0 0-352,-17 17 1120,34-17-704,-17 34 448,0-17-576,34 0-192,-17 0-160,17 0 64,1 0-96,-1 0-576,0-17 256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3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1248,'-17'0'544,"0"34"-480,0-17 896,17 0-544,-34 0 416,17 17-512,-18 17 64,18 0-256,-17 17 64,0 1-96,17-1 96,0-17-128,-17 17-96,17-34 0,0 0-1664,0 0 928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4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2976,'0'34'1344,"17"-16"-1152,-17-1 448,17 0-384,0 0 32,17 17-160,-17-17 192,17 0-192</inkml:trace>
  <inkml:trace contextRef="#ctx0" brushRef="#br0" timeOffset="1">444 34 2816,'-17'5'352,"11"-3"-169,0-1 1,0 1-1,0 1 1,-10 4-1,10-4-126,-1 1 0,1 0 0,0 0 0,1 0 1,-1 0-1,1 1 0,0 0 0,0 0 0,-6 8 0,-26 56 194,16-36-255,8-13 9,1-1 0,1 2 0,-15 36 0,19-38 69,-14 25 0,4-7 140,5 2-176,8-30-197,0-1 0,-1 0 1,-7 10-1,8-13-18,0-1-1,0 1 1,0-1 0,-1 0-1,0 0 1,1-1 0,-1 0-1,-1 1 1,1-2 0,-9 5-1,8-5-47,1 1-1,-1 0 0,1 0 0,-1 1 1,1 0-1,-7 6 0,-5 7-291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4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2496,'51'17'1120,"0"0"-992,-17 0 224,1-17-224,16 17 608,0 0-448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4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1653 1664,'0'0'528,"3"0"-325,-2 0-174,0-1 0,0 1 0,0 0 0,0 0 0,0-1 0,0 1 0,0-1 0,0 1 1,0-1-1,-1 0 0,1 1 0,0-1 0,0 0 0,-1 1 0,1-1 0,0 0 0,-1 0 0,1 1 1,-1-1-1,1 0 0,-1 0 0,1 0 0,0-1 0,11-16 377,142-136 671,-76 67-978,-54 58-49,-5 6-17,-1-1 0,0-1 0,-2 0 0,15-34 1,18-49 40,-10-17 6,7 11 6,-31 65 54,11-75 0,-10 47-111,1 1-126,14-70-110,-11 50 164,8 22 38,-16 41 10,10-51 1,-21 80-45,11-44 95,-11 46-27,0 0 0,0-1 0,0 1 0,0 0 1,0 0-1,0-1 0,1 1 0,-1 0 0,1 0 0,-1 1 0,1-1 0,0 0 0,0 0 0,3-2 0,-4 4-31,-1 0 0,1-1-1,-1 1 1,1 0 0,-1 0 0,1 0 0,-1-1 0,1 1-1,-1 0 1,1 0 0,-1 0 0,1 0 0,-1 0 0,1 0 0,-1 0-1,1 0 1,-1 0 0,1 0 0,-1 0 0,1 1 0,-1-1-1,1 0 1,-1 0 0,1 0 0,-1 1 0,0-1 0,1 0 0,-1 0-1,1 1 1,-1-1 0,0 0 0,1 1 0,-1-1 0,1 1-1,-1-1 1,0 0 0,0 1 0,1 0 0,-1 0-2,1-1 0,-1 1 1,1 0-1,-1-1 0,1 1 1,0-1-1,-1 1 0,1 0 1,0-1-1,-1 1 0,1-1 0,0 0 1,0 1-1,0-1 0,-1 0 1,1 1-1,0-1 0,0 0 1,0 0-1,0 0 0,0 0 1,0 0 4,-1 0 0,1 0 0,0 0 0,-1 0 1,1 0-1,-1 0 0,1 0 0,-1 0 1,1 0-1,-1 0 0,1 0 0,-1 0 0,1 0 1,-1 1-1,1-1 0,-1 0 0,1 0 1,-1 1-1,1-1 0,-1 0 0,1 0 1,-1 1-1,1-1 0,-1 1 0,0-1 0,1 0 1,-1 1-1,0-1 0,1 1 0,-1-1 1,1 2-1,3 5 66,8 0 25,-11-7-82,1 0 0,-1 1-1,0-1 1,0 1-1,0 0 1,0-1-1,0 1 1,0 0 0,0 0-1,0-1 1,0 1-1,0 0 1,-1 0-1,1 0 1,1 1-1,1 13 82,-1-10-6,0-3-66,-1-1-1,0 0 1,0 1-1,1-1 0,-1 1 1,0-1-1,-1 1 0,1-1 1,0 1-1,0 0 1,-1-1-1,1 1 0,-1 0 1,1 0-1,-1-1 0,0 1 1,1 3-1,-1-1-20,1 1 1,-1-1-1,1 1 1,0-1-1,1 1 0,-1-1 1,1 0-1,0 1 0,4 6 1,-2-5-19,-2 0 0,1-1 0,3 12 0,2 20 100,18 14 64,-3 11 224,10 3-49,-1-5-83,30 107-27,-19-44-146,88 161 401,-101-226-182,28 72 1,-54-122-259,0 0 1,1 0-1,6 10 1,-8-15 14,0 1 0,0 0 0,0 0 1,-1 1-1,0-1 0,0 0 0,0 1 1,0-1-1,-1 1 0,0 0 1,0-1-1,1 8 0,-2-10-29,0-1-1,0 1 1,0-1-1,0 1 1,0-1 0,-1 1-1,1-1 1,-1 1-1,0 1 1,1-2-7,-1 1 0,0-1 0,0 0 0,0 0 1,0 0-1,0 0 0,0 0 0,0 0 0,0 0 0,-1 0 0,-1 1 0,2-1-34,-1-1 1,1 1-1,-1-1 0,1 1 0,-1-1 0,0 0 0,1 0 0,-1 0 0,-1 0 0,1 0-91,1 0-1,-1 0 0,1 0 1,-1 0-1,1 1 0,-1-1 1,1 0-1,-1 1 0,-1 0 0,-14 13-799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4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2496,'-17'-17'1120,"51"17"-704,-17 0-320,17 0 448,0 17-288,0 0 160,0 0-256,18 0 128,-18-17-160,0 17-288,0 0 96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2976,'-43'0'971,"43"0"-952,-1 0 0,0 0 1,0 0-1,0 0 0,0 0 1,0 0-1,0 0 0,0 0 1,0 1-1,1-1 1,-1 0-1,0 1 0,0-1 1,0 0-1,1 1 0,-1-1 1,0 1-1,-1 0 1,-17 13 509,0 1 1,-22 22 0,27-24-373,4-3-79,-1 0 0,2 1 0,-12 16 0,12-12-28,1 0-1,-7 19 1,-7 15-55,20-46-11,-7 14-122,1 0-1,0 1 0,2-1 1,-7 25-1,11-28-194,1-9 140,1 1-1,-1-1 1,0 1-1,-1-1 0,1 0 1,-1 1-1,0-1 1,-6 9-1,3-6-277,3-6 320,1-1-1,0 1 0,0-1 1,0 1-1,0 0 0,0-1 1,0 1-1,1 0 0,-1 0 1,1 0-1,-1 0 0,0 3 1,1-2-521,0-2 594,0 0 128,-1 1 1,1-1-1,0 0 1,0 0-1,0 0 1,0 0-1,0 0 0,1 1 1,-1 0-1,0 1 120,1 0 0,-1-1 0,1 1 0,-1 0 0,1-1 0,0 1 0,0 0 0,0-1 0,0 1 0,1-1 0,-1 0 0,1 1 0,-1-1 0,1 0 0,0 0 0,3 3 0,3 3 220,2-1-1,15 10 0,-5-3-297,-10-6-69,-5-4-2,1 0-1,-1 0 1,9 5 0,16 3 159,1-2-1,39 9 1,-22-6 1,-23-7-343,28 3 0,-26-5-260,-12 0 152,21 7 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4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1824,'-28'29'587,"16"-21"-353,6-4-154,-1 0 0,0 0 0,1 0 0,0 1 0,-7 6 0,8-6-39,-1-1 0,1 1-1,-1-1 1,-6 3 0,6-3-35,0 0 0,0 0 0,0 0 1,-4 6-1,2-2 55,6-6-44,0 1 0,0-1-1,-1 0 1,1 1 0,-1-1 0,1 0 0,-1 0 0,0-1-1,-4 3 1,-22 2-54,15 1-18,13-6 32,-1 0 0,1-1 0,-1 1 1,1 0-1,-1-1 0,0 1 0,1 0 0,-1-1 0,0 0 0,1 1 1,-1-1-1,-2 0 0,-32 0-446,35 0 468,1 0 0,0 0 0,-1 0-1,1 0 1,-1 0 0,1 0 0,0 0 0,-1 0 0,1 0 0,0 0 0,-1 0 0,1 0 0,0 0 0,-1 0 0,1 0 0,0-1 0,-1 1 0,1 0 0,0 0 0,0 0 0,-1-1 0,1 1 0,0 0 0,0 0 0,-1-1 0,10-10 44,-9 10-46,1 1 1,-1-1 0,1 1-1,0 0 1,-1-1 0,1 1-1,0 0 1,-1 0 0,1-1-1,0 1 1,-1 0 0,1 0-1,0 0 1,0 0 0,-1 0-1,1 0 1,0 0 0,-1 0 0,1 0-1,0 0 1,0 0 0,-1 1-1,1-1 1,0 0 0,-1 0-1,1 1 1,0 0 0,2 0-13,34 10 975,43 6 0,-32-11-480,-42-5-431,0 1 0,0 0 0,0 1 0,7 3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4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35 1152,'0'0'363,"-2"-3"-214,0 2-128,1 0 24,0 0 0,0 0 0,0 0 0,-1 0 0,1 0 0,0 0 0,-1 0 0,1 0 1,-1 0-1,1 1 0,-1-1 0,0 1 0,1-1 0,-1 1 0,0 0 0,1-1 0,-1 1 0,0 0 0,-3 0 1,-145 0 743,146 0-732,0-1-1,0 1 1,1-1 0,-1 0-1,0 0 1,0-1 0,-4-1-1,6 1-25,0 1 0,0 0-1,0 0 1,-1 0 0,1 1-1,0-1 1,-1 0 0,1 1-1,-1-1 1,1 1 0,0 0-1,-1 0 1,1 0 0,-1 0-1,1 1 1,-1-1 0,1 0-1,0 1 1,-4 1 0,-11 9 118,12-7-143,0-1 0,0 1 0,0 0 0,1 0 0,-1 0-1,1 1 1,0-1 0,1 1 0,-1 0 0,-2 6 0,-33 64 65,25-46-36,9-17 36,1 0 1,0 0-1,-3 19 1,4-17 43,-8 21 1,-20 50 401,30-81-494,0 1 0,0-1 0,1 0-1,-1 0 1,1 1 0,0-1 0,1 7 0,-1 2-14,0-12-7,0 0 0,0-1 0,0 1 1,0 0-1,0-1 0,0 1 0,0 0 0,0-1 0,1 1 0,-1 0 0,0-1 0,0 1 0,1-1 1,-1 1-1,0 0 0,1-1 0,-1 1 0,0-1 0,1 1 0,-1-1 0,1 1 0,-1-1 0,1 0 1,-1 1-1,1-1 0,-1 1 0,1-1 0,0 0 0,-1 0 0,2 1 0,1 0 28,1-1 0,-1 0 0,0 1 0,1-1 0,4-1 0,7 0 50,142 1-378,-109 0 42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5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51 1248,'0'-31'816,"0"28"165,0 1-213,0-13 528,-3 15-997,2 0-294,1 0 1,-1 0-1,1 0 0,-1 0 1,1 0-1,-1 0 0,1 0 1,-1 0-1,1 1 0,-1-1 1,1 0-1,-1 0 0,1 0 1,-1 0-1,1 1 0,0-1 1,-1 0-1,1 1 1,-1-1-1,1 0 0,0 1 1,-1-1-1,1 0 0,-1 1 1,1-1-1,0 1 0,0-1 1,-1 1-1,0 15 48,2-14-41,-1 1 0,0-1 0,0 1 0,0-1 1,-1 0-1,1 1 0,0-1 0,-1 0 0,1 1 0,-2 1 0,-1 1 10,1 0 1,0 0-1,0 1 0,1-1 1,-1 0-1,1 1 0,0-1 1,1 0-1,-1 1 0,2 10 0,-2-3 1,0 0-1,-1 1 1,0-1-1,-1 0 1,-6 16-1,-2 9 19,5 10 20,4-25-4,-4 8 143,-11 40 1,10-50-167,1 1 0,2 0 0,0 0 0,-1 25-1,6-40-185,-2-1 0,1 1 0,-2 10 0,-1-10 0,1 0-1,-8 13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4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2496,'0'-14'784,"0"14"-778,0 0-1,0-1 1,0 1-1,0 0 1,0 0 0,0 0-1,0 0 1,0 0-1,0 0 1,0 0 0,0 0-1,0 0 1,0-1-1,0 1 1,0 0 0,0 0-1,0 0 1,0 0 0,0 0-1,0 0 1,0 0-1,0 0 1,0 0 0,0-1-1,0 1 1,0 0-1,0 0 1,1 0 0,-1 0-1,0 0 1,0 0 0,0 0-1,0 0 1,0 0-1,0 0 1,0 0 0,0 0-1,0 0 1,0 0-1,0 0 1,1 0 0,-1 0-1,0 0 1,0 0 0,0 0-1,0 0 1,0 0-1,0 0 1,0 0 0,0 0-1,0 0 1,1 0-1,-1 0 1,0 0 0,0 0-1,0 0 1,37 0 842,278 0-139,-290-1-753,39-7 0,-40 4 37,37 0 1,-50 4 11,0 0 1,15-3-1,14-8-48,-33 9 47,-1 1 0,1 1-1,0-1 1,8 1 0,8 1 196,-21-1-192,0 0 0,0-1 1,-1 1-1,1 0 0,0-1 1,0 1-1,-1-1 0,1 1 1,0-1-1,-1 0 0,1 0 0,-1 0 1,1 0-1,-1 0 0,1 0 1,-1 0-1,2-2 0,-1 0-14,-4 3-4,-9 0 26,-17-2 88,21 2-115,0-1 0,1 1 0,-1 0 0,0 0 0,0 1 0,1 0 0,-10 3 0,4-1-40,1 2 0,-1 0 0,1 0-1,-11 8 1,-7 1 19,28-14 38,-1 1 1,0 0-1,0-1 0,0 1 0,1 0 0,-1 0 1,0 0-1,1 0 0,-1 0 0,0 0 0,1 0 0,0 0 1,-1 1-1,1-1 0,0 1 0,-1-1 0,1 1 1,0 0-1,-1 2 0,-3 5 41,1-3-31,-9 16 224,13-20-225,-1-1-1,1 1 0,0-1 1,-1 0-1,1 1 1,0-1-1,0 1 0,0-1 1,1 0-1,-1 1 1,0-1-1,0 1 1,1-1-1,-1 0 0,1 1 1,0 1-1,0-2-8,0 0 0,-1 0 0,1 1 0,0-1 0,0 0 0,0 0 0,0 0 0,0-1 0,0 1 0,0 0 0,0 0 0,0 0 0,0-1 0,0 1 0,0-1 0,1 1 0,-1-1 0,0 1-1,0-1 1,1 0 0,-1 1 0,0-1 0,1 0 0,-1 0 0,0 0 0,1 0 0,0-1 0,5 1 1,-1-2 0,0 1 1,0-1-1,8-3 0,-5 2-13,-1 1-23,0-1 0,-1 0 0,1 0 0,-1-1-1,1 0 1,12-9 0,-12 8-17,17-12-29,-13 0 43,-11 16 32,1-1-1,-1 1 0,1 0 1,0 0-1,0 0 1,-1 0-1,1 0 0,0 1 1,0-1-1,3 0 1,18-8 1,-14 4-17,-8 4 7,1 0 0,-1 0 0,1 0 0,0 0-1,-1 0 1,1 0 0,0 1 0,-1-1 0,1 1 0,0 0-1,0-1 1,-1 1 0,3 0 0,64 0-306,-66 0 317,0 0 0,0 0 0,-1 0-1,1 1 1,0-1 0,-1 1 0,1-1 0,0 1-1,-1 0 1,1-1 0,-1 1 0,2 1 0,11 5 182,4-6-32,-15-1-104,0 0 0,-1 0 0,1 0-1,-1 0 1,1 1 0,0-1-1,-1 0 1,1 1 0,4 2-1,13 8 156,8-5-262,-14 1 15,-12-6 48,-1 0 0,1-1 1,-1 1-1,1 0 0,-1-1 0,1 1 1,0 0-1,-1-1 0,1 0 0,0 1 1,-1-1-1,3 0 0,21 0 283,-21 0-1,-19 0-182,13 0-100,1 0-1,-1-1 0,0 1 0,0-1 0,1 1 0,-1-1 0,0 1 0,1-1 0,-1 0 0,1 0 0,-2-1 0,1 1 0,0 0 1,0 0-1,0 0 0,0 0 0,0 0 0,0 0 0,0 1 1,0-1-1,0 1 0,0-1 0,-3 1 0,-2 0 18,-13-2 30,20 2-52,-1 0 0,1 0-1,-1 0 1,1-1 0,0 1-1,-1 0 1,1-1 0,-1 1-1,1 0 1,0-1 0,-1 1-1,1 0 1,0-1 0,-1 1-1,1-1 1,0 1 0,0-1-1,-1 1 1,1-1 0,0 1-1,0-1 1,0 1 0,0-1-1,0 1 1,0-1-1,0 1 1,0-1 0,0 1-1,0-1 1,0-2-42,3 0-15,3-3 37,1 1 0,12-7-1,-6 4 22,-7 4-11,-1 1 0,1 0 1,0 0-1,0 1 0,0 0 1,9-2-1,-7 2-9,0 0 1,14-7-1,-10 3-8,1 1 0,0 1 0,20-4 0,18-6 28,-39 9 17,-9 3-13,0 1 0,0 0 0,1-1 1,-1 1-1,0 1 0,1-1 0,-1 0 1,1 1-1,5-1 0,176 1-89,-183 0 81,0 0 0,0 0 1,0 0-1,0-1 0,0 1 1,-1-1-1,1 1 1,0-1-1,0 0 0,0 0 1,-1 0-1,3-1 0,-3 1-105,1 0-1,0 0 1,-1 0-1,1 0 0,0 0 1,0 1-1,0-1 1,-1 1-1,1-1 1,0 1-1,0 0 0,2-1 1,13 1-771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4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1568,'0'0'699,"-3"0"-454,2 0-196,0 0-1,1 1 1,-1-1 0,0 0-1,0 0 1,0 0 0,1 1-1,-1-1 1,0 1 0,0-1-1,1 0 1,-1 1 0,0-1-1,1 1 1,-1 0 0,1-1 0,-1 1-1,0-1 1,1 1 0,-1 0-1,0 1 1,-10 21 505,4-6-312,-4 3-120,5 9-42,-5-7 0,10-19-76,0 1-1,0-1 0,0 0 1,1 0-1,0 0 1,-1 0-1,1 0 1,1 1-1,-1-1 0,0 0 1,1 0-1,-1 0 1,3 5-1,1 0 19,-2-2 31,1 0-1,0-1 1,0 1-1,1-1 1,0 0-1,7 8 1,-11-13-52,0 1 1,1-1 0,-1 1 0,1-1 0,-1 1 0,1-1-1,0 1 1,-1-1 0,1 1 0,-1-1 0,1 0 0,0 1-1,-1-1 1,1 0 0,0 0 0,-1 0 0,1 1 0,0-1-1,0 0 1,-1 0 0,1 0 0,0 0 0,-1 0 0,1 0-1,0 0 1,0 0 0,-1-1 0,1 1 0,0 0-1,-1 0 1,1-1 0,0 1 0,-1 0 0,1-1 0,0 1-1,10-4-13,-7 3 5,1 0 1,-1 0 0,1 1-1,8 0 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5:4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2240,'0'0'720,"3"0"-448,-2 0-258,-1 0-1,1 0 1,-1 0 0,1 0 0,-1 0 0,0 0-1,1 0 1,-1 0 0,1 0 0,-1 0 0,1 0-1,-1 0 1,1 1 0,-1-1 0,0 0 0,1 0-1,-1 0 1,1 1 0,-1-1 0,0 0-1,1 1 1,-1-1 0,0 0 0,0 1 0,1-1-1,-1 0 1,0 1 0,1-1 0,-1 1 0,0 0-1,5 6 413,-1-5-249,4 5 78,-3 7 27,-4-10-198,0 1 1,1-1 0,0 1-1,0-1 1,5 8 0,-5-8-11,0 0 1,0 1 0,0 0 0,0-1 0,0 1-1,-1 0 1,0-1 0,1 11 0,-1 44 463,-1-36-379,-1-15-117,0-1 1,0 0-1,0 1 0,-1-1 0,0 0 1,-1 0-1,1 0 0,-5 6 0,-5 16-33,12-26 6,-1 0 0,0 1 0,1-1 0,0 0 0,0 1 0,0 4-1,1-7 4,-1 1 0,0-1 0,0 0 0,0 1 0,0-1-1,0 1 1,0-1 0,0 0 0,-1 1 0,1-1 0,0 0-1,-1 1 1,1-1 0,-1 0 0,0 2 0,-11 3 211,9 2-64,6-16 1,9 2-76,-7-8-100,-1 8-33,0 0-1,1 1 1,-1 0 0,1 0 0,7-6-1,3-2-64,-13 11 92,-1 0 0,1 1 0,1-1 0,-1 1 0,0-1 0,0 1 0,0 0 0,1 0 0,-1 0 0,1 0 0,-1 1 0,1-1 0,2 0 0,9-2-22,-5 0 19,-8 2 17,0 1 0,0-1 1,0 1-1,0 0 0,0-1 0,0 1 0,0 0 1,0 0-1,0 0 0,0 0 0,0 0 0,0 0 1,0 0-1,0 0 0,0 0 0,0 0 0,0 0 1,0 1-1,0-1 0,0 0 0,0 1 0,0-1 1,0 1-1,0-1 0,-1 1 0,2 0 0,-1 0 1,24 8-135,-10-2 156,-13-5 84,0 0 0,-1 0 0,1 0 1,0 1-1,-1-1 0,3 6 0,6 11 544,-4-8-176,0 0 0,6 19 0,-7-19-352,-4-8-20,1 1 0,-1-1 0,0 0-1,0 1 1,0-1 0,0 1 0,-1-1 0,1 7 0,-4-10-228,-8 0-1429,8 0 373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3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1248,'-17'17'544,"0"17"-480,-17-17 192,34 0-160,-34 17 96,0 0-96,-18 17-64,18 0 0,-17 1 384,0-18-224,34 17-224,-17-34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3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1408,'-51'34'640,"17"0"-576,17 0 64,0-17-96,0 17 192,0 0-128,0-17-96,0 0-32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3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1 320,'-17'17'160,"0"17"-160,-17-17 224,17 17-128,-17 17-32,0 0-32,-35 0 32,35 18-32,0-35 192,0 0-128,0 0-96,0 0-32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3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2240,'0'0'992,"0"18"-768,-17-1-224,17 17 0,-17 0 0,-17 0-96,17 17 64,-35 0 160,1 0-64,0 0-96,17 18 0</inkml:trace>
  <inkml:trace contextRef="#ctx0" brushRef="#br0" timeOffset="1">904 137 2816,'-35'34'1280,"1"17"-1120,17-34 128,17 17-192,-34 17-32,0 1-32,0-1-128,0 0 64,0-17-32,17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3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3648,'-56'0'1173,"55"0"-1162,1 0 0,-1 0-1,1 0 1,-1-1 0,1 1-1,0 0 1,-1 0 0,1 0-1,-1 0 1,1 0 0,-1 0-1,1 0 1,0 0 0,-1 0-1,1 0 1,-1 1 0,1-1-1,0 0 1,-1 0 0,1 0-1,-1 0 1,1 1 0,0-1-1,-1 0 1,1 0 0,0 1-1,-1-1 1,1 0 0,0 1-1,-1-1 1,1 0 0,0 1-1,0-1 1,-1 0 0,1 1-1,0-1 1,0 1 0,0-1-1,0 0 1,0 1 0,-1-1-1,1 1 1,0 0 0,-14 36 191,0-12-85,10-11-96,3-10 19,0 1 1,-1-1-1,1 0 0,-1 0 0,0 0 0,0 0 0,-3 4 0,-1 3-24,0 0 0,0 1 0,-6 19 0,-9 21-150,18-45 141,0 0-1,1 0 1,0 0-1,-2 13 0,-5 14 21,-14 6-48,17-10-45,4-15-60,-2-1-247,0 0 1,-11 25-1,7-20 110,5-12 54,-1-1 1,0 1 0,-4 6-1,-5 8-541,11-7-461,2-11 395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3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2912,'-68'17'1312,"33"18"-1152,18-18-64,0 17-96,0-17 128,-17 17-64,0 0-96,17 17 0,0-17 224,0 17-96,0-34 32,0 17-64,17-16-672,-17 16 320,17-17-2400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4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2304,'-34'17'1056,"0"34"-896,-1-34 96,1 17-160,0 0 192,-17 17-192,17-16 32,0-1-64,0 0 96,34 0-96,-17-17-512,34 17 224</inkml:trace>
  <inkml:trace contextRef="#ctx0" brushRef="#br0" timeOffset="1">870 205 2656,'-68'35'1184,"-17"16"-1024,68-34 64,-17 0-160,-1 17-160,18 0 32,0 0 256,0 0-128,0-17-640,17 17 320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5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18 137 2304,'-15'-28'752,"15"27"-737,-1 0 0,1 0 0,0 0 1,-1 0-1,1 0 0,0-1 0,0 1 0,-1 0 0,1 0 0,0 0 1,0 0-1,0 0 0,1-1 0,-1 1 0,0 0 0,0 0 1,0 0-1,1 0 0,-1 0 0,1 0 0,-1 0 0,1 0 1,-1 0-1,1 0 0,0 0 0,-1 0 0,1 0 0,0 0 0,0 0 1,0 1-1,0-1 0,-1 0 0,1 1 0,0-1 0,0 0 1,0 1-1,2-1 0,5-3 55,0 1 0,1 0 1,12-3-1,-16 5-42,83-19 650,-64 15-469,43-5 1,-28 5-64,18-6-2,-12 7-3,66 4 0,-48 1 201,-59-1-303,0 0 1,0 0 0,0 1-1,0 0 1,0 0 0,0 0-1,6 2 1,-8-2-15,0 0-1,0 0 1,0 0 0,0 0 0,-1 0-1,1 1 1,-1-1 0,1 1 0,-1-1-1,1 1 1,-1 0 0,0-1 0,0 1-1,0 0 1,0 0 0,0 0 0,1 3-1,0 1 70,-1 1-1,0-1 0,-1 1 0,0-1 1,0 10-1,-1 4 30,1 281 1482,0-301-1600,0 0 0,0 1 0,0-1-1,0 0 1,0 0 0,0 0 0,0 0 0,0 0-1,0 0 1,0 0 0,0 0 0,0 0-1,0 1 1,0-1 0,0 0 0,0 0 0,0 0-1,0 0 1,0 0 0,0 0 0,0 0-1,0 0 1,0 0 0,0 0 0,0 1-1,0-1 1,0 0 0,1 0 0,-1 0 0,0 0-1,0 0 1,0 0 0,0 0 0,0 0-1,0 0 1,0 0 0,0 0 0,0 0-1,0 0 1,0 0 0,1 0 0,-1 0 0,0 0-1,0 0 1,0 0 0,0 0 0,0 0-1,0 0 1,0 0 0,0 0 0,0 0 0,1 0-1,-1 0 1,0 0 0,0 0 0,0 0-1,1 0 2,-1 0-1,0 0 0,1 0 1,-1 0-1,1 0 0,-1 0 1,1 0-1,-1 0 0,1 0 0,-1 0 1,1 0-1,-1 0 0,1 0 1,-1 0-1,0-1 0,1 1 1,-1 0-1,1 0 0,-1-1 1,0 1-1,1 0 0,-1-1 1,0 1-1,1 0 0,-1-1 0,0 1 1,1 0-1,-1-1 0,0 1 1,0-1-1,1 1 0,-1 0 1,0-1-1,0 1 0,0-1 1,0 1-1,0-1 0,0 1 0,0-1 1,0 1-1,0-1 0,0 1 1,0-1-1,0 1 0,0-1 1,0 0-1,0-1-13,0 0 0,0 0-1,0 0 1,1 1 0,-1-1 0,1 0 0,-1 0 0,2-3-1,4-10 60,0 0-1,-1-1 0,-1 0 0,4-24 0,-6 23-52,4-17-28,11-1 3,-8 19 17,13-33-17,10 9-37,-28 35 35,4-6-70,1 1-1,15-14 1,-20 21 64,1-1-1,-1 1 0,1 0 1,0 0-1,0 0 1,0 1-1,1 0 1,-1 0-1,11-2 0,0 2 2,1 1-1,25 1 0,-21 0 49,-13 0-16,-1 1 0,1-1 1,-1 1-1,0 1 1,1 0-1,-1 0 0,0 0 1,11 6-1,-2 0-16,-1 2 0,17 12 0,-16-10 58,1 0 1,18 8 0,-7-5 39,-26-15-64,0 1-1,0 0 1,0 0-1,0-1 1,0 0-1,0 1 1,0-1 0,0 0-1,0 0 1,0 0-1,0 0 1,0 0-1,0 0 1,2-1 0,1 0 49,-5 1-64,0 0 1,0 0 0,0 1 0,0-1 0,1 0-1,-1 0 1,0 0 0,0 0 0,0 0-1,0 0 1,0 0 0,0 0 0,0 0 0,0 0-1,0 0 1,1 0 0,-1 0 0,0 0-1,0-1 1,0 1 0,0 0 0,0 0 0,0 0-1,0 0 1,0 0 0,0 0 0,0 0-1,1 0 1,-1 0 0,0 0 0,0 0 0,0 0-1,0 0 1,0 0 0,0 0 0,0-1-1,0 1 1,0 0 0,0 0 0,0 0 0,0 0-1,0 0 1,0 0 0,0 0 0,0 0-1,0 0 1,0-1 0,0 1 0,0 0 0,0 0-1,0 0 1,0 0 0,0 0 0,0 0-1,0 0 1,0 0 0,0-29 142,-3 23-197,-3-3 50,0 0 1,0-1-1,-4-10 1,10 20 1,-1-1-9,1 0 0,-1-1 0,0 1 0,1 0 0,-1 0 0,0 0 0,0-1 0,0 1 0,1 0 0,-1 0 0,-2-1 0,1 1-16,0 1 1,0-1 0,0 1 0,0 0 0,0 0 0,1 0 0,-1 0 0,-3 0 0,-4 0-29,4 0 20,4 0 22,0 0 0,0 0 0,0-1 0,0 1 0,0 0 0,0 0 0,0 1 0,0-1-1,-1 0 1,1 0 0,0 0 0,0 1 0,0-1 0,0 1 0,0-1 0,0 1 0,0-1 0,1 1 0,-1-1 0,0 1 0,0 0 0,0 0 0,0-1 0,1 1 0,-1 0-1,0 0 1,1 0 0,-1 0 0,1 0 0,-1 0 0,1 0 0,-1 1 0,-15 25-101,10-18 91,1-1 0,0 1 0,1 0-1,-6 14 1,5 9 17,-2-17 12,6-14 2,0 0 1,0 1-1,0-1 1,0 1-1,1-1 1,-1 1-1,1-1 1,-1 1-1,1-1 1,-1 1-1,1-1 0,0 1 1,0 0-1,0-1 1,0 1-1,0 0 1,0-1-1,0 1 1,1-1-1,-1 1 1,0 0-1,1-1 1,0 3-1,0-3 7,0 0 0,-1 0 0,1 0 0,0 0 1,0-1-1,0 1 0,0 0 0,0 0 0,0 0 0,0-1 0,0 1 0,0-1 0,0 1 0,0 0 0,2-1 0,9 7 79,-8 1-164,-3-8 59,-1 1 1,0-1 0,0 0 0,1 1 0,-1-1 0,0 1-1,1-1 1,-1 1 0,1-1 0,-1 0 0,0 1 0,1-1 0,-1 0-1,1 1 1,-1-1 0,1 0 0,-1 0 0,1 0 0,-1 1 0,1-1-1,-1 0 1,1 0 0,-1 0 0,1 0 0,-1 0 0,1 0-1,-1 0 1,1 0 0,0 0 0,-1 0 0,2 0 0,29 0-1117,-25-3 758,-5 2 355,0-1-1,0 1 1,0 0-1,0 0 0,0-1 1,0 1-1,0-1 0,0 1 1,0-1-1,0 0 0,-1 1 1,1-3-1,1-32-107,-2 13-119,0 20 112,-3 9 90,1-3 57,1-1-10,-1 0 0,1-1 0,0 1 1,0 0-1,0 0 0,1 0 0,-1 0 0,0 0 1,1 0-1,-1 0 0,1 0 0,-1 0 1,1 0-1,0 0 0,0 0 0,0 1 0,0-1 1,1 0-1,0 3 0,2 2-4,-1-3 4,-1 0 1,1 0-1,0-1 0,0 1 0,0 0 0,1-1 0,0 0 0,-1 1 0,7 4 0,-4-5 10,-4-3-8,0 0-1,-1 0 0,1 1 1,0-1-1,-1 0 0,1 1 1,-1-1-1,1 1 0,0-1 1,-1 1-1,1-1 1,-1 1-1,1-1 0,-1 1 1,1-1-1,-1 1 0,0 0 1,1-1-1,-1 1 0,0 0 1,1 0-1,2 5 47,-3-5-42,1 0 0,0 1 0,0-1 0,0 0 0,0 0 0,0 0-1,1 0 1,-1 0 0,0 0 0,0-1 0,1 1 0,-1 0 0,0 0 0,1-1 0,-1 1-1,1-1 1,-1 1 0,1-1 0,-1 0 0,2 0 0,35 1 286,-24-1-254,-8-3-25,0-6-13,0 0 0,0-1-1,4-10 1,-10 20-7,4-8-1,-1 1 0,-1-1 1,1 0-1,0-9 0,-1 11-31,-1-1 0,1 1 0,0 0 0,0 0 0,0 0 0,1 0-1,5-8 1,0 1 1,-6 9-22,0 0-1,0 0 1,0 0 0,1 1 0,-1-1-1,1 1 1,0 0 0,0 0 0,0 0 0,1 0-1,-1 0 1,1 0 0,6-3 0,-6 5 49,-1 0 1,0 0-1,1 1 1,-1-1-1,1 1 1,-1-1-1,0 1 1,1 0 0,-1 1-1,1-1 1,-1 1-1,1-1 1,5 3-1,-4-1 45,0 0 1,-1 1-1,1 0 0,0 0 0,-1 0 0,1 0 0,-1 1 1,5 4-1,-8-6-25,1 0 0,0 0-1,-1 0 1,1 0 0,-1 0 0,0 1 0,0-1 0,0 0 0,0 1 0,0-1-1,0 0 1,-1 1 0,1-1 0,0 4 0,2 8 34,3 3 26,-5-14-56,0 0-1,1 1 1,-1-1-1,0 1 1,-1-1-1,1 0 1,-1 1-1,1 6 1,-1 0 45,1-7-44,-1 0-1,0 0 1,1 1-1,-1-1 0,-1 0 1,1 0-1,-1 0 1,1 1-1,-1-1 1,-1 4-1,-9 10 42,9-15-50,1 1-1,0-1 0,-1 0 0,1 1 0,-1-1 0,0 0 0,0 0 0,0 0 0,0 0 1,-3 2-1,-5 4 56,2 6 59,-21 0 144,29-15-265,-1 1 1,1-1-1,0 0 1,-1 0 0,1 0-1,0 0 1,-1 0-1,1 0 1,0 0-1,0 0 1,0 0 0,0 0-1,0 0 1,0-2-1,0-20 0,1 20-26,-2-1 7,2 1-1,-1-1 1,0 1 0,1 0 0,-1-1-1,1 1 1,0 0 0,0-1-1,1 1 1,-1 0 0,4-5-1,0-1-20,-1 0 14,1 0 0,1 0 0,0 1 0,0 0 0,1 0 0,-1 1 0,2 0 0,9-8 0,-4 6-4,-10 6 19,0 1-1,0 0 1,0-1 0,0 0 0,3-3 0,17-34 41,-21 37-34,1 0 0,-1 1 1,1-1-1,0 1 0,6-4 0,0-1-11,10-11-39,-16 14 25,1 1 1,0-1 0,0 0-1,0 1 1,0 0-1,5-3 1,3 0-90,-9 5 86,-1 0 0,0 0-1,1 0 1,-1-1 0,0 1-1,3-3 1,-5 4 26,0 0 0,1 0 0,-1-1 0,0 1-1,0 0 1,0 0 0,0 0 0,0 0 0,0 0 0,0 0 0,0 0 0,0-1 0,0 1 0,0 0 0,1 0 0,-1 0 0,0 0 0,0 0 0,0 0-1,0 0 1,0 0 0,0 0 0,1 0 0,-1 0 0,0 0 0,0 0 0,0 0 0,0 0 0,0 0 0,0 0 0,1 0 0,-1 0 0,0 0 0,0 0 0,0 0-1,0 0 1,0 0 0,0 0 0,1 0 0,-1 0 0,0 0 0,0 0 0,0 0 0,0 0 0,0 0 0,0 1 0,0-1 0,0 0 0,1 0 0,-1 0-1,0 0 1,0 0 0,0 0 0,0 0 0,0 1 0,0-1 0,1 1-10,1 1 1,-1-1-1,0 1 1,1-1-1,-1 1 0,0 0 1,0 0-1,0-1 1,-1 1-1,1 0 0,0 0 1,-1 0-1,1 0 0,-1 0 1,0 0-1,1 0 1,-1 0-1,0 0 0,0 0 1,0 0-1,-1 0 1,1 0-1,0 0 0,-1 0 1,-1 3-1,-9 26 302,5 3-47,-5 3-6,5 9-75,2-31-70,0 7 61,4-17-120,1 0 1,0 0-1,0 0 1,0 0-1,0-1 0,3 6 1,1 5 129,9 16-11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4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17 2400,'-85'17'1088,"33"35"-960,18-35 224,34 17-224,-34 0 32,0 0-96,17 0 96,0 0-96,17 0-224,0 0 64</inkml:trace>
  <inkml:trace contextRef="#ctx0" brushRef="#br0" timeOffset="1">750 0 2560,'-34'52'1152,"-17"-18"-992,17-17-224,17 0 0,-17 0-32,0 17 32,17-17 64,0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4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2400,'-51'17'1088,"0"17"-960,0-17 224,34 0-224,-35 17 160,18 0-160,0-17-544,17 17 192</inkml:trace>
  <inkml:trace contextRef="#ctx0" brushRef="#br0" timeOffset="1">1057 18 4160,'-34'51'1856,"17"17"-1600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4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0 736,'0'0'320,"0"34"-256,0 0 736,0 0-448,-17 35 192,0-1-288,0 0 32,0 0-160,17-17 224,0 0-224,0 1-96,0-18-64,0 0 224,17-17-96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4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18 224,'15'-14'85,"-15"14"-83,0 0-1,1-1 1,-1 1 0,0 0-1,1-1 1,-1 1-1,1 0 1,-1 0-1,1 0 1,-1-1-1,0 1 1,1 0 0,-1 0-1,1 0 1,-1 0-1,1 0 1,-1 0-1,1 0 1,-1 0-1,1 0 1,-1 0 0,1 0-1,0 0 1,76 0 819,-74 0-750,1 1 0,-1-1-1,1 1 1,-1-1 0,1 1 0,-1 0-1,0 0 1,1 1 0,-1-1 0,0 0 0,0 1-1,5 3 1,1 2 11,0 1 1,12 14-1,-3-4 100,-13-12-117,-1-3-29,0 0-1,-1 0 1,1 1 0,-1 0 0,0-1 0,0 1 0,-1 0-1,1 0 1,-1 0 0,0 1 0,0-1 0,0 1-1,-1-1 1,1 1 0,-1 0 0,0-1 0,0 8 0,-1-8 0,-1 1 0,1 0 1,-1-1-1,0 1 1,-1-1-1,1 1 1,-1-1-1,0 1 1,0-1-1,0 0 0,0 0 1,-1 0-1,0 0 1,0-1-1,0 1 1,0-1-1,-6 5 1,2-3 6,-1-1 0,-1 1 1,-12 3-1,-13 7 77,28-12-101,0 0 1,1-1 0,-1 0-1,0 0 1,-1-1-1,1 1 1,0-1-1,-12 0 1,17-1-36,0 0 0,0 1 0,0-1 0,0 0 0,0-1 0,0 1 0,-1 0 0,1 0 0,0 0 0,0-1 0,0 1 0,0 0 0,-2-2 0,3 2 4,0-1 1,-1 0 0,1 0-1,-1 0 1,1 0-1,0 0 1,0 0-1,0 1 1,-1-1 0,1 0-1,0 0 1,0 0-1,1-2 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4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86 2976,'-14'-14'971,"11"11"-422,3-11-261,-3 8-181,2 5-100,-1 0 1,1-1 0,-1 1 0,1 0 0,-1 0-1,0 0 1,0 0 0,1 0 0,-1 0 0,0 1 0,0-1-1,0 0 1,0 1 0,-2-1 0,3 1-6,1 0-1,0 0 1,0 0 0,0 0 0,0 0 0,0 0-1,0 0 1,0 0 0,0 0 0,0 0-1,-1 0 1,1 0 0,0 0 0,0 0 0,0 0-1,0 0 1,0 0 0,0 0 0,0 0-1,0 0 1,0 0 0,0 0 0,-1 0 0,1 0-1,0 0 1,0 0 0,0 0 0,0 0-1,0 0 1,0 0 0,0 0 0,0 0 0,0 0-1,0-1 1,0 1 0,0 0 0,0 0-1,0 0 1,0 0 0,0 0 0,-1 0 0,1 0-1,0 0 1,0 0 0,0-1 0,0 1-1,0 0 1,0 0 0,0 0 0,0 0 0,0 0-1,0 0 1,1 0 0,-1 0 0,0 0-1,0-1 1,0 1-1,0-1 1,0 1-1,0 0 0,0-1 0,0 1 0,0-1 0,0 1 1,0-1-1,0 1 0,-1-1 0,1 1 0,0-1 0,0 1 1,0 0-1,0-1 0,-1 1 0,1-1 0,0 1 0,0 0 1,-1-1-1,1 1 0,0 0 0,-1-1 0,1 1 0,0 0 1,-1 0-1,1-1 0,-1 1 0,1 0 0,-1-1 0,-7-4-53,4-2-3,3 7 47,1-1 0,0 1 1,0-1-1,-1 1 1,1-1-1,0 1 0,-1 0 1,1-1-1,0 1 1,-1-1-1,1 1 0,-1 0 1,1 0-1,-1-1 1,1 1-1,0 0 0,-1-1 1,1 1-1,-1 0 1,0 0-1,1 0 0,-1 0 1,1 0-1,-1 0 1,1 0-1,-1 0 0,1 0 1,-1 0-1,1 0 1,-1 0-1,0 0 1,-9 0-65,7 0 46,0-1 1,0 1-1,0 0 0,0 0 0,0 0 1,0 1-1,0-1 0,0 1 1,0 0-1,0-1 0,0 1 0,0 1 1,0-1-1,1 0 0,-1 1 1,0-1-1,1 1 0,-5 3 1,0 3 20,0 0-1,0 0 1,1 0 0,-10 18 0,11-19 15,-1 3-26,1 1 0,1-1 0,-1 1 0,1 0 0,-3 18 1,1-8-50,-12 40-32,-12 48 204,28-99-51,1 0-1,0 1 1,0-1-1,2 19 1,0 9-83,-1 39 155,0-77-121,0 1 1,0-1 0,0 0-1,0 1 1,0-1-1,0 0 1,0 1 0,0-1-1,0 0 1,0 1-1,0-1 1,0 0 0,0 1-1,0-1 1,0 0-1,1 1 1,-1-1-1,0 0 1,0 1 0,0-1-1,1 0 1,-1 0-1,0 1 1,0-1 0,1 0-1,10 12 95,-5-9-118,-2-4-6,-1 1 13,-1 0 0,1 0 0,-1 0 0,1 0 1,-1 1-1,1-1 0,-1 1 0,5 0 0,2 5 23,-8-5-11,1 0 0,-1 0 0,1 0 1,0 0-1,-1-1 0,1 1 0,0 0 1,-1-1-1,1 1 0,0-1 0,0 0 0,-1 0 1,3 1-1,9-2-4,-10 1-213,1-1 0,-1 1-1,1 0 1,-1 0 0,1 1-1,-1-1 1,1 1 0,-1-1-1,4 3 1,10 11-1018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4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2976,'-34'0'1536,"51"0"-1376,0 17-128,0-17 128,17 0-96,0 0 128,1 0-128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18 2080,'0'0'667,"-5"-2"-411,1-1-192,0 1 1,-1 0-1,1 0 1,0 1 0,-1 0-1,1-1 1,-1 1 0,1 1-1,-1-1 1,0 1-1,1-1 1,-1 2 0,0-1-1,1 0 1,-1 1 0,-6 1-1,-6 3 535,0 0 0,-20 2 0,27-5-535,0 0-1,0 1 0,0 1 0,0-1 0,0 1 0,1 1 0,-1 0 0,1 0 0,1 1 0,-9 6 0,12-8-44,-7 5 24,1 1 0,0 0 0,1 1 0,-1 0 0,-12 20 0,18-22 6,0 0-1,-6 21 1,9-26-37,1 1 0,-1 0 0,1 0 1,1 0-1,-1 0 0,1 0 1,-1 0-1,2 7 0,0-6 7,1-1 0,0 0 0,0 1 1,1-1-1,-1 0 0,6 6 0,-5-6-4,0 1 4,0-1 0,1 0-1,0 0 1,0 0 0,0 0-1,1-1 1,0 0-1,-1 0 1,1 0 0,1 0-1,-1-1 1,1 0 0,-1 0-1,7 2 1,1 1 16,0 1 17,1 0-1,27 8 1,4-9 100,-22-4-80,42 12 51,-62-14-118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5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28 1824,'-15'-14'587,"13"11"-353,2 1-31,0-6 297,0 16-93,0-6 41,-3-2-150,2 0-287,1 0 1,-1 0-1,1 0 0,-1 0 1,1 0-1,-1 1 0,1-1 1,-1 0-1,1 0 0,-1 0 1,1 0-1,-1 1 0,1-1 0,0 0 1,-1 0-1,1 1 0,-1-1 1,1 0-1,0 0 0,-1 1 1,1-1-1,0 1 0,-1-1 0,1 0 1,0 1-1,-1 0 0,-2 15 121,1-2-57,-2 4 6,-1-1 0,0 0 0,-1-1 0,-11 21 1,-26 43 83,37-68-150,-10 22 94,-2-1-1,-30 41 1,23-40-39,4-4-14,-35 37-1,-29 7 41,19-9 352,64-62-396,4-3-13,-1 0-58,1 0-1,-1-1 1,0 1 0,1 0-1,-1-1 1,0 1 0,0-1-1,0 0 1,1 1 0,-1-1-1,0 0 1,0 0 0,0 0-1,0 0 1,0 1 0,0-1-1,-1-1 1,1 1 0,0 0-1,0 0 1,0-2 0,9-10-297,22-13-436,-23 16 324,-1 0 0,1-1 0,-2-1 0,8-12 0,23-52-817,-22 43 870,1-1 92,2-3 194,-2-1 0,15-46 1,-28 72 207,1 1 0,1 0 0,0 0 0,0 0 0,15-18 0,-14 20 117,-6 6-126,1 0-1,0 0 0,0 1 0,1-1 0,-1 1 0,4-4 0,-5 5-49,0 1-1,0-1 1,0 1-1,1-1 1,-1 1 0,0-1-1,0 1 1,0 0 0,0 0-1,0-1 1,1 1 0,-1 0-1,0 0 1,0 0-1,0 1 1,0-1 0,0 0-1,1 0 1,-1 1 0,0-1-1,0 0 1,0 1 0,0-1-1,1 2 1,-1-2-23,1 1 1,-1 0 0,0-1-1,0 1 1,0 0-1,0 0 1,-1 0 0,1 0-1,0 0 1,0 0-1,-1 0 1,1 0 0,0 0-1,-1 0 1,1 1-1,-1-1 1,1 2 0,3 26 272,-3-9-124,30 126 212,-13-71-359,-7-29-33,9 42-22,-15-37-54,12 34-2356,-14-78 1951,-1 1 1,8 11-1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5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2304,'0'0'1056,"52"18"-896,-18-18 96,-17 17-160,17-17 96,17 0-96,-17 0-1888,34 0 960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5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2496,'-14'0'784,"14"0"-778,0 0-1,0 0 1,0 0-1,-1 0 1,1 0 0,0 0-1,0 0 1,0 0-1,0 0 1,0 0 0,0 0-1,0 0 1,0 0-1,0 0 1,-1 0 0,1 0-1,0 0 1,0 0 0,0 0-1,0 0 1,0 0-1,0 0 1,0 1 0,0-1-1,0 0 1,0 0-1,0 0 1,-1 0 0,1 0-1,0 0 1,0 0 0,0 0-1,0 0 1,0 0-1,0 0 1,0 0 0,0 0-1,0 1 1,0-1-1,0 0 1,0 0 0,0 0-1,0 0 1,0 0 0,0 0-1,0 0 1,0 0-1,0 0 1,0 1 0,0-1-1,0 0 1,0 0-1,0 0 1,0 0 0,0 0-1,0 0 1,1 21 270,0-16-190,-1 0 0,0 0 0,0 0 0,0 0 1,0 1-1,-1-1 0,-3 9 0,3-7-36,-1-1-1,0 1 0,1 0-1,0 0 1,0 8 0,5 24 73,0-10-42,-2 72 247,-2-68-298,4 49-1,15 11 100,-10-50 21,-7-35-41,-1 1 0,-1-1 0,0 10 0,0-10 15,0-5 181,0-6-261,0 2-46,0-1 1,-1 0 0,1 1-1,0-1 1,-1 1 0,1-1-1,-1 1 1,0-1 0,0 1-1,-1-2 1,-5-13-84,5 8 31,1 0 0,0 1 1,1-1-1,-1 0 0,2-14 1,0 1-109,-1-7-3,-1 1-276,5-35 0,7 8-22,-8 32 333,-2 17 104,-1-1 0,1 0 0,0 1 0,0-1 0,1 1 0,0-1 0,0 1 0,0 0 1,3-6-1,9-9-48,-11 14 49,3-4 13,-6 10 14,0 0 0,1 0 0,-1 0 0,1 0 0,-1 0 0,0 0 0,1 0 0,-1 0 0,1 0 0,-1 0 0,0 0 0,1 0 0,-1 0 1,1 0-1,-1 0 0,0 0 0,1 0 0,-1 1 0,1-1 0,-1 0 0,0 0 0,1 0 0,-1 1 0,0-1 0,1 0 0,-1 1 0,0-1 0,0 0 0,1 1 0,-1-1 0,0 1 1,2 0 3,-1 1 0,1 0 1,-1-1-1,0 1 1,0 0-1,0 0 0,0 0 1,0 0-1,0 0 1,-1 0-1,2 4 0,1 28 155,0 8-11,0-25-98,2 7 84,1 46-1,-6-63-71,1 0 0,0 0 0,0 1 0,0-1 0,4 11 0,-3-11-4,0 0 0,-1 0-1,1 0 1,-1 0 0,-1 12 0,0-17-37,0 0 1,0 0-1,1 1 1,-1-1 0,0 0-1,1 0 1,-1 0 0,1 1-1,2 3 1,-3-6-9,0 1 0,1-1 0,-1 1 0,1-1 0,-1 1 1,0-1-1,1 0 0,-1 1 0,1-1 0,0 0 0,-1 1 0,1-1 0,-1 0 1,1 1-1,-1-1 0,1 0 0,0 0 0,0 0 0,0 1 10,1-1 0,-1 0 1,0-1-1,1 1 0,-1 0 0,1 0 0,-1-1 0,0 1 0,1 0 0,-1-1 0,3-1 0,1-1-9,0-1 0,-1 0 0,1 0 0,-1 0 0,1 0 0,-1-1 0,0 0 0,-1 0 0,6-8 0,14-35-458,1-1 134,48-107-283,-59 112 445,-12 36 140,1 0 0,0 0 0,0 1 0,1-1 0,0 1 0,0 0 0,1-1 0,0 1 0,0 1 0,9-12 0,-8 12 17,-5 6 4,1 0 0,-1-1-1,0 1 1,0 0 0,0-1-1,1 1 1,-1 0 0,0-1-1,1 1 1,-1 0 0,0 0-1,1-1 1,-1 1 0,0 0-1,1 0 1,-1-1 0,0 1-1,1 0 1,-1 0 0,1 0-1,-1 0 1,0 0 0,1 0-1,0 1 67,0 0 0,0 0 0,-1 0-1,1 0 1,0 1 0,-1-1 0,1 0 0,-1 1-1,0-1 1,1 0 0,-1 2 0,11 48 796,-3 0 1,4 92-1,-12-125-856,1 0 0,1 0 0,0-1 0,1 1 0,1 0 0,1-1 0,12 32 0,-2-12-857,-14-31 677,0 0 0,-1 0 0,0 10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2304,'0'0'752,"-3"0"-453,0 0-240,0-1-2,1 1 0,0 0 0,0 0 0,-1 1 0,1-1 0,0 0 0,0 1 0,-1-1 0,-1 2 0,-2 9 130,-8-5-102,12-5-86,-1 1-1,1-1 1,0 1-1,-1 0 1,1 0 0,0 0-1,0 0 1,0 0 0,1 0-1,-1 0 1,0 1 0,1-1-1,0 1 1,-1-1 0,1 1-1,0 0 1,0-1 0,1 1-1,-1 0 1,0 3 0,0 7-9,0 0 0,0 0 1,3 17-1,-1-2 8,-1-24 4,0-1 1,0 1-1,1 0 1,-1-1-1,1 0 1,0 1-1,0-1 1,3 7-1,2 6 18,0 18 34,0-17-35,-5-14-16,1 0 0,-1 1-1,0-1 1,0 1-1,0-1 1,-1 0-1,1 1 1,-1 6-1,0 39 201,0-49-188,0 1 0,0 0 0,0 0 0,0-1 0,0 1 0,0 0 0,-1-1 0,1 1 0,0 0 0,0-1 0,-1 1 0,1 0 0,0-1 0,-1 1 0,1 0 0,0-1 0,-1 1 0,1-1 0,-1 1 0,1-1 0,-1 1 0,1-1 0,-1 1 0,0-1 0,1 0 0,-1 1 0,0-1 0,1 0 0,-1 1 0,0-1 0,1 0 0,-1 0 0,0 0-1,1 0 1,-1 0 0,0 0 0,0 0 0,-1 0 0,-7 3 270,0 5 150,9-8-411,0 1 1,-1-1 0,1 0 0,0 1-1,-1-1 1,1 1 0,-1-1 0,1 0-1,0 1 1,-1-1 0,1 0-1,-1 1 1,1-1 0,-1 0 0,1 0-1,-1 1 1,1-1 0,-1 0 0,1 0-1,-1 0 1,0 0 0,1 0 0,-1 0-1,1 0 1,-1 0 0,1 0 0,-1 0-1,0 0 1,-1 0 1,1 0 1,0 0-1,-1 0 0,1 0 0,-1-1 1,1 1-1,0 0 0,-1-1 0,1 1 1,0-1-1,-1 1 0,1-1 0,0 1 0,0-1 1,0 0-1,-1 0 0,1 0 0,0 0 1,0 1-1,0-2 0,0 1 0,1 0 1,-1 0-1,-1-2 0,1 1-10,1 1-1,-1-1 1,1 1-1,-1-1 0,1 1 1,0-1-1,0 1 1,0-1-1,0-1 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5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316 103 1312,'0'-14'421,"3"8"-245,-2 5-146,1 0 39,-1 0 0,0-1 1,0 1-1,0 0 0,0-1 0,0 1 0,0 0 0,0-1 1,-1 1-1,1-1 0,0 0 0,-1 1 0,1-1 1,-1 1-1,0-1 0,0 0 0,1 1 0,-1-1 0,0-3 1,0-6 532,-3 5-218,-2 1-227,2 2-81,0 0 1,0 0-1,0 0 0,-1 0 1,-5-3-1,7 5-72,1 1 0,-1-1-1,0 0 1,0 0 0,0 1 0,0-1-1,0 1 1,0 0 0,0 0 0,0 0 0,0 0-1,0 0 1,0 0 0,-1 0 0,1 1-1,0-1 1,-3 1 0,-12 6 25,0 1 1,1 0-1,-27 18 0,0 5 67,26-22-41,-11 8 40,13-3-111,1 1 0,-23 31 1,34-42-2,2-2 13,0 0 1,-1 0 0,1 0 0,0 0 0,0 1 0,0-1 0,0 0 0,0 1 0,1-1 0,-1 0 0,1 1 0,0-1 0,-1 1 0,1-1 0,0 1 0,0-1 0,1 0 0,-1 1 0,0-1 0,1 1 0,0-1 0,-1 0 0,1 1 0,0-1 0,0 0 0,0 0 0,1 0 0,-1 0 0,0 0 0,1 0 0,2 3 0,-1-2 4,-1-1 0,1 0 0,0 1 0,-1-1 0,1 0 0,0 0 0,1-1 0,-1 1 0,0-1 0,0 1-1,1-1 1,-1 0 0,0 0 0,1-1 0,-1 1 0,1-1 0,-1 0 0,1 1 0,0-2 0,-1 1 0,1 0 0,3-1 0,3-3-20,0 0 1,0-1 0,-1 1-1,0-2 1,0 1-1,0-1 1,11-11 0,-4 5 64,38-25 114,-28 23-96,-26 14-62,0 0 0,0 0 0,0 1 0,0-1 0,0 0 0,0 0 1,0 0-1,0 0 0,0 0 0,0 0 0,0 1 0,0-1 0,0 0 1,0 0-1,0 0 0,0 0 0,0 0 0,0 1 0,0-1 1,0 0-1,0 0 0,0 0 0,0 0 0,1 0 0,-1 0 0,0 0 1,0 0-1,0 1 0,0-1 0,0 0 0,0 0 0,1 0 0,-1 0 1,0 0-1,0 0 0,0 0 0,0 0 0,0 0 0,0 0 1,1 0-1,-1 0 0,0 0 0,0 0 0,0 0 0,0 0 0,0 0 1,1 0-1,-1 0 0,0 0 0,0 0 0,0 0 0,0 0 0,0 0 1,1 0-1,-1-1 0,0 1 0,0 0 0,0 0 0,0 0 1,0 0-1,0 0 0,1 22 364,-1 2 155,-3 43 0,-9-13-137,9-12-35,3 53 1,0-50-292,0 89 219,0-132-293,0 0-1,0 0 1,0 0-1,0 0 0,1 1 1,-1-1-1,0 0 1,2 4-1,12 11-100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5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1888,'43'-29'613,"-26"21"-367,-12 6-227,27-7 169,-29 8-134,0 0-1,0 1 0,1-1 1,-1 1-1,0 0 0,0 0 1,1 0-1,-1 1 1,5 0-1,15 11 331,-4-8-113,-15-3-237,-1-1 0,0 1 0,0 0 0,0 0 1,0 0-1,1 0 0,-1 0 0,0 1 0,-1-1 0,1 1 0,0 0 0,3 2 1,17 25 583,-12-20-423,6 7 42,-12-8-184,-1-1 0,0 0 1,-1 1-1,0 0 0,0-1 0,-1 1 0,1 0 0,0 9 1,0 4 24,-1-1 1,0 23 0,-2 63 443,0-101-481,0 1-1,-1-1 1,1 1-1,-1-1 1,-1 1-1,1-1 1,-1 0-1,-4 11 1,-2-3 62,0 0 1,-11 14-1,13-20-79,3-3-16,0 0 0,0 0 1,-1 0-1,1-1 0,-1 1 0,0-1 0,0 0 1,0 0-1,-1 0 0,1-1 0,-1 1 0,1-1 0,-1 0 1,-8 2-1,-30 2 93,31-1-65,-1-2-13,-18-11-39,18 6 2,-2-2-25,14 4 34,1 0 0,-1-1 1,1 1-1,0 0 0,-1-1 0,1 1 1,-1 0-1,1-1 0,0 1 0,-1 0 1,1-1-1,0 1 0,0-1 1,-1 1-1,1-1 0,0 1 0,0-1 1,0 1-1,0 0 0,0-1 0,-1 1 1,1-1-1,0 1 0,0-1 0,0 0 1,3-5-108,0 3 84,1 0 1,-1 1 0,0-1-1,1 1 1,0 0 0,-1-1-1,1 2 1,0-1 0,0 0-1,0 1 1,8-2 0,3 1-56,-1 1 0,22 0 1,-29 1 96,-1 1 0,1 0-1,0 0 1,11 4 0,8 1 66,-3-3-368,0-2-1,31-2 1,-24 1-1460,7 0 52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5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54 4064,'0'-43'1307,"-1"36"-976,-4 6-156,-1 0-79,3 1 27,-1-1 0,1 1 0,0 0 1,-1 0-1,1 0 0,0 0 0,0 1 0,-1 0 0,1-1 1,-4 2-1,4 1 65,-1-1 1,1 1-1,-1 0 1,1 0-1,-5 6 0,-3 3 282,2-4-343,0 1 0,1 1 0,0 0 1,1 0-1,0 0 0,-8 18 0,-8 37 44,16-45-155,2-10-19,1 0-1,1 0 1,0 1 0,0 0-1,1-1 1,0 1 0,0 15-1,1-2-20,1-17 17,-1 1 0,1 0 0,0 0 0,1 0 0,0 0 0,0-1 0,4 12 0,-4-17 17,0 0 0,1 0 0,0 0 0,-1 0 0,1 0 0,0-1-1,0 1 1,0-1 0,3 3 0,3 2 25,-4-3-21,0 0 0,0 0 1,1 0-1,-1 0 0,1 0 1,0-1-1,-1 0 0,1 0 1,0-1-1,0 1 0,0-1 1,1 0-1,-1 0 0,0 0 1,9-1-1,-5 0-7,-1-1 0,0 0 0,1-1 1,-1 0-1,0 0 0,0 0 0,0-1 0,-1 0 0,1-1 0,7-4 1,-8 5-7,10-6 5,-11 7-4,0-1 0,1 0 0,-1 0 0,-1-1 0,1 0 0,0 0 0,-1 0 1,0-1-1,8-8 0,-9 7-3,0 1 0,0-1 0,-1 1 0,0-1 0,0 0 0,0 0 0,-1-1 0,0 1 0,0 0 0,0-1 0,-1 0 0,0 1 0,0-1 1,-1 1-1,0-1 0,-1-11 0,-10-19-69,9 26 53,-5-12 8,-20-18 63,9 17-194,4 7-569,11 14 176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5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3232,'0'0'1472,"-34"17"-1280,17-17 32,17 34-160,-17 18 480,17-18-320,-17 51 128,17-17-224,0 0 64,17 0-96,-17-16 0,0-1-32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5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1888,'-56'0'613,"55"-1"-595,-1 1-1,1 0 1,0 0-1,0 0 1,0 0-1,0 0 1,0 1-1,-1-1 1,1 0-1,0 0 1,0 1 0,0-1-1,-1 1 1,-10 7 61,7-4 18,-1 0 0,1-1 0,-1 0 1,-9 4-1,5-5 11,-8 4 152,5 8 167,3-2-113,-21 11 188,19-14-360,0 1 0,-13 14 1,21-20-109,0 0 1,1 0-1,0 1 0,0 0 1,0-1-1,0 1 0,0 0 1,1 0-1,0 1 0,-1 6 1,0 7 164,1 0 1,2 0-1,0 0 1,5 36-1,-4-50-168,1-1 0,-1 1 0,1 0 0,1 0 0,-1-1 0,1 0 0,-1 1 0,1-1 0,1 0 0,5 6 0,4 6 44,41 66 677,-53-81-771,-1 1-1,1-1 0,0 0 1,0 1-1,0-1 1,0 0-1,0 0 1,0 0-1,0 0 1,1 0-1,-1 0 0,0 0 1,1 0-1,-1-1 1,0 1-1,1 0 1,-1-1-1,1 1 1,-1-1-1,1 0 0,-1 1 1,1-1-1,-1 0 1,1 0-1,-1 0 1,4 0-1,26 0-401</inkml:trace>
  <inkml:trace contextRef="#ctx0" brushRef="#br0" timeOffset="1">582 35 2816,'-34'-17'1280,"34"34"-896,0 0-320,-17 17 192,34 17-160,-17 17 96,0 0-96,17-17 160,-17 1-160,17-18-32,0 17-32,-17-17-2784,17-17 1504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3232,'-17'17'1472,"0"52"-1280,17-35-32,0 0-128,-17 34 416,17 0-256,0 0-160,17-17-32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6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2304,'14'-29'752,"-14"29"-744,0 0 0,0 0-1,0-1 1,0 1 0,0 0 0,0-1 0,0 1 0,1 0 0,-1 0 0,0-1-1,0 1 1,0 0 0,0 0 0,1 0 0,-1-1 0,0 1 0,0 0-1,0 0 1,1 0 0,-1-1 0,0 1 0,0 0 0,1 0 0,-1 0-1,0 0 1,1 0 0,-1 0 0,0 0 0,0 0 0,1 0 0,-1 0-1,0 0 1,1 0 0,-1 0 0,0 0 0,0 0 0,1 0 0,25-3 200,-10-3 19,-12 4-192,-1 1 0,1 0 1,0 0-1,-1 0 0,1 0 0,0 0 0,0 1 0,4 0 1,34-1 172,-20 0-144,1 1 0,29 5 0,-4 1-27,52 2 0,-67-7 122,62 11 0,-90-11-130,9 1 32,-8-1 5,-1-1 0,1 1 0,-1 0 0,0 1 0,1 0 1,-1-1-1,0 2 0,9 4 0,-13-7-54,0 1 0,0-1 0,0 1 0,0-1 0,0 1 0,-1 0 0,1-1 0,0 1 0,0 0 0,-1 0 0,1-1 0,0 1 0,-1 0 0,1 0 0,-1 0 0,1 0 0,-1 0 0,0 0 0,1 1 0,-1-1-3,-1 1 0,1-1 1,-1 1-1,1-1 0,-1 0 0,1 1 1,-1-1-1,0 0 0,0 1 0,0-1 1,-1 1-1,0 2 2,-19 24 21,-1-1-1,-41 38 0,50-52-151,8-8 98,0-1 1,1 1 0,0 0-1,0 0 1,0 0 0,1 0-1,-1 1 1,1 0 0,1-1-1,-1 1 1,1 0 0,0 0-1,0 1 1,1-1 0,-1 0-1,2 0 1,-1 1 0,1 12-1,-1-3 14,1-8 10,0 1-1,0-1 1,1 1 0,2 9-1,8 16 47,-8-20-30,-3-11-7,0-1-1,1 1 1,0-1 0,-1 1 0,1-1 0,0 1 0,0-1 0,0 0 0,0 0 0,0 1 0,1-1 0,-1 0 0,1 0 0,2 2 0,-3-3-2,0 0 1,0 0-1,0 0 1,-1 0-1,1 0 0,0 0 1,0 0-1,-1 1 1,1-1-1,-1 0 1,1 0-1,-1 1 0,1-1 1,-1 0-1,0 1 1,0-1-1,0 0 0,0 1 1,0-1-1,0 0 1,0 1-1,0-1 1,0 0-1,0 1 0,-1-1 1,1 0-1,-1 1 1,1-1-1,-2 2 1,-1 9 75,2-5-44,-1-1 0,1 0 1,-4 9-1,-12 9 59,9-14-61,-1 2-6,-8 11 3,-23 11-20,28-20 3,-4 3 122,11-14-52,1-1 0,-1 1 1,0-1-1,0 0 0,1 0 0,-8 1 0,10-2-35,0-1 0,-1 0 0,1 1-1,0-1 1,0 0 0,-1 0 0,1 0 0,0 0 0,-1 0-1,1-1 1,0 1 0,0-1 0,0 1 0,-1-1 0,1 0 0,0 0-1,0 0 1,-2-2 0,-6-1 224,9 3-252,0 1-1,0 0 0,0 0 1,0 0-1,0-1 0,0 1 0,0 0 1,0-1-1,1 1 0,-1-1 1,0 1-1,0-1 0,0 0 1,1 1-1,-1-1 0,0 0 0,1 1 1,-1-1-1,0 0 0,1 0 1,-1 0-1,1 1 0,-1-1 0,1 0 1,0 0-1,-1 0 0,1 0 1,0 0-1,-1 0 0,1 0 0,0 0 1,0 0-1,0 0 0,0 0 1,0 0-1,0 0 0,0 0 1,1-1-1,-1-6 98,0 5-92,0 0 0,0 0 0,0 0 0,1 0 1,-1 0-1,1 0 0,0 0 0,-1 0 0,1 0 0,1 0 0,-1 1 1,0-1-1,1 1 0,2-5 0,2 1 15,0 1 0,0 0 0,0 0 1,12-7-1,0 1 18,1-2-17,0 0 1,1 2-1,1 0 0,-1 1 0,32-9 0,41-1-148,-19 3 21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0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954 205 4736,'32'-32'2128,"-27"30"-1899,0 2-236,-3 0-16,1 0 1,-1 0 0,1 0 0,-1 0-1,1 0 1,-1-1 0,1 1-1,3-2 1,9-10-31,-17 14 76,1-1-1,0 0 1,-1 0 0,1 0 0,-1 0-1,1 0 1,-1 0 0,0 0 0,1-1-1,-1 1 1,-2 0 0,-29 2 61,-16 0 307,0 2-1,-81 19 0,37-5 119,10-3-192,-101 16 475,167-31-700,1-1-1,-1 0 0,1-1 1,-28-6-1,17 3-9,6 1 14,1-1 0,-24-6 0,38 8-202,-6-4-176,11 6 258,1-1 1,0 1-1,0-1 0,0 1 1,0-1-1,-1 1 0,1 0 1,0-1-1,0 1 1,0-1-1,0 1 0,0-1 1,0 1-1,0-1 0,0 1 1,1-1-1,-1 1 0,0-1 1,0 1-1,0-1 1,0 1-1,1 0 0,-1-1 1,0 1-1,1-1 0,2-4-520,0 1 1,0-1-1,0 1 0,1 0 0,0 0 0,0 0 0,8-6 0,-2 3-508,1 0-1,14-7 0,5-1 107,-7 5 902,24-17 0,-22 13 998,-21 12-527,1-1-1,-1 0 1,0 1 0,5-5 0,-9 8-293,0-1 0,1 1 1,-1 0-1,0-1 1,0 1-1,0 0 1,0 0-1,0-1 1,0 1-1,0 0 1,0-1-1,0 1 0,0 0 1,0 0-1,0-1 1,0 1-1,0 0 1,-1 0-1,-1 3-13,-1 0 0,1-1 0,-1 1 0,0-1 0,0 0 0,0 0 0,-1 0 0,1 0 0,-1-1 0,1 1 0,-1-1 0,-5 3 0,-7 2 84,-29 9 1,35-12-153,0-1-17,0 0 0,-18 10-1,-12 16-14,27-22-27,0-1 0,0 0-1,-1 0 1,-15 3-1,16-6 100,9-2-48,0 0 0,0 0 0,0 0-1,0 1 1,0-1 0,0 1 0,0 0 0,-5 4-1,-17 8-38,26-13-13,-1-1 1,0 0-1,1 1 0,-1-1 1,0 1-1,1-1 1,-1 0-1,0 1 0,0-1 1,1 0-1,-1 0 1,0 0-1,0 0 0,1 0 1,-1 0-1,0 0 1,0 0-1,0 0 0,1 0 1,-1 0-1,-1 0 1,-1-1-31,1 1-23,4 3-13,8 7-80,-3-2 66,1-1 0,-1 1 0,13 7 0,11 8 53,-22-15 116,0-1 0,1 0 0,0-1 0,1 0 0,11 5 0,-10-6 134,1-1-1,17 4 0,-26-7-151,-1-1-1,1 1 1,-1-1 0,1 1-1,0-1 1,-1 0-1,1 0 1,-1-1 0,1 1-1,0-1 1,-1 0 0,1 0-1,-1 0 1,6-2-1,4-12 199,-4 4-92,7-2 99,-14 11-241,0 0 0,1 1 0,-1-1-1,0 0 1,0-1 0,0 1 0,0 0 0,0 0-1,-1-1 1,1 1 0,-1-1 0,1 0-1,-1 1 1,0-1 0,0 0 0,1-4 0,-2 3-27,1 0 1,-1-1 0,1 1-1,-1 0 1,-1-1-1,1 1 1,-1 0 0,-1-8-1,-16-34 71,6 19 119,-17-36-348,16 38-898,-13-38 0,9 12-4011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5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4384,'-28'-14'1424,"29"13"-799,7 0-220,-6 1-344,0-1 0,0 2 0,0-1 0,-1 0 0,1 0 0,0 0 0,0 1 0,2 0-1,0 1 24,0 0 0,-1 0 0,1 0 0,0-1 0,0 0 0,0 0 0,0 0-1,0 0 1,1 0 0,6-1 0,123 0 284,-125 0-335,-1-1 0,1 0 0,0 0-1,11-5 1,-12 4 18,0 0-1,0 1 0,-1 0 1,12-1-1,-16 3-35,0-1 0,-1 0 0,1 0 0,0-1 0,0 1 0,0 0 0,-1-1 1,1 0-1,0 0 0,-1 0 0,1 0 0,0 0 0,-1 0 0,1 0 0,-1-1 0,3-2 0,1 1 209,1 2-84,-14 5-104,1 10-100,-6 1-124,9-12 159,1 0 1,-1-1-1,1 1 0,-1 1 0,1-1 0,-2 4 1,1 1-13,0-1 0,1 1 1,0 0-1,-1 9 0,-4 15-59,5-25 80,-1 5-8,0 1 0,1 0 0,0 0 0,0 14 0,1-5-10,1-13 24,-1 1 1,2-1-1,-1 1 0,4 15 0,1-7 20,-3-11 10,0 0 1,0 0 0,-1 0 0,0 1 0,0 6 0,-1-7 30,1 0 0,0 0 0,3 11 0,1 9 106,-6-24-86,0 1 1,0 0-1,0 0 0,0-1 1,-1 1-1,0-1 0,-3 6 1,-6-4 33,8-1-81,-3 4-3,4-7-16,-1 0-1,0-1 1,0 1 0,1 0-1,-1-1 1,0 0-1,0 0 1,0 0-1,0 0 1,1 0-1,-5-1 1,-36-9 27,27 5 1,-18 0-7,16 0-42,11 2-1,0 2 0,0-1 1,-1 1-1,1 0 0,-8 0 1,-36 1-604,51-1 618,-1 1 0,0 0 0,1 0 0,-1 0 0,0 0 0,1 0 1,-1 0-1,0 0 0,1 1 0,-1-1 0,0 0 0,1 0 0,-1 0 0,1 1 0,-1-1 1,0 0-1,1 1 0,-1-1 0,1 0 0,-1 1 0,1-1 0,-1 1 0,1-1 0,-1 1 1,1-1-1,0 1 0,-1-1 0,1 1 0,0 0 0,-1-1 0,1 1 0,0-1 0,0 1 1,-1 0-1,1-1 0,0 1 0,0 0 0,0-1 0,0 1 0,0 0 0,0-1 0,0 1 1,0 0-1,0-1 0,0 1 0,1-1 0,-1 2 0,1 1 76,0 0 0,0-1 0,0 1 0,0 0-1,1 0 1,-1-1 0,1 1 0,0-1 0,3 5 0,-3-6-42,0 1 0,0 0 0,0-1-1,0 1 1,0-1 0,0 0 0,0 0 0,0 0 0,1 0 0,-1 0 0,0 0 0,4 0 0,1 0 16,1 0 1,-1-1-1,8-1 1,5 1 43,12-4 151,0 0 1,51-16-1,-68 16-178,-7 3 45,1-1 1,-1-1 0,0 1-1,10-7 1,-9 7 90,5 2-79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5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18 173 2656,'-14'-14'837,"14"13"-821,-1 1-1,1-1 1,-1 1-1,1-1 0,0 0 1,0 1-1,-1-1 1,1 1-1,0-1 1,0 1-1,0-1 0,-1 0 1,1 1-1,0-1 1,0 0-1,0 1 1,0-1-1,0 0 1,0 1-1,1-1 0,-1 1 1,0-1-1,0 0 1,0 1-1,0-1 1,1 1-1,-1-1 0,0 0 1,1 1-1,-1-1 1,1 0 33,2-3 24,0 0-1,0 0 1,0 0 0,0 1-1,5-4 1,-3 2-5,1-1 0,8-11 0,3-9-25,0 15-16,3-15-22,-16 23-2,-1 1 1,0-1 0,1 1-1,0 0 1,4-3-1,-8 5 5,1-1-1,0 1 1,-1-1 0,1 1-1,0 0 1,0-1-1,-1 1 1,1 0 0,0 0-1,0-1 1,-1 1-1,1 0 1,0 0 0,0 0-1,-1 0 1,1 0-1,0 0 1,0 0 0,0 0-1,-1 0 1,2 1-1,1-1 40,-3 0-43,0 0 0,0 0 0,0 0 1,0 0-1,0 0 0,0 0 1,0 0-1,1 0 0,-1 0 1,0 0-1,0 0 0,0 0 0,0 0 1,0 0-1,0 0 0,0 0 1,0 0-1,0 0 0,1 0 1,-1 0-1,0 0 0,0 0 1,0 0-1,0 0 0,0 1 0,0-1 1,0 0-1,0 0 0,0 0 1,0 0-1,0 0 0,0 0 1,0 0-1,1 0 0,-1 0 0,0 0 1,0 0-1,0 0 0,0 1 1,0-1-1,0 0 0,0 0 1,0 0-1,0 0 0,0 0 1,0 0-1,0 0 0,0 0 0,0 0 1,0 1-1,0-1 0,0 0 1,0 0-1,0 0 0,0 0 1,0 0-1,-1 5 68,1-2-3,0 1 0,0-1 0,0 0 0,1 0 0,-1 1 0,1-1 0,0 3 0,28 74 1045,-28-77-1095,-1 0 0,1 0 0,-1 0 0,1 0 0,-1 0 0,0 0 0,-1 4 0,1-5-13,0 0 0,0 0-1,0 0 1,0 0-1,0 0 1,0 0-1,1 0 1,-1 0 0,0 0-1,3 4 1,0-1 82,1 0 1,0 0-1,0-1 1,7 6 0,-9-8-20,1 1 416,0-6-304,25-25 65,-20 20-373,4-1-2,-11 8 118,1 1-1,-1-1 1,1 1 0,-1-1 0,1 1 0,0 0-1,-1 0 1,1 0 0,1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5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4384,'-51'17'2016,"0"-17"-1568,34 0-416</inkml:trace>
  <inkml:trace contextRef="#ctx0" brushRef="#br0" timeOffset="1">120 375 4736,'-34'52'2144,"0"-18"-1856,17-17 1888,0 0-1376,0 0 128,17 0-672,17-17-192,0 17-64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5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1984,'-12'0'425,"17"0"252,-2-1-534,0 2 0,0-1-1,0 0 1,0 1 0,0-1 0,3 2-1,9 9 98,-10-8-74,-3-3-135,0 1 1,0-1 0,-1 0 0,1 1 0,0-1 0,-1 1 0,1 0 0,0-1 0,-1 1 0,1 0 0,1 1 0,-2-1-32,1 0 0,0 0 0,0 0 0,0 0 0,0 0 0,0 0 0,0-1 0,0 1 0,0-1 0,0 1 0,4-1 1,116 0 281,-54 0-95,-37 0-155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5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53 103 992,'0'-14'309,"-2"8"-175,-10-5 68,9 8 449,4 3-621,-1 1 1,0-1 0,0 1-1,0-1 1,0 1-1,1-1 1,-1 1-1,0-1 1,0 1 0,0-1-1,0 1 1,0-1-1,0 1 1,-1-1-1,1 1 1,0-1-1,0 1 1,0-1 0,0 1-1,0-1 1,-1 1-1,1-1 1,0 0-1,-1 1 1,1-1-1,0 1 1,0-1 0,-1 0-1,1 1 1,-1-1-1,1 0 1,0 1-1,-1-1 1,1 0 0,-1 1-1,1-1 1,-1 0-1,1 0 1,-1 0-1,1 0 1,-1 1-1,0-1 1,-4 3 202,2 2-47,0 0 1,0 1 0,0 0-1,-2 6 1,4-7-83,0 0 0,0 0 1,0 0-1,1 0 0,0 1 0,0-1 1,0 0-1,0 0 0,1 1 0,2 7 0,-2-11-95,0 0 0,1 0-1,-1 0 1,1 0 0,-1 0-1,1 0 1,-1 0 0,1 0-1,0-1 1,0 1 0,0-1-1,0 0 1,0 1 0,0-1-1,0 0 1,1 0 0,-1 0-1,3 0 1,4 1 47,-1-1 1,0 0-1,0-1 1,10 0-1,-6 0 15,-8 0-52,1 0 0,0 0 0,0-1 1,0 0-1,0 0 0,-1 0 0,1-1 0,0 1 0,-1-1 1,5-3-1,-1 0 6,0 0 0,-1-1 0,1 0 0,7-9 0,-10 10-8,31-33 158,-33 34-114,1 0 0,-1-1 0,0 0 0,0 0 0,0 0 0,2-6-1,-4 9-31,-1-1-1,1 1 0,-1 0 1,0 0-1,0 0 0,0 0 0,0 0 1,0 0-1,0-1 0,-1 1 1,1 0-1,-1 0 0,1 0 0,-1 0 1,0 0-1,0 0 0,0 0 1,-2-2-1,-1-6 106,3 8-108,1 1 0,-1-1 0,0 0 0,0 0 0,0 0 1,0 0-1,0 0 0,0 1 0,-1-1 0,1 1 0,0-1 0,-1 1 0,1-1 0,-1 1 0,0 0 0,1 0 0,-1 0 0,0 0 0,-3-2 0,1 2 1,-1 0 1,0 0 0,1 0 0,-1 1 0,0-1-1,-6 2 1,8-2-45,0 1 1,0 1-1,1-1 0,-1 0 0,0 1 0,-3 0 1,-25 14-96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4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62 3232,'0'-15'1035,"-3"10"-614,2 3-373,-1 1 1,1-1-1,0 1 0,0-1 1,0 1-1,0-1 0,0 0 1,0 0-1,0 1 0,0-1 1,1 0-1,-1 0 0,1 0 1,-1-3-1,1 2 811,0 1-561,0-6-166,0 8-43,0 17-3,0 28 2,-1 7 23,0-19 17,6 52 1,-1-50-70,1-4 0,0 37-1,-5 48 11,0-109-35,0 0-1,1 0 0,0 0 0,0 0 0,4 11 0,1 6 35,-3-7-22,-2-11-15,0 0 1,0 1-1,1-1 1,0 0-1,5 11 1,-6-13 26,0 0 1,0-1 0,0 1-1,-1 0 1,0 0-1,0 0 1,0 0 0,-1 5-1,1-1-4,0-5 197,0-6-294,0-8 182,0 8-70,-3 3-298,-5 0-18,16 0 104,-5 0 410,-6 0-187,-8 0 0,8 0-53,0 0-17,-8 0 1,11 0-11,0 0 1,0 0-1,-1 0 1,1 0-1,0 0 0,0 0 1,0 1-1,0-1 0,0 0 1,0 0-1,0 0 1,0 0-1,0 0 0,-1 0 1,1-1-1,0 1 0,0 0 1,0 0-1,0 0 1,0 0-1,0 0 0,0 0 1,0 0-1,0 0 0,0 0 1,-1 0-1,1 0 1,0 0-1,0 0 0,0 0 1,0 0-1,0 0 0,0 0 1,0 0-1,0-1 1,0 1-1,0 0 0,0 0 1,0 0-1,0 0 0,0 0 1,0 0-1,0 0 1,0 0-1,0 0 0,0-1 1,0 1-1,0 0 0,0 0 1,0 0-1,0 0 1,0 0-1,0 0 0,0 0 1,0 0-1,0-1 0,-2-6 6,-3 9-7,-2 1-14,1-12-55,5 8 65,-1 1 0,1-1 0,0 1 0,-1-1 0,1 1 0,-1 0 0,1-1 0,0 1 0,-1 0-1,1 0 1,-1 0 0,1 0 0,-1 0 0,-1 1 0,-8-1-79,-6 0 74,11 0 12,1 0 1,-1 1 0,-8 1-1,-3 4 20,14-4-14,0-1 1,-1 0-1,1 0 0,0 0 0,-1 0 1,1-1-1,-1 1 0,-6-1 0,5 0 7,1 0 0,0 0 0,0 1 0,-8 1 0,-10 9 22,8-7-32,9-3-1,1 1-1,0-1 0,0 1 1,0-1-1,-1 1 1,2 0-1,-6 3 0,-14 5 6,-2 0-50,19-7-14,-1 0-3,1 1 1,-1-1 0,1 1-1,-1 1 1,-5 5-1,4-3 20,4-3 61,0-1 1,1 1-1,0-1 0,0 1 0,-3 5 1,-9 26 32,11-25-110,0 0 0,-10 17-1,0-8 6,12-17 50,0 0 1,0 1-1,0 0 0,0-1 1,1 1-1,-1 0 0,1 0 1,0 0-1,-1 0 0,2 0 1,-1 0-1,0 0 0,0 0 0,1 0 1,0 0-1,0 7 0,0 2 79,0-4-29,1-1 0,-2 1 1,1-1-1,-3 13 0,-3-3 16,4-14-59,1 1 0,0-1 0,0 1 0,0 0 0,0 0 0,0 0 0,1-1 0,0 5 0,0-4 0,0 0-1,0 0 1,1 0-1,0-1 1,-1 1-1,2 0 1,-1 0-1,2 3 1,3 9 25,-2-2 4,-3-10-23,0 1 0,0-1 0,1 0 0,0 0 0,0 0 1,0 0-1,3 4 0,46 78 332,-35-62-305,-5-6 6,0-1-1,2 0 1,0-1-1,0 0 1,32 26-1,-22-23 25,2-1 1,0-1-1,0-1 0,2-1 0,50 20 0,-60-30-53,1-1 0,22 2 0,-13-1 61,-5-2-36,-6 1-21,1-1 0,-1-1 0,0-1 0,1-1 0,-1 0 1,17-2-1,21-9 79,9 5-32,-9-6-31,-38 10-28,-10 2-2,-1-1-1,0 0 1,1 0-1,4-2 1,-3 0 16,-1-1 0,1 0 1,10-8-1,17-11 49,-27 20-59,0-1-1,-1 0 1,0 0-1,0 0 0,0-1 1,0 0-1,-1 0 1,8-10-1,-3 0 96,0 0 0,11-25 0,-1 8-32,-16 25-67,1 0-1,-1 1 0,0-1 1,-1-1-1,5-10 1,-2-16 0,-1 17 12,-3 14-15,-1 0-1,1 0 0,-1-1 1,-1 1-1,1-1 1,0 1-1,-1-1 1,1-6-1,0-25 2,0 20 31,0-1 0,-2 0 0,0 0 0,-3-20 0,0 22-71,0 1 0,-1-1 0,0 1 0,-8-15 0,7 20 33,1 1 82,1 0-1,0 0 0,0 0 0,0-1 0,1 1 0,-4-16 0,0 9-53,-1 0 1,-17-25-1,16 26 0,-25-38 94,32 48-127,-1 0 1,1 0-1,-1 0 1,0 0-1,0 0 1,0 0 0,-1 1-1,1-1 1,0 1-1,-6-2 1,4 1-21,1 0 1,-1 0 0,1 0 0,-8-7-1,10 9 16,0-1 0,0 0-1,0 1 1,0-1 0,0 1 0,0 0-1,-1 0 1,1 0 0,0 0-1,-1 0 1,1 0 0,-1 1 0,-2-1-1,-9-3-8,-9-7 54,14 9-12,0 1 0,0 0 0,0 1 1,-16 1-1,4-1-220,4 0 46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4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18 239 1888,'-15'0'613,"15"0"-608,0 0-1,0 0 0,0 0 0,0 0 1,0 0-1,0 0 0,0 0 1,0 0-1,-1 0 0,1 0 1,0 0-1,0 0 0,0 0 1,0 0-1,0 0 0,0 0 0,0 0 1,0 0-1,0 0 0,-1 0 1,1 0-1,0 0 0,0 0 1,0 0-1,0 0 0,0-1 0,0 1 1,0 0-1,0 0 0,0 0 1,0 0-1,0 0 0,0 0 1,0 0-1,-1 0 0,1 0 1,0 0-1,0 0 0,0 0 0,0-1 1,0 1-1,0 0 0,0 0 1,0 0-1,0 0 0,0 0 1,0 0-1,0 0 0,0 0 0,0 0 1,0-1-1,0 1 0,0 0 1,0 0-1,0 0 0,0 0 1,0-1 16,0 1 0,0-1 0,0 1 0,0-1 0,0 1 0,0-1 0,0 1 0,1-1 0,-1 1 0,0-1 0,0 1 1,0-1-1,0 1 0,1-1 0,-1 1 0,0-1 0,1 1 0,-1-1 0,0 1 0,1-1 0,-1 1 0,0 0 0,1-1 0,-1 1 1,1 0-1,-1-1 0,0 1 0,1 0 0,-1 0 0,1-1 0,-1 1 0,1 0 0,-1 0 0,1 0 0,0 0 0,-1 0 0,1 0 1,-1-1-1,1 1 0,-1 0 0,2 1 0,3-4 502,27-40 1188,-22 37-1533,-3 4-89,0-2-51,0-1 0,-1 1 0,1-1 0,-1-1 0,0 1 0,10-12 0,-3 3 16,-2 8-24,-5 3-23,8-8 4,-13 11-1,-1-1 0,1 1 0,-1 0 1,1-1-1,-1 1 0,1 0 0,-1-1 0,1 1 0,0 0 0,-1 0 0,1 0 0,0 0 0,-1-1 1,1 1-1,-1 0 0,1 0 0,0 0 0,-1 0 0,1 1 0,0-1 0,-1 0 0,1 0 0,-1 0 1,1 0-1,0 1 0,-1-1 0,1 0 0,-1 0 0,1 1 0,0 0 0,0-1 24,0 1-13,0 0 0,1-1 1,-1 1-1,0 0 0,0 0 1,0 0-1,0 0 0,0 0 1,0 1-1,0-1 0,-1 0 0,1 0 1,0 0-1,-1 1 0,1-1 1,0 0-1,-1 1 0,0-1 1,1 1-1,-1 1 0,3 5 129,-1-3-95,0 1 0,1-1 0,-1 0 1,1 0-1,1-1 0,-1 1 0,0-1 0,6 6 0,-6-7 0,0 0-1,-1 0 1,0 1 0,1-1 0,1 6-1,-2-5 8,0 0 0,0-1 0,0 1-1,1-1 1,3 5 0,1-2 97,-4-2-46,1 0 0,0 0 0,0-1 1,8 6-1,-11-8-83,1-1 0,-1 1 1,0 0-1,1-1 0,-1 1 1,1-1-1,-1 0 0,1 1 1,-1-1-1,1 0 0,-1 0 1,1 0-1,-1 0 0,1 0 0,-1 0 1,1-1-1,-1 1 0,1 0 1,-1-1-1,1 1 0,1-2 1,3-2 58,0 0 0,-1-1 1,0 1-1,1-1 0,-2 0 1,1 0-1,7-11 0,-7 4-77,-4 10 0,0-1 1,0 1-1,0 0 0,1-1 1,-1 1-1,1 0 0,0 0 1,2-2-1,-1 0-23,0 1 0,0 0 0,-1-1 0,1 0 0,-1 1 0,0-1 0,0 0 0,0 0 0,0 0 1,-1 0-1,1-1 0,-1 1 0,0 0 0,-1-1 0,1-6 0,6-22-758,-5 26-250,0 0 1,8-13-1,7-14-1210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4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1056,'0'0'2341,"3"0"-1829,8 0-197,-11 0-313,0 0 0,0 0 0,0 0 0,1 0 0,-1 0 0,0 0 0,0 0 0,0 0 0,0 0 0,0 0-1,0 0 1,0 0 0,0 0 0,0 0 0,1 0 0,-1 0 0,0 0 0,0 0 0,0 0 0,0 0 0,0 0 0,0 0 0,0 0 0,0 0 0,0 0 0,0 0 0,1 1 0,-1-1 0,0 0 0,0 0 0,0 0 0,0 0 0,0 0 0,0 0 0,0 0 0,0 0 0,0 0 0,0 0-1,0 0 1,0 1 0,0-1 0,0 0 0,0 0 0,0 0 0,0 0 0,0 0 0,0 0 0,0 0 0,0 0 0,0 0 0,0 1 0,0-1 0,0 0 0,0 0 0,0 0 0,0 0 0,0 11 46,0-10-46,0-1 1,0 0-1,0 0 1,0 0-1,0 0 1,0 0 0,0 0-1,0 0 1,0 0-1,0 0 1,0 1-1,0-1 1,0 0-1,0 0 1,0 0-1,0 0 1,0 0-1,0 0 1,0 0-1,0 0 1,0 0-1,0 0 1,0 1-1,0-1 1,0 0 0,0 0-1,0 0 1,0 0-1,0 0 1,0 0-1,1 0 1,-1 0-1,0 0 1,0 0-1,0 0 1,0 0-1,0 0 1,0 0-1,0 0 1,0 0-1,0 1 1,0-1-1,1 0 1,-1 0 0,0 0-1,0 0 1,0 0-1,0 0 1,0 0-1,0 0 1,0 0-1,0 0 1,0-1-1,1 1 1,-1 0-1,0 0 1,11 0 125,-8 0 32,0 0-21,0 0-110,-1 1 0,1-1 1,0-1-1,-1 1 1,1 0-1,0-1 1,-1 1-1,1-1 1,0 0-1,-1 0 1,1 0-1,-1 0 1,0-1-1,1 1 1,-1-1-1,2-1 1,-3 3-25,-1 0 0,0-1 0,0 1 0,1 0-1,-1 0 1,0-1 0,0 1 0,1 0 0,-1 0 0,0 0 0,1 0 0,-1-1 0,0 1 0,1 0 0,-1 0 0,0 0 0,1 0-1,-1 0 1,0 0 0,1 0 0,-1 0 0,0 0 0,1 0 0,-1 0 0,1 0 0,147 0 357,-122 1-320,39 7-1,-20-3-1,172 0 421,-42-4-250,-106 4-186,132 4 51,-96-7-36,134-6 80,-185-2-114,62-3 79,-82 10 47,-5-1 101,42-4-1,-39-2 205,-22 4-217,0 0 0,0 0 0,19 0 1,-11 3-8,-8 0-105,0-1-1,0 0 1,-1-1 0,16-3 0,-9 0 55,-10 2-142,1 0 1,-1 0-1,0 1 1,0 0-1,1 0 1,-1 0-1,0 1 1,1 0-1,-1 0 1,1 1 0,7 1-1,11 9-69,-20-9 30,0-2 0,0 1-1,-1 0 1,1-1 0,9 0 0,13-1-1,93 1 179,-103-1-146,1-1 0,20-4 1,-12 1-10,22-1 16,-11-5-15,-5 5 52,-18-1 107,-13 6-142,1 1-1,-1-1 0,1 0 0,-1 0 0,1 1 1,0-1-1,-1 1 0,1-1 0,0 1 0,-1-1 0,1 1 1,2 0-1,27 0 218,-31 0-238,0 0 0,0 0 0,0 0 1,0 0-1,0 0 0,0 0 0,1 0 1,-1 0-1,0 0 0,0 0 0,0 0 1,0 0-1,0 0 0,0 0 0,0 0 1,0 0-1,0 0 0,1 0 0,-1 0 1,0 0-1,0 0 0,0 0 0,0 0 1,0 0-1,0 0 0,0 0 0,0 0 1,0 0-1,0 0 0,0 0 0,1 0 1,-1 0-1,0-1 0,0 1 0,0 0 1,0 0-1,0 0 0,0 0 0,0 0 1,0 0-1,0 0 0,0 0 0,0 0 0,0 0 1,0-1-1,0 1 0,0 0 0,0 0 1,0 0-1,0 0 0,0 0 0,0 0 1,0 0-1,0 0 0,0 0 0,0-1 1,0 1 3,0-1 0,-1 0 0,1 1 0,0-1 0,0 0 1,0 1-1,0-1 0,-1 1 0,1-1 0,0 0 0,-1 1 1,1-1-1,0 1 0,-1-1 0,1 1 0,-1-1 0,1 1 0,-1-1 1,1 1-1,-1-1 0,1 1 0,-1 0 0,1-1 0,-1 1 1,0 0-1,1 0 0,-1-1 0,0 1 0,1 0 0,-1 0 1,0 0-1,1 0 0,-2 0 0,-34-1-127,14 2-175,-4 2 205,25-2 87,-1-1 0,1 1 0,-1 0 0,1 0 0,-1 0 1,1 0-1,0 0 0,0 0 0,-1 0 0,1 0 0,0 0 0,0 1 0,0-1 0,-1 2 0,0 0-10,0 0 0,0 1 0,0-1 0,1 0 0,-1 1 0,1-1 0,0 1 0,0 0 0,0-1 0,-1 8 0,5-5-13,-2-5 34,0 0 7,0 0 1,1 0-1,-1 1 1,0-1 0,1 0-1,-1 0 1,1-1-1,-1 1 1,1 0 0,-1 0-1,1-1 1,0 1-1,-1-1 1,1 1 0,0-1-1,-1 0 1,1 0-1,0 0 1,2 0 0,9 0 30,-1 0 1,0-1-1,24-5 1,-32 6-17,-1-1-1,1-1 1,0 1 0,-1-1 0,0 1 0,1-1 0,-1 0 0,0 0 0,0 0-1,0-1 1,0 1 0,-1-1 0,1 1 0,-1-1 0,1 0 0,-1 0 0,0 0-1,2-4 1,-4 7-23,1-1-1,-1 1 1,0 0-1,0-1 0,0 1 1,1 0-1,-1-1 1,0 1-1,0-1 1,0 1-1,0-1 0,0 1 1,1-1-1,-1 1 1,0 0-1,0-1 0,0 1 1,0-1-1,0 1 1,-1-1-1,1 1 1,0-1-1,0 1 0,0 0 1,0-1-1,0 1 1,-1-1-1,1 1 1,0 0-1,0-1 0,-1 0 1,0 1 5,0-1 0,0 1 1,-1-1-1,1 1 0,0 0 1,0-1-1,-1 1 0,1 0 1,0 0-1,0 0 0,-3 0 1,-27-5 22,25 3-67,-1 1 1,0-1-1,-10 1 1,-18 6-50,25-3 74,0 0-1,-18 0 1,26-2 7,0 0-1,0 0 1,-1 0-1,1 0 1,0 1-1,0-1 1,0 1 0,-1-1-1,1 1 1,0 0-1,0 0 1,-3 2-1,2-1-16,0 1-1,0 0 0,1 0 1,0 0-1,-1 0 0,-1 3 1,-13 14-94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4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2304,'0'-14'752,"0"11"85,0 0-527,0-8 308,0 8 1142,0 0-1536,0-8 16,0 8 235,0 6-390,0-3-70,0 1-1,0 0 1,0-1 0,0 1 0,0-1-1,1 1 1,-1 0 0,0-1-1,0 1 1,0-1 0,1 1-1,-1-1 1,0 1 0,1 0 0,-1-1-1,0 1 1,1-1 0,-1 0-1,1 1 1,-1-1 0,1 1-1,-1-1 1,2 1 0,-1-1-3,-1 1 1,1-1-1,0 1 0,-1-1 1,1 1-1,-1 0 0,1-1 1,-1 1-1,1-1 0,-1 1 1,1 0-1,-1 0 0,0-1 1,1 1-1,-1 0 0,0-1 1,1 1-1,-1 0 0,0 0 1,0 0-1,0-1 0,0 1 1,0 0-1,0 1 0,0 25 234,1-11-111,-1-1 0,-4 26 0,-7-1-151,10-25 48,0 0 0,1 0 0,1 0-1,1 0 1,0 0 0,5 18 0,-6-25-26,2 28 98,-3-30-83,0 0 0,0 0-1,3 11 1,1-6 18,0 0-1,12 20 1,-12-22-11,2 8 187,-3-12-86,8-4 300,-11-4-279,0-25-422,0 28 272,0 0 1,0 0-1,0-1 1,0 1-1,0 0 0,0 0 1,0 0-1,0 0 1,0 0-1,0 0 1,0 0-1,0 0 1,0 0-1,0-1 1,0 1-1,0 0 1,0 0-1,0 0 1,0 0-1,0 0 1,0 0-1,0 0 0,0 0 1,0 0-1,0 0 1,0-1-1,1 1 1,-1 0-1,0 0 1,0 0-1,0 0 1,0 0-1,0 0 1,0 0-1,0 0 1,0 0-1,0 0 0,0 0 1,0 0-1,1 0 1,-1 0-1,0 0 1,0 0-1,0 0 1,0 0-1,0 0 1,0 0-1,0 0 1,0 0-1,0 0 1,1 0-1,-1 0 0,0 0 1,0 0-1,0 0 1,0 0-1,1 0 1,-1 0-1,1 0 0,-1 0 0,1 0 0,0 0 0,-1 0 1,1 0-1,-1 0 0,1 0 0,0 0 0,-1-1 1,1 1-1,-1 0 0,1 0 0,-1-1 0,1 1 0,0-1 1,-1 0-31,1 0 0,-1 0 1,1 0-1,-1 0 1,1 0-1,-1 0 1,0 0-1,0-1 1,0 1-1,1 0 0,-1 0 1,0 0-1,-1-2 1,1-3-18,1 5-2,-1 2 50,0 0 0,0-1 0,1 1 0,-1-1 0,0 1 0,1-1 0,-1 1 0,0-1 0,1 1 0,-1-1 0,1 1 0,-1-1 0,1 0 0,-1 1 0,1-1 0,-1 0-1,1 1 1,0-1 0,-1 0 0,1 0 0,-1 0 0,1 1 0,0-1 0,-1 0 0,1 0 0,1 0 0,0 0 239,1 0-144,26 0-565,-27 0 565,1 0 0,12-1-93,-9 1-17,0-1 0,0 1-1,0 0 1,0 1 0,0-1 0,11 4 0,7 3 68,-1 0 1,1-2-1,1 0 1,47 2-1,-44-6-110,39 7 1,-40-4-2,39 0 1,320-4 168,-130 0-64,-48-9-77,-21 1-49,-149 8 63,38 1-9,153-19-1,-92 3 63,19-4-28,-118 12-36,1 2-1,55 0 0,121 5 283,-202 0-243,-1 0-1,15-3 1,12-8-99,-13 8 109,0 1 0,43 3 0,-22 0-33,21-1 117,-66 0-104,0 0 1,0-1-1,-1 1 1,1 0-1,0-1 1,0 1 0,-1-1-1,1 1 1,0-1-1,-1 0 1,1 0-1,0 0 1,-1 0-1,1 0 1,-1 0 0,0 0-1,2-2 1,0 0 113,14 3 347,-17-3-384,0-8 0,0 8-37,-34 3-129,32 0 90,1 0 0,-1 0 0,0 0 0,0 1 0,0-1-1,1 1 1,-1-1 0,0 1 0,1 0 0,-1-1 0,0 1 0,1 0-1,-1 0 1,1 0 0,0 0 0,-1 1 0,-1 1 0,-3 0-47,2-3 25,1-1 35,1 1 1,-1 0-1,1 0 1,-1 0-1,1 1 0,-1-1 1,1 1-1,-5 1 1,-2 3 40,8-4-59,-1 0 0,1 0 1,-1 0-1,1 0 0,-1-1 0,0 1 1,1 0-1,-1-1 0,0 1 1,0-1-1,1 0 0,-1 1 0,-2-1 1,2 0 5,0 0 1,0 0-1,0 1 1,0-1-1,1 1 1,-1-1-1,0 1 1,0 0 0,0 0-1,1-1 1,-1 1-1,1 0 1,-1 1-1,0-1 1,1 0-1,0 0 1,-1 1-1,-1 1 1,-14 11 59,12-11-68,4-3-1,0 0 0,0 0 0,1 1 0,-1-1 0,0 0 0,1 1 1,-1-1-1,1 1 0,-1-1 0,0 1 0,1-1 0,-1 1 0,1-1 0,-1 1 0,1-1 0,0 1 0,-1 0 0,1-1 0,-1 1 0,1 0 0,0 1 0,-3 3-18,-2 4-21,3-7 33,1-1 0,0 1 0,1-1-1,-1 1 1,0 0 0,0-1 0,1 1 0,-1 0 0,1 0 0,-1 3 0,4 1-54,6 1 28,-5-10 102,-4 3-56,1-1 0,0 0 0,-1 1 0,1-1 0,0 1 0,-1-1 0,1 1 0,0-1 0,0 1 0,0-1 0,-1 1 0,1 0 0,0 0 0,0-1 0,0 1 0,0 0 0,0 0 0,-1 0 0,1 0 0,2 0 0,-3 0-4,1 0 1,-1 0-1,1 0 1,-1 0-1,1 1 0,0-1 1,-1 0-1,1-1 1,-1 1-1,1 0 1,-1 0-1,1 0 1,-1 0-1,1 0 1,-1 0-1,1-1 1,-1 1-1,1 0 1,-1 0-1,1-1 1,-1 1-1,1 0 0,-1-1 1,0 1-1,1-1 1,-1 1-1,0 0 1,1-1-1,-1 1 1,0-1-1,1 0 1,4-6 106,2 2 82,-7 5-185,1 0 0,-1-1 0,1 1 0,-1 0 0,1-1 0,-1 1-1,0 0 1,1-1 0,-1 1 0,1 0 0,-1-1 0,0 1 0,1-1 0,-1 1 0,0-1-1,0 1 1,1-1 0,-1 1 0,0-1 0,0 1 0,0-1 0,0 1 0,0-1 0,0 1-1,0-1 1,0 1 0,0-1 0,0 0 0,0 1 0,0-1 0,0 0 0,0 0-2,0 0 0,-1-1 0,1 1 1,0 0-1,-1 0 0,1 0 0,0 0 1,-1 0-1,0 0 0,1 0 0,-1 0 1,1 0-1,-1 0 0,0 0 0,0 0 1,0 1-1,1-1 0,-1 0 0,0 1 1,0-1-1,0 0 0,0 1 0,0-1 1,0 1-1,-2-1 0,-9-7 156,3 2 108,4 4-156,1 0 0,-1 0 0,0 0 0,0 1-1,0-1 1,0 1 0,0 1 0,0-1 0,-1 1-1,1 0 1,0 0 0,0 0 0,-7 2 0,-2 5 59,13-6-203,-1-1 0,1 1-1,-1 0 1,1 0 0,-1-1 0,0 1-1,1-1 1,-1 1 0,0-1-1,1 0 1,-1 1 0,-1-1 0,-15 0-276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4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 4160,'0'0'1333,"0"-2"-821,0-10-139,0 9 1723,-2 3-1546,-2 0-400,2 0-87,-1 0 1,1 0-1,0 0 0,0 0 1,-1 0-1,1 1 1,0-1-1,0 1 0,-3 0 1,-3 13 64,-15 4 26,12 1-63,2-9-58,7-9-26,0 1-1,1-1 0,-1 1 1,1-1-1,-1 1 0,1 0 1,0 0-1,0-1 0,0 1 1,0 0-1,0 0 0,0 0 1,0 0-1,1 1 0,-1-1 1,1 0-1,0 0 0,-1 0 1,1 5-1,0 8 36,-1-4 15,1-1-1,0 1 1,1-1 0,2 12-1,-3-21-47,1 0 0,-1 1 0,1-1 0,0 0 0,-1 0 0,1 0 0,0 0 0,0 0 0,0 0 0,-1 0 0,1-1 0,0 1 0,0 0 0,0 0 0,0-1 0,1 1 0,-1 0 0,0-1 0,0 1 0,0-1 0,0 0 0,3 1-1,1 0 31,0-1-1,0 1 0,0-1 1,6-1-1,-3 1-4,-4 0 12,-1 0-1,0 0 1,0 0-1,1 0 1,-1-1-1,0 1 1,0-1-1,0 0 1,0 0-1,0 0 0,0 0 1,0-1-1,0 1 1,0-1-1,-1 1 1,1-1-1,-1 0 1,1 0-1,-1-1 1,1 1-1,2-5 1,0 3 9,2-3 89,-5 6-115,0-1 0,0 0 1,-1 1-1,1-1 1,0 0-1,-1 0 0,1 0 1,-1 0-1,1 0 1,-1-1-1,2-3 0,-12-14 14,6 6-53,3 11 25,0 1-1,-1 0 1,1 0 0,-1 0-1,0-1 1,0 1-1,0 0 1,-2-4-1,2 5 2,0 0 0,0 0-1,0 0 1,0 0-1,0 1 1,-1-1-1,1 0 1,0 1-1,-1-1 1,1 0-1,0 1 1,-1 0-1,1-1 1,0 1-1,-1 0 1,1 0-1,-1-1 1,1 1-1,-3 1 1,-93-1 192,97 0-209,0 0 0,0 0 0,0-1 1,0 1-1,0 0 0,-1 0 0,1 0 0,0 0 0,0 0 1,0 0-1,0 0 0,0 0 0,0 0 0,0 0 0,0 0 0,0 0 1,-1 0-1,1 0 0,0 1 0,0-1 0,0 0 0,0 0 1,0 0-1,0 0 0,0 0 0,0 0 0,0 0 0,0 0 1,0 0-1,-1 0 0,1 0 0,0 0 0,0 0 0,0 0 0,0 0 1,0 1-1,0-1 0,0 0 0,0 0 0,0 0 0,0 0 1,0 0-1,0 0 0,0 0 0,0 0 0,0 0 0,0 0 1,0 1-1,0-1 0,0 0 0,0 0 0,0 0 0,0 0 0,0 0 1,0 0-1,0 0 0,0 1-16,0 0 0,0-1-1,0 1 1,0-1 0,0 1 0,1-1 0,-1 1 0,0-1 0,0 1-1,0-1 1,0 1 0,1-1 0,-1 1 0,0-1 0,1 0 0,-1 1-1,0-1 1,1 1 0,-1-1 0,0 0 0,1 1 0,-1-1 0,1 0-1,-1 1 1,0-1 0,1 0 0,-1 0 0,1 1 0,-1-1 0,2 0-1,16 2-1075,-15-2 937,17 0-916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5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2304,'0'-83'3989,"0"80"-3029,3 6-736,0 1-164,-1-1-1,0 1 0,0-1 1,0 1-1,0 0 1,-1-1-1,1 1 1,-1 0-1,1 8 1,0-4 3,0-1 0,0 1 1,4 7-1,29 56 406,-32-62-421,13 27 123,13 4 181,-6 3-64,-6-27-37,-6-7-91,1 4-27,-8-8 39,1 0-1,-1-1 1,1 0-1,9 7 0,-13-10-124,1 0 0,0 0-1,0-1 1,0 1 0,0 0-1,0-1 1,0 1 0,0-1-1,0 0 1,0 1 0,0-1-1,0 0 1,1 0 0,-1-1-1,0 1 1,0 0 0,0-1-1,3 0 1,2-2 104,0-1 0,-1 1 0,0-1 0,1 0 0,7-7 0,-7 6-60,19-18 332,36-39 0,-33 33-255,-16 16-103,-1-1 0,18-25 0,-25 32-54,-1-1 0,0 1 0,0-1 0,-1 0 0,0 0 0,4-17 0,-5 11 20,-1 11-25,-1 1-1,0-1 1,1 1 0,-1-1-1,1 1 1,0-1 0,0 1 0,0 0-1,0-1 1,0 1 0,0 0-1,1 0 1,-1 0 0,1 0 0,2-2-1,-2 2-155,-1 0-1,1 0 1,-1 0-1,1 0 1,-1 0 0,0-1-1,1 1 1,-1 0-1,0-1 1,-1 1-1,1 0 1,0-1-1,-1 1 1,1-1-1,-1 1 1,0-1 0,0 1-1,0-6 1,0 5-1386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5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2656,'0'0'4933,"0"2"-4736,0 10 113,3-6-118,1-3-184,-1-1-1,1 1 1,0 0 0,0-1 0,0 0-1,0 0 1,9 3 0,37 9 94,-6-2 6,-28-7-69,23 3 0,-9-3-3,38 11-1,-20-2 18,-36-12-42,-8-1 0,0 0 1,0 0-1,0 0 0,0 0 0,0 0 0,0 1 1,-1 0-1,1-1 0,6 6 0,-7-5 35,0 0 0,1 0 0,-1 0 0,0 0 0,1-1 0,0 0 0,-1 1 1,1-1-1,0 0 0,7 0 0,-9-1 343,-4 0-282,-10 0 95,12 0-199,0 0-1,0 0 0,0 0 1,0 0-1,0 0 0,0 0 1,0 0-1,-1 0 0,1 0 1,0 0-1,0 0 0,0 0 1,0 0-1,0 0 0,0 0 1,0 0-1,0 0 0,0 0 1,-1 0-1,1 0 0,0 0 1,0 0-1,0 0 0,0 0 1,0 0-1,0 0 1,0 0-1,0 0 0,0 0 1,0 1-1,0-1 0,0 0 1,-1 0-1,1 0 0,0 0 1,0 0-1,0 0 0,0 0 1,0 0-1,0 0 0,0 0 1,0 1-1,0-1 0,0 0 1,0 0-1,0 0 0,0 0 1,0 0-1,0 0 0,0 0 1,0 0-1,0 0 0,0 0 1,0 1-1,0-1 0,0 0 1,0 1-4,0 0 1,0 0-1,-1 0 1,1 0 0,0 0-1,-1 0 1,1 0-1,-1-1 1,1 1-1,-1 0 1,0 0 0,1 0-1,-1-1 1,0 1-1,0 0 1,1 0-1,-1-1 1,0 1 0,0-1-1,0 1 1,0-1-1,0 1 1,-1-1-1,-16 13-116,11-6 82,1 1 1,0 0 0,0 0 0,-5 9 0,-4 6 23,5-8 82,0-2 0,-1 1-1,-1-1 1,0-1 0,-1 0-1,0 0 1,-22 14 0,5-5 79,22-15-34,-1 1-1,-15 7 0,23-14-116,0 1 1,0-1-1,-1 0 1,1 0-1,0 0 1,0 0-1,0 0 1,0 0-1,0 0 1,0 0-1,0 0 1,0 0 0,0 0-1,0-1 1,0 1-1,0-1 1,0 1-1,0 0 1,0-1-1,0 0 1,0 1-1,0-1 1,0 1-1,1-1 1,-1 0-1,0 0 1,0 1-1,1-1 1,-1 0 0,0 0-1,1 0 1,-1 0-1,0-1 1,1 0-12,-1 1 1,1-1 0,-1 1 0,1-1 0,0 1-1,0-1 1,-1 1 0,1-1 0,1-1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0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1472,'0'-7'257,"0"5"44,-1 2-290,1 1 0,0-1 0,-1 1 0,1 0 0,0-1-1,-1 1 1,1-1 0,-1 1 0,1-1 0,-1 0 0,1 1 0,-1-1 0,1 1 0,-1-1 0,1 0 0,-1 0 0,1 1 0,-1-1 0,0 0 0,1 0 0,-1 1 0,1-1 0,-1 0 0,0 0 0,-3 0 3306,7 0-3018,264 0 741,-265 0-1044,0 0 0,0 0 0,0-1 0,0 1 0,0 0 0,1-1 0,-1 0 0,0 1 0,-1-1 0,1 0-1,0 0 1,3-2 0,-3 2 3,-1 0-1,1 0 0,-1 0 1,1 0-1,0 1 0,-1-1 0,1 1 1,0-1-1,0 1 0,-1-1 1,1 1-1,3 0 0,46 0-89,-51 3 171,0 8-37,0-11-42,0 0 0,0 0 0,0 0 0,0 0 0,0 1 0,0-1 0,0 0 0,0 0 0,0 0-1,0 0 1,0 0 0,0 0 0,0 0 0,0 0 0,0 0 0,0 1 0,0-1 0,0 0 0,0 0 0,0 0 0,0 0 0,0 0 0,0 0 0,0 0 0,0 0-1,0 0 1,0 0 0,0 0 0,0 1 0,1-1 0,-1 0 0,0 0 0,0 0 0,0 0 0,0 0 0,0 0 0,0 0 0,0 0 0,0 0 0,0 0-1,0 0 1,1 0 0,-1 0 0,0 0 0,0 0 0,0 0 0,0 0 0,0 0 0,0 0 0,0 0 0,0 0 0,0 0 0,0 0 0,1 0 0,-1 0 0,0 0-1,11 0 48,-8 0 326,-3 3-657,0 28 438,-3-31-145,-8 0-74,11 0 64,0 0-1,0 0 0,0 0 1,-1 0-1,1 0 1,0 0-1,0 0 0,0 0 1,0 0-1,0 0 0,0 0 1,0 0-1,0 0 0,0 0 1,-1 0-1,1 0 0,0 0 1,0 0-1,0 0 0,0 0 1,0 0-1,0 0 0,0 0 1,0 0-1,0 0 0,0 0 1,0 0-1,-1 0 0,1 0 1,0 0-1,0 1 0,0-1 1,0 0-1,0 0 1,0 0-1,0 0 0,0 0 1,0 0-1,0 0 0,0 0 1,0 0-1,0 0 0,0 0 1,0 1-1,0-1 0,0 0 1,0 0-1,0 0 0,0 0 1,0 0-1,0 0 0,0 0 1,0 0-1,0 0 0,0 1 1,0-1-1,0 5-4,-1 13-224,0-18 235,1 1-1,0-1 1,0 1 0,0-1 0,-1 1 0,1-1 0,0 0 0,-1 1-1,1-1 1,0 1 0,-1-1 0,1 0 0,0 1 0,-1-1 0,1 0-1,-1 1 1,1-1 0,-1 0 0,1 0 0,-1 0 0,1 1 0,-1-1-1,1 0 1,-1 0 0,1 0 0,-1 0 0,1 0 0,-1 0 0,0 0-1,1 0-2,0 0-1,0 0 0,0 0 0,-1 0 0,1 0 0,0 0 1,0 0-1,0 0 0,0 0 0,0 0 0,0 0 0,0 0 0,0 0 1,0 0-1,-1 0 0,1 0 0,0 0 0,0 0 0,0 0 0,0 0 1,0 0-1,0 0 0,0 0 0,0 0 0,0 0 0,0 0 1,-1 0-1,1 0 0,0 0 0,0 1 0,0-1 0,0 0 0,0 0 1,0 0-1,0 0 0,0 0 0,0 0 0,0 0 0,0 0 1,0 0-1,0 0 0,0 1 0,0-1 0,0 0 0,0 0 0,0 0 1,0 0-1,0 0 0,0 0 0,0 0 0,0 0 0,0 0 1,0 0-1,0 1 0,0-1 0,0 0 0,0 8-84,1-3 49,-1 0-1,0 0 1,0 1 0,-1-1 0,1 0 0,-3 7-1,-2-1 51,4-7-13,-1-1 0,1 0 0,0 0 1,0 1-1,0-1 0,0 1 0,1-1 1,-1 1-1,1 5 0,1 26-105,0-16 77,-1-1 0,0 0 0,-5 29 0,-1-27 24,4-16 2,1 1 1,-1 0-1,1-1 0,0 1 1,1 0-1,-1 0 0,1 0 1,0 5-1,0 226 115,0-234-110,0 0-1,1 0 0,-1 0 0,0 0 0,1 0 0,0 0 0,0 0 0,-1 0 0,1 0 0,0 0 0,2 3 0,-2-4 3,0 1-1,0-1 0,0 1 0,0-1 0,-1 1 0,1-1 0,-1 1 1,1 0-1,-1 0 0,1-1 0,-1 3 0,0-1 35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5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2560,'-31'0'1371,"25"3"-971,1 1-287,1 0-41,0 0 0,0 0 1,0 0-1,-4 7 0,-11 26-40,17-35-37,-2 3-1,0 1 0,1-1-1,0 0 1,0 1 0,0 0 0,0 0-1,1 0 1,0 0 0,0 0 0,1 0-1,-2 12 1,3-6 39,-1-9-21,1 0 0,0 1 0,0-1 0,0 0 0,0 0 0,0 0 0,1 0 0,-1 0 0,1 0 1,1 5-1,0-5-5,0 1 0,0 0 1,0 0-1,-1 0 1,1 0-1,-1 1 1,0-1-1,-1 0 1,1 8-1,0-10-1,-1 0 0,0 0 0,0 0 0,1 0 0,-1 0 0,1 0 0,-1 0 0,1 0 0,0 0 0,2 3 0,1 7 3,-9 2-43,4-12 30,0-1 0,0 1 0,0 0 1,1-1-1,-1 1 0,0 0 1,0 3-1,-1 1 47,-10 5 95,12-10-115,0-1 0,-1 0-1,1 1 1,-1-1 0,1 0 0,-1 0 0,1 1-1,0-1 1,-1 0 0,1 0 0,-1 0-1,1 1 1,-1-1 0,1 0 0,-1 0 0,1 0-1,-1 0 1,1 0 0,-1 0 0,1 0-1,-1 0 1,1 0 0,-1 0 0,1 0-1,-1-1 1,1 1 0,-1 0 0,1 0 0,-1 0-1,1-1 1,-1 1 0,1 0 0,0-1-1,-1 1 1,0-1 1,-4-10 211,4 10-226,0 1 0,0 0-1,0-1 1,0 1 0,0 0 0,1-1-1,-1 1 1,0 0 0,0 0 0,0 0 0,0 0-1,0 0 1,-2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0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2240,'0'0'6261,"2"0"-6197,87 0 507,-20 1-343,-6 1 36,72-8 1,-67-5-110,0 5 69,-33 1-151,-5 1-78,41-1 1,97 5-284,-163 0 309,-1 0 1,1 0 0,0 1-1,-1 0 1,1 0 0,-1 0-1,1 0 1,7 4 0,13 5 81,0 1-12,-24-11-85,0 1 1,-1-1-1,1 1 1,0-1-1,-1 1 0,1-1 1,0 0-1,0 1 1,-1-1-1,1 0 0,0 0 1,0 0-1,-1 0 1,1 1-1,0-1 0,0 0 1,0 0-1,-1-1 1,3 1-1,6-1 106,5 1 112,-14-3-651,0 2 337,0 0 0,0 1 0,0-1 1,0 0-1,0 1 0,0-1 0,1 0 0,-1 0 0,0 1 0,0-1 0,1 0 0,-1 1 0,0-1 0,1 0 0,0 0 21,0 1 0,0-1 0,-1 1 0,1 0 0,0-1 0,0 1 0,0 0 0,0 0 1,0 0-1,0 0 0,0 0 0,0 0 0,1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2912,'0'0'923,"-3"0"-550,-8 0-128,8 0 1120,3 3-959,0 8 68,0-10-467,0-1 0,0 0-1,0 0 1,0 0 0,0 0-1,0 0 1,0 0 0,0 0-1,0 0 1,0 0 0,0 1-1,0-1 1,0 0-1,0 0 1,0 0 0,0 0-1,0 0 1,0 0 0,0 0-1,0 0 1,0 0 0,0 1-1,0-1 1,0 0 0,0 0-1,0 0 1,-1 0-1,1 0 1,0 0 0,0 0-1,0 0 1,0 0 0,0 0-1,0 0 1,0 0 0,0 0-1,0 0 1,0 0 0,0 0-1,-1 1 1,1-1-1,0 0 1,0 0 0,0 0-1,0 0 1,0 0 0,0 0-1,0 0 1,0 0 0,0 0-1,-1 0 1,1 0 0,0 0-1,0-1 1,0 1-1,0 0 1,-11 0 532,8 0-171,0 0-43,-9 0-144,10 0 566,4 0-715,10 0-165,-6 3-22,-4-1 137,0-1 1,0 1-1,0-1 0,1 1 0,-1-1 0,0 0 1,1 0-1,-1 0 0,1 0 0,-1-1 1,1 1-1,0-1 0,-1 1 0,1-1 0,0 0 1,-1 0-1,5-1 0,-4 2 33,1-1 1,-1 0-1,1 1 0,-1 0 0,1-1 1,-1 1-1,0 1 0,4 1 0,10 3 40,-8-5-8,1 1-1,-1-2 1,1 1-1,15-2 1,-3 0 56,186 1 297,-177-1-316,36-7 0,-32 3-7,30 0 3,-8-7-42,-36 11-49,23 0 1,-28 2-26,0-1 0,0-1-1,16-3 1,-6-7 100,-19 10-52,1 0 0,-1 0 0,1 1 0,11 0 0,-3 0 142,-16 3-405,0-3 251,0 1-47,0 0 0,0-1 0,0 1 0,0 0 0,0 0 0,0-1 0,0 1 1,-1 0-1,1-1 0,0 1 0,0 0 0,-1 0 0,1-1 0,-1 1 0,0 0 11,1-1 0,-1 1 1,0-1-1,0 0 0,0 1 0,0-1 0,0 0 1,0 0-1,1 0 0,-1 1 0,0-1 0,0 0 1,-2-1-1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0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1664,'0'0'2037,"0"3"-1626,0 406 1989,0-405-2390,0-1 1,0 0 0,0 0-1,1 0 1,-1 0 0,2 4-1,9 4 28,-10-8-28,0 1 0,-1-1 0,1 0 0,-1 0 0,0 0 0,0 1 0,0-1 0,-1 4 0,0-3-6,1 0 0,0 0 1,0 1-1,0-1 0,0 0 1,1 0-1,-1 1 0,1-1 1,2 5-1,-1-5-3,0 1 1,0-1-1,0 1 0,0 0 0,-1 0 1,0 0-1,0 0 0,0-1 0,-1 1 0,1 0 1,-1 0-1,-1 6 0,1 123 122,0-132-122,0 1 0,0 0 0,0 0 0,0 0 0,-1 0 0,1-1 0,-1 1 0,0 0-1,0 0 1,0-1 0,-2 5 0,1-5 13,1 1 0,0-1-1,0 1 1,0 0 0,0-1 0,0 1-1,1 0 1,0 0 0,-1-1-1,1 1 1,0 5 0,0 71 199,0 9-96,0-86-129,0 0-1,0 0 1,-1 0-1,1 0 1,-1 0-1,1 0 0,-1-1 1,0 1-1,1 0 1,-1 0-1,0-1 1,-1 3-1,0-3 23,1 1 0,0 0 0,1-1 1,-1 1-1,0 0 0,0 0 0,1 0 0,-1-1 0,1 1 0,0 0 0,-1 0 0,1 2 0,0 45 497,0-47-523,0 1 85,0 9-15,0-10 1439,0 1-1530,0 9 26,0-12 14,0 0 0,0 0 0,0 0 0,0 0 0,0 0 1,0 0-1,0 0 0,0 0 0,0 1 0,0-1 0,0 0 0,0 0 0,0 0 0,0 0 0,0 0 0,0 0 1,0 0-1,0 0 0,0 0 0,0 1 0,0-1 0,0 0 0,0 0 0,0 0 0,0 0 0,0 0 0,0 0 1,0 0-1,0 0 0,0 0 0,0 0 0,-1 0 0,1 0 0,0 0 0,0 1 0,0-1 0,0 0 0,0 0 0,0 0 1,0 0-1,0 0 0,0 0 0,0 0 0,-1 0 0,1 0 0,0 0 0,0 0 0,0 0 0,0 0 0,0 0 1,0 0-1,0 0 0,0 0 0,0 0 0,-1 0 0,1 0 0,-62 0 653,60 0-650,0 0 0,-1 0 0,1 0 0,0 0 0,0 1 0,0-1 0,0 1 0,0 0 0,0-1 0,0 1 0,0 0 0,-3 3 0,4-3-6,-1 0 1,1-1 0,-1 1-1,1 0 1,-1 0-1,0-1 1,1 1-1,-1-1 1,0 1 0,0-1-1,1 0 1,-4 1-1,-29-1-1008,34-3-240,0 2 1041,0 0-1,0 0 0,0 0 1,0 0-1,0 0 0,1 0 1,-1 0-1,0 0 0,1 1 1,-1-1-1,1 0 0,-1 0 1,1 0-1,-1 1 0,1-1 0,0 0 1,-1 0-1,1 1 0,1-2 1,17-9-1280,-13 8 1149,28-14-1134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0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52 3072,'0'-3'976,"0"-8"-587,0 8 651,0-11 277,0 14-1307,0-1 0,0 1-1,0 0 1,0 0-1,0 0 1,0 0-1,0 0 1,0 0-1,0 0 1,0 0-1,0 0 1,0 0 0,0-1-1,0 1 1,0 0-1,0 0 1,0 0-1,0 0 1,0 0-1,0 0 1,0 0-1,0 0 1,0 0 0,0-1-1,0 1 1,0 0-1,0 0 1,0 0-1,0 0 1,0 0-1,0 0 1,0 0-1,0 0 1,-1 0-1,1 0 1,0 0 0,0 0-1,0 0 1,0 0-1,0 0 1,0 0-1,0 0 1,0 0-1,0 0 1,0 0-1,-1 0 1,1 0 0,0 0-1,0 0 1,0 0-1,0 0 1,0 0-1,0 0 1,0 0-1,0 0 1,-1 0-1,-1 0 68,0-1 0,0 1 0,0-1-1,0 1 1,0-1 0,0 0 0,0 0-1,0 0 1,-2-2 0,2 2-62,1 0-1,-1 0 1,1 0 0,-1 1 0,1-1 0,-1 0 0,0 0 0,0 1 0,1-1-1,-1 1 1,0 0 0,0-1 0,0 1 0,1 0 0,-1 0 0,0 0 0,0 0-1,0 1 1,1-1 0,-1 0 0,0 1 0,-3 1 0,1 0 1,1 0 0,-1-1 0,0 1 0,0 0 0,0-1 0,0 0 0,0 0 0,0 0 0,0-1 0,-8 1 0,6-1 36,1 1 0,-1-1 0,1 1 0,-1 1 0,1-1 0,-1 1 0,1 0 0,0 0 0,0 1 0,0-1 0,-9 7 1,4-3-1,4-2-10,1-1 0,-1 1 0,0 0 0,1 1 0,0 0 0,0-1 0,0 2 1,1-1-1,0 0 0,-6 11 0,4-3 35,0 0 0,2 1 0,-6 24 0,9-38-75,-1 9 39,0 0 0,0 0 0,0 0-1,1 0 1,1 0 0,-1 0 0,2 1-1,-1-1 1,1 0 0,0 0 0,1 0-1,0 0 1,4 10 0,-1-9-8,-1 1-1,1-1 1,1 0 0,0-1-1,1 1 1,-1-1 0,2 0-1,-1-1 1,1 0 0,1 0-1,-1-1 1,1 1 0,0-2-1,1 0 1,0 0 0,0 0-1,0-2 1,1 1 0,-1-1-1,1-1 1,0 0 0,0 0-1,17 1 1,-10-2-34,-1-1-1,1 0 1,-1-2-1,1 0 1,-1-1-1,1-1 1,-1 0-1,0-1 1,0-1-1,25-11 1,-39 15-136,-1-1 1,1 0-1,-1 0 1,1 0-1,-1 0 0,1 0 1,-1 0-1,0 0 1,0-1-1,0 1 1,-1-1-1,1 0 0,-1 1 1,2-5-1,4-4-774,7-12-1046,-13 18 1259,0 1 1,-1-1-1,1 1 0,-1-9 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54 480,'14'0'165,"-14"0"-164,0 0 0,0 0 0,0 0 0,0 0 0,1 0 0,-1 0 1,0 0-1,0 0 0,0 0 0,0 0 0,0 0 0,0 0 0,0 0 0,0 0 0,0 0 0,1 0 0,-1 0 0,0 0 0,0 0 0,0 0 0,0 0 0,0 0 0,0 0 0,0 0 0,0 0 0,0 0 0,0-1 0,0 1 0,1 0 0,-1 0 0,0 0 0,0 0 0,0 0 0,0 0 0,0 0 0,0 0 0,0 0 0,0 0 0,0 0 0,0-1 1,0 1-1,0 0 0,0 0 0,0 0 0,0 0 0,0 0 0,0 0 0,0 0 0,0 0 0,0 0 0,0-1 0,0 1 0,0 0 0,0 0 0,0 0 0,0 0 0,0-12 63,0 12-61,0 0 0,0 0 0,0 0 0,0 0 0,0 0 0,0 0 0,0 0 0,0 0 0,0 0 0,0 0 0,0-1 0,0 1 0,0 0 0,0 0 0,0 0 0,0 0 0,0 0 0,0 0 0,0 0 0,0 0 0,0 0 0,0-1 0,0 1 0,0 0 0,0 0 0,0 0 0,0 0 0,0 0 0,0 0 0,0 0 0,0 0 0,0 0 0,1 0 0,-1 0 0,0 0 0,0 0 0,0 0 0,0 0 0,0 0 0,0-1 0,0 1 0,0 0 0,0 0 0,0 0 0,1 0 0,-1 0 0,0 0 0,0 0 0,0 0 0,0 0 0,0 0 0,0 0 0,0 0 0,0 1 0,0-1 0,1 0 0,-1 0 2,0 0 0,0 0 0,0 0 0,1 0 0,-1 0 0,0 0 0,0 0 0,1 0 0,-1 0 0,0 0 1,0 0-1,0 0 0,1 0 0,-1 0 0,0 0 0,0 0 0,0 0 0,1 0 0,-1 0 0,0 0 0,0 0 0,1 0 1,-1 0-1,0 0 0,0 0 0,0 0 0,0-1 0,1 1 0,-1 0 0,0 0 0,0 0 0,0 0 0,0-1 1,1 1-1,-1 0 0,0 0 0,0 0 0,0 0 0,0-1 0,0 1 0,0 0 0,0 0 0,0-1 0,0 1 0,0 0 1,0 0-1,0-1 0,-7-9 364,4 5 31,3 4-366,0 1 0,0-1 0,0 0 1,0 1-1,0-1 0,0 1 0,0-1 0,0 1 0,0-1 1,-1 0-1,1 1 0,0-1 0,0 1 0,-1-1 1,1 1-1,0-1 0,0 1 0,-1-1 0,0 0 2,0 1-1,0-1 1,0 1-1,0 0 1,-1-1-1,1 1 1,0 0-1,0 0 1,0-1-1,0 1 1,0 0 0,-1 0-1,0 1 1,-52-1 705,19-1-586,4 0 67,0 1 0,-34 4 0,60-2-179,0-1-1,1 1 1,-1 0 0,0 0-1,1 1 1,-1-1 0,1 1-1,0 0 1,0 0-1,0 0 1,-4 5 0,-9 7 59,5-6 1,1 0 0,0 1 0,1 0 1,0 1-1,0 0 0,1 0 1,-14 26-1,16-21-22,0 1 1,2 0-1,0 0 0,1 1 1,0-1-1,2 1 0,-1 26 1,3-36-87,0-1 1,1 0-1,-1 0 0,2 1 1,2 10-1,-2-14 2,-1 0 0,1-1 0,0 1 0,0-1 0,0 0 0,0 1 0,0-1 0,1 0 0,0 0 0,-1-1 0,5 4 0,-2-2-2,1 0 1,0-1-1,0 0 0,10 4 1,-4-2 0,-1 0 2,1 0 12,0 0-1,21 5 1,-17-7 37,23 1-1,-12-2 5,1 1-9,30 2 1,-40-6-52,22-3-1,-16 1-8,18-2-9,69-10 283,-76 7-162,141-35-76,-155 37 4,62-20 75,-68 21-72,-1-1 0,0 0 0,20-13 0,-25 13 13,-3 2-3,0 0 1,0-1 0,10-8-1,-15 11-21,1 0 0,-1 1 0,0-1 0,0 0 0,0 0 1,0 1-1,-1-1 0,1 0 0,0 0 0,-1 0 0,1 0 0,-1 0 0,0 0 0,0 0 0,0-4 0,0 5-8,0-1 0,0 1-1,0 0 1,0-1 0,0 1 0,0 0 0,-1-1 0,1 1-1,-1 0 1,1 0 0,-1-1 0,1 1 0,-1 0-1,0 0 1,0 0 0,1 0 0,-1 0 0,0 0-1,0 0 1,0 0 0,0 0 0,0 0 0,0 0-1,-1 0 1,1 1 0,-2-2 0,-9-7 18,-2-6 0,13 12-19,-1 1-1,0-1 1,0 1 0,-1 0 0,1-1 0,0 1 0,-1 0 0,1 1-1,-1-1 1,0 0 0,0 1 0,1-1 0,-1 1 0,-4-1-1,-27-4 18,16 1-40,12 3 7,-1 0-1,0 0 1,0 1 0,-1 0 0,-10 0-1,1 1-16,6-1 17,0 1-1,1 1 1,-18 3 0,23-3 20,0 0 0,0 1-1,0 0 1,0 0 0,1 0 0,-1 1 0,1 0-1,0-1 1,-1 1 0,1 1 0,-4 4-1,2-2-20,-2 1-36,1 0 1,-1 1-1,2 0 0,-1 1 0,1-1 0,1 1 1,-8 14-1,7-10 8,5-8 31,-1-1 0,0 0 0,1 0 0,-1 1 0,1-1 0,0 1 0,1-1 0,-1 1 0,1-1 0,0 7 0,0-4 6,-1-4 8,1 0 0,0 0-1,-1 0 1,1 0 0,1 0-1,-1 0 1,0 0 0,1 0-1,-1 0 1,1 0 0,1 3-1,-1-5-7,1-1 0,-1 1 0,0-1 1,1 1-1,-1-1 0,1 1 0,-1-1 0,1 0 0,-1 0 0,0 0 0,1 0 0,-1 0 0,1 0 0,-1 0 0,1 0 0,-1 0 0,1-1 0,-1 1 0,0-1 0,1 1 0,1-2 0,27-12-129,9-20-311,-10 19 161,-28 15 270,0 0 0,0 0 1,0 0-1,0-1 0,0 1 0,0 0 1,0-1-1,0 1 0,0-1 0,0 1 1,-1-1-1,1 1 0,0-1 0,0 0 1,0 0-1,-1 1 0,1-1 0,0-1 1,5-5-38,-5 7 43,0-1 1,1 1 0,-1-1-1,0 1 1,1 0 0,-1-1-1,1 1 1,-1 0 0,0 0-1,1 0 1,-1 0 0,1 0-1,-1 1 1,1-1 0,-1 0-1,0 0 1,1 1 0,1 0-1,3 11-42,8-7-10,17 14 20,-25-15 51,1 0 1,-1 0-1,1 0 1,0-1-1,14 5 0,-12-7 5,1 1-1,-1-1 0,1-1 1,-1 0-1,0 0 0,1-1 1,9-2-1,-1 0 16,0-1-1,0-1 1,0 0 0,-1-1-1,0-1 1,0-1-1,-1 0 1,16-12-1,-2 0 19,9-4 14,-2-3 0,61-55 0,-66 51 132,-32 31-193,0-1 0,0 1 0,1 0 0,-1 0 0,0 0 0,1-1 0,-1 1 0,0 0 0,0 0 0,0-1 0,1 1 0,-1 0 0,0 0 0,0-1 0,0 1 0,0 0 0,1-1 0,-1 1 0,0 0 0,0-1 1,0 1-1,0 0 0,0-1 0,0 1 0,0 0 0,0-1 0,0 1 0,0 0 0,0-1 0,0 1 0,0 0 0,0 0 0,-1-1 0,1 1 0,0 0 0,0-1 0,0 1 0,0 0 0,0-1 0,-1 1 0,1 0 0,0 0 0,0-1 0,-1 1 0,1 0 0,0 0 0,0 0 0,-1-1 0,1 1 7,-1 0-13,1 0 0,-1 0 0,1 0 0,-1 0-1,1 0 1,-1 0 0,1 1 0,0-1 0,-1 0 0,1 0 0,-1 1 0,1-1 0,0 0-1,-1 1 1,1-1 0,0 0 0,-1 1 0,1-1 0,0 0 0,-1 1 0,1-1-1,0 1 1,0-1 0,0 1 0,-1-1 0,1 1 0,-7 25 0,-10 70 491,2-13-247,9-52-154,1 1 0,2 0 0,0 40 0,-6 50 70,1-19-92,8-18 57,0-82-109,0 1 0,0-1 1,-1 1-1,1-1 0,-1 0 1,0 1-1,0-1 0,0 0 1,0 0-1,0 0 0,-3 4 1,1-2-102,0 0-284,0-7-79,-7-7-83,5 5 226,1 0 0,-1-1 1,0 0-1,1 0 0,0 0 1,0 0-1,-3-7 0,-3-8-253,1 0 0,1-1 0,0 0 0,-5-30 0,11 30 190,1-24-1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3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18 2656,'57'-15'837,"-53"14"-789,-1 1 0,0-1 0,1 1 0,-1-1 0,1 1 0,4 1 0,-2-1-12,11-1 135,0 2 0,0 1 0,-1 0 0,30 8 0,-43-10-138,0 1-1,0-1 1,0 1 0,0 0 0,0 0-1,0 0 1,-1 1 0,1-1 0,0 1-1,-1-1 1,1 1 0,-1 0 0,0 0 0,1 0-1,-1 0 1,0 0 0,0 1 0,0-1-1,-1 0 1,3 5 0,-1-3 31,1 0 0,-1 0 0,0 0 0,-1 1 0,1-1 0,-1 1 0,0 0 0,0 0 0,0-1 0,-1 1 0,1 1 0,-1-1 0,-1 0 0,1 0 0,-1 0 0,0 8 0,0 1 42,0-1 0,-2 1 0,0 0 1,0-1-1,-1 1 0,-1-1 0,0 0 1,-1 0-1,0 0 0,-1 0 0,-15 22 0,-24 21 332,31-35-318,9-13-57,0 0 0,-14 15 0,12-17-19,-1 1 0,0-2 0,0 1 0,-11 5-1,10-6-11,-5 3 7,6-3-13,0-1 0,-16 7 0,-6-5 3,8-3-15,-3 2 2,14-3-41,0 0 0,-21 1 0,27-4 6,-1 1 1,1-1 0,-1 0-1,1 0 1,-1 0 0,1-1-1,0 0 1,-9-4 0,6 2-30,7 4 38,-1 0 0,1-1 0,0 1 0,-1-1-1,1 0 1,0 1 0,-1-1 0,1 0 0,0 0 0,0 1-1,0-1 1,0 0 0,0 0 0,0 0 0,0-1 0,0 1-1,0 0 1,1 0 0,-1 0 0,0-1 0,1 1 0,-1 0-1,1 0 1,-1-1 0,1 1 0,0-1 0,-1 1 0,1 0-1,0-1 1,0-1 0,0 0-16,2-37-367,-1 37 361,-1 0 0,1 0-1,0 0 1,0 1 0,0-1 0,0 0 0,1 1 0,-1-1-1,1 1 1,-1-1 0,1 1 0,2-3 0,1 1-9,0 1 1,1-1-1,0 1 1,-1 0-1,1 0 1,0 1-1,1-1 1,-1 1-1,0 1 1,12-3-1,2 0-68,61-24-113,-22 7 167,26-2 23,0-5-38,-2 5 44,-31 4 55,35-10-16,-69 24-82,29-10 0,7-10-1,-20 17 132,-29 8-47,0-1 1,0 0 0,0 0-1,0-1 1,0 1 0,-1-1 0,1 0-1,4-3 1,-4 2 18,-1 1 0,0 0 0,0 0 1,1 0-1,8-2 0,1-1 17,-14 5-50,1 0 1,-1-1-1,0 1 0,1 0 0,-1 0 1,1 0-1,-1-1 0,0 1 1,1 0-1,-1-1 0,0 1 0,1 0 1,-1 0-1,0-1 0,0 1 0,1-1 1,-1 1-1,0 0 0,0-1 1,0 1-1,1-1 0,-1 1 0,0-1 1,0 1-2,0 0 1,0-1-1,0 1 1,0 0-1,0 0 1,0 0-1,0-1 1,0 1 0,0 0-1,1 0 1,-1 0-1,0-1 1,0 1-1,0 0 1,0 0-1,0 0 1,1 0 0,-1-1-1,0 1 1,0 0-1,0 0 1,0 0-1,1 0 1,-1 0-1,0 0 1,0 0-1,0 0 1,1 0 0,-1-1-1,0 1 1,26-1 276,-55 1 321,24-3-710,4 2 99,0 0 9,0 0 1,0 0-1,1 0 0,-1 0 0,0 1 0,0-1 0,0 0 0,0 1 0,0-1 0,0 0 0,0 1 0,0-1 0,0 1 0,0 0 0,0-1 0,0 1 0,0 0 1,-1 0-1,1-1 0,0 1 0,0 0 0,0 0 0,0 0 0,0 0 0,-1 1 0,1-1 0,-2 1 0,-5 3-56,4-3 50,0 1 1,0 0-1,0 0 1,1 0-1,-1 0 0,1 1 1,0-1-1,-1 1 1,1 0-1,-4 5 1,-4 8 48,0 0 0,-15 14 0,22-26-18,1-1 0,0 1-1,0 0 1,0 0 0,0 0-1,1 0 1,0 0 0,-1 1 0,2-1-1,-4 9 1,0 2 55,4-13-67,-2 5 1,1-1-1,-1 1 1,1-1 0,0 1-1,1 0 1,0 0 0,0 0-1,0 11 1,1 50-15,0-66 11,0 0-1,0-1 1,-1 1 0,2-1-1,-1 1 1,0-1 0,0 1 0,0 0-1,1-1 1,-1 1 0,1-1 0,-1 1-1,1-1 1,1 2 0,-1-2 13,1 0-1,-1 0 1,1 0-1,0-1 1,-1 1 0,1-1-1,-1 1 1,1-1-1,0 1 1,0-1 0,-1 0-1,1 0 1,0 0 0,0 0-1,2 0 1,-3 0-7,1-1 0,-1 1 0,0 0 1,1 0-1,-1-1 0,0 1 0,0 0 1,1-1-1,-1 0 0,0 1 0,0-1 1,0 0-1,0 1 0,1-1 0,-1 0 0,0 0 1,-1 0-1,1 0 0,0 0 0,0 0 1,0 0-1,0 0 0,-1 0 0,2-2 1,7-10 27,19-9 24,-23 17-66,-2-1-1,1 1 0,0 0 0,-1-1 0,3-7 0,6-10-86,3 0 25,-13 14 63,4-10 18,6 8-3,-11 11-15,0-1-1,0 0 0,0 0 0,0 1 1,0-1-1,0 0 0,0 0 1,0 0-1,0 0 0,0 0 0,-1 0 1,1 0-1,0 0 0,-1 0 1,1 0-1,-1 0 0,1-1 0,-1 1 1,1 0-1,-1 0 0,0-1 1,0 1-1,0-2 0,0 2 6,2-24-241,-2 24 233,0 1-1,0 0 1,0 0-1,0-1 1,0 1-1,0 0 1,0-1-1,0 1 1,0 0-1,0 0 0,0-1 1,0 1-1,0 0 1,1-1-1,-1 1 1,0 0-1,0 0 1,0-1-1,0 1 1,0 0-1,1 0 0,-1-1 1,0 1-1,0 0 1,0 0-1,1 0 1,-1-1-1,0 1 1,0 0-1,1 0 1,-1 0-1,0 0 0,1 0 1,-1 0-1,0 0 1,0-1-1,1 1 1,-1 0-1,0 0 1,1 0-1,-1 0 1,0 0-1,0 0 1,1 0-1,-1 0 0,0 0 1,1 1-1,-1-1 1,0 0-1,0 0 1,1 0-1,-1 0 1,0 0-1,0 0 1,1 1-1,-1-1 0,0 0 1,0 0-1,1 0 1,-1 1-1,0-1 1,0 0-1,0 0 1,1 1-1,-1 0 4,1 0-1,-1 0 1,1 0-1,-1 0 0,0 0 1,0 0-1,1 0 1,-1 1-1,0-1 1,0 0-1,0 0 1,0 0-1,0 2 1,0-3 1,0 6 23,0 0 1,1 1 0,0-1 0,1 0-1,-1 0 1,1 0 0,0 0-1,6 10 1,-5-8 18,0-1 0,-1 1 0,2 11 0,-3-14-15,0 0 0,0 0 0,1 0 0,-1 0 0,1-1 0,0 1 0,0-1-1,0 1 1,1-1 0,4 7 0,2-4 74,0 1-1,13 7 1,-19-13-67,1 1 0,0-1 0,-1 0 0,1 0 0,0 0 0,0-1 0,1 1 0,4 0 0,-8-2-25,1 0-1,-1-1 1,0 1 0,1 0 0,-1-1-1,0 1 1,0-1 0,0 1 0,1-1-1,-1 0 1,0 1 0,2-3-1,2 0 18,33-17 78,-30 17-97,0-1-1,0 0 1,-1 0 0,1-1-1,11-9 1,-3-7-186,-12 15 106,1 0 0,-1 0 1,7-7-1,6-3-132,5-5-159,19-24 0,-30 27 244,-9 15 80,-1 0 0,1 0 1,1-1-1,-1 1 0,0 0 1,1 1-1,0-1 0,-1 0 0,6-3 1,78-45-127,-84 49 181,0 0 6,1 1 1,0-1-1,0 0 1,0 1-1,0 0 0,0-1 1,0 1-1,0 0 1,0 1-1,0-1 1,0 0-1,1 1 1,-1 0-1,4 0 0,2 0 197,-6 1-134,1-1 0,-1 0 0,0 1 0,0-1 0,1-1 0,-1 1 0,0-1 0,0 1 0,0-1 0,4-1 0,-4 0-28,12-3 241,-14 5-287,0 0 1,0 0 0,-1 0-1,1 0 1,0 1-1,0-1 1,-1 0 0,1 1-1,0-1 1,-1 0-1,1 1 1,0-1 0,-1 1-1,1-1 1,0 1 0,-1-1-1,1 2 1,0-2-1,-1 0-1,0 1 1,0-1 0,1 0 0,-1 0 0,0 1 0,0-1-1,1 0 1,-1 0 0,0 0 0,1 0 0,-1 1 0,0-1 0,1 0-1,-1 0 1,0 0 0,1 0 0,-1 0 0,0 0 0,1 0-1,-1 0 1,0 0 0,1 0 0,-1 0 0,1 0 0,17 0 493,-14 0 294,-15 0-492,7-1-298,3 1-9,0 0 0,0-1 0,0 1 0,0 0 0,0 0 0,1 0 0,-1 0 0,0 0 0,0 1 0,0-1 0,0 0 0,0 0 1,0 0-1,0 1 0,1-1 0,-1 1 0,0-1 0,0 0 0,0 2 0,-25 12-30,6-2-63,-9 6-173,27-17 248,0 0 0,0 1 0,1 0 0,-1-1 0,1 1 0,-1 0 0,1 0 0,0-1 0,-1 1 0,1 0 0,-1 4 0,0 4-41,1 0-1,0 1 0,1-1 1,1 13-1,-1-8 8,0-11 48,0-1 0,0 0 0,0 0 0,1 0 1,-1 0-1,1 0 0,0 1 0,0-1 0,0 0 0,0 0 1,1-1-1,-1 1 0,1 0 0,-1 0 0,1-1 0,4 6 1,8 10 120,-10-11-127,-3-5 6,0-1-1,-1 1 0,1-1 1,0 0-1,0 1 1,-1-1-1,1 0 0,0 0 1,0 1-1,1-1 1,-1 0-1,0 0 0,0 0 1,0 0-1,1 0 1,-1-1-1,1 1 0,-1 0 1,0-1-1,1 1 0,-1-1 1,1 1-1,-1-1 1,1 1-1,0-1 0,-1 0 1,1 0-1,-1 0 1,1 0-1,-1 0 0,1 0 1,0-1-1,-1 1 1,1 0-1,-1-1 0,3 0 1,30-14-2032,14-2 540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3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3904,'-14'-14'1253,"11"11"-762,3 6-267,-3 11-150,-26 37-564,29-49 474,-1 0 0,1 0 0,0 0 0,0 0 0,0 0 0,0 0 0,0 0 0,0 1 0,0-1-1,1-1 1,-1 1 0,1 0 0,-1 0 0,1 0 0,0 0 0,0 0 0,0 0 0,2 3 0,1 3-79,1 6-34,-2-6 81,-1 0 0,1 0 0,-1 1 0,0-1 1,-1 1-1,1 15 0,-2-17 121,1 0 0,-1-1 0,2 1 0,2 11-1,3 8 209,-4 5 296,-2 0-1,-2 34 1,1-30-595,-1-34-6,1 1 0,0-1 0,0 0-1,0 1 1,0-1 0,0 0 0,1 1-1,-1-1 1,0 0 0,1 1 0,-1-1 0,2 3-1,-2-4 9,1 1-1,0-1 0,0 0 0,0 1 1,0-1-1,0 0 0,-1 0 0,1 1 1,0-1-1,0 0 0,0 0 0,0 0 1,2 0-1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3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5152,'-51'17'2336,"0"34"-2048,17-17 768,17 0-640,-17 0-96,17 0-192,-17 35-192,17-1 32,0 0 384,0 0-192,34-17-2176,-17 0 1088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3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4224,'0'0'1904,"3"0"-1654,267 0-42,-237-2-188,46-7 0,-58 5-17,31-1 50,-26-2 48,-19 5-68,-1 1 1,1-1-1,0 1 0,8 0 0,-2 0 52,-8 1-52,0 0 1,1 0-1,9 1 1,-15-1-31,1 0 1,-1 0-1,0 0 0,1 0 0,-1 0 1,1 1-1,-1-1 0,1 0 1,-1 0-1,0 0 0,1 1 1,-1-1-1,0 0 0,1 0 1,-1 1-1,0-1 0,1 0 0,-1 1 1,0-1-1,1 0 0,-1 1 1,0-1-1,0 0 0,0 1 1,1-1-1,-1 1 0,0-1 0,0 0 1,0 1-1,0-1 0,0 1 1,0-1-1,0 1 0,0-1 1,0 0-1,0 1 0,0-1 0,0 1 1,0-1-1,0 1 0,0-1 1,0 0-1,0 1 0,-1-1 1,1 1-1,0-1 0,0 0 1,0 1-1,-1 0 0,-1 2 48,0 1-1,0 0 0,0 0 1,1 0-1,0 0 1,0 0-1,0 0 0,0 0 1,0 0-1,1 8 1,-1 16 39,0-14-24,1-1-1,1 1 0,3 22 1,7 9 30,-9-33-86,-2-10-10,0 1 0,1-1 0,-1 0 0,1 1 0,0-1 0,0 0 0,1 4 0,11 8-11,-11-12 16,1 0 0,-1 0-1,0 0 1,-1 0 0,1 1 0,0-1 0,0 1 0,1 2-1,-3-4-4,0 0-1,1-1 1,-1 1-1,0-1 0,1 1 1,-1 0-1,0-1 1,1 1-1,-1-1 0,1 1 1,-1-1-1,1 0 1,-1 1-1,1-1 1,-1 0-1,1 1 0,0-1 1,-1 0-1,1 1 1,-1-1-1,1 0 0,0 0 1,-1 0-1,1 0 1,0 1-1,-1-1 0,1 0 1,0 0-1,-1 0 1,1 0-1,0-1 0,-1 1 1,1 0-1,0 0 1,-1 0-1,1 0 0,-1-1 1,1 1-1,0 0 1,0-1-1,1-1-17,0 1 1,0-1-1,0 1 0,0-1 1,0 0-1,0 0 0,-1 0 1,1 0-1,-1 0 0,3-5 1,10-30-493,-11 26 444,-2 8 62,0-1 0,0 1 0,0-1 0,-1 1 0,0-1 0,1 1 0,-1-1 1,0 1-1,-1-1 0,1 1 0,-1-1 0,0 1 0,1-1 0,-1 1 0,-1-1 0,-1-3 0,1 2 6,0 0 0,1 1-1,-1-1 1,1 0 0,0 0-1,1-1 1,-1-4-1,3-24-199,-2 31 173,1 1 1,-1 0-1,1 0 1,-1 0-1,1 0 1,0 0-1,0 0 1,0 0-1,0 0 1,0 0-1,0 0 1,2-1-1,3 0-60,7 3 52,-8-1 29,-1 1 1,1 0-1,0 0 1,-1 0-1,1 1 1,0 0-1,-1 0 1,1 0-1,-1 0 1,1 1-1,-1-1 1,0 1-1,0 0 1,5 4-1,2 0 72,0 0 0,1 0-1,19 6 1,21 9 269,-31-11-137,-15-9-158,-1 1 0,0 1 0,0-1 0,0 1 0,0 0 0,-1 0 1,1 0-1,-1 0 0,0 1 0,0 0 0,0 0 0,4 5 0,-1 2 2,9 14 425,-15-24-418,0 0 0,0 0 0,0 0 1,1 0-1,-1 0 0,0 0 0,0 0 1,0-1-1,1 1 0,-1 0 0,0-1 0,1 1 1,-1-1-1,1 0 0,-1 1 0,0-1 0,3 0 1,-4 0-41,0 0 0,0 0 0,0 0 0,1 0 0,-1 0 0,0 0 0,0 0 0,0 0 0,0 0 0,0 0 0,0 0 0,0 0 0,0 0 0,0 0 0,1 0 0,-1 0 0,0 0 0,0 0 0,0 0 1,0 0-1,0 0 0,0 0 0,0 0 0,0 0 0,0 0 0,0 0 0,1 0 0,-1 1 0,0-1 0,0 0 0,0 0 0,0 0 0,0 0 0,0 0 0,0 0 0,0 0 0,0 0 0,0 0 0,0 0 0,0 0 0,0 1 0,0-1 0,0 0 0,0 0 1,0 0-1,0 0 0,0 0 0,0 0 0,0 0 0,0 0 0,0 0 0,0 1 0,0-1 0,0 0 0,0 0 0,0 0 0,0 8 466,0-16 102,3 2-142,-1 5-370,-1-1-1,1 0 1,-1-1-1,1 1 1,-1 0-1,0 0 1,1-1-1,-1 1 1,0 0-1,-1-1 1,1 1-1,0-1 1,-1 1-1,1-4 1,1 0-14,-1 0 0,2 0 1,-1 0-1,1 1 0,0-1 1,0 0-1,0 1 0,1 0 1,0 0-1,0 0 0,0 0 1,1 1-1,5-5 0,35-25 11,-8 0-58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0 444 224,'0'-14'85,"3"8"-47,2 2-46,0 0 0,0 0 1,0 1-1,0 0 1,1 0-1,9-4 0,-13 6 27,-1 1 0,1-1 0,0 0 0,0 1-1,0-1 1,0 0 0,-1 0 0,1 0 0,-1 0-1,1-1 1,0 1 0,-1 0 0,0-1 0,1 1-1,-1 0 1,0-1 0,0 0 0,2-2 0,5-9 162,11-8 440,24-23 1,-22 24-356,-15 13-179,0 1-1,0 1 1,0-1-1,1 1 1,0 0-1,0 0 1,1 1-1,10-5 1,-11 7-14,4-3 42,0 0 0,1 1 0,0 1 0,0 0 0,22-3 0,-26 6-40,-1 1 0,0 0 1,0 0-1,0 1 1,0 0-1,0 0 1,0 1-1,0-1 1,0 2-1,7 3 1,5 6 343,31 26 1,-33-26-230,1-1-1,36 19 1,-35-21-129,0 1 0,21 17 0,-29-20 8,0 0 0,0 0 1,1-1-1,0 0 0,17 6 1,1 0 245,-24-10-243,1 1 0,0-1-1,0-1 1,0 0-1,0 0 1,0 0 0,0-1-1,10 1 1,-15-2-50,0 0 0,1 0 0,-1-1 0,0 1 0,0-1 0,1 1 0,-1-1 0,0 0 0,0 0 0,0 0 0,0 0 0,0 0 0,0 0 0,0 0 0,0-1 0,0 1 0,-1-1 0,1 1 0,-1-1 0,1 0-1,1-2 1,9-9 44,-6 7-45,0 0-1,-1 0 1,1-1 0,-1 0-1,-1 0 1,1 0 0,6-15-1,-3 2-69,17-31 0,-20 43 23,1 0 1,0-1-1,1 2 1,-1-1-1,1 1 1,11-9-1,-10 10 13,0 0 0,0 1 0,1 0-1,0 0 1,0 1 0,0 0 0,0 1 0,1 0 0,-1 0 0,1 1-1,0 0 1,0 1 0,0 0 0,16 0 0,2 2 47,1 0 1,-1 2 0,1 1-1,-1 2 1,51 16 0,-60-15 22,1 0 5,24 5 0,11-6 8,-25-4-44,58 10 91,-51-10 60,0-1 1,0-2-1,0-1 0,62-13 0,-68 7-11,55-23 1,-58 19-84,86-39 551,-103 47-526,1 0-1,0 1 1,0 1-1,1 0 1,14-1-1,62 3 422,-41 1-391,259-1 1201,-273 0-1304,0-1-1,0-1 1,66-15 0,-18-8-291,-28 13-176,-50 10 280,0 0 1,0-1 0,0 1-1,0-1 1,-1 0 0,1 0-1,3-4 1,-6 6 81,1 0 1,-1-1-1,0 1 0,0 0 0,0 0 1,0-1-1,0 1 0,0 0 1,-1-1-1,1 1 0,0-1 1,-1 1-1,1-3 0,-1 4 14,0-1 0,0 0 1,0 0-1,0 0 0,-1 1 0,1-1 0,0 0 0,0 0 0,-1 1 0,1-1 1,-1 0-1,1 1 0,-1-1 0,1 0 0,-1 1 0,1-1 0,-1 1 1,0-1-1,-2-2-616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5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3712,'-17'0'1696,"0"17"-1472,17 0 160,0 18-256,-17-1 320,0 17-256,0 17 32,17 0-128,-17 0 96,17 1-128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3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1 736,'14'0'224,"-14"0"-222,1 0-1,-1 0 1,0 0 0,0 0-1,0 0 1,0 0 0,0 0-1,0 0 1,0 0 0,0 0-1,0 0 1,1 0 0,-1 0 0,0 0-1,0 0 1,0 0 0,0 0-1,0 0 1,0 0 0,0 0-1,0 0 1,0 0 0,0 0-1,1 0 1,-1 0 0,0 0-1,0 0 1,0 0 0,0 0-1,0 0 1,0 0 0,0 1 0,0-1-1,0 0 1,0 0 0,0 0-1,0 0 1,0 0 0,0 0-1,0 0 1,0 0 0,0 0-1,0 0 1,0 1 0,0-1-1,0 0 1,0 0 0,0 0-1,0 0 1,0 0 0,0 0 0,0 0-1,0 0 1,0 0 0,0 0-1,0 1 1,0 10 137,3-5 250,2-3-153,0 0 0,0 0 0,0 0 0,0 0-1,11 3 1,8 4 56,-8-1-219,-10-6-65,-1 0 1,1 0-1,0 0 1,0-1-1,1 0 1,-1 0-1,0 0 0,10 0 1,79 2 215,17-2-16,-73 0-134,278 10 391,-213-12-273,263-3 261,-243-1-407,264-6-28,364 10 856,-149 0 1089,-7 0 261,-594 0-2259,0 0 1,0 0-1,0 0 0,0 0 0,-1-1 1,1 1-1,0-1 0,0 1 0,-1-1 1,1 1-1,0-1 0,-1 0 0,1 0 1,2-2-1,4-2-431,-6 4 398,-1 1 0,1-1 0,-1 1-1,1 0 1,-1-1 0,1 1 0,0 0-1,-1 0 1,2 0 0,-3 0 68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3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35 1056,'-14'0'357,"8"-3"-229,5 2-102,0-1 0,0 1 0,-1 0 0,1 0 0,-1 0-1,1 0 1,-1 0 0,0 1 0,1-1 0,-4-1 0,-27 0 569,28 2-506,0 0-1,0-1 1,-1 1-1,-6-2 1,-15-10 263,19 11-266,-1 0 0,0 0 1,0 1-1,0 0 0,0 0 0,-8 2 0,0 1 49,1 0 0,-21 7 0,-10 3 46,33-10-98,0 1 0,0 0 0,1 1 0,-1 0 0,1 1 0,1 0 0,-1 1 0,-14 11 0,7 0 68,1 0 0,0 2-1,1 0 1,2 1 0,0 1 0,-14 26 0,22-29-101,0-1-1,1 1 1,1 0 0,1 0 0,-3 38-1,5-42 9,1 0 0,1 1-1,0-1 1,1 0-1,1 0 1,1 1 0,0-2-1,0 1 1,7 17-1,-4-20-4,1 0-1,0 0 0,0-1 1,18 21-1,3 2 34,63 57-1,-70-72-66,1-2 0,0 0 0,2-2 0,37 19 0,-14-16-24,1-2 0,0-2-1,60 9 1,-71-15 42,0-3-1,1 0 1,0-3 0,0-1-1,0-2 1,0-2 0,73-14-1,-85 10 44,1-2 0,-1 0 0,0-2 0,-1-1 0,35-22 0,-39 22 70,37-30-1,-45 30-66,20-25 0,-22 23-25,0 3 14,31-42 239,-38 46-281,0 1 0,0-1 0,0 0-1,-1 0 1,0 0 0,2-10 0,-3 4 34,0 0 1,0 0-1,-1 0 0,-1-1 1,0 1-1,-4-23 0,-21-79 691,18 90-643,-44-146-250,49 163 142,-1 0 0,-1 0 0,0 0 0,-9-14 0,3 8-33,-25-23 0,29 30 9,4 5 12,1 0 1,0 0-1,-1 0 1,0 1-1,1-1 1,-1 1-1,0-1 1,0 1-1,1 0 1,-1 0-1,0-1 1,-1 1-1,1 1 1,0-1-1,0 0 1,0 0-1,0 1 1,-1-1-1,-3 1 1,-11 0-265,0 0 80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3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18 223 3328,'-14'-14'1061,"11"11"-634,6 0-214,0 1-151,-2 1-49,0 0 1,0 1-1,0-1 1,0 0-1,0 0 1,0 0-1,0 0 1,0 0-1,0 0 1,0 0-1,-1 0 1,1-1-1,-1 1 1,1 0-1,0-2 1,30-76 231,-17 47-139,-13 29-97,1-1 0,-1 0-1,0 1 1,1-1-1,0 1 1,0 0-1,0-1 1,0 1 0,5-5-1,3-4 2,-4 0-4,-6 12-5,1-1 0,-1 1-1,0-1 1,0 1 0,1 0 0,-1-1 0,0 1 0,1-1 0,-1 1 0,0-1 0,1 1-1,-1 0 1,0-1 0,1 1 0,-1 0 0,1-1 0,-1 1 0,1 0 0,-1 0 0,1-1-1,-1 1 1,1 0 0,-1 0 0,1 0 0,-1 0 0,1 0 0,-1 0 0,1 0 0,-1 0-1,1 0 1,-1 0 0,1 0 0,-1 0 0,1 0 0,0 0 0,1 1 9,-1-1-1,0 0 1,1 0 0,-1 1 0,1-1 0,-1 0 0,0 1 0,0 0-1,1-1 1,-1 1 0,0 0 0,0-1 0,0 1 0,1 0-1,-1 0 1,0 0 0,0 0 0,0 0 0,-1 0 0,1 0-1,0 1 1,0-1 0,-1 0 0,1 0 0,0 3 0,4 5 80,42 54 802,-28-38-717,-14-18-88,1 1-1,1-1 0,13 13 1,-16-17-42,0 0 0,1-1 0,-1 1-1,1-1 1,0 0 0,0 0 0,0 0 0,0 0 0,6 0 0,34 4 413,-22 0-242,-19-4-155,-1-1 0,0 0-1,1 0 1,-1-1 0,0 1-1,1-1 1,-1 1 0,1-1-1,-1 0 1,1 0 0,6-2-1,24-9 298,-22 9-263,10-5 71,-8-1-98,24-20 0,-22 16-81,0-1-658,20-22 1,-19 18-405,17-17-349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3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1472,'0'0'2085,"2"0"-1903,11 0 128,-1-1-163,-1 1 0,22 4 1,-9 1-33,1-1 1,45 1-1,-22-5 1,123-3 707,-26-8-333,34 5-20,17-5-209,-74 6-221,219-10 32,539-36 873,-877 51-941,480-35 180,-17 1-202,-153 17 386,-32 3-86,-20 8-31,143-24 70,-398 29-317,269-16 252,-33 17-208,-235 0-30,1 1 0,-1-1-1,1 1 1,-1 1 0,14 3-1,-15-3 41,1 0 0,0-1 0,0 0 0,0 0 0,11 0 0,45-1 422,-63 0-479,0 0 1,0 0-1,0 0 1,0 0 0,1 0-1,-1 0 1,0 0-1,0 0 1,0 0 0,0 0-1,0 0 1,0 0-1,0 0 1,0 0 0,0 0-1,1 0 1,-1 0-1,0 0 1,0 0-1,0 0 1,0 0 0,0 0-1,0 0 1,0 0-1,0 0 1,0 0 0,0 0-1,0 0 1,1 0-1,-1 0 1,0 0 0,0 0-1,0 0 1,0-1-1,0 1 1,0 0 0,0 0-1,0 0 1,0 0-1,0 0 1,0 0-1,0 0 1,0 0 0,0 0-1,0 0 1,0-1-1,0 1 1,0 0 0,0 0-1,0 0 1,0 0-1,0 0 1,0 0 0,0 0-1,0 0 1,0-1-1,0-10 47,0 11-48,0 0-1,0 0 0,0 0 1,0 0-1,0-1 0,0 1 1,0 0-1,0 0 0,0 0 1,0 0-1,0 0 0,0 0 1,0 0-1,0 0 1,0 0-1,0-1 0,0 1 1,0 0-1,0 0 0,0 0 1,0 0-1,0 0 0,0 0 1,0 0-1,0 0 0,0 0 1,0 0-1,0 0 0,0-1 1,0 1-1,0 0 0,0 0 1,1 0-1,-1 0 0,0 0 1,0 0-1,0 0 0,0 0 1,0 0-1,0 0 0,0 0 1,0 0-1,0 0 1,0 0-1,1 0 0,-1 0 1,0 0-1,0 0 0,0 0 1,0 0-1,0 0 0,0 0 1,0 0-1,0 0 0,0 0 1,1 0-1,1 0 51,1 1-115,0-1-1,-1 0 1,1 0-1,0-1 1,0 1 0,0 0-1,-1-1 1,5-1-1,7-9-30,-8 8 59,-2 3 33,-1 1 3,-1-1 1,1 0 0,-1 0 0,1-1 0,-1 1 0,1 0 0,-1-1 0,5-1 0,-6 2 0,0-1 0,0 0 0,0 1 0,0-1 0,0 1 0,0-1 0,-1 1 0,1-1 0,0 1 0,0 0 0,0-1 0,0 1 0,1 0 0,-1 0 0,0 0 0,0 0 0,0 0 0,0 0 0,0 0 0,0 0 0,0 0 0,0 0 0,0 1 0,0-1 0,0 0 0,0 1 0,0-1 0,0 1 0,0-1 0,0 1 0,1 1 0,-1-2 0,2 1 0,0 0 1,0 0 0,1-1 0,-1 1-1,0-1 1,0 0 0,0 0 0,0 0 0,1 0-1,-1 0 1,0-1 0,0 0 0,4-1-1,7-5 28,-12 6-18,-1 1 0,1-1 0,-1 0 1,1 0-1,-1 1 0,1-1 0,0 0 1,0 1-1,-1 0 0,1-1 0,0 1 1,0 0-1,2 0 0,-3 0-5,-1 0-1,1 0 1,-1 0 0,1 0-1,-1 0 1,0 0 0,1 0-1,-1 0 1,1 0 0,-1 0-1,1 0 1,-1 0 0,1-1-1,-1 1 1,0 0 0,1 0-1,-1-1 1,1 1 0,-1 0-1,0 0 1,1-1 0,-1 1-1,0 0 1,0-1 0,1 1-1,-1 0 1,0-1 0,0 1-1,1-1 1,-1 0 0,5-6 154,3 3-19,-16 5-104,3 2-31,-5 6 75,-16 16-40,25-23-44,0 0-1,-1 0 1,1-1 0,0 1-1,0 0 1,0 0 0,0 0-1,0 0 1,0 1-1,1-1 1,-1 0 0,1 0-1,-1 3 1,1-1 43,0 0 0,0 0-1,1-1 1,-1 1 0,1 0 0,-1 0-1,3 5 1,-2-8-34,-1 0 0,1 0 0,0 0 0,0 0 0,-1 0 0,1 0-1,0 0 1,0 0 0,0 0 0,0-1 0,0 1 0,0 0 0,0-1 0,0 1 0,0-1 0,1 1 0,-1-1-1,0 1 1,0-1 0,0 0 0,1 0 0,-1 0 0,0 1 0,0-1 0,1 0 0,0-1 0,6 1 19,-3 1 11,0-1 0,1 0 0,-1-1 0,0 1 0,0-1 0,7-2 0,-9 1-10,-1 1 0,1 0 0,-1-1 0,1 1-1,-1-1 1,0 0 0,0 0 0,0 0 0,0 0-1,0 0 1,0 0 0,-1-1 0,1 1 0,-1 0 0,3-5-1,-1-1 35,0 1-1,0-1 1,-1 0-1,0 0 1,0 0-1,1-9 1,-3 13-47,0 0 0,1 1 0,-1-1 0,-1 0 0,1 0 1,0 1-1,-1-1 0,0 0 0,0 1 0,0-1 0,0 1 0,-1-1 1,1 1-1,-1 0 0,0-1 0,0 1 0,0 0 0,-3-3 0,-24-20-193,28 26 170,0-1 1,0 0-1,0 1 0,0-1 1,-1 1-1,1-1 0,0 1 1,0 0-1,-1-1 0,1 1 1,0 0-1,-1 0 0,-1 0 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7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29 160,'-3'0'53,"-8"0"-26,5 3 42,6-2-68,-1-1 1,1 1-1,-1-1 0,1 1 0,-1-1 0,1 1 0,-1-1 0,0 1 1,1-1-1,-1 0 0,0 1 0,1-1 0,-1 0 0,0 1 0,1-1 1,-1 0-1,0 0 0,0 0 0,1 0 0,-1 0 0,0 0 0,0 0 1,1 0-1,-1 0 0,0 0 0,0 0 0,1 0 0,-1-1 0,0 1 1,0 0-1,1 0 0,-1-1 0,0 1 0,1 0 0,-1-1 0,0 1 1,1-1-1,-1 1 0,1-1 0,-1 1 0,0-2 0,-5-1 79,-113 3 2128,115 0-2098,-1 1-1,1-1 0,0 1 1,-1 0-1,1 0 0,0 1 1,0-1-1,0 1 0,-6 3 1,7-4-49,1 0 0,-1-1 0,1 1 0,-1-1 0,1 1 0,-1-1 0,1 0 0,-5-1 0,2 1-18,0 3-1,-7 8-26,12-11-13,0 0-1,0 0 0,0 1 1,0-1-1,0 0 1,-1 0-1,1 0 1,0 0-1,0 0 1,0 0-1,0 0 0,0 0 1,0 0-1,0 0 1,0 1-1,0-1 1,0 0-1,-1 0 0,1 0 1,0 0-1,0 0 1,0 0-1,0 0 1,0 1-1,0-1 0,0 0 1,0 0-1,0 0 1,0 0-1,0 0 1,0 1-1,0-1 0,0 0 1,0 0-1,0 0 1,0 0-1,0 0 1,0 0-1,0 0 1,1 1-1,-1-1 0,0 0 1,0 0-1,0 0 1,0 0-1,0 0 1,0 0-1,0 0 0,0 0 1,0 1-1,0-1 1,1 0-1,-1 0 1,0 0-1,0 0 0,0 0 1,2 1 8,-1 1 1,0-1-1,1 0 1,-1 0-1,1 0 0,-1 0 1,1 0-1,-1-1 1,1 1-1,3 1 0,26 0 125,-20-1-43,-7-1-53,0 1 1,0-1 0,0 0-1,0 0 1,-1-1 0,1 1-1,0-1 1,6-2 0,16-11 94,-4 0-20,-15 11-40,-7 3-71,0 0 0,1 0-1,-1 0 1,1 0 0,-1 0 0,1 0 0,-1 0 0,0-1 0,1 1 0,-1 0 0,1 0 0,-1 0-1,0-1 1,1 1 0,-1 0 0,0 0 0,1-1 0,-1 1 0,0 0 0,1-1 0,-1 1 0,0 0 0,0-1-1,1 1 1,-1-1 0,0 1 0,0 0 0,0-1 0,0 1 0,1-1 0,-1 1 0,0-1 0,0 1 0,0 0-1,0-1 1,0 1 0,0-1 0,0 1 0,0-1 0,0 1 0,0 0 0,-1-1 0,1 1 0,0-1-1,0 1 1,0-1 0,0 1 0,-1 0 0,1-1 0,0 1 0,-1-1 0,0-1 4,-1 0 0,0 1 0,0-1 0,1 0 0,-1 1 0,0-1 0,0 1 0,0-1 0,0 1 0,-1 0 0,1 0 0,-5-1 0,2 0 79,0 0-1,1 1 1,-1 0 0,-1 0-1,-4 0 1,-12 5 208,7 0-20,-7 0 231,14-3-283,0 0 0,0 1 1,0 0-1,1 0 0,-15 6 1,16-5-154,0 0 1,0-1 0,0 0-1,-1 0 1,1 0 0,-1-1-1,-11 1 1,13-2 68,7 3 5,-1-2-171,0 0 0,0-1 0,0 1 0,0 0 0,0 0 0,0-1 0,0 1 0,0-1 0,0 1 0,0-1 0,1 1 0,-1-1 0,0 0 0,0 0 1,1 0-1,-1 1 0,0-1 0,2 0 0,10-2-971,0 0 1,20-6 0,36-9-1227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1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864 37 3072,'-14'-14'976,"11"8"-587,3-5-143,0 8 111,-3 3-128,-27-1 192,16 0-262,0 1 0,0 0 0,0 1 0,-16 3 0,15 0-7,0 1 0,-20 10 0,-25 9 144,44-19-223,-25 10 131,-2 13 4,-2-5 91,23-9-191,1 1 0,1 0 0,-22 24 0,25-23 1,9-7-50,0 0 0,0-1 1,-1-1-1,-12 9 0,-22 7 176,27-6-138,3-3-50,-26 20 22,10 3-37,-10 11-26,34-40-9,0 1 1,-6 15-1,6-11-5,-10 23-51,-18 62 0,24-65 33,4-17 6,0 1 1,2 0 0,0 1 0,-1 17 0,6-16 2,0 0 0,2 0-1,0 0 1,8 21 0,-7-22 33,0-4 38,1 0 0,0 0 0,2-1 0,-1 0-1,2 0 1,-1-1 0,16 16 0,-12-13-15,14 18 22,-2-3-28,28 29 1,19 24 147,-25-46-96,-36-30-64,0 0-1,0 0 1,1-1-1,0 0 1,0-1-1,19 6 1,-18-7-10,21 10 14,-18-7-5,0-1 1,0-1 0,1 0-1,29 4 1,23-7 66,15 2 274,-61-1-270,24 2 5,-34-5-103,0-2 1,11-1-1,-5 0-16,0 1 0,-11 1 14,0 0 0,0 0 0,8-3 0,3-3 22,-1-2-1,31-20 1,5-3 115,-36 25-97,18-11 2,11-18-47,10-8 17,-5 13 136,-34 23-96,17-10 31,-16 4-19,-2 0 0,0-2 0,0 0 0,-2-1 1,26-36-1,-36 46-37,1 0 1,-1-1 0,0 1-1,0-1 1,3-9 0,-1-25 111,-4 21-63,10-38 61,-10 39-14,-1 1 0,-1-1 0,0 1 0,-1-1 0,-2 1 0,0 0 0,-7-27 0,2 21 122,4 10-29,-1 1-1,-1 0 0,-8-18 0,2 15-4,-14-17-1,12 17-117,-14-23 0,15 18-8,9 12-51,-2 1-1,1 1 1,-1-1 0,0 1-1,-8-8 1,1 1-70,1 0 0,-17-27 0,-2-3 143,6 18-9,-1 0 0,-1 2 1,-43-32-1,64 52-83,0 1 0,-1-1 0,0 1 0,0 1 1,0-1-1,-10-3 0,3 2-1,9 3-10,-1-1 1,1 1-1,-1 0 1,0 0-1,1 1 1,-1 0-1,0 0 1,0 0-1,0 1 1,0 0-1,0 0 1,-7 1-1,-13 10-43,5-6 10,18-4-23,-1-1 0,1 1 0,0 0 0,0 0 0,0 0 0,0 0 0,0 0 0,0 1 0,0-1 0,-5 4 0,2 7-1705,4-7 855,-12 12-1073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2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1690 495 1824,'0'0'587,"-3"0"-353,-8 0-31,8 0 666,0 3-586,-8 9-139,8-9-96,0-3 0,-3 0-1,5-1 25,2 1-62,-1 0 1,1 0 0,-1-1-1,1 1 1,0 0-1,-1-1 1,1 1 0,-1-1-1,0 1 1,1 0-1,-1-1 1,1 1 0,-1-1-1,0 1 1,1-1 0,-1 0-1,0 1 1,1-1-1,-1 1 1,0-1 0,0 1-1,0-1 1,0 0-1,1 1 1,-1-1 0,0-1-1,-3-3 204,-9-7 271,10 7-112,2 0-189,0 3-117,0-1 1,0 1-1,0-1 0,0 1 0,0-1 1,-1 1-1,1-1 0,-2-4 0,-10-13 211,10 11-208,-4-10 68,-17-4 192,12-5-84,-12 5-1,12-8-90,9 28-140,0-1 1,-1 1-1,1 0 0,-1 0 1,-5-5-1,3 3 11,-1-1 1,1 0-1,-5-7 0,-58-89 326,65 97-339,0 1 1,0-1-1,0 1 0,-1 0 1,1 0-1,-1 1 0,0-1 1,0 1-1,0 0 0,-1 0 1,-6-4-1,-46-27 104,44 27-113,-1 1 0,0 1 0,-27-8 0,-5 7-68,4-5 48,8 8 83,-43 3-1,40 0-124,-63 0-38,89 1 74,0 0 0,-1 0 0,1 1 1,0 0-1,0 1 0,-13 5 0,-21 5-49,32-10 57,4-2 10,1 1 0,0 0 0,0 1 0,-1-1 1,-7 5-1,0 2 4,9-5 4,-1 0-1,0 0 1,0-1-1,0 0 1,-8 2-1,-5-2 37,9-1-11,1 0-1,-1 1 1,-17 6 0,-6 5-42,9-6 54,-44 24 0,30-3 7,18-16-73,12-9 6,1 1 0,1 1 0,-1 0 0,1 0 0,-8 8 0,-1 2-22,8-8 20,1 0 1,0 1-1,0 0 1,-7 12-1,-8 24 11,4-18 10,14-21 0,0 0 0,1 0 0,0 1 0,0 0 0,-3 8 0,3-5 0,-12 26 0,-13 3 0,9 6 0,3-7 0,13-28 16,0 0 0,1 0 0,-3 10 1,4-9 16,-1 0 0,-1-1 0,-4 10 0,2-3 49,0 0 0,1 0 0,-6 33 0,8-34 6,1-1-23,0 1 0,1 0 0,2 26-1,0-9-46,0-13-14,7 38-1,-5-39-4,2 34 1,-5-43 22,1-1-1,0 1 1,0-1 0,1 0 0,5 17 0,1-5 74,14 22 0,-13-23-73,-3-10 4,1 1-1,0-1 0,9 10 0,-3-3 24,-10-13-24,0 1 0,1-1 0,0 0 0,0 0 0,0 0-1,0 0 1,1-1 0,-1 0 0,1 0 0,0 0 0,0 0 0,0-1 0,8 3 0,0 1 28,1 1 0,16 10-1,1 1-33,110 39 24,-58-26-19,-74-27-17,0-1 0,0 0 0,0-1 0,0 0 0,0-1 0,1 0 0,9 0 0,-13 0 31,0-1-1,0 1 0,11 3 1,-11-2-16,0-1 0,0 0 0,12 1 0,12-7-9,-12 1-18,33-2-17,3-5 16,12 5 15,-31 1 14,-13 1 4,-1 2-1,23-1 1,-29 3 5,1-1 0,-1 0 0,1-1 0,-1-1-1,24-7 1,-22 5-9,34-4 0,-19 3-8,5-5-10,-3 5 15,0-5 75,-16 6-51,-4 2 15,25-9 0,211-90 15,-246 100-61,0 0 0,0 0 0,-1 0-1,1-1 1,0 1 0,-1-1 0,0 0 0,1 0 0,-1 0 0,4-6-1,4-3 96,6 1 57,-14 7-139,0 0 1,0 0 0,0 0 0,-1-1 0,1 1-1,-1-1 1,0 0 0,0 1 0,1-9 0,0 3 21,-1 0 0,-1-1 0,1-17 0,-2-7 21,1 24-57,-1 0 0,0 1 0,-1-1 0,-1 0 0,1 1 0,-2 0 0,1-1 0,-7-14 0,-7-29 168,10 30-143,-1 0 1,-1 1-1,-1-1 1,-16-29-1,-4 5 53,7 0-11,3 22-22,14 19-39,0 1-1,1 0 1,-1-1 0,2 0 0,-5-8 0,5 6 1,-1-2 18,-1 1-1,0 0 1,-12-18-1,11 19-134,2 4-78,1 1 0,0-1-1,0 0 1,0 1 0,0-1 0,1 0-1,0-1 1,-3-9 0,5 12-705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2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1074 1056,'0'0'357,"3"-3"-229,8-11 11,-8 9-58,-3 4-63,0 0 0,0 1-1,1-1 1,-1 0 0,0 1 0,1-1 0,-1 0-1,1 1 1,-1-1 0,1 1 0,-1-1 0,1 1-1,-1-1 1,1 1 0,-1-1 0,1 1 0,0-1-1,-1 1 1,1 0 0,0-1 0,1 1 0,3-3 37,13-11 239,4-6-39,20-6 281,61-29-1,-101 54-528,65-30 175,17-9 57,-2-11-68,39-14-11,139-52 0,46 24-278,-257 81 108,610-142 90,-231 81-57,-330 58-14,-24 3-6,133-18-1,72 1 19,5-11 75,146 8 74,-286 25-94,-107 4-60,199-9 202,56 7 502,-136 0-395,251-5 982,118 10-96,-160-9-661,-250 4-375,107 0 54,-32-7-79,-25 7-33,-78-2 30,34-1 138,-94 9-131,-20 0-134,-1-1-1,0 1 0,0-1 1,0-1-1,0 1 1,1-1-1,7-2 0,-14 3-36,0 0-1,1 0 0,-1-1 0,0 1 1,0 0-1,0 0 0,1 0 0,-1 0 1,0 0-1,0 0 0,1 0 1,-1 0-1,0 0 0,0 0 0,0-1 1,1 1-1,-1 0 0,0 0 0,0 0 1,0 0-1,0-1 0,0 1 0,1 0 1,-1 0-1,0 0 0,0-1 1,0 1-1,0 0 0,0 0 0,0 0 1,0-1-1,0 1 0,0 0 0,0 0 1,0-1-1,0 1 0,0 0 0,0 0 1,0 0-1,0-1 0,0 1 0,0 0 1,0 0-1,0-1 0,0 1 1,0 0-1,0 0 0,0 0 0,0-1 1,0 1-1,-1 0 0,1 0 0,0 0 1,0-1-1,0 1 0,-1 0 0,0-1-114,-1 0-1,0 1 1,0-1-1,0 1 1,1-1-1,-1 1 0,0-1 1,0 1-1,0 0 1,-3 0-1,5 0 133,-18 0-1643,-21-3 1,26 1 879,1-1 1,-17-6-1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2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5408,'0'-15'1728,"1"13"-1283,7 2-208,18-1-10,110 4-1104,-114 0 806,0 1 0,0 1 1,-1 1-1,0 1 0,0 0 1,0 2-1,33 19 0,-25-10 156,0 1-1,-2 2 0,0 0 1,46 50-1,-66-61 65,0 1-1,0 0 1,-1 0 0,0 0 0,-1 1-1,0 0 1,-1 0 0,3 14 0,-7-25-144,3 8 111,-1-3-25,-1 0-1,1 0 1,-1 0-1,1 10 1,-3-13-55,1 0 0,0 1 0,-1-1 0,0 1 0,0-1 0,0 0 0,0 1 0,-1-1 0,1 0 0,-4 6 0,0-1 27,-1 0 0,0 0 1,-1-1-1,0 1 0,0-1 0,0-1 0,-12 9 1,0-3-108,0 0-1,-32 13 1,32-17-324,-42 21-1296,38-15 899,-25 20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2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1 832,'-12'0'315,"22"0"-246,-5 3-154,-1-1 66,-3-1 24,0-1 0,0 1 0,0 0-1,0 0 1,0 0 0,0 0 0,0 0 0,0 0 0,-1 0-1,1 0 1,0 0 0,-1 0 0,1 0 0,-1 1-1,1 0 1,51 81 1990,-36-58-1752,1-1 0,24 26 0,-28-35-213,2-1 0,0 0 1,0 0-1,20 12 0,119 62 61,82 44 218,-191-108-277,77 41-21,-8 4-43,-22-20 10,3-3 1,138 46 0,-176-73 24,386 113 522,95-38-787,-468-83 209,158 17 0,-66-22 158,-80-3-40,154 8 79,139-8 95,-239-3-222,140-3-123,-6-8 42,-130 7 105,299-15 136,-129-9 42,-227 21-183,729-77 322,49-84-224,-652 114-33,110-26 86,349-93 154,-211 37-384,-415 123-456,-2-1-1,49-25 1,-50 20-429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5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2912,'33'-1'1381,"-19"0"-1128,0 1 0,0 0-1,0 1 1,16 3 0,-12 1-137,-11-3-87,0 0 0,0-1-1,0 1 1,1-1 0,6 0-1,0-1-1,0 1-1,-1 1 1,15 3-1,-15-2 78,0 0 1,1-2-1,14 1 0,-26-2-69,-2 0-22,1 0 0,0 0 0,-1 0 0,1 0 0,-1 0 0,1 0-1,0 0 1,-1 0 0,1 0 0,-1 0 0,1 0 0,0 0 0,-1 1 0,1-1 0,-1 0 0,1 0 0,-1 1 0,2 0 0,-2 0 89,1 1 0,0-1 0,-1 1 0,0-1 0,1 1 0,-1 0 0,0-1 0,0 1 0,0-1-1,0 4 1,0 2 23,1-3-83,-1 0 1,0 0-1,0 0 1,0 0-1,0 0 1,-1 0-1,0-1 1,-1 7-1,-2 0 31,3-7-54,-1 1 1,1 0-1,0 0 1,0-1-1,0 1 0,0 0 1,1 0-1,-1 0 1,1 0-1,0 0 1,0 0-1,1 5 0,11 25 45,-8-12-29,-4-18-15,1-1 0,-1 0-1,1 1 1,0-1-1,-1 1 1,2-1 0,-1 0-1,0 0 1,1 0-1,-1 0 1,1 0-1,0 0 1,0 0 0,0 0-1,0-1 1,1 1-1,-1-1 1,1 1-1,5 3 1,40 25 177,-46-30-205,-1-1 0,1 1-1,0-1 1,0 0-1,0 1 1,0-1 0,0 0-1,0 0 1,-1 0-1,1 0 1,0-1-1,0 1 1,0 0 0,0-1-1,0 1 1,-1-1-1,1 0 1,0 1 0,-1-1-1,1 0 1,0 0-1,-1 0 1,1 0 0,-1-1-1,3-2 1,-3 4 5,-1 0 0,0 0 0,0 0 0,0-1 0,1 1 0,-1 0 1,0-1-1,0 1 0,0 0 0,1 0 0,-1-1 0,0 1 0,0 0 1,0-1-1,0 1 0,0 0 0,0-1 0,0 1 0,0-1 0,0 1 0,0 0 1,0-1-1,0 1 0,0 0 0,0-1 0,1-6-15,-1 3 16,0 0 0,1 0-1,-1 0 1,-1 0 0,1 0 0,-1 0 0,1 0 0,-3-5 0,-8-23 2,5-2 0,1 17 2,3 10-5,0 0 0,0-1 0,1 1 0,0 0 0,0-8 0,1-36-152,0 50 144,0-1-1,0 1 1,0 0 0,0-1-1,0 1 1,0 0 0,1-1-1,-1 1 1,0 0 0,1 0-1,-1-1 1,1 1 0,-1 0-1,1 0 1,0 0 0,0-1-1,-1 1 1,1 0 0,0 0-1,0 0 1,0 0 0,0 1-1,0-1 1,0 0 0,0 0-1,1 1 1,-1-1 0,0 0-1,0 1 1,0-1 0,1 1-1,-1 0 1,0-1 0,1 1-1,-1 0 1,0 0 0,1 0-1,-1 0 1,2 0 0,-1 0 10,1-1 0,-1 1 0,1-1 0,-1 1 0,0-1-1,1 0 1,-1 0 0,0 0 0,4-2 0,-5 2-10,1 0 0,-1 0 0,1 0 0,-1 0 0,1 0 0,-1 1-1,1-1 1,0 1 0,-1-1 0,1 1 0,0-1 0,-1 1 0,1 0 0,0 0-1,0 0 1,-1 0 0,1 0 0,0 0 0,-1 1 0,1-1 0,0 1 0,-1-1 0,3 2-1,5 3-70,-8-4 81,1 0 0,-1 0 0,1 0 0,0 0 0,-1 0 0,1-1 0,0 1 0,-1-1 0,1 1 0,0-1 0,0 0 0,-1 1 0,3-1 0,-3 0 3,0 0-1,0 0 1,0 1-1,0-1 1,0 0-1,-1 1 1,1-1-1,0 1 1,0-1 0,-1 1-1,1-1 1,0 1-1,0-1 1,-1 1-1,1 0 1,-1-1-1,1 1 1,-1 0-1,1-1 1,-1 1-1,1 0 1,-1 0-1,1 0 1,-1-1-1,0 1 1,0 0-1,1 0 1,-1 0-1,0 0 1,0 0-1,0 0 1,0 1-1,1 8 14,-1 0 0,-1 14 0,0-5-8,2 12 3,0-12 25,-2 0 1,-2 29 0,-4-22 49,5-20-66,1 1 0,-1-1 0,1 0 0,0 1 0,1-1 0,-1 1 0,1-1 0,0 1 0,1-1 0,1 9-1,4 2 27,-4-14 3,-1 0-1,0 0 1,0 1 0,0-1 0,0 1 0,0-1-1,-1 1 1,0 3 0,-1 2 75,1-9-121,0 0-1,1 0 0,-1 0 1,0 1-1,0-1 0,0 0 1,0 0-1,0 0 0,0 0 0,0 0 1,0 0-1,0 0 0,0 0 1,0 0-1,1 1 0,-1-1 1,0 0-1,0 0 0,0 0 0,0 0 1,0 0-1,0 0 0,1 0 1,-1 0-1,0 0 0,0 0 1,0 0-1,0 0 0,0 0 0,0 0 1,1 0-1,-1 0 0,0 0 1,0 0-1,0 0 0,0 0 0,0 0 1,0 0-1,1 0 0,-1 0 1,0 0-1,0-1 0,13-9 103,-5 2-58,-5 6-31,-1 0 0,1 0 0,-1 0 1,0-1-1,0 1 0,0-1 0,0 0 0,0 0 0,2-4 0,1-21 134,7 5-58,-7-8-6,7-4-58,-8 15-103,-3 16 55,0-1 1,0 1-1,0-1 1,0 1-1,1-1 1,0 1 0,0 0-1,0 0 1,0 0-1,1 0 1,0 0-1,-1 0 1,8-6-1,3-4-41,-8 9 40,-1 0 1,1 0-1,0 0 0,1 0 1,7-4-1,21-8-15,-33 16 25,1 1 1,-1-1-1,1 1 0,-1 0 1,1-1-1,0 1 0,-1 0 0,1 0 1,1 0-1,-1 0 9,-1 0 1,1 0-1,-1 0 0,1 0 1,-1 0-1,1-1 0,-1 1 0,1-1 1,1 0-1,14-10 179,-9 8-109,-1-2-8,-5-10-46,-2 4 29,0 11-41,0 0-1,0-1 0,0 1 0,0 0 0,0 0 1,0 0-1,0 0 0,0 0 0,0 0 0,0 0 0,0 0 1,0 0-1,0 0 0,0-1 0,0 1 0,0 0 1,0 0-1,0 0 0,0 0 0,0 0 0,0 0 1,0 0-1,0 0 0,0 0 0,0-1 0,0 1 0,0 0 1,0 0-1,0 0 0,0 0 0,0 0 0,0 0 1,-1 0-1,1 0 0,0 0 0,0 0 0,0 0 1,0 0-1,0 0 0,0 0 0,0 0 0,0 0 0,0 0 1,0 0-1,-1 0 0,1 0 0,0 0 0,0 0 1,0 0-1,0 0 0,0 0 0,0 0 0,0 0 1,0 0-1,0 0 0,-1 0 0,-2 0-28,1 0 14,0 0 0,0 1 0,0-1 0,0 0 0,0-1 0,0 1 1,0 0-1,0-1 0,0 1 0,-3-2 0,5 2 11,0 0 0,-1 0 0,1 0 0,0 0 0,0 0 0,0 0 0,-1-1 0,1 1 0,0 0 0,0 0 0,0 0 0,0 0 0,-1 0 0,1 0 0,0-1 0,0 1 0,0 0 0,0 0 0,0 0 0,0 0 0,0-1 0,-1 1 0,1 0 0,0 0 0,0 0 0,0-1 0,0 1 0,0 0 0,0 0 0,0 0 0,0-1 0,0 1 0,0 0 0,0 0 0,0 0 0,0-1 0,0 1 0,0 0 0,0 0 0,1 0 0,-1-1 0,0 1 0,0 0 0,0 0 0,0 0 1,0 0 0,0 0 0,1 1 0,-1-1-1,0 0 1,0 0 0,0 0 0,0 1-1,0-1 1,0 0 0,0 0 0,0 0 0,0 1-1,0-1 1,0 0 0,0 0 0,0 0 0,0 1-1,0-1 1,0 0 0,0 0 0,0 0 0,-1 1-1,1-1 1,0 0 0,0 0 0,0 0 0,0 0-1,0 1 1,0-1 0,-1 0 0,1 0-1,0 0 1,0 0 0,0 0 0,0 0 0,-1 1-1,1-1 1,0 0 0,0 0 0,0 0 0,-1 0-1,-6 5-26,7-5 29,-1 0 0,1 1 1,-1-1-1,1 0 0,-1 0 0,1 1 1,0-1-1,-1 1 0,1-1 0,-1 0 1,1 1-1,0-1 0,-1 1 0,1-1 1,0 1-1,0-1 0,-1 1 0,1-1 1,0 1-1,0-1 0,0 1 0,0-1 1,0 1-1,0-1 0,-1 1 1,1-1-1,0 1 0,1-1 0,-1 1 1,0-1-1,0 2 0,0 6 23,0 1-1,0-1 1,1 0-1,1 0 1,-1 0-1,1 0 1,0 0-1,7 15 1,42 125 99,-47-138-62,-1 0-1,0 0 0,-1 0 0,0 1 1,0-1-1,-1 1 0,0 0 0,-2 11 1,1-18 4,0 0 0,0 0 0,-1 0 0,1 0 0,-1 0 0,0 0 1,-3 6-1,3-8-27,0 0 0,0 0 1,0 0-1,0-1 0,0 1 0,-1 0 1,1-1-1,0 1 0,-1-1 0,0 1 1,1-1-1,-1 0 0,0 0 1,0 0-1,1 0 0,-1 0 0,-4 1 1,-1 0 85,0-1 0,-1-1 0,1 1 0,-14-2 0,9 1-50,10 0-69,0 0 0,0 0 1,0 0-1,1 0 1,-1-1-1,0 1 0,0-1 1,1 1-1,-1-1 1,0 0-1,1 1 0,-1-1 1,0 0-1,-2-2 1,-4-2 14,-6-1 77,13 5-91,1 1 1,-1-1-1,1 0 0,0 0 1,-1 0-1,1 0 0,0 0 1,0 0-1,0 0 0,0 1 1,0-1-1,0 0 0,0-2 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2240,'0'0'992,"51"18"-832,-17-18-32,17 17-96,18 0 832,16 0-480,-17 17 608,-17 0-544,0 0 608,-17 0-608,-34 0 288,-17 0-448,-17 0 128,-17 17-256,-34-34-3296,34 18 1664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2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1 392 736,'71'29'224,"-43"-18"-128,-16-6-102,41 16 246,61 15 1,-25-17-254,102 7 1,-133-19-91,98 7 28,26-9 315,17 7 0,158-18 253,-205 0-373,-8 2-30,294-11 151,-228 2 83,535-23 355,-424 31-562,17-10 86,132-20 60,-321 22-174,-61 6-47,117-12 60,-6-11 46,-125 18-94,-30 5-36,409-74 583,-432 76-567,393-93 412,-253 50-292,-82 28-16,-23 6-71,59-23 0,-43 6-914,-18 11 196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2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4224,'0'-17'1920,"85"51"-1664,-17-17-224,0 0-64,18 0 96,-18 17-32,0 18 192,-17-18-128,-17 0 32,-34 17-64,-34 0 96,0-17-96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2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35 2656,'0'-15'837,"0"13"-362,0-1-448,0-9 63,0 9-31,-3 3-75,1 1 16,0-1-1,1 0 1,-1 1 0,0-1 0,1 1-1,-1-1 1,0 1 0,1 0-1,-1-1 1,1 1 0,-2 1 0,1-1 6,0 1 1,0-1-1,0 0 1,0 0-1,0-1 1,0 1-1,0 0 1,0-1-1,0 1 1,0-1-1,-3 1 1,2-2-1,0 2 1,1-1 0,-1 0 0,0 1 0,1-1-1,-1 1 1,1-1 0,-1 1 0,1 0 0,-1 0 0,1 1-1,0-1 1,0 0 0,-1 1 0,-1 2 0,0-2-5,1 1 0,-1-1 0,1 0 1,-1 0-1,-7 3 0,-8-4 9,15-1-20,1 0 0,-1 0 1,0 1-1,1-1 0,-1 1 1,1-1-1,-5 2 1,-18 13 37,4-1 278,11-9-151,8-4-145,1 0 0,-1 0 0,1 1 0,0-1 0,-1 1 0,1-1 0,0 1 0,-2 2 1,-2 2 8,0 0 0,0 0 0,0 1 0,1-1 0,0 1 0,1 1 1,-1-1-1,-3 11 0,-6 17 8,-7 14-24,-27 100 1,31-81 486,8-42-268,7-22-190,0 1 0,1-1 0,-1 0 0,1 1-1,0-1 1,0 9 0,0-12-34,1-1-1,0 0 1,0 1-1,0-1 1,0 0 0,0 1-1,0-1 1,0 0-1,0 1 1,0-1-1,0 0 1,1 1-1,-1-1 1,0 0 0,0 1-1,0-1 1,0 0-1,0 1 1,1-1-1,-1 0 1,0 1 0,0-1-1,1 0 1,-1 0-1,0 1 1,2 0-1,-1 0 1,0 0-1,1 1 0,-1-1 1,1 0-1,-1-1 1,1 1-1,-1 0 0,1 0 1,3 0-1,27 2 100,-8-4-102,-10 1-7,0-1 0,0 2 0,22 3 0,9 7 11,-11-5 0,-11 5 0,-19-10 0,0 0 0,1 0 0,-1-1 0,7 0 0,9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3328,'0'0'1504,"34"0"-1312,-17 0 160,0 0-224,34 17 32,-17 0-96,17-17 160,-17 17-128,0-17-320,17 17 128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2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1664,'0'0'736,"17"-17"-640,0 17 1152,0 0-704,17 0 704,0 0-736,0 0-256,17-17-160,1 0 96,-1 17-96,0-17-960,0 0 480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4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1006 52 1984,'0'0'891,"-3"0"-630,-8 0 422,11 0-674,-1 0 0,1 0 0,0 0 1,0 0-1,0 0 0,0 0 0,0 0 1,0 0-1,0 0 0,0 0 0,0 0 1,-1 0-1,1 0 0,0 0 0,0 0 1,0 0-1,0 0 0,0 0 1,0 0-1,0 0 0,0 0 0,0 0 1,0 0-1,-1 0 0,1 0 0,0 0 1,0 0-1,0 0 0,0 0 0,0 0 1,0 0-1,0 0 0,0 0 0,0-1 1,0 1-1,0 0 0,0 0 1,0 0-1,0 0 0,0 0 0,0 0 1,0 0-1,0 0 0,0 0 0,0-1 1,0 1-1,0 0 0,0 0 0,0 0 1,0 0-1,0 0 0,0 0 0,0 0 1,0 0-1,0 0 0,0-1 1,0-10 592,0 11-594,0 0-1,0 0 1,0 0-1,0 0 1,0-1 0,0 1-1,0 0 1,0 0-1,0 0 1,0 0 0,0 0-1,0 0 1,0 0-1,0 0 1,0 0-1,0-1 1,0 1 0,0 0-1,0 0 1,0 0-1,0 0 1,0 0-1,0 0 1,0 0 0,0 0-1,0 0 1,0 0-1,-1 0 1,1-1 0,0 1-1,0 0 1,0 0-1,0 0 1,0 0-1,0 0 1,0 0 0,0 0-1,0 0 1,0 0-1,0 0 1,-1 0-1,1 0 1,0 0 0,0 0-1,0 0 1,0 0-1,0 0 1,0 0 0,0 0-1,0 0 1,0 0-1,-1 0 1,1 0-1,0 0 1,0 0 0,0 0-1,-111 0 2462,80-3-2127,-182-25 879,28 24-431,117 5-588,-290-1 587,338 0-751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4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35 1568,'-14'-15'501,"23"10"-31,-21-10 3017,10 15-3268,-10 0-171,12 0-48,-1 1 0,1-1-1,-1 0 1,1 0 0,0 0 0,-1 0 0,1 0-1,-1 0 1,1 1 0,0-1 0,-1 0-1,1 0 1,-1 1 0,1-1 0,0 0-1,-1 0 1,1 1 0,0-1 0,0 0 0,-1 1-1,1-1 1,0 1 0,-11 10 33,-1 0 0,0-1 0,-1-1 0,-19 13 0,22-17-19,1 1-1,-13 10 1,-8 5-7,-14-1 122,6-3 323,16-6-6,-44 15-1,63-25-426,1 0-1,-1 0 1,1 0-1,-1 0 1,1 1-1,0-1 1,0 1 0,-4 3-1,5-4-6,0 0 0,0 0 0,1 0 0,-1 0 0,0 0 0,1 0-1,-1 0 1,1 0 0,0 0 0,-1 0 0,1 0 0,0 0 0,-1 1 0,1-1 0,0 0-1,0 0 1,0 0 0,0 1 0,0-1 0,0 0 0,1 0 0,-1 0 0,0 0 0,1 1 0,-1-1-1,0 0 1,1 0 0,0 1 0,1 1 19,1 0 1,-1 0-1,1-1 1,0 1-1,0-1 0,0 1 1,0-1-1,0 0 1,0 0-1,0-1 1,7 4-1,-3-2 29,2 1-23,-1-1 0,1 0 0,0-1 0,0 1 0,12 0 1,-13-2-22,0 1 0,0 0 0,-1 0 1,1 1-1,8 3 0,-9-2 29,1-1 0,0-1-1,11 3 1,4 1 80,-9 0 90,-11-4-173,-1-1 0,1 0 0,0 0 0,0 0 0,0 0 0,0 0 0,4 0 0,-7-1-18,1 0 1,-1 0-1,1 0 0,-1 0 1,1 0-1,-1 0 0,1 0 0,-1 0 1,1-1-1,-1 1 0,1 0 0,-1 0 1,0-1-1,1 1 0,-1 0 1,1 0-1,-1-1 0,0 1 0,1 0 1,-1-1-1,1 0 58,0-1 0,-1 1-1,0 0 1,1 0 0,-1 0 0,1 0 0,-1 0 0,0-1-1,0 1 1,0 0 0,0-3 0,0 1 120,1 1-127,-1 0 0,0 0 0,0 0 1,0 0-1,0 0 0,-1 0 0,1 0 1,0 0-1,-1 0 0,-1-3 0,-2 3 60,-3-4 24,6 4-150,1 1 0,-1 0 1,1 0-1,0 0 0,-1 0 1,1 0-1,0 0 1,0-1-1,0 1 0,-1 0 1,1 0-1,0 0 0,1-3 1,-1-12 88,0 14-125,0-1 1,0 1-1,0-1 0,1 1 1,-1-1-1,1 1 0,-1-1 1,1 1-1,0-1 0,0 1 1,0 0-1,0-1 0,0 1 1,1 0-1,-1 0 0,1 0 1,2-3-1,13-12-2272,0 0 609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4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51 2080,'15'0'667,"-15"1"-663,0-1 1,0 0-1,0 0 1,0 0-1,0 0 1,0 0-1,0 0 1,0 0-1,1 0 0,-1 0 1,0 0-1,0 0 1,0 0-1,0 0 1,0 0-1,0 0 1,0 0-1,0 0 1,0 0-1,0 0 1,1 0-1,-1-1 1,0 1-1,0 0 1,0 0-1,0 0 1,0 0-1,0 0 1,0 0-1,0 0 1,0 0-1,0 0 1,0 0-1,0 0 1,0 0-1,1 0 1,-1 0-1,0-1 1,0 1-1,0 0 1,0 0-1,0 0 1,0 0-1,0 0 1,0 0-1,0 0 1,0 0-1,0 0 1,0-1-1,0 1 1,0 0-1,0 0 1,0 0-1,0 0 1,0 0-1,-1 0 1,2-1 28,-1 1 0,0-1 0,0 0 0,0 1 0,0-1 0,0 1 0,0-1 0,-1 1 0,1-1 0,0 1 0,0-1 0,0 1 0,0-1 0,-1 1 0,1-1 0,0 1 0,-1-1 0,1 1 0,0-1 0,-1 1 0,1-1 0,0 1 0,-1 0 0,1-1 0,-1 1 0,1 0 0,-1-1 0,1 1 0,-1 0 0,1 0 0,-1-1 0,1 1 0,-1 0 0,1 0 0,-1 0 0,1 0 0,-1 0 0,1 0 0,-1 0 0,0 0 0,1 0 0,-1 0 0,1 0 0,-1 0 0,1 0 1,-2 0 564,0-2-230,-1 0-339,1 0 0,-1 1 0,1-1 1,-1 1-1,0 0 0,1-1 0,-1 1 0,0 1 1,0-1-1,0 0 0,0 1 0,0-1 1,0 1-1,0 0 0,0 0 0,0 0 0,0 1 1,0-1-1,1 1 0,-5 0 0,-16 11 40,-8-7 81,24-3-125,-6 2 15,1-2 1,-1 1 0,0-1 0,-14-1 0,13 0 5,1 0 1,0 0-1,-1 1 0,1 1 0,-22 7 0,9-3 76,1-1 0,-30 3-1,-27 5 192,73-11-221,-1 0 1,1 0-1,0 1 1,0 0-1,-16 11 0,2-5-13,-2 0-56,24-10-30,0 1 0,0 0 0,0-1-1,0 1 1,0 0 0,0 0 0,0 0 0,0 0 0,0-1 0,0 1 0,1 1 0,-1-1 0,1 0 0,-1 0 0,0 0 0,1 0-1,0 0 1,-1 2 0,-1 22-23,2-24 35,0-1-4,0 0 0,0 0 0,0 0 0,0 0-1,0 1 1,0-1 0,0 0 0,0 0 0,0 0 0,0 0 0,0 0 0,0 0 0,0 0 0,0 0 0,0 0 0,0 1 0,0-1 0,0 0 0,0 0-1,0 0 1,0 0 0,0 0 0,0 0 0,0 0 0,0 0 0,0 0 0,-1 0 0,1 1 0,0-1 0,0 0 0,0 0 0,0 0 0,0 0 0,0 0 0,0 0-1,0 0 1,0 0 0,0 0 0,0 0 0,-1 0 0,1 0 0,0 0 0,0 0 0,0 0 0,0 0 0,0 0 0,0 0 0,0 0 0,0 0 0,0 0-1,-1 0 1,1 0 0,0 0 0,0 0 0,0 0 0,0 0 0,0 0 2,-1 0 0,1 0-1,0 0 1,0-1 0,0 1 0,-1 0 0,1 0-1,0 0 1,0 0 0,0 0 0,-1 0 0,1 0-1,0 0 1,0 0 0,0 0 0,-1 0 0,1 0-1,0 0 1,0 0 0,-1 0 0,1 1 0,0-1-1,0 0 1,0 0 0,-1 0 0,1 0 0,0 0-1,0 0 1,0 0 0,0 1 0,-1-1 0,1 0-1,0 0 1,0 0 0,0 0 0,0 1 0,0-1-1,0 0 1,0 0 0,-1 0 0,1 1 0,0-1-1,0 0 1,0 0 0,0 1 0,0-1 0,0 0-1,8 10 61,-2-7-25,8-3-12,-13 0-28,1 0 0,-1 0 0,1 0 0,0 0 0,-1 0 0,1 1-1,-1-1 1,1 1 0,1 0 0,5 3-48,21 9-81,-3 2 148,-4-2-24,-11-8-82,-8-4 76,-1 1 0,1-1 0,-1 0-1,0 0 1,1 1 0,-1 0 0,0-1 0,2 3-1,24 18 142,-10-10-53,-13-5-10,1 0 25,0-5 17,-1-1 0,1-1 0,0 1 0,11-2 0,-9 1 136,-5 0-208,1-1 0,-1 0 0,0 0 0,0 0 0,0-1 0,-1 1 0,1-1 0,0 1-1,0-1 1,-1 0 0,1 0 0,-1 0 0,0-1 0,1 1 0,-1 0 0,2-4 0,2-2 16,0 0 0,-1 0-1,0 0 1,8-17 0,-10 16-46,14-27-20,1 11 14,-15 21 40,1 0 0,-1 0-1,0-1 1,0 1-1,-1-1 1,1 1-1,-1-1 1,2-6-1,2-23 165,-2 17-164,-1 10-26,-1 0 0,-1 0 0,1 0 0,-1-1 0,0-8 0,-1 16-19,0-1-1,0 0 0,0 0 1,0 0-1,0 1 0,0-1 1,-1 0-1,1 0 0,0 0 1,0 1-1,-1-1 1,1 0-1,0 1 0,-1-1 1,1 0-1,-1 1 0,1-1 1,-1 0-1,1 1 0,-1-1 1,0 1-1,1-1 0,-1 1 1,0-1-1,0 0-4,1 1-1,-1 0 1,0-1 0,1 1 0,0-1-1,-1 1 1,1 0 0,-1-1-1,1 1 1,-1-1 0,1 1 0,0-1-1,-1 0 1,1 1 0,0-1-1,0 1 1,-1-1 0,1 1-1,0-1 1,0 0 0,0 1 0,0-1-1,0-1 1,0-1-80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4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18 640,'14'0'224,"-11"0"-53,0 0 47,-2 0-206,0 0-1,-1 0 0,1 0 1,0 0-1,0 0 1,-1-1-1,1 1 0,0 0 1,-1 0-1,1 0 0,0-1 1,-1 1-1,1 0 1,0-1-1,3-7 175,-5 19 49,1-14-112,0-9 261,0 12-379,0 0 1,0 0-1,0 0 1,0 0 0,0 0-1,0 0 1,1 0-1,-1 0 1,0 0-1,0-1 1,0 1-1,0 0 1,0 0-1,0 0 1,-1 0-1,1 0 1,0 0-1,0 0 1,0 0-1,0 0 1,0-1-1,0 1 1,0 0-1,0 0 1,0 0-1,0 0 1,0 0-1,0 0 1,0 0 0,0 0-1,0 0 1,0 0-1,0 0 1,0 0-1,-1 0 1,1 0-1,0 0 1,0-1-1,0 1 1,0 0-1,0 0 1,0 0-1,0 0 1,0 0-1,0 0 1,-1 0-1,1 0 1,0 0-1,0 0 1,0 0-1,0 0 1,0 0 0,0 0-1,0 0 1,0 0-1,-1 1 1,1-1 9,-1-1 1,1 1-1,-1 0 1,1 0-1,-1 0 1,1 1-1,-1-1 1,1 0-1,-1 0 1,1 0-1,-1 0 0,1 0 1,-1 1-1,1-1 1,-1 0-1,1 0 1,-1 1-1,1-1 1,-1 0-1,1 1 1,0-1-1,-1 0 1,1 1-1,0-1 1,-1 1-1,1-1 1,0 1-1,-1-1 1,1 1-1,0-1 1,0 1-1,0-1 1,-1 1-1,1-1 1,0 1-1,0-1 1,0 1-1,0-1 1,0 1-1,0-1 1,0 2-1,0-2-12,0 0 0,0 0-1,0 0 1,0 0 0,0 0 0,0 0-1,0 0 1,0 1 0,0-1-1,0 0 1,0 0 0,0 0 0,0 0-1,0 0 1,0 0 0,0 0-1,0 0 1,0 0 0,0 1-1,0-1 1,0 0 0,0 0 0,0 0-1,0 0 1,0 0 0,0 0-1,0 0 1,0 0 0,0 0 0,0 0-1,0 0 1,0 0 0,0 1-1,-1-1 1,1 0 0,0 0 0,0 0-1,0 0 1,0 0 0,0 0-1,0 0 1,0 0 0,0 0 0,0 0-1,0 0 1,-1 0 0,1 0-1,0 0 1,0 0 0,0 0 0,0 0-1,0 0 1,0 0 0,0 0-1,0 0 1,-1 0 0,-1 0 16,1 0 0,-1 1 0,0-1 0,0 1 0,0-1-1,0 1 1,1 0 0,-1-1 0,0 1 0,1 0 0,-1 0 0,0 1 0,1-1 0,0 0 0,-1 0 0,1 1 0,-2 1 0,-17 14 120,-59 34 256,72-46-328,0 0 1,0 1-1,1 0 1,-8 9-1,4-4-4,-2 0-11,-1 0 0,1-1 0,-17 10 0,26-18-52,0 0 1,1 1 1,-1-1 0,0 1 0,1-1 0,-1 1-1,1 0 1,0 0 0,-2 4 0,3-5 3,-1 0-1,1 0 1,-1 0-1,1 0 1,-1 0 0,0-1-1,-2 4 1,-16 2 65,18-6-59,-1 0 1,1-1-1,-1 1 1,1 0-1,0 0 1,0 0-1,-1 1 1,1-1-1,0 0 1,0 1-1,-2 1 1,-27 29 340,28-30 5,6-2-245,1 1-96,0-1 0,-1 1 0,1 0 0,0 0 0,-1 0 0,1 0 0,4 3 0,3 1 16,29 12 155,-26-14-144,-11-3-34,-1 1-1,1-1 1,-1 1-1,1 0 1,-1 0-1,0 0 1,1 0-1,-1 0 1,0 0-1,0 1 1,1-1-1,-1 1 1,0 0-1,2 2 0,0 0-5,9 10 61,1-1 1,0-1 0,1 0-1,25 16 1,-28-23 25,1 0 0,-1-1 0,21 5 0,19 5 179,-43-10-256,18 5 91,-25-8-83,0-1 1,-1 0 0,1 1 0,0-1 0,0 0-1,0 0 1,0 0 0,0 0 0,0-1-1,0 1 1,-1-1 0,1 1 0,3-2-1,10-9 465,-13 8-161,1 0-69,9-8-32,-10 5 197,-2-2-224,0 4-156,-1 0 0,1 0 0,0 0 0,0 0 0,1 0 0,-1 1 0,1-1 0,1-5 0,2 2-21,-1 0 1,-1-1-1,1 1 0,-1 0 1,1-11-1,26-116 252,-27 115-234,-1 0 1,-1-21-1,0 19-62,0 17 16,0 0 0,-1 0 0,1 0 0,-1 0 0,0 0 0,0 0 0,0 0 0,-3-5-1,-2-7-46,3 1 17,2 13 22,1-1 0,-1 1 0,0-1 0,1 1 0,-1-1 0,0 1 0,-1-1 0,1 1 1,0 0-1,-4-5 0,5 7 3,-1 0 1,1-1-1,-1 1 1,1 0-1,-1-1 1,1 1-1,-1 0 1,0 0-1,1-1 1,-1 1-1,1 0 1,-1 0-1,0 0 1,1 0-1,-1 0 1,0 0-1,1 0 1,-1 0 0,0 0-1,1 0 1,-1 0-1,1 0 1,-1 0-1,0 1 1,1-1-1,-1 0 1,1 0-1,-1 1 1,1-1-1,-2 1 1,1-1-28,-1 1 51,-1 1-585,-1 0 0,1 0 1,-1 0-1,1 0 0,0 0 1,-6 5-1,8-3 249,1-1 1,-1 0-1,1 1 1,-1-1-1,1 1 0,0 4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3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53 1568,'-15'0'501,"12"0"491,1 0-442,-10 0 426,9 0 378,6 0-1002,4 0-313,-1 0 0,1 0-1,-1 0 1,1-1 0,-1 0 0,0 0 0,1 0-1,9-5 1,-4 2 1,-9 3-27,0 0-1,0 1 0,0-1 0,0 1 0,0 0 1,4 0-1,20 0 74,3 1-9,47-5 0,108-24-35,-132 24-29,64 4 1,-49 1 205,-66-1-177,1 0 1,-1 0 0,0 1-1,0-1 1,0 1-1,0 0 1,0-1-1,0 1 1,0 0 0,0 0-1,2 2 1,-2-2-11,-1 0 0,1 0 0,-1 0 0,1-1 0,-1 1 0,1 0 0,0-1 0,0 1 1,-1-1-1,1 0 0,2 1 0,-2-1 544,-2 3-662,0-3 81,0 1 1,0-1-1,0 1 0,0-1 0,0 1 0,0 0 0,0-1 0,0 1 0,0-1 0,0 1 0,-1-1 1,1 1-1,0-1 0,-1 1 0,1-1 0,0 1 0,0-1 0,-1 0 0,1 1 0,-1-1 0,1 1 1,-1-1-1,1 0 0,0 1 0,-2-1 0,1 1 11,1-1-1,-1 1 1,0 0 0,1-1 0,-1 1-1,0-1 1,1 1 0,-1 0-1,1-1 1,-1 1 0,1 0 0,-1 0-1,1 0 1,0-1 0,-1 1-1,1 0 1,0 0 0,0 0 0,-1 0-1,1 0 1,0-1 0,0 1 0,0 0-1,0 0 1,0 2 0,0-1-2,0 0 1,-1 1-1,1-1 1,-1 1-1,0-1 1,1 0-1,-1 0 1,0 1-1,-2 2 1,-9 20-104,-1-1 93,-5 6 18,12-15-30,0 0 0,-3 18 1,-7 17-32,-9 10-53,13-34 60,-13 45 0,2 22 58,-5-19 26,21-55-20,0-1 10,0 0 0,-1 0 0,-17 29 0,-7 4 138,24-34-118,-6 11 78,-4-11 108,10-11-103,0 5 75,8-11-199,0 0-1,0 1 1,-1-1 0,1 1 0,0-1-1,-1 1 1,1-1 0,0 0 0,-1 1 0,1-1-1,-1 0 1,1 1 0,-1-1 0,1 0-1,-1 0 1,1 1 0,0-1 0,-1 0 0,1 0-1,-1 0 1,0 0 0,1 1 0,-1-1-1,1 0 1,-1 0 0,1 0 0,-1 0 0,1 0-1,-1 0 1,1-1 0,-2 1 0,0 0 15,-1 0 0,0 0 0,0-1 0,0 1 0,1-1 0,-1 1 0,0-1 0,1 0 0,-1 0 0,0 0 0,1-1 0,-1 1 0,1-1 0,0 1 0,-4-4 0,-1-9 70,3 2-59,-73-167 235,69 155-220,-6-31-1,10 35 22,-1 1 0,-1 0 0,-14-31 0,-45-69 337,42 82-411,18 29-18,-1-1 1,1 1 0,-5-13 0,1-4 74,7 21-66,0 0-1,1 0 1,0 0-1,-1 0 1,1 0 0,1-1-1,-1 1 1,0-9-1,2 12-28,-1 0-1,0-1 0,1 1 1,-1 0-1,0 0 0,1-1 1,-1 1-1,1 0 0,0 0 1,-1 0-1,1 0 0,0 0 1,0 0-1,0 0 0,0 0 1,0 0-1,0 0 0,0 0 1,0 1-1,0-1 1,0 0-1,0 1 0,0-1 1,0 1-1,3-1 0,10-8-1142,18-8-39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4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2080,'0'-14'667,"0"11"-411,0 0 42,-1 3-257,1-1 1,0 1-1,0-1 0,0 0 0,0 1 1,0-1-1,1 1 0,-1-1 0,0 1 1,0-1-1,0 0 0,0 1 0,1-1 1,-1 1-1,0-1 0,0 1 0,1-1 1,0 0 84,0 1 0,0-1 0,0 1 0,1-1 0,-1 1 0,0 0 0,0-1 0,0 1 0,0 0 0,0 0 0,1 0 0,-1 0 0,1 0 0,-1 0-86,0 0 1,-1 0 0,1 0-1,0 0 1,-1 0 0,1 0-1,-1 0 1,1-1 0,0 1-1,-1 0 1,1 0 0,-1-1-1,1 1 1,-1 0 0,1-1-1,-1 1 1,1-1 0,-1 1-1,1-1 1,-1 1 0,1 0-1,-1-1 1,1-1 0,-1 2-6,1-1 1,-1 0 0,1 1-1,-1-1 1,1 1-1,-1-1 1,1 0 0,0 1-1,-1-1 1,1 1 0,0 0-1,-1-1 1,1 1-1,0 0 1,0-1 0,-1 1-1,1 0 1,0 0 0,0-1-1,-1 1 1,1 0 0,0 0-1,0 0 1,1 0-1,18-1 671,40-6 0,-18 1-411,43 0 9,17-5-123,-62 9-142,40-5 24,5-8 20,-37 5-38,211-25-159,-97 16 14,-36 6 311,-74 9-167,62-13 0,-45 3-33,-18 8 170,-25-1-64,-19 5-23,0 1 0,-1-1 0,1 1 0,8 0 0,11 1 175,-15 0-3040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19 291 992,'-14'-43'309,"13"42"-297,1 0-1,-1 0 0,1 0 0,0 0 1,-1 0-1,1 0 0,0 0 1,-1 0-1,1 0 0,0 0 1,0 0-1,0 0 0,0 0 0,0 0 1,0-1-1,0-1 0,1 0 261,-1 5-243,1 0 0,-1-1-1,0 1 1,1-1-1,-1 1 1,1-1 0,-1 1-1,1-1 1,0 1 0,-1-1-1,1 1 1,1 0 0,7 14 217,12 30 47,9 19 33,-13-37-147,-2 2 1,19 48-1,-11-9 35,-3-28 9,-11-23-63,10 28 1,-11-23 247,13 25 0,-16-38-126,0-1 1,0 0 0,1-1-1,12 15 1,-17-22-245,-1 0-1,1-1 1,0 1 0,0 0 0,0-1-1,0 1 1,-1-1 0,1 0 0,0 1-1,0-1 1,0 0 0,0 1 0,0-1 0,0 0-1,0 0 1,2 0 0,20-4 466,-18 3-429,0-1-1,0 0 1,-1 0-1,1 0 1,0-1-1,-1 0 1,1 0-1,-1 0 1,0 0-1,0 0 1,4-6-1,7-8 82,19-30-1,-2 2-117,99-125-106,22-3-147,-86 110 153,3 3 0,114-76 0,-82 68 62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5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 1824,'-14'-14'587,"14"13"-528,1 1 0,0-1 1,0 1-1,0 0 0,-1 0 1,1-1-1,0 1 1,0 0-1,0 0 0,0 0 1,0 0-1,0 0 0,0 0 1,1 0-1,1 0 261,1 0-213,-1-1-75,-1 1 0,1 0 0,-1 0 0,1 1 0,-1-1 0,1 0 0,-1 1 0,5 1 0,-3 0-23,-1 0-1,1 0 1,0-1 0,0 1 0,0-1-1,0 0 1,0 0 0,0 0-1,0-1 1,8 1 0,198-1 343,-175 0-290,95-3 116,-85-3-75,-20 3-3,44-2 1,147 5 32,-216 0-130,0 0 1,1 0-1,-1 0 0,0 0 0,0 0 0,0 0 0,0 0 1,0 0-1,0 0 0,0 0 0,0 0 0,0 0 1,1 0-1,-1 0 0,0 0 0,0 0 0,0 0 0,0 0 1,0 0-1,0 0 0,0 0 0,0 0 0,0 0 1,0 0-1,1 0 0,-1 0 0,0 0 0,0 0 0,0 0 1,0 0-1,0 0 0,0 1 0,0-1 0,0 0 1,0 0-1,0 0 0,0 0 0,0 0 0,0 0 0,0 0 1,0 0-1,0 0 0,0 0 0,0 1 0,0-1 1,0 0-1,0 0 0,0 0 0,0 0 0,0 0 0,0 0 1,0 0-1,0 0 0,0 0 0,0 1 0,0-1 1,0 11 113,-3-5-27,-3-1-130,-1 1-1,-13 6 0,8-4-82,9-6 90,-1 0 0,1 0 0,0 0 0,-1 0 0,1-1 0,-1 1 0,0-1 0,1 0 0,-1 0 0,0-1 0,0 1 0,1-1 0,-1 0 0,0 0 0,-4 0 0,0 0-27,0 0 0,-1 0 0,-12 3 0,-19 11 52,-3 0 22,25-9-48,4-2-16,-25 9 0,25-7 35,10-4 13,1 0-1,0 0 1,-1 0 0,1 0-1,0 1 1,0-1-1,0 1 1,-1 0 0,2 0-1,-1 0 1,0 0-1,0 1 1,1-1 0,-1 1-1,-2 3 1,-5 11 3,1 1 1,0 0-1,1 0 1,1 0-1,1 1 1,1 0-1,0 1 1,2-1-1,0 1 0,0 27 1,2-30 19,0 0-1,-6 28 1,2-19-72,0 3 12,5-19 45,-2 0-1,1 0 1,-2 0-1,1-1 0,-1 1 1,-1 0-1,1-1 1,-11 18-1,-1-4 259,10-14-230,-1-1-1,0 0 1,0 0 0,-7 7-1,10-12-41,1 0 1,-1-1-1,0 1 0,1 0 1,-1-1-1,0 0 0,-1 0 0,1 0 1,0 0-1,-1 0 0,1-1 0,-1 1 1,1-1-1,-1 0 0,1 0 0,-1 0 1,0-1-1,0 1 0,-5-1 1,-2 1 46,7-1-16,0 0-1,0 1 0,0-2 0,0 1 1,1 0-1,-1-1 0,0 1 0,-6-3 1,-12-10 30,19 11-42,0 0-1,-1 0 1,1 0 0,0 0-1,-1 0 1,1 1 0,-1-1-1,1 1 1,-7-1 0,4-1 21,5 2-22,-1-1 1,1 1 0,-1 0-1,1 0 1,-1-1 0,0 1-1,1 1 1,-1-1 0,0 0-1,0 0 1,0 1 0,1-1-1,-1 1 1,-3-1 0,3 1 256,4 3 41,3 1-110,1-1 0,-1 1 0,1-1 0,0 0 0,0-1 0,1 1 0,-1-1 0,0 0 0,1-1 0,9 2 0,2 1-114,-10-2 31,0-1 0,0 0 1,0 0-1,0 0 0,0-1 0,0 0 1,1-1-1,10-2 0,-1 1 166,27-1 1,-18 2-92,0 0 1,0-2 0,40-9-1,-40 6 40,0 1-1,41-1 1,58 5-560,-67 2 147,-58-1 190,-1 0 0,1 0 0,0 0-1,-1 0 1,1 0 0,0 0 0,-1 0-1,1 0 1,0 0 0,-1 1 0,1-1-1,-1 0 1,1 0 0,0 1 0,-1-1-1,1 1 1,-1-1 0,1 0 0,-1 1-1,1-1 1,-1 1 0,1-1 0,-1 1 0,0-1-1,1 1 1,-1-1 0,0 1 0,1 0-1,-1-1 1,0 1 0,1 0 0,-1 3 25,1-1 1,-1 1 0,0-1-1,0 1 1,0 4 0,-1 6-88,1-14 32,0 1 1,0 0 0,0-1 0,0 1 0,1-1 0,-1 1-1,-1-1 1,1 1 0,0-1 0,0 1 0,0-1-1,0 1 1,0-1 0,0 1 0,0-1 0,-1 1-1,1-1 1,0 1 0,0-1 0,-1 1 0,1-1-1,0 1 1,-1-1 0,1 0 0,-1 1 0,1-1-1,0 0 1,-1 1 0,1-1 0,-1 0 0,0 1-1,-6 4-840,6-4 800,1-1-1,-1 1 1,1 0-1,0 0 0,0 0 1,-1 0-1,1 0 0,0 0 1,0 0-1,0-1 1,0 1-1,0 0 0,0 2 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5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735 1 64,'-2'2'4,"-1"1"0,1-1-1,0 1 1,0 0 0,0-1 0,-2 5 0,-30 73 145,-7 15 58,28-60-132,-24 42 0,-77 122 251,79-140 152,-46 57 0,47-69-138,21-28-170,-1-1 1,0 0 0,-1-1-1,-34 30 1,44-43-149,1 0-7,-1-1 0,0 1 0,0-1 1,0 0-1,-1 0 0,1 0 1,-6 1-1,6-5-123,0-1 0,0 0 1,0 0-1,-7-5 0,7-7-110,-7-5 99,9 15 105,1 1 1,-1-1-1,1 0 1,0 0-1,1 0 1,-3-5-1,0-11-18,3 15 59,0 1 0,0-1 0,0 1 0,0-1 0,-1 1 0,0 0 0,0-1 0,0 1 0,0 0 1,-1 0-1,0 0 0,1 1 0,-8-7 0,-4-5 202,14 15-223,0 0-1,0 0 1,0 0 0,0 0-1,0 0 1,0 0 0,0 0-1,0-1 1,-1 1-1,1 0 1,0 0 0,0 0-1,0 0 1,0 0-1,0 0 1,0 0 0,0 0-1,0 0 1,-1 0 0,1 0-1,0 0 1,0-1-1,0 1 1,0 0 0,0 0-1,0 0 1,-1 0-1,1 0 1,0 0 0,0 0-1,0 0 1,0 0 0,0 0-1,0 0 1,-1 0-1,1 1 1,0-1 0,0 0-1,0 0 1,0 0-1,0 0 1,0 0 0,0 0-1,-1 0 1,1 0-1,0 0 1,0 0 0,0 0-1,0 0 1,0 1 0,0-1-1,0 0 1,0 0-1,0 0 1,0 0 0,-1 0-1,-3 4 161,0 0-1,0 0 0,0 1 1,0-1-1,1 1 0,0-1 1,0 1-1,0 0 0,0 0 1,1 1-1,0-1 0,0 0 1,0 1-1,1-1 0,-1 1 0,1 0 1,0 10-1,0 2 92,1-12-174,0 0 0,0 1 1,1 11-1,-1-16-63,1 0 0,-1 0 0,1-1 0,0 1-1,0 0 1,-1 0 0,1 0 0,0-1 0,0 1 0,1 0 0,-1-1 0,0 1 0,1-1-1,-1 0 1,0 1 0,4 1 0,1 0 25,0 0-1,0 0 1,0-1-1,1 0 1,-1 0-1,0 0 1,1-1 0,0 0-1,-1 0 1,1-1-1,0 0 1,10-1-1,13-2 145,44-11-1,-67 12-179,75-15 109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5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51 257 2144,'-42'-57'699,"41"57"-681,0-1 1,0 0 0,1 1 0,-1-1 0,0 0 0,1 0-1,-1 0 1,1 0 0,-1 1 0,1-1 0,-1 0 0,1 0 0,0 0-1,-1-2 1,1-8 131,0 8 10,0 0-54,0 2-94,0-1 1,1 1-1,-1-1 0,0 1 1,1-1-1,-1 1 0,1-1 0,-1 1 1,1-1-1,0 1 0,-1 0 0,1-1 1,0 1-1,0 0 0,0 0 0,2-2 1,0 1 3,0-1 0,1 0 1,-1 1-1,1-1 0,6-2 1,1 1 2,-1 0 0,1 0 1,20-3-1,-4 3-9,-2 0 15,29-8-1,73-19 173,-118 29-157,1 2-1,-1-1 1,10 2-1,-16-1-31,0 1 0,0-1 0,0 0 0,0 0 0,0 0 0,0 0 0,0-1 0,0 1 0,0-1 0,0 0 0,-1 1 0,1-1 0,0-1 0,0 1 0,-1 0 0,1-1 0,-1 1 0,1-1 0,-1 0 0,3-2 0,12-11 40,-11 13-55,4-4-29,-10 6 36,1 0 0,-1 0-1,0-1 1,0 1-1,0 0 1,0 0-1,0 0 1,0-1 0,0 1-1,1 0 1,-1 0-1,0-1 1,0 1 0,0 0-1,0 0 1,0-1-1,0 1 1,0 0 0,0 0-1,0-1 1,-1 1-1,1 0 1,0 0-1,0-1 1,0 1 0,0 0-1,0 0 1,0-1-1,0 1 1,0 0 0,-1 0-1,1 0 1,0-1-1,0 1 1,0 0 0,-1 0-1,1 0 1,0 0-1,0-1 1,-4 0-3,1 0 1,0 1-1,-1-1 0,1 1 1,0-1-1,-1 1 0,1 0 1,-1 0-1,1 1 0,0-1 1,-1 1-1,1-1 0,-5 2 1,4 0-11,1-1 1,-1 1 0,0 0 0,0 0 0,1 0 0,-1 0 0,1 1 0,0-1 0,0 1 0,0 0-1,-3 4 1,-2 2-36,2 1-1,-10 19 1,2-5 8,-25 41-51,33-52 78,0 0 0,2 1 0,0-1 1,-4 21-1,-3 52 10,7-43 12,-3 1 25,4-29-19,1 0 0,0 16 1,1-20-7,1 0 0,-2-1 1,1 1-1,-6 17 1,4-17 33,0 0 97,1-3-40,0 0 0,-6 14 0,7-20-66,0-1 1,0 1-1,0 0 1,0 0-1,0-1 1,-1 1-1,1-1 1,-1 1-1,1-1 1,-1 0-1,0 1 1,1-1-1,-4 2 1,3-3-8,1 1 0,-1-1 0,1 0 0,-1 1 0,1-1-1,-1 0 1,0 0 0,1 0 0,-2 0 0,1 0-9,0 0-1,1 0 0,-1 0 1,1 1-1,-1-1 0,1 0 1,-1 1-1,1-1 0,-2 1 0,1 0-11,2-1-1,-1 1 0,0 0 0,0-1 1,0 1-1,0-1 0,0 1 0,0-1 0,0 0 1,0 1-1,0-1 0,0 0 0,0 0 0,0 1 1,0-1-1,0 0 0,0 0 0,0 0 1,0 0-1,0-1 0,0 1 0,0 0 0,0 0 1,0-1-1,0 1 0,0 0 0,0-1 0,0 1 1,0-1-1,0 1 0,-1-2 0,0 1-1,-1 0 63,0 1 0,0-1-1,0 0 1,0 1 0,0 0 0,-3 0 0,1 0 377,17 0-225,14 0 590,-16-1-618,1 1 0,-1 0 1,0 1-1,11 2 0,31 9 150,13-7-106,-28 1-164,-20-3 35,0-1-1,-1 0 1,1-1-1,0 0 1,30-4-1,-21-4 36,-19 5-98,-1 0-1,1 1 0,0 0 0,8-1 0,36 2-447,-48 0-91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8:5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1 222 832,'0'0'251,"2"-3"-150,6-4-25,-1 1 110,0-1 0,0 0 1,10-14-1,-9-1 9,-7 20-184,-1 0 0,1-1 0,0 1-1,0 0 1,0 0 0,0 0 0,0 0 0,1 0 0,-1 0 0,4-3 0,26-18 48,-15 10-65,-6 5-19,0 1 0,0 0-1,12-6 1,-15 9-20,0 1-1,0-1 1,-1 0 0,1-1-1,10-9 1,-15 12 45,0 0 1,0 1-1,0-1 1,0 1-1,0-1 1,0 1-1,0 0 1,1 0-1,-1 0 1,0 0-1,1 1 1,-1-1-1,5 0 1,-6 1 14,1 0 1,-1 0-1,0 0 0,1 0 1,-1 0-1,0 0 0,0 0 1,1 1-1,-1-1 0,0 1 1,0-1-1,1 1 0,-1-1 1,0 1-1,0 0 0,0-1 1,0 1-1,0 0 0,0 0 1,0 0-1,0 0 1,0 0-1,-1 0 0,1 0 1,0 0-1,1 2 0,-1-1 26,0 1 0,1-1 0,0 1 0,-1-1 0,1 0 0,0 1 0,0-1 0,3 2 0,8 10 113,-7 4-30,-4-8-51,0-6-11,0 1-1,0-1 0,1 0 1,3 7-1,-4-8-37,0 0-1,0 0 0,0 0 0,0 0 0,-1 0 0,2 5 1,-1 3 52,4 12 82,26 28 312,-31-48-435,1 0 0,0 0 0,0-1 0,0 1 0,0-1 0,0 1 0,4 2 0,-5-4-23,0 0 0,0 0 0,0-1 0,0 1 1,1 0-1,-1 0 0,0-1 0,1 1 1,-1-1-1,0 1 0,1-1 0,-1 0 1,1 1-1,-1-1 0,1 0 0,-1 0 1,1 0-1,-1 0 0,0 0 0,1-1 1,2 0-1,24-10-44,-24 10 54,0 0 0,0-1-1,0 1 1,0-1 0,-1 0 0,1 0 0,-1 0 0,1 0 0,-1-1 0,0 0 0,0 1-1,0-1 1,4-6 0,14-13 205,-8 9-99,3-2 16,17-22 0,-10 6-75,6 8-63,-27 20-25,1-1 0,0 1 1,-1-1-1,0 1 0,3-6 1,-5 9 11,0 0 0,0 0 0,0-1 0,0 1 1,0 0-1,0 0 0,0-1 0,0 1 0,0 0 0,0 0 0,0 0 1,0-1-1,1 1 0,-1 0 0,0 0 0,0 0 0,0-1 0,0 1 1,1 0-1,-1 0 0,0 0 0,0 0 0,0-1 0,1 1 0,-1 0 1,0 0-1,0 0 0,0 0 0,1 0 0,-1 0 0,0 0 0,0 0 1,1 0-1,-1 0 0,12 0-761,-9 0 224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9:0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2080,'-17'85'928,"17"0"-800,-17-34 128,17 0-160,-17 18 960,17-1-608,-34-34 384,17 17-480,-17-17 576,0 0-512,-17-17 64,0-17-288,0-17-32,-1-17-96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9:0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2656,'0'-17'1184,"17"34"-1024,0-17 320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9:0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18 992,'-14'0'309,"14"0"-306,0 0-1,0 0 0,0 0 1,0 0-1,-1 0 0,1 0 1,0 0-1,0 0 0,0 0 1,0 0-1,0 0 0,0 0 1,0 0-1,0 0 0,0 0 1,-1 0-1,1 0 0,0 0 1,0 0-1,0 0 0,0 0 1,0 0-1,0 0 0,0 0 1,0-1-1,0 1 0,0 0 1,0 0-1,-1 0 0,1 0 1,0 0-1,0 0 0,0 0 1,0 0-1,0 0 1,0 0-1,0 0 0,0 0 1,0-1-1,0 1 0,0 0 1,0 0-1,0 0 0,0 0 1,0 0-1,0 0 0,0 0 1,0 0-1,0 0 0,0-1 1,0 1-1,0 0 0,0 0 1,0 0-1,0 0 0,0 0 1,0-1 11,0 1 0,0-1 0,0 1 0,0-1 0,0 1 0,0-1 0,0 1 0,0-1 0,0 0 1,0 1-1,0-1 0,-1 1 0,1-1 0,0 1 0,0 0 0,-1-1 0,1 1 0,0-1 0,-1 1 1,1-1-1,0 1 0,-1 0 0,1-1 0,-1 1 0,1 0 0,0-1 0,-1 1 0,1 0 0,-1 0 0,1-1 1,-1 1-1,1 0 0,-1 0 0,1 0 0,-1 0 0,1-1 0,-1 1 0,1 0 0,-1 0 0,0 0 1,0 1-1,1-1-8,0-1 0,0 1 0,0 0 0,0 0 0,-1 0 0,1 0 0,0 0 0,0 0-1,0 0 1,0 0 0,0 0 0,0 0 0,0 0 0,0 0 0,0 0 0,-1 0 0,1 0 0,0 0 0,0 0 0,0 0 0,0 1 0,0-1 0,0 0 0,0 0 0,0 0 0,0 0 0,0 0 0,-1 0 0,1 0 0,0 0 0,0 0 0,0 0 0,0 0 0,0 0 0,0 0 0,0 0 0,0 1 0,0-1 0,0 0 0,0 0 0,0 0 0,0 0 0,0 0 0,0 0 0,0 0 0,0 0 0,0 0 0,0 1 0,0-1 0,0 0 0,0 0 0,0 0 0,0 0 0,0 0 0,0 0 0,0 0 0,0 12 362,-3-7-160,-5 3-109,4-5-72,0 0 0,1 0 1,0 0-1,0 0 0,0 0 1,0 1-1,0-1 0,1 1 1,-1 0-1,1 0 0,-2 5 1,-2 34 153,-5-6 192,6-18-214,2-6-20,-9 26 1,4-19-95,4-8 1,0-1 0,-1 1 0,-8 13 0,-1-7 37,12-15-67,0-1 1,0 1-1,0-1 0,0 1 0,1 0 0,-1-1 0,1 1 0,0 0 0,-1 0 0,2 0 1,-1 0-1,0 1 0,0-1 0,1 0 0,0 0 0,0 6 0,0 40 214,-1-49-228,1 1 1,0-1 0,0 1-1,0-1 1,0 1 0,0 0 0,0-1-1,0 1 1,0-1 0,0 1 0,0-1-1,0 1 1,0-1 0,1 1 0,-1 0-1,0-1 1,0 1 0,1-1 0,-1 1-1,0-1 1,0 0 0,1 1-1,-1-1 1,0 1 0,1-1 0,-1 1-1,1-1 1,-1 0 0,1 1 0,-1-1-1,1 0 1,-1 0 0,1 1 0,-1-1-1,1 0 1,-1 0 0,1 0 0,-1 0-1,1 1 1,-1-1 0,1 0-1,-1 0 1,1 0 0,0 0 0,-1 0-1,1 0 1,0-1 0,21 5 313,-15-1-291,1-1 0,0 0 0,-1 0-1,1 0 1,0-1 0,0 0 0,0 0-1,0-1 1,0 0 0,16-3-1,50-20 33,-49 15-114,-14 5-60,-1-1 0,18-9-1,11-16-36,7 7 447,-42 19-254,1-1 0,-1 1 0,0-1-1,5-5 1,-3 4 37,-1 0-1,1 0 1,8-6-1,11-6 32,-16 3-209,-1 11 60,-16 6 244,4 2-101,1 1-1,0 0 0,0-1 1,-1 7-1,3-8-65,0 0-1,0-1 1,1 1 0,0 0 0,-1 0 0,1-1-1,1 1 1,-1 0 0,1 0 0,-1-1 0,1 1-1,0 0 1,0-1 0,1 1 0,-1-1-1,1 1 1,-1-1 0,1 0 0,0 1 0,4 3-1,25 16 201,-13-10-171,-12-7 28,1 0 0,0-1 1,1 1-1,-1-2 0,1 1 0,0-1 1,0-1-1,1 1 0,10 2 1,-11-5-94,1 1 0,-1-2 0,0 1 0,0-1 1,1-1-1,-1 0 0,0 0 0,0 0 0,0-1 1,0 0-1,0-1 0,11-4 0,-13 4 26,1-1-1,-1 1 1,0-1 0,0 0-1,-1-1 1,1 1 0,-1-1-1,0 0 1,0-1 0,0 1-1,-1-1 1,0 0 0,0 0-1,-1 0 1,5-10 0,-5 5-19,1 1 1,-2-1-1,1 0 0,0-19 1,-1-47-22,-2 62 3,0-155-52,-2 155 84,2 14-30,0 1 0,0 0 0,0 0 1,0 0-1,-1-1 0,1 1 0,0 0 0,0 0 0,0 0 1,0-1-1,0 1 0,0 0 0,-1 0 0,1 0 1,0 0-1,0 0 0,0-1 0,0 1 0,-1 0 1,1 0-1,0 0 0,0 0 0,0 0 0,-1 0 1,1 0-1,0 0 0,0 0 0,0 0 0,-1 0 1,1 0-1,0 0 0,-1 0-217,0 1 0,0 0-1,0-1 1,0 1 0,0 0 0,0 0-1,1 0 1,-1 0 0,0 0 0,1 0 0,-1 0-1,0 0 1,1 0 0,-1 0 0,1 0 0,0 0-1,-1 3 1,-13 27-2338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9:0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496 392 736,'0'0'224,"3"0"-128,45 0 1536,-34 0-1429,-8-3-59,9-11 52,-7 8-82,-1-1-1,0 0 0,0 0 0,12-17 0,-14 10 213,9 5-81,-12 7-212,0-1 1,0 0 0,0 0-1,-1 0 1,1 0 0,-1 0-1,0 0 1,0-1-1,0 1 1,0 0 0,-1-1-1,1-5 1,0-52 352,-1 38-340,-1 21-36,1 0 0,0 0-1,0 0 1,-1 0 0,1 0 0,-1 0 0,0 1-1,1-1 1,-1 0 0,0 0 0,0 1-1,0-1 1,0 0 0,0 1 0,-1 0 0,1-1-1,0 1 1,-3-2 0,-10-15-25,6-6-15,7 22 30,1 1 0,0-1 0,-1 1 0,1-1-1,-1 1 1,1 0 0,-1-1 0,0 1 0,-1-3 0,0 3-2,0-1 0,0 1 1,0-1-1,0 1 0,0 0 1,0 0-1,0 0 0,-1 0 1,-3-1-1,-20-12-64,4 0 25,17 11 47,-1 0-1,0 0 0,1 1 1,-1 0-1,0 0 0,0 1 1,0-1-1,-1 1 0,-5 0 1,9 1-6,0 0 1,0 0-1,0 0 1,0-1-1,0 1 1,0-1-1,0 0 1,0 0-1,1 0 1,-1 0-1,-3-2 1,4 2-7,-1 0 0,1 0 0,-1 0 0,1 0 1,0 0-1,-1 0 0,0 1 0,1 0 0,-1-1 0,1 1 0,-4 0 1,-77 0-1,78 1 5,1-1-1,-1 1 0,0 0 1,0 0-1,0 1 0,0 0 1,1 0-1,-1 0 0,1 0 1,0 1-1,-1-1 0,1 1 1,0 0-1,1 0 0,-1 1 1,-3 3-1,-7 9-27,1-1 0,-16 27 0,24-35 27,-5 10 4,1 0-1,0 1 1,-10 31-1,12-30 14,-18 46 81,18-29-48,5-18-37,-4 6-11,5-19 0,-1 1 1,1-1-1,0 0 1,0 1-1,0-1 1,1 1 0,0-1-1,0 1 1,2 9-1,-1-10 20,-1-1-2,1-1 0,-1 1 0,1 0 0,0-1 0,0 0-1,0 1 1,1-1 0,0 0 0,-1 1 0,1-1 0,0 0-1,0 0 1,0 0 0,1-1 0,-1 1 0,1 0 0,4 2-1,5 3 26,0 0 0,0-1-1,1-1 1,0 0 0,0-1-1,14 4 1,-12-8-20,0-1-1,0 0 1,0 0 0,0-2-1,0 0 1,18-5 0,-25 5-27,6 0-1,1-1-7,0 0-1,-1-1 1,0 0-1,0-1 0,22-11 1,-19 8 17,31-18 48,-40 21-38,-6 4-13,-1-1 0,1 1 1,-1 0-1,1 0 0,0 0 0,0 0 0,-1 1 0,1-1 1,0 0-1,0 1 0,0-1 0,3 0 0,-2 1-18,-3 1-151,1 0 160,-1 0 0,0 0 0,0 0 0,0 0 0,0 0 0,0 0 0,-1 0 0,1 0 0,0 0 0,0 0 0,-1 0 0,1 0 0,0 0 0,-2 1 0,-12 16-85,-3 1 35,1 5 61,1 1-1,1 0 1,1 1 0,1 0 0,2 1 0,-12 45-1,2 4 125,6-34-81,6-24-102,2 2-1,0-1 0,-5 39 0,7-14-31,-12 79-65,8-79 195,3 1 1,1-1 0,3 60 0,2-65-38,-1-24 38,0 1 1,1-1-1,1 1 1,1-1-1,8 27 0,3 7 100,-13-43-124,0 1 0,1-1-1,0 1 1,4 8-1,-4-12-13,0 0 0,0-1 0,0 1-1,0 0 1,0-1 0,1 1-1,-1-1 1,6 4 0,-3-2 4,-1-1 0,2 1 0,-1-1 1,0 0-1,1-1 0,-1 1 0,1-1 0,0 0 0,-1 0 1,10 1-1,6-7-137,-5 0 30,18-2-12,-22 5 122,0-1 1,-1 0-1,1-1 0,-1 0 0,0-1 1,0 0-1,0-1 0,15-8 0,25-30 94,-47 40-101,7-6 37,1-1-1,-1-1 1,-1 0-1,13-16 1,-16 18-17,-4 6-19,0-1 1,0 0 0,-1 0-1,5-9 1,-5 8-10,-1 0-1,0 0 1,0 0 0,0 0-1,-1 0 1,0-7 0,0 12 2,0-2 5,0 0-1,0 1 1,0-1 0,0 0 0,0 0 0,0 1-1,0-1 1,0 0 0,-1 1 0,1-1 0,-1 0-1,0 1 1,1-1 0,-1 1 0,0-1-1,0 1 1,0-1 0,0 1 0,0 0 0,0-1-1,0 1 1,0 0 0,-2-1 0,-2-3 24,0 0-26,0 1 1,0-1 0,0 1 0,0 0-1,-1 1 1,0-1 0,0 1-1,0 0 1,0 1 0,0-1-1,-1 1 1,-7-1 0,-4 0-26,-18-3-15,-30-17 5,23 17 23,21 4-3,-35-10-58,17 8 47,-53-11 121,-55-34-55,128 42-50,-4-2-27,-27-14 0,40 17 31,2 0 0,-1-1 0,1 0-1,-16-16 1,22 20 31,-1 1 0,2-2 1,-1 1-1,0 0 0,1 0 0,-1-1 0,1 0 0,0 1 1,0-1-1,0 0 0,1 0 0,-1 0 0,1 0 0,0 0 1,0 0-1,0 0 0,1-1 0,0 1 0,0 0 0,0 0 0,0-1 1,0 1-1,1 0 0,2-7 0,-2 8-11,0 0 0,0 0 1,1 0-1,0 0 0,0 0 0,0 0 0,0 1 0,0-1 0,0 1 0,1-1 1,-1 1-1,1 0 0,-1 0 0,1 0 0,0 0 0,0 0 0,0 1 0,0 0 1,0-1-1,6-1 0,7-1 48,0 0-1,31-3 1,-47 7-64,26-3 71,0 2 1,1 0 0,34 5 0,76 19 189,-87-14-197,4 2-24,59 9 36,-44-14 24,-34 0-51,-22-3 76,1-1-1,26 1 1,-34-3-115,19 0 309,-25 0-300,1 0-1,0 0 0,0 1 0,0-2 1,0 1-1,0 0 0,0 0 0,0 0 1,-1 0-1,1 0 0,0-1 1,0 1-1,0 0 0,0-1 0,0 0 1,-15-33-484,13 32 226,1 0-1,-1 0 1,0 0 0,0 0 0,0 0-1,0 0 1,-1 0 0,1 0 0,0 1 0,-1-1-1,-3-3 1,3 4 64,0 0 1,-1 1-1,1-1 0,0 0 0,-1 1 1,1-1-1,-1 1 0,1 0 0,0-1 0,-1 1 1,-2 1-1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2976,'-17'17'1344,"51"17"-1152,-17-34 864,0 34-608,0-16 480,0 16-576,17 0 192,0 0-320,0 17 224,17-17-256,-17 17 32,1-17-128,-18-17 224,17 17-192,-34-17 160,17-17-160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19:0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564 157 896,'15'-29'304,"-15"28"-279,1-1 0,0 0-1,-1 0 1,1 0 0,-1 0 0,1 0 0,-1 0 0,0 0-1,0 0 1,0 0 0,0 0 0,0 0 0,0 0 0,-1-3 0,0 0 125,-1 0 20,-10-9-143,12 12-25,-1 0 1,0 0-1,1 1 0,-1-1 1,0 1-1,0-1 0,0 1 1,0-1-1,0 1 0,0-1 1,-1 1-1,1 0 0,0 0 1,-1-1-1,1 1 0,-1 0 1,1 0-1,-1 1 0,1-1 0,-1 0 1,0 0-1,1 1 0,-1-1 1,0 1-1,-2-1 0,-18-5 29,-6-9-21,23 12 15,-1 1 0,1-1-1,-1 1 1,0 0 0,0 0-1,0 0 1,0 1 0,0 0-1,0 0 1,0 1 0,0 0-1,0 0 1,-13 1 0,-8 0 56,3 1-14,-1 1 0,1 1 1,1 1-1,-46 15 0,39-10-52,9-3-49,-30 13 0,43-15 29,1-1 1,0 1 0,0 0 0,1 0 0,-1 1-1,1 0 1,0 0 0,1 1 0,-1-1 0,2 1-1,-1 0 1,1 1 0,-6 12 0,9-19 6,0 1 0,1-1-1,-1 1 1,1-1 0,0 0 0,-1 1 0,1-1-1,0 1 1,0-1 0,0 1 0,0-1 0,0 1-1,0-1 1,0 1 0,1-1 0,-1 1 0,1-1-1,-1 1 1,1-1 0,-1 0 0,1 1 0,0-1 0,-1 0-1,1 1 1,0-1 0,0 0 0,0 0 0,0 0-1,0 0 1,0 0 0,1 0 0,-1 0 0,2 1-1,0-1 21,0 1-1,1-1 1,-1 0-1,1 0 1,0-1-1,-1 1 1,1-1 0,-1 0-1,1 0 1,0 0-1,-1 0 1,1 0-1,4-2 1,40-9-44,-30 9 7,18-5-18,27-15-47,-27 15 39,-18 5 34,0-2-1,-1-1 1,1 0-1,18-10 0,8-1-62,-42 15 64,0 0 1,0 1-1,0-1 0,0 1 1,0-1-1,0 1 1,0 0-1,0 0 0,0 0 1,0 0-1,0 0 0,0 1 1,0-1-1,0 0 1,2 2-1,-2-2 4,-1 1 0,0 0-1,0 0 1,0 0 0,1 0 0,-1-1 0,0 2-1,0-1 1,0 0 0,0 0 0,-1 0 0,1 0 0,0 1-1,0-1 1,-1 0 0,2 3 0,-1 1 5,0 0-1,0 0 1,-1 0 0,0 0 0,1 0 0,-2-1-1,1 1 1,-1 0 0,1 0 0,-1 0 0,0 0-1,-3 5 1,-21 55 349,2 20-42,-56 199 292,46-132-578,12-42 70,19-102-91,-4 17 26,1 0 1,-2 43 0,7-62-4,0 0 0,0 1 0,0-1 0,1 1 0,0-1 0,0 0-1,1 1 1,0-1 0,0 0 0,0 0 0,1 0 0,-1-1 0,2 1 0,-1 0 0,1-1 0,6 8 0,-7-10-2,-3-2-20,1 0 0,0 0 0,0 0 0,0-1 0,-1 1 0,1 0 0,0 0 0,0 0 0,0-1 0,0 1 0,1-1 0,-1 1 0,0 0 0,0-1 0,0 0 0,0 1 0,1-1 0,-1 0 0,0 0 0,0 1 0,0-1 0,1 0 0,-1 0 0,0-1 0,0 1 0,1 0 0,-1 0 0,0 0 0,2-1 0,0 0 7,1-1 0,-1 1 0,1-1 0,-1 0 0,1 0 1,-1 0-1,0 0 0,0-1 0,0 1 0,0-1 0,0 0 0,0 1 0,-1-1 0,0-1 1,1 1-1,-1 0 0,0-1 0,-1 1 0,1-1 0,-1 1 0,1-1 0,-1 0 0,1-5 1,4-51 233,-2 39-175,0-12-23,-5 14 52,-2-1 1,0 1-1,-1-1 0,-13-35 0,13 47 79,1 0 0,-2 1 0,1 0 0,-1 0 0,0 0 0,0 0 0,-12-11 0,11 13 25,1 0-1,-1 0 0,-11-8 1,14 12-156,1 0 0,-1 0 0,0 0 0,1 0 0,-1 0 0,0 0 1,0 0-1,0 1 0,1 0 0,-6-1 0,6 1 150,7 0-42,5 1-61,1-1-75,-1 0 0,1-1 0,13-1 1,27-10-975,-30 10 592,23 1 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0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17 182 2656,'-14'0'837,"11"0"-309,6 0-293,-2 0-212,1 0-1,0-1 1,-1 1 0,1 0 0,-1-1-1,1 1 1,-1-1 0,0 1-1,1-1 1,-1 0 0,3-1 0,-2 0 4,0 1 0,0 0 0,0 0 0,0 0 0,0 0 0,0 0 0,0 1 0,1-1 0,-1 1 0,0-1 0,0 1 0,4 0 0,-3 0-8,1-1 0,-1 1 1,0-1-1,1 0 0,-1 0 0,0 0 0,0 0 1,0 0-1,0-1 0,0 1 0,3-3 1,24-11 32,-22 13-53,0 1 1,1-1-1,9 1 1,4-1-9,9-3 15,47-14-1,-5 0 69,15 8 6,-5-12 6,-15 12 10,-37-2 1,-26 11-68,0-1-1,-1 1 1,1 0 0,0 1-1,0-1 1,1 1 0,-1 0-1,0 0 1,7 0-1,1 2 157,-10 0-118,0-1 1,0 0 0,0 0-1,0 0 1,0 0-1,1 0 1,-1-1 0,0 1-1,0-1 1,4-1-1,-6 1-31,16-6 709,-16 7-733,-1 0-1,0 0 1,1 0 0,-1 0 0,0 0 0,0 0 0,1 0 0,-1-1-1,0 1 1,1 0 0,-1 0 0,0 1 0,1-1 0,-1 0 0,0 0-1,1 0 1,-1 0 0,0 0 0,0 0 0,1 0 0,-1 0-1,0 1 1,0-1 0,1 0 0,-1 0 0,0 0 0,0 0 0,1 1-1,-1-1 1,0 0 0,0 0 0,0 1 0,1-1 0,-1 0 0,0 1-1,0-1 1,0 0 0,0 0 0,0 1 0,0-1 0,0 0 0,0 1-1,1-1 1,-1 0 0,0 1 0,0-1 0,0 1 0,-1-1 9,1 0 0,0 0 0,0 1 0,-1-1 0,1 0 1,0 0-1,-1 0 0,1 1 0,0-1 0,0 0 0,-1 0 0,1 0 0,0 0 1,-1 0-1,1 0 0,0 1 0,-1-1 0,1 0 0,-1 0 0,1 0 0,0 0 1,-1 0-1,1 0 0,0 0 0,-1-1 0,1 1-21,-3 0 571,0 3-737,1-1 145,-2 3-4,4-5 19,0 1 1,0 0-1,0-1 0,1 1 0,-1 0 1,0-1-1,0 1 0,1 0 0,-1-1 1,1 1-1,-1-1 0,1 1 0,-1-1 1,1 1-1,-1-1 0,1 1 0,0-1 6,-1 1 0,0-1 0,0 0 0,0 0 0,1 0 0,-1 0 0,0 1 0,0-1 0,0 0 0,0 0 0,0 0 0,1 1 0,-1-1 0,0 0 0,0 0 0,0 1 0,0-1 0,0 0-1,0 0 1,0 1 0,0-1 0,0 0 0,0 0 0,0 1 0,0-1 0,0 0 0,0 0 0,0 1 0,0-1 0,0 0 0,0 0 0,0 1 0,0-1 0,-1 1 0,-6 4 50,1-2 8,5-2-54,1 0 0,0 0 0,-1 0 1,1-1-1,0 1 0,-1 0 0,1 0 0,0 0 0,0 0 0,0 0 0,0 0 0,0 0 1,0 1-1,0-1-5,0 0 0,0 0-1,0 0 1,0 0 0,0 0 0,0 0 0,0 0 0,0 0 0,-1 0 0,1 0 0,0-1 0,-1 1 0,0 2 0,-11 4-20,11-7 20,0 1 1,0-1-1,0 1 0,0-1 0,0 1 1,-1-1-1,1 1 0,1 0 1,-1 0-1,0-1 0,0 1 1,0 0-1,0 0 0,0 0 0,0 2 1,-4 8 5,4-9 1,0 1 0,-1-1 0,1 1 0,0-1 0,-1 0 0,1 0 0,-1 1 0,-2 1-1,2-2-4,0 0 0,1 0-1,-1 0 1,1 0 0,0 0 0,-1 0-1,1 1 1,0-1 0,0 1-1,0-1 1,1 1 0,-1 2-1,-1 31-45,0-2 17,-2-12 4,1-6 19,0 0-1,1 1 0,1-1 1,0 1-1,1-1 0,3 17 0,8 19 65,-5-1 64,5 0-59,-8-30-62,-2-13-2,0 0 1,1 0-1,-1 0 1,2-1-1,-1 1 1,5 9-1,8 12 172,-4-9 38,11 31 0,-20-47-186,-1 0-1,1 0 1,0 0-1,0 0 1,0 0-1,0-1 1,1 1-1,0-1 1,-1 1-1,8 5 1,-7-5 5,0 1 168,-3 24 214,0-26-256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0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3328,'-14'14'1061,"8"-11"-634,4-3-365,0 0 0,0 1-1,0-1 1,0 1 0,0 0 0,1-1 0,-1 1 0,0 0 0,0 0 0,1 0-1,-1 0 1,0 0 0,1 1 0,-3 1 0,2 3 359,2 90 1243,0-92-1612,0-1 0,0 1 0,1 0 0,-1-1 0,1 0 0,0 1 0,0-1 0,2 5 0,4 13 179,-4-3-108,-3-12-69,2 0 1,-1 0 0,0 0-1,1 0 1,0 0 0,1-1-1,3 7 1,14 31 94,8-6-80,-5-6-37,-12-22 3,1 0 0,1 0-1,0-1 1,0-1 0,0 0-1,1-1 1,25 7 0,17 4-14,-24-11 118,-19 1-75,-11-6-70,-1 0-1,1-1 0,0 1 0,-1 0 0,1 0 0,0-1 0,-1 1 0,1-1 0,0 1 0,0-1 0,0 0 1,-1 0-1,3 0 0,42 0 631,-43 0-966,-6-3-532,-8-11-1921,10 13 2595,0-1-1,1 1 1,0-1-1,-1 1 1,1-1-1,0 1 0,0-1 1,0 0-1,0-1 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0:4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2304,'0'0'2363,"3"0"-1814,-3 0-526,1 0 0,0 0 0,-1 0 1,1 0-1,0 0 0,-1 0 0,1-1 0,-1 1 1,1 0-1,0 0 0,-1-1 0,1 1 0,-1 0 0,1-1 1,-1 1-1,1 0 0,-1-1 0,1 1 0,-1-1 1,0 1-1,1-1 0,-1 1 0,1-2 0,0 2-1,-1-1 0,1 0 0,-1 1 0,1-1 0,-1 0 0,1 1 0,-1-1 0,1 1-1,0-1 1,-1 1 0,1-1 0,0 1 0,-1 0 0,1-1 0,0 1 0,0 0 0,-1 0 0,1-1-1,0 1 1,0 0 0,0 0 0,-1 0 0,1 0 0,1 0 0,3 0 99,46 2 907,-47-1-982,0-1 0,1 1 0,-1 0 0,0 1 0,0-1 0,1 1 0,-1 0-1,5 3 1,43 29 424,-50-32-440,0-1 0,0 1 0,1 0 0,-1-1 0,0 1 0,-1 0 0,1 0-1,0 1 1,0-1 0,-1 0 0,1 0 0,-1 1 0,0-1 0,0 1 0,0-1 0,0 1 0,1 3 0,7 20 369,-5-19-233,-3-6-128,0 1 0,0 0-1,0 0 1,0 0-1,0 0 1,0 0-1,-1 0 1,1 0 0,-1 0-1,1 1 1,-1-1-1,0 0 1,0 0-1,0 0 1,0 1 0,0-1-1,0 0 1,-1 3-1,-11 15 337,11-18-345,0 0 0,0 0 0,0 1 0,-1-1 0,1 0 1,-1 0-1,1 0 0,-1-1 0,0 1 0,0 0 0,0 0 1,0-1-1,-4 3 0,-2 1 32,-12 12 94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1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53 2400,'-28'0'779,"22"0"1007,6 3-1748,0-2-55,0 0 0,0-1 0,1 1 1,-1 0-1,0 0 0,1 0 1,-1 0-1,1-1 0,-1 1 0,1 0 1,-1 0-1,1-1 0,-1 1 1,1 0-1,0-1 0,-1 1 1,1-1-1,0 1 0,0 0 0,20 11 694,-18-11-492,51 19 775,-41-16-897,0 0 0,0-1 0,1-1 0,24 2 0,-10-1 22,-4 0-32,-6 0-2,23-1 0,15-6 44,-27 0-51,15 0 3,82-12 130,-61 4-100,55-13 155,-29-3-136,-39 16-22,-1 2-1,2 3 1,-1 2-1,58 2 1,-95 2 98,-19 1-169,0 0-86,0 0 0,-1 1 0,1-1 0,-7 3 0,-57 28-786,42-21 623,-45 11 1,34-15 160,20-1 1,10-3 51,0 0 0,-1 0 0,1-1 0,0 0-1,-8 0 1,3 0 4,9-1 24,-1 1 0,1-1-1,0 0 1,0 0 0,0 0 0,0-1 0,0 1 0,-1-1 0,1 1 0,-4-3 0,-2-2-29,8 4 25,0 0 0,-1 0 0,1 0 0,-1 0 1,0 0-1,1 1 0,-1-1 0,0 0 0,1 1 0,-1 0 0,0-1 0,0 1 0,1 0 1,-1 0-1,-2 0 0,-7 0-93,11 0 99,0 0-1,0 0 0,-1 0 0,1 0 0,0 0 0,0 0 0,0 0 0,0 0 0,0 0 0,0 0 0,0 0 0,0 0 0,0 0 0,0 0 1,-1 0-1,1 0 0,0 0 0,0 0 0,0 0 0,0 0 0,0 0 0,0 0 0,0 0 0,0 0 0,0 0 0,0 0 0,-1 0 0,1 0 1,0 0-1,0 0 0,0 1 0,0-1 0,0 0 0,0 0 0,0 0 0,0 0 0,0 0 0,0 0 0,0 0 0,0 0 0,0 0 0,0 0 1,0 1-1,0-1 0,0 0 0,0 0 0,0 0 0,0 0 0,0 0 0,0 0 0,0 0 0,0 0 0,0 0 0,0 0 0,0 1 0,0-1 0,-1 11-44,0 1 0,-6 21-1,2-7 40,2 2 29,1 0-1,3 40 1,0-21 11,0 13 21,-5 101 163,-7-78-130,5-9-26,-5 8-43,8-52-38,-9 67 495,9-80-311,0 0 0,-2 0 0,-9 24 0,7-26 47,0-1 0,0 0 0,-18 24 0,21-32-106,-1 0 0,-1 0 0,1-1 0,-1 0-1,0 0 1,0 0 0,0-1 0,-1 0 0,1 0 0,-10 4 0,7-5 20,0 0 0,1-1 1,-1 0-1,0 0 1,0-1-1,0 0 0,0-1 1,0 0-1,0 0 0,0-1 1,0 0-1,0-1 1,0 0-1,-17-6 0,-63-28 420,62 24-435,15 7-67,0-1-1,1 0 1,0 0 0,0-1-1,1 0 1,0-1 0,-16-16-1,13 11-26,-1 1-1,-1 0 0,-28-19 1,34 26-21,5 3 14,-1-1 0,1 0 0,-8-6 0,-11-20 196,-5 6-230,21 16-275,1 0 0,0-1 0,1 0 1,-5-10-1,9 17 68,1-1 1,-1 1-1,1-1 0,-1 1 1,1-1-1,0 0 1,0 1-1,0-1 1,0-1-1,0 3 234,0-17-1632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1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2240,'-14'-14'720,"11"11"-448,3 0 11,0-5 388,0 16-105,0-5 916,3 0-1252,-2-2-201,0 1 0,1-1 0,-1 0 0,1 0 0,-1 0 0,1 0 0,-1 0 0,1 0 0,-1 0 0,1-1 0,0 1 0,0-1 0,-1 1 0,1-1 0,0 1 0,0-1 0,2 0 0,0 1 41,0-1-1,-1 1 0,1 0 1,-1 0-1,1 1 0,-1-1 0,1 1 1,-1 0-1,0 0 0,0 0 1,3 2-1,16 8 113,-20-11-162,1 0 1,1-1-1,-1 1 1,0-1 0,0 0-1,4 0 1,21 0 79,89-3 392,-60-8-252,-4 5-42,39-8 14,-40 0-69,-31 8-68,28-5 1,-29 8-16,-12 3-25,0-1 0,0-1 0,0 1-1,0-1 1,-1-1 0,14-5 0,-16 5 75,1 1-1,-1-1 1,1 1 0,0 0 0,0 1 0,-1 0 0,1 0 0,0 0-1,11 0 1,-16 1-92,0 0-1,0 0 1,0 0-1,0 0 1,0 0-1,0 0 1,0 0 0,-1 0-1,1-1 1,0 1-1,0 0 1,0-1-1,1 0 1,2-6 44,-5 14-130,1-4-246,-14-3-2849,11 0 1430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1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3072,'0'14'976,"0"-11"-587,-2-3-143,-7 0-47,14 0 199,16 0 380,-13 3-244,-5-2-488,-1 0 0,1 1 0,0-1 0,0 0 0,0-1 0,-1 1 0,5 0 0,15-6 279,3 9-145,-17-2-88,-1 0 1,0-1-1,15 1 0,2-3 1,45-9 0,-52 7-108,-3 1 34,0 0 0,1 1 0,22 2 0,-14 0 38,13 0 56,-28 0-46,1-1-1,0 0 1,0 0-1,-1-1 1,18-3-1,-16 0 42,-9 4-104,-1-1 0,1 1 0,0 0 1,-1-1-1,1 1 0,0 0 0,-1 0 0,1-1 0,0 1 0,-1 0 0,1 0 1,0 0-1,0 0 0,-1 0 0,1 0 0,0 0 0,0 0 0,-1 0 0,1 0 0,0 0 1,-1 1-1,1-1 0,0 0 0,-1 0 0,1 1 0,0-1 0,-1 0 0,1 1 1,-1-1-1,1 1 0,-1-1 0,1 1 0,0-1 0,-1 1 0,1 0 0,2 2-697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1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3648,'-15'0'1173,"15"0"-1165,0 0 1,0 0-1,0 0 0,0 0 0,0 0 1,0 0-1,0 0 0,0 0 0,-1 0 1,1 0-1,0 0 0,0 0 0,0 0 0,0 0 1,0 0-1,0 0 0,0 0 0,0 0 1,0 0-1,-1 0 0,1 0 0,0 0 1,0 0-1,0 0 0,0 0 0,0 0 0,0 0 1,0 0-1,0 1 0,0-1 0,0 0 1,0 0-1,0 0 0,0 0 0,-1 0 1,1 0-1,0 0 0,0 0 0,0 0 1,0 0-1,0 0 0,0 1 0,0-1 0,0 0 1,0 0-1,0 0 0,0 0 0,0 0 1,0 0-1,0 0 0,0 0 0,0 0 1,0 1-1,0-1 0,0 0 0,0 0 1,0 1 25,0 2 15,0-1 0,0 0 1,0 1-1,0-1 1,0 0-1,0 1 0,1-1 1,-1 0-1,2 4 0,10 0 383,-10-2-293,4 3 96,20-1 282,-4 6-149,13-7-16,-22-2-282,5 1 22,0-1 0,32 1 1,169-4 285,-212 0-371,0 0-1,0-1 1,1 0-1,-1-1 0,10-3 1,1 0 82,13 0 87,-17-2 48,-13 6-244,1 0 0,-1 0 0,1 0-1,-1 0 1,1 1 0,0-1 0,-1 1 0,1-1 0,0 1-1,0 0 1,-1-1 0,1 1 0,3 0 0,9 0-364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1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38 2144,'-14'-15'699,"11"13"58,6 2-346,1 0-287,-1 0-101,-1 0 0,1 0 0,0 0 0,-1 0-1,1 0 1,-1-1 0,1 1 0,3-2 0,-1-1-13,-1 1 0,1 0 0,-1 0 0,1 1-1,0-1 1,0 1 0,-1 0 0,1 1 0,0-1 0,0 1 0,0 0-1,9 1 1,20-3 112,-23 1-103,1 1 0,-1 0-1,1 0 1,-1 1 0,15 3 0,-22-2 11,0-1 0,1 1-1,-1 0 1,0 0 0,0 0 0,-1 0 0,1 1 0,0-1-1,-1 1 1,1 0 0,-1 0 0,5 7 0,-6-8-12,-1 0-1,1 0 1,-1 0 0,0 0 0,1 1-1,-1-1 1,0 0 0,-1 1 0,1-1-1,0 1 1,-1-1 0,1 1 0,-1-1-1,0 1 1,0-1 0,0 1 0,0-1 0,0 1-1,-1-1 1,1 1 0,-1-1 0,1 1-1,-1-1 1,-2 4 0,-22 31 323,2 8-122,-8-5-113,22-28-84,0-1-1,-1-1 0,0 1 1,-1-1-1,-23 16 0,-51 32 363,65-43-261,2 3 84,14-14-159,0 0 0,1 0 1,-1-1-1,-1 1 0,1-1 0,-5 3 0,-5 0-64,10 0 4,9-6 71,5-4 150,-1 13-49,-2-7-149,1-1-1,0 0 1,-1 0-1,1-1 1,0 0-1,14-1 1,9 0 118,-12 0-57,34-6 0,-33 3-56,39-1 0,60 5-875,-85 0 470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1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3232,'-14'0'1035,"11"0"-331,6 0-203,-2-1-453,1 1 1,-1 0-1,1 0 0,-1-1 1,1 1-1,-1-1 0,1 1 1,-1-1-1,1 1 0,-1-1 1,3-2-1,-2 2 7,0 0-1,0 0 1,0 0 0,0 0-1,0 0 1,0 0 0,0 0-1,1 1 1,-1-1 0,0 1-1,0 0 1,4 0-1,1-1 72,1 0-1,-1 0 1,1-1-1,9-3 0,1 0 38,16 0 215,-27 3-327,6-2-9,0 1 0,0 1 0,-1 0 1,16 0-1,-15 2 3,0-1 0,-1-1 0,1 0 0,14-5 0,-20 5-14,-1 1-1,-1 0 0,1 1 0,10-1 0,-10 2-23,0-2 1,0 1-1,11-2 0,11-10-167,-26 12 92,-1-1 0,0 1 0,0-1 0,1 1 0,-1-1 0,0 0 0,0 0 0,0 1 0,0-1 0,0 0 0,0 0 0,0 0 0,0 0 0,-1 0 0,2-1 0,0-2-257,1 1-1371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5056,'-17'-17'2304,"17"34"-1440,0 0-672,0 17 352,-17 0-320,17 17-192,0 1-32,-17-18 288,17 17-192,0 0-224,0-17 64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0 3968,'-11'0'397,"-1"1"1,0 0 0,1 1-1,-1 0 1,1 1-1,0 0 1,-1 0-1,1 1 1,1 1 0,-16 8-1,-70 53 360,-4 5-522,93-65-215,0 1 0,-11 15 0,7-9 0,-88 90 134,68-73-148,-23 24-65,38-41-158,15-13 168,1 1 0,-1-1 1,1 0-1,0 1 0,-1-1 1,1 0-1,-1 1 0,1-1 0,-1 0 1,1 1-1,0-1 0,-1 0 1,1 0-1,-1 0 0,0 0 0,1 1 1,-1-1-1,1 0 0,-1 0 1,1 0-1,-1 0 0,1 0 0,-2 0 1,14 0-784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1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17 202 2816,'-15'-14'917,"15"14"-909,0 0 1,0 0-1,0-1 0,-1 1 0,1 0 0,0 0 1,0 0-1,0-1 0,0 1 0,0 0 0,0 0 0,-1 0 1,1-1-1,0 1 0,0 0 0,0 0 0,0 0 1,0-1-1,0 1 0,0 0 0,0 0 0,0-1 0,0 1 1,0 0-1,0 0 0,0 0 0,0-1 0,0 1 1,0 0-1,0 0 0,1 0 0,-1-1 0,0 1 1,0 0-1,0 0 0,0 0 0,0-1 0,0 1 0,1 0 1,-1 0-1,0 0 0,0-1 0,12-21 152,-12 21-153,1 0 0,-1 0 0,1 0 0,-1 0 0,1 1 0,-1-1 0,0 0 0,0 0 0,1 0 0,-1 0 0,0 0 0,0 0 0,0 0 0,0 0 0,0-1 0,1-5-1,28-27 122,-28 31-99,0 1 0,1 0 0,-1-1 0,1 1 0,-1 0 0,1 0 0,0 0 0,0 0 0,0 0 0,3-2 0,5-4 52,-5 1 21,1 0 30,6 3-44,-11 4-71,0 0 1,0 0-1,0-1 0,0 1 0,0 0 0,0-1 0,-1 1 0,1-1 0,0 1 1,0-1-1,0 1 0,0-1 0,0 1 0,-1-1 0,1 0 0,0 0 0,-1 1 1,1-1-1,0 0 0,-1 0 0,1 0 0,-1 0 0,1 1 0,-1-1 0,1-1 0,10-13 298,-8 13 240,0-1-161,8-9-58,-5 24 118,5-7-342,-2 10-102,-8-14-9,0 0 0,1 1 0,-1-1 0,1 0 0,-1 0 0,1 0 0,-1 0 0,1 0 0,2 1 0,13 6 219,28 20-1170,-43-27 885,-1-1 0,1 1 0,-1-1 0,1 0 0,-1 1 0,1-1 0,-1 0 0,1 0 0,1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1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15 292 2912,'-14'-15'923,"14"15"-896,1 0 0,-1-1 0,1 1 0,-1 0 0,1 0 1,0-1-1,-1 1 0,1 0 0,-1 0 0,1 0 0,0 0 0,-1-1 1,1 1-1,-1 0 0,1 0 0,0 0 0,0 1 0,-1-1 23,2 0-28,0 0 0,0 0 0,-1-1-1,1 1 1,0 0 0,0-1 0,-1 1 0,1-1 0,0 1-1,-1-1 1,1 0 0,-1 1 0,3-3 0,10-4 216,20 2 72,-23 2-177,0 0 0,13-7 0,18-6 139,-26 12-146,28-6-1,-26 8-67,-11 2-31,0-1 0,0-1 0,8-1-1,36-20 140,-16 15-70,-28 7-47,1-1 0,-1 0 0,0 0 0,14-6 0,-13 5-18,-1 0-1,0 1 1,9-2 0,-12 3-18,0 0 0,0 0 1,0 0-1,0 0 0,0-1 1,-1 1-1,1-1 0,0 0 1,6-5-1,-8 5 80,-2 4 11,0-1-91,0 0-1,0 0 1,-1 0-1,1 0 1,-1 0-1,1 0 1,-1 0-1,0 0 1,1 0-1,-1 0 1,0 0-1,1 0 1,-1-1-1,0 1 1,0 0-1,0-1 1,-1 2-1,-26 15-19,0 0-136,12-4 80,6-5 6,0 0-1,0-1 0,-12 5 1,14-8 26,4-2 11,0 0 1,1-1 0,-1 1 0,1 1 0,0-1-1,-1 0 1,1 1 0,0-1 0,0 1 0,0 0 0,-3 5-1,-1 3-48,1 1-1,0-1 0,1 1 1,0 0-1,1 0 0,0 0 0,1 1 1,-3 23-1,7-32 73,-1-1-1,1 1 1,-1 0 0,1-1-1,2 6 1,0 1 6,20 109 54,-19-102-42,-2-11 10,0 0 0,0 0 1,-1 0-1,0 1 1,0-1-1,0 0 0,-1 1 1,0-1-1,0 1 1,-1-1-1,-1 8 0,-1-8 6,0 0-1,0 0 0,0 0 1,-1-1-1,0 1 0,0-1 1,-6 6-1,4-6-111,0-1 1,0 0-1,0 0 0,-1 0 0,-11 4 1,2 0-29,7-4 83,0-1-1,0 0 0,0-1 1,-1 0-1,1 0 1,0-1-1,-1 0 0,1-1 1,-19-1-1,2 1 163,26 0-138,-1 0 0,0 0 1,1 0-1,-1 0 0,1 0 0,-1 0 1,0 0-1,1 0 0,-1 0 0,1-1 1,-1 1-1,1 0 0,-1 0 0,0-1 1,1 1-1,-1-1 0,1 1-1,0 0-1,-1 0 1,1 0-1,0-1 1,0 1 0,0 0-1,0 0 1,0 0-1,0-1 1,0 1-1,0 0 1,0 0-1,0 0 1,0-1 0,0 1-1,1 0 1,-1 0-1,0 0 1,0-1-1,0 1 1,0 0-1,0 0 1,0 0-1,0 0 1,0-1 0,1 1-1,-1 0 1,0 0-1,0 0 1,0 0-1,0 0 1,0 0-1,1-1 1,1 0 13,-1 0-1,1 0 1,0 0 0,0 0-1,0 1 1,0-1 0,0 0-1,0 1 1,0 0 0,0-1-1,0 1 1,3 0-1,3 0 2,-1 1 0,1 1 0,-1-1 0,10 4 0,2 0 31,-1-1 56,-4 0 13,25 8 0,-26-8-71,22 5 0,-22-6-8,-1 0 1,1 1-1,17 7 0,-24-8-22,0 0 0,0-1-1,0 0 1,0 0 0,0 0-1,0-1 1,1 0 0,-1 0-1,0 0 1,1-1 0,-1 0 0,1-1-1,-1 1 1,9-3 0,-10 2 0,3-1 36,1 0 0,0-1 0,11-6 0,32-19 150,-38 22-219,-12 2 27,4-3 20,20 1 1,-18 3-37,-1 0 1,15-10-1,-5 4-146,8-1 224,-2 0 323,-17 6-378,0 1 0,0 0 0,0 1 0,0-1 0,1 1 0,12-2 0,-15 3-48,1 0 1,0 0-1,-1 0 0,1-1 0,-1 0 1,1 0-1,7-4 0,4-12-78,-7 7 46,22-11-24,6-7 118,6 7 0,-40 19-30,0 1-1,-1-1 0,1 0 0,-1 0 0,4-5 1,1-2 1,21-27 50,-13 8 54,-2-1 0,13-44-1,-26 74-106,2-7 6,1 0-1,-1 0 0,-1 0 1,1 0-1,-1-9 0,-6-33 1,10 10-6,-10 4 0,3 25 0,0 0 0,0-18 0,2 25 0,0 0 0,0-1 0,0 1 0,-1 0 0,1-1 0,-1 1 0,0 0 0,0 0 0,0-1 0,0 1 0,0 0 0,-1 0 0,0 0 0,1 1 0,-4-5 0,-5-16 0,0-2 0,7 22-11,0 0 0,0 0 0,0 0 0,-1 1 1,1-1-1,-1 1 0,1 0 0,-1 0 0,-7-3 0,4 2-24,4 2 18,0 0 1,0 0 0,0 1-1,1-1 1,-1 1-1,0 0 1,0 0 0,0 0-1,0 0 1,0 0 0,0 1-1,0-1 1,-5 3-1,2 4-32,1 0 72,-14 8 170,15-12-162,0-1 1,0 1-1,0 0 0,0 1 1,1-1-1,-1 1 0,1 0 1,0-1-1,-5 10 0,3-1 35,0 1 0,-3 15 0,2-7 14,-10 21 0,11-28-47,-1-2 28,-8 28-1,8 3 8,3-21-29,0-2 12,-2 17 47,6-24-73,0 0-1,1 0 0,1 0 0,6 17 1,20 53 125,-24-71-120,1-1-1,0 1 1,1-1-1,0 0 0,1 0 1,11 11-1,6 10-203,-11-13 97,-10-12 157,1 0-1,0-1 1,1 1-1,-1-1 1,10 7-1,-2-3 19,1 0-1,0-1 0,27 13 1,-37-21-138,0 0 0,0 0 0,0 0 0,0-1 1,0 0-1,0 0 0,0 0 0,0 0 0,0 0 1,0-1-1,0 0 0,0 0 0,0 0 0,0 0 1,4-3-1,12-2-870,-14 5 653,0 0-1,0 0 1,10 1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2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206 616 1888,'0'0'613,"3"-3"-367,8-8 36,-5 8 497,5 3-182,-11 0-586,0 0 1,0 0-1,0 0 0,0 0 0,0 0 1,1 0-1,-1 0 0,0 0 0,0 0 0,0 0 1,0 0-1,0 0 0,0 0 0,0 0 1,0 0-1,0 0 0,1 0 0,-1 0 1,0 0-1,0 0 0,0 0 0,0 0 0,0 0 1,0 0-1,0 0 0,0 0 0,0 0 1,0 0-1,0 0 0,1 0 0,-1 0 0,0-1 1,0 1-1,0 0 0,0 0 0,0 0 1,0 0-1,0 0 0,0 0 0,0 0 1,0 0-1,0 0 0,0 0 0,0-1 0,0 1 1,0 0-1,0 0 0,0 0 0,0 0 1,0 0-1,0 0 0,0 0 0,0 0 0,0 0 1,0-1-1,0 1 0,0-1 9,0 1 0,0-1 0,0 0 0,1 0 0,-1 1 0,0-1 0,0 0 0,1 0 0,-1 1 0,1-1 0,-1 0-1,0 1 1,1-1 0,-1 0 0,1 1 0,0-1 0,-1 1 0,1-1 0,-1 1 0,1-1 0,0 1 0,-1 0 0,1-1 0,0 1 0,0 0 0,1-1 0,-1 0-7,0 1 0,1-1 1,-1 0-1,0 0 0,1 1 1,-1-1-1,0 0 0,0 0 1,0 0-1,0-1 0,0 1 1,0 0-1,1-2 0,4-11 270,5 8-22,3-11 363,-18 11-427,0 1-1,-1 0 0,-6-6 0,10 10-154,-5-2 123,2 3-128,1 0-38,1 0 1,-1 0-1,1 0 1,-1 0-1,0 0 1,1-1-1,-1 1 1,-3-2-1,-3-3-147,9 5 139,0 0 0,0 0 0,0 0 0,-1-1 0,1 1 0,0 0-1,0 0 1,0 0 0,0 0 0,0 0 0,0 0 0,-1 0 0,1 0 0,0 0 0,0 0 0,0 0 0,0 0 0,0 0 0,-1 0 0,1 0-1,0 0 1,0 0 0,0 0 0,0 0 0,0 0 0,-1 0 0,1 0 0,0 0 0,0 0 0,0 0 0,0 0 0,0 0 0,-1 0-1,1 0 1,0 0 0,0 0 0,0 0 0,0 0 0,0 0 0,0 1 0,-9 4-68,2-4 290,-1 0 1,1 0-1,-14-1 1,19 0-199,-1 0-2,0 1 0,1-1 0,-1 1 0,1 0 0,-1 0 0,1 0 0,0 0-1,-1 0 1,1 0 0,0 1 0,0-1 0,0 1 0,0-1 0,0 1 0,0 0-1,0 0 1,0 0 0,-1 2 0,1-1-4,-1 0 0,0 0 1,0 0-1,0-1 0,0 1 0,-5 2 1,1-1 4,4-3-14,0 0 0,0 1 0,0-1 0,0 1 0,0-1 1,1 1-1,-1 0 0,0 1 0,1-1 0,0 0 0,-1 1 0,1-1 0,0 1 1,-2 3-1,-1 6-49,5-11 46,-1 0 0,1 0 0,0 1-1,-1-1 1,0 0 0,1 0 0,-1 0 0,0 0-1,1 0 1,-1 0 0,0 0 0,0 0-1,0 0 1,0 0 0,0 0 0,0-1-1,-2 2 1,-4 2-2,-1 0 5,6 11-16,3-6-6,-1-5 16,1-1-1,-1 0 0,0 0 0,0 0 0,0 1 1,-1-1-1,1 0 0,-1 0 0,1 0 1,-3 4-1,-2 2 23,4-8-12,0 1 1,0-1-1,0 1 0,0 0 0,1-1 0,-1 1 0,0 0 0,1-1 1,-1 1-1,1 0 0,0 0 0,-1 0 0,1 1 0,0 14 6,-1-10 19,1 1 0,1-1 0,-1 1 0,3 11 0,-1-13-2,0 0-1,1 0 1,0-1 0,0 1-1,0-1 1,1 1 0,7 8-1,0-3-31,24 22-40,-32-30 45,1-1-1,0 1 1,0-1 0,0 1-1,0-1 1,0 0-1,8 2 1,23 2 96,-19-2-67,-10-2 22,0 0 1,0 0-1,0-1 0,1 0 1,-1 0-1,1 0 1,-1-1-1,0 0 0,1 0 1,-1-1-1,8-1 0,9-9 99,5 5-54,-21 4-56,0-1 0,0-1 0,-1 1 0,0-1 0,12-8 0,-15 6-3,-3 4-30,1 0 1,-1 0-1,1 0 0,-1 0 0,1 0 1,0 0-1,0 0 0,0 0 0,1-2 1,0 2-6,-1 1 0,0-1 1,0 0-1,-1 1 1,1-1-1,0 1 1,-1-1-1,1 0 0,0 0 1,-1 1-1,0-1 1,0 0-1,1 0 0,-1 0 1,0 0-1,0 1 1,-1-1-1,1 0 0,0 0 1,0 0-1,-1 1 1,-1-4-1,0 0 16,0 1 0,0-1 0,0 1 0,0-1 0,1 0 0,0 0 0,0 0 0,0 1 0,1-1 1,-1 0-1,1 0 0,1-9 0,-1 6-18,-1 1 0,-1-1 0,1 1 0,-4-11 0,0 0-70,3 7 32,-5-12 12,-15-14 128,20 32-91,1 0 1,-1 0 0,1-1 0,0-5 0,-1-5 9,-2-2 5,-2-1 0,-13-32 0,0 3-8,10 22-120,-16-34 1,21 53 81,1-1 0,1 0 0,-3-11 1,-1-4 66,-6 0-36,11 16-55,0-1 0,0 1-1,1-1 1,0-11 0,1 3-13,-1 14 57,0 0-1,0 0 1,1 0-1,-1 0 1,1 1-1,-1-1 1,1 0-1,0 0 1,-1 0-1,1 1 1,0-1-1,0 0 1,0 1-1,1-1 1,-1 1-1,0-1 0,1 1 1,1-2-1,11-14-15,-10 9-21,-3 4 27,1 1-1,0 0 0,-1-1 0,1 1 1,1 0-1,-1 0 0,0 0 0,1 0 1,0 0-1,-1 1 0,1-1 0,7-3 1,-3 2-14,1 0-1,-1 1 1,10-3 0,-9 3 3,0 0 0,0 0 0,8-5-1,-13 5 22,0 2-1,-1-1 0,1 0 1,0 0-1,0 1 0,0 0 1,0 0-1,1 0 0,-1 0 1,0 0-1,0 0 0,1 1 1,-1-1-1,0 1 0,5 0 1,-2 0-5,0 0 1,0-1-1,0 0 1,0-1 0,7-2-1,-8 2-5,1 0 1,0 1-1,0 0 0,0 0 0,7-1 0,0 2-9,-10-1 28,0 1-1,0 0 1,1 0-1,-1 0 1,0 0-1,0 0 1,0 1-1,0-1 1,0 1 0,5 1-1,0 4 33,-6-5-27,-1 0 1,1 0 0,-1-1-1,1 1 1,0 0-1,-1 0 1,1-1 0,0 1-1,-1-1 1,1 1 0,0-1-1,0 0 1,2 0-1,-3 0 1,0 0 0,1 0 0,-1 0 0,1 1 0,-1-1 0,0 0 0,1 0 0,-1 1 0,0-1 0,1 1 0,-1-1 0,0 1-1,1 0 1,-1-1 0,0 1 0,0 0 0,0 0 0,0 0 0,0 0 0,0 0 0,0 0 0,0 0 0,0 0 0,1 3 0,4 10 139,1-9-89,-7-5-80,1 0 1,-1 0-1,1 1 1,-1-1-1,0 0 1,1 0-1,-1 1 1,1-1-1,-1 1 1,0-1-1,1 0 1,-1 1-1,0-1 1,1 1-1,-1-1 0,0 1 1,0-1-1,1 1 1,-1-1-1,0 1 1,0-1-1,0 1 1,0-1-1,0 1 1,0-1-1,0 1 1,0-1-1,0 1 1,0 0-1,0-1 1,0 2-1,0 12-2331,0-11 618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2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19 1408,'0'0'448,"-3"-2"-267,-8-10 22,8 9 1488,0 3-1265,-10 0 96,8-1-384,0 0 0,0 1 0,-1 0 1,1 0-1,0 1 0,0 0 0,0-1 0,-6 3 0,-4 9 101,14-10-214,-1 0 0,0 0 0,0-1 0,0 1 0,0 0 0,0-1 0,-1 0 0,-3 3 0,-23 1 205,7 7-108,-1-6-70,15-4-30,0 0 0,0 0-1,-11 6 1,-11 6 153,10-5-108,0 1-1,1 1 1,0 0 0,0 1 0,-24 23 0,14-7 159,-33 45-1,52-60-175,1 1 0,0 0 0,1 1 0,1 0-1,1 0 1,-8 22 0,-20 94 297,33-127-346,-2 5-6,0 0 0,1-1 0,0 1 1,0 0-1,1 1 0,0-1 0,1 0 0,1 17 0,10 14 74,-8-19-35,-2-16-12,-1 0 1,1 0-1,-1 0 0,2-1 0,-1 1 0,0 0 0,1-1 0,0 1 0,0-1 0,0 1 0,4 4 0,7 8 45,-5-7-39,0 0 1,-1 0 0,5 12-1,-9-18-17,-1 0-1,0 0 0,1-1 0,0 1 0,0 0 1,0-1-1,0 0 0,0 1 0,1-1 1,5 4-1,24 21 139,-27-22-123,0 0 0,1-1 0,-1 0 0,1 0 0,0 0 0,0-1 0,10 5 0,3-3-437,-3 8 102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2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1664,'0'0'1525,"3"0"-1093,8 0 22,-8 0-140,-3 2 54,0 9-200,1-1 0,0 1 0,1-1 0,0 1 0,6 16 0,-7-24-115,0 0 1,-1 0-1,1 0 0,-1 0 1,0 0-1,0 4 0,0 33 198,0-37-233,0 1-1,0-1 0,0 0 1,0 0-1,1 0 1,-1 0-1,1 0 0,0 0 1,0 0-1,0 0 1,3 5-1,-3-6-8,0 0 0,0 0 1,0 1-1,0-1 0,0 0 1,-1 1-1,1-1 0,-1 1 0,1-1 1,-1 1-1,0 3 0,0 59 626,0-62-198,0-6-496,0-93 145,0 94-86,0 0 0,0 1 0,0-1 0,0 0 0,0 0 0,1 1 0,-1-1 0,1 0 0,-1 0 0,1 1 0,0-1 0,-1 1 0,1-1 0,0 0 0,0 1 0,2-3 0,4-5 0,-5 6 0,0-1 0,0 0 0,-1 0 0,0 1 0,1-1 0,-1 0 0,0-4 0,0 4 0,0 0 0,0 0 0,0 0 0,0 1 0,0-1 0,1 0 0,0 1 0,0 0 0,0-1 0,0 1 0,0 0 0,5-5 0,4-4-3,-6 6 8,1-1 0,0 1-1,1 1 1,9-7 0,-3 3 35,-1 0 61,2 0-1,27-13 0,10 5 76,-47 16-175,0 0-1,0 0 1,0 1-1,1-1 1,-1 1 0,0 0-1,7 1 1,3-1 5,-13 0 10,1 1 1,0-1-1,0 0 0,0 0 1,-1 1-1,1-1 0,0 1 0,0 0 1,-1-1-1,1 1 0,-1 0 1,1 0-1,0 0 0,-1 0 1,0 0-1,1 0 0,1 3 0,0-2 550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2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2496,'0'-14'784,"0"11"880,3 3-1019,-2 0-613,-1 0 0,1 0 0,0 0 0,-1 0 0,1 0 0,0 0 0,0 0 0,-1-1 0,1 1 0,0 0 0,-1 0 0,1-1 0,0 1 0,0-1 0,5-7 523,8 13-113,-1-9 59,-12 3-436,1 0 0,0 0 0,0 0 0,0 1 1,-1-1-1,1 0 0,0 1 0,0 0 0,3-1 0,7 1 252,-6 0-224,0 0-1,1 0 0,-1 0 1,8-3-1,20-8 276,0 5-176,-16 1-186,-11 3-10,0 0 1,0 0-1,1 1 0,-1 0 1,8 0-1,84 1 340,-97 0-352,0 0 0,0 0 0,0-1 0,0 1 0,0-1 0,0 1 0,0-1-1,0 0 1,0 1 0,3-3 0,7-1-367,2 9-486,-8-13-1670,-5 7 2410,0 1-1,-1-1 1,1 1-1,0 0 1,0-1-1,0 1 1,0 0-1,0 0 0,0 0 1,0 0-1,-1 0 1,1 0-1,2 0 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2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2080,'0'-14'667,"0"14"-663,0 0 1,0 0-1,0 0 1,0 0-1,0 0 1,0-1-1,0 1 1,0 0-1,0 0 0,0 0 1,0 0-1,0 0 1,0 0-1,0 0 1,0 0-1,0 0 1,0-1-1,0 1 1,0 0-1,0 0 1,0 0-1,0 0 1,0 0-1,1 0 1,-1 0-1,0 0 1,0 0-1,0 0 1,0 0-1,0-1 1,0 1-1,0 0 1,0 0-1,0 0 1,0 0-1,0 0 1,0 0-1,0 0 1,1 0-1,-1 0 1,0 0-1,0 0 1,0 0-1,0 0 1,0 0-1,0 0 1,0 0-1,0 0 1,0 0-1,1 0 1,-1 0-1,0 0 1,0 0-1,0 0 1,0 0-1,0 0 1,11 0 138,-8 0-84,-1-1 1,1 1 0,0 0 0,0 0 0,-1 0-1,1 1 1,0-1 0,-1 1 0,1-1-1,0 1 1,-1 0 0,1 0 0,-1 0 0,1 0-1,-1 1 1,1-1 0,-1 1 0,0-1-1,4 4 1,-1 1 149,1-1 1,0-1-1,0 1 0,1-1 1,0 0-1,9 4 0,19 10 342,-24-11-462,0 0-1,-1 0 0,0 1 1,0 1-1,0 0 0,10 12 1,-2 2 9,-2-1 1,-1 2 0,24 48-1,-33-60-27,-1 1-1,-1 0 0,0 0 1,-1 0-1,0 0 0,-1 1 1,0-1-1,-1 1 0,-1-1 0,-1 19 1,-11 37 627,10-53-555,2-9-88,-1 0 1,0 0-1,0 0 0,-1 0 1,-2 7-1,0-7 9,1-1 0,-1 0-1,-9 11 1,0 1 49,-11 25 58,21-35-156,-1-1 0,0 1 0,0-1 0,-1 0 0,-11 12 0,2-6-169,0-2 0,-32 20 0,21-15-248,-26 19-136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2240,'-34'-17'992,"34"0"864,0 0-1120,17 17-448,0 0 32,0 0-192,0 0 288,17 17-224,18-17-96,-18 17-64,17-17-736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3648,'-51'-17'1344,"68"17"-1024,0 17 192,17-17-416,-17 0 448,17 0-288,0 0 32,0 0-192,18 0 96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36 3232,'18'-8'556,"1"0"1,29-7-1,-40 14-511,0-1 0,0 1 0,0 1 0,0 0 0,10 0 0,12 1 59,-25 0-96,1 0 0,-1 0 1,1 0-1,-1 1 1,0 0-1,0 0 1,0 0-1,0 0 1,9 7-1,7 2 35,8 4 107,-29-15-147,0 0 0,1 0 0,-1 0 0,0 0 0,0 0 0,1 0 0,-1 0 1,0 0-1,0 1 0,1-1 0,-1 0 0,0 0 0,0 0 0,1 0 0,-1 1 0,0-1 0,0 0 0,0 0 1,1 1-1,-1-1 0,0 0 0,0 0 0,0 1 0,0-1 0,0 0 0,0 0 0,0 1 0,1-1 0,-1 0 0,0 1 1,0-1-1,0 0 0,0 0 0,0 1 0,0-1 0,0 0 0,-1 1 0,2 6 40,-1-3-22,1 0 1,-1 0-1,0 0 0,0 0 1,-1 0-1,1 0 0,-1 0 1,-1 5-1,-2 0 29,1 0 0,-1-1 0,0 0 0,-1 0 0,-8 12 0,-3-1 48,-21 20 0,6-12-110,-1-2 0,-2-1 0,-51 28 0,15-19 368,27-12-163,37-18-114,0 1 0,0-1 0,-13 4 0,16-6-63,-1 0 1,1-1 0,-1 1-1,1-1 1,-5 0 0,-1-1-12,34 1 10,-13-1 12,0 1 0,-1 0 0,1 1 0,15 2 0,24 9-43,12-7 21,25 12 262,-73-12-229,1-2 1,-1 0 0,19 1-1,2-4-1392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530 139 3648,'28'-14'1173,"-28"14"-1159,1 0-1,-1 0 0,0 0 1,0 0-1,1 0 1,-1 0-1,0 0 0,0-1 1,0 1-1,1 0 1,-1 0-1,0 0 1,0 0-1,1 0 0,-1 0 1,0-1-1,0 1 1,0 0-1,0 0 0,1 0 1,-1 0-1,0-1 1,0 1-1,0 0 0,0 0 1,0-1-1,0 1 1,0 0-1,1 0 0,-1 0 1,0-1-1,0 1 1,0 0-1,0-1 1,0-3 61,-1 2-23,1 0-1,0 1 0,0-1 1,0 0-1,0 0 0,1 0 0,-1 0 1,0 0-1,1 0 0,1-3 0,9-1 221,0-11 411,-31 3-459,9-3-112,10 15-108,0 1-1,-1 0 1,1 0-1,-1 0 1,1 0-1,-1 0 1,1 0-1,-1 0 1,-2-1-1,-33-6 15,20 4-33,4 1 0,0 0 0,0 1 0,0 1 0,-17 0 0,-1 0 38,1 0-53,-57 5-1,41 8-17,42-11 66,0 0-1,0 1 1,-1-1-1,-5 4 1,-5 2 60,3-5 8,10-2-76,1 0 0,-1 0 0,1 0 1,-1 1-1,1-1 0,-1 0 0,1 1 1,0-1-1,-1 1 0,1-1 0,-1 1 1,1-1-1,0 1 0,0 0 0,-1 0 1,1 0-1,0 0 0,0 0 0,0 0 1,0 0-1,0 0 0,0 0 0,0 0 1,0 1-1,1-1 0,-2 2 0,-3 25 262,-1-12-148,4-12-96,1-1-1,0 1 0,-1 0 0,1 0 0,1 0 0,-1 0 0,1 0 0,0 6 0,-2 9 35,0 1 0,-6 26 0,5-35-40,-2 14 28,-10 41 114,10-42-87,-3 28-1,2-11 80,0-14-75,3-17 8,1 1 0,0-1 0,0 17 0,2-20-25,-1 1 1,0-1-1,0 0 0,-1 0 0,-2 8 0,-1 2 122,-1 12 91,6-29-259,0 1-1,0-1 1,-1 1 0,1 0-1,-1-1 1,1 1-1,0-1 1,-1 1-1,1-1 1,-1 1-1,1-1 1,-1 0 0,0 1-1,1-1 1,-1 1-1,-4 3 172,3 9 141,2-13-329,0 1 0,0-1 0,0 0 0,0 0 0,0 0 0,0 1 0,0-1-1,0 0 1,-1 0 0,1 1 0,0-1 0,0 0 0,0 0 0,0 0 0,1 1 0,-1-1 0,0 0-1,0 0 1,0 0 0,0 1 0,0-1 0,0 0 0,0 0 0,0 0 0,0 1 0,0-1 0,1 0-1,-1 0 1,0 0 0,0 1 0,0-1 0,0 0 0,0 0 0,1 0 0,-1 0 0,0 0-1,0 0 1,0 0 0,1 1 0,-1-1 0,0 0 0,0 0 0,0 0 0,1 0 0,-1 0 0,0 0-1,1 0 1,8-8-156,-8 8 142,0-1-1,-1 1 0,1 0 0,-1-1 1,1 1-1,0 0 0,-1-1 0,1 1 1,0 0-1,0 0 0,-1 0 0,1 0 0,0-1 1,-1 1-1,1 0 0,0 0 0,0 0 1,-1 1-1,1-1 0,0 0 0,0 0 1,-1 0-1,1 0 0,0 1 0,-1-1 1,1 0-1,0 1 0,2 0-43,0 0 36,5 2-42,0 0 0,1-1 0,0 0 0,17 1 0,-22-3 74,0 0 1,1 0-1,-1 1 1,0-1-1,1 1 1,-1 0-1,0 0 1,0 0-1,0 0 1,0 1-1,7 4 1,-3-2 26,49 30 292,22-4-431,-76-29 37,14 2-939,-14-3 273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3328,'-17'-17'1216,"17"34"-928,17-17-96,-17 17 384,18-17-352,16 17 608,17-17-448,-17 0-64,17 0-192,0 0 256,-17 0-192,-17 0-960,17-17 416,-17 17-3456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2976,'2'-5'194,"1"0"0,-1 1 0,1-1 0,4-4 1,10-3 173,0-10-59,0 10 358,-5-4-318,-8 10-123,0-1 0,1 1 0,7-7 0,0 2 2,-6 5-105,0 1 0,0-2 0,0 1 0,6-10-1,-4 4-28,-5 6-67,-1 1-1,2 1 0,-1-1 1,0 0-1,1 1 0,0 0 1,0 0-1,0 0 0,8-6 1,-11 10-31,0-1 1,-1 1-1,1 0 0,0-1 1,-1 1-1,1 0 0,0 0 1,-1 0-1,1-1 1,0 1-1,0 0 0,-1 0 1,1 0-1,0 0 0,0 0 1,-1 0-1,1 0 1,0 1-1,0-1 0,-1 0 1,1 0-1,0 1 1,-1-1-1,1 0 0,0 1 1,-1-1-1,1 0 0,-1 1 1,2 0-1,0 1 15,-1 1 0,1-1 0,-1 0 0,1 1 0,-1-1 0,1 5 0,2 1 154,-2-4-119,0 0 0,0 0 0,0 0 0,-1 0 0,1 0 0,-1 0 1,0 0-1,-1 0 0,1 0 0,0 8 0,-1 107-1950,0-68-1408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35 190 3392,'-9'-14'340,"-4"-7"181,13 20-484,-1 0 0,1 0 0,0 0 0,0-1 0,0 1-1,0 0 1,0 0 0,0 0 0,0-1 0,0 1 0,0 0 0,0 0 0,1 0 0,-1 0-1,1-1 1,-1 1 0,1-1 0,3-11 100,-3 10-107,-1 1-1,1-1 1,0 1-1,0-1 1,0 1-1,0-1 0,0 1 1,0 0-1,1 0 1,-1-1-1,4-3 1,0 2 24,9-11 189,25-18 1,-34 29-214,1 0 1,0 0-1,0 1 1,1 0 0,-1 0-1,1 0 1,-1 1-1,9-2 1,4 2 51,-1 0 0,1 1 0,-1 1 0,36 5 0,-52-4-73,1 0-1,-1-1 1,0 1-1,0 0 1,0 1-1,0-1 1,3 2-1,1 1 4,3 2-2,-4-3 0,-1 0 0,0 0-1,1 0 1,-1 1-1,4 4 1,-7-7-5,0 0 0,0 1 1,0-1-1,-1 0 0,1 1 0,0-1 0,-1 0 1,1 1-1,-1-1 0,1 1 0,-1-1 0,0 1 0,1-1 1,-1 1-1,0-1 0,0 1 0,0-1 0,-1 1 0,1 0 1,0-1-1,0 1 0,-2 2 0,-1 2 19,0 1 0,0 0 0,-1-1 0,0 0 0,-7 8 0,5-6-3,-2 0-74,0 1 0,-1-1-1,0 0 1,-12 8-1,7-6-127,-16 16 0,1 1 25,17-16 128,0 0 1,0 1 0,1 1-1,-13 18 1,18-18-23,0 0 0,1 1-1,0 0 1,1 0 0,1 0 0,-3 29 0,1-17-21,1 0-2,0-9 35,2-1 0,-2 27 1,4 110 682,0-152-634,1-1-1,-1 1 0,0-1 1,0 1-1,0 0 1,0-1-1,0 1 1,0-1-1,0 1 0,0-1 1,0 1-1,0-1 1,0 1-1,-1 0 1,1-1-1,0 1 1,0-1-1,0 1 0,-1-1 1,1 1-1,0-1 1,-1 1-1,1-1 1,0 0-1,-1 1 0,1-1 1,-1 1-1,1-1 1,-1 0-1,1 1 1,0-1-1,-1 0 0,1 0 1,-1 1-1,0-1 1,1 0-1,-1 0 1,1 0-1,-1 0 1,1 0-1,-1 0 0,1 0 1,-1 0-1,0 0 1,0 0-1,-5-3 145,-8-8-38,7 8-82,7 3-33,-1 0-1,1 0 0,-1-1 0,1 1 1,-1 0-1,1 0 0,-1 0 0,1-1 1,-1 1-1,1 0 0,-1-1 0,1 1 1,0 0-1,-1-1 0,1 1 0,0 0 0,-1-1 1,1 1-1,0-1 0,-1 1 0,1 0 1,0-1-1,0 1 0,0-1 0,-1 1 1,1-1-1,0 1 0,0-1 0,0 1 1,0-1-1,0 1 0,0-1 0,0 1 1,0-1-1,0 0 0,0 1 0,0 0 0,0 0 0,0 0 0,0 0 0,0 0 0,0-1 0,0 1 0,0 0 0,0 0-1,0 0 1,0 0 0,0 0 0,0 0 0,0 0 0,0 0 0,0 0 0,0-1 0,0 1 0,0 0 0,0 0 0,0 0 0,0 0 0,0 0 0,0 0 0,0 0-1,0 0 1,0 0 0,0 0 0,0 0 0,0-1 0,0 1 0,0 0 0,-1 0 0,1 0 0,0 0 0,0 0 0,0 0 0,0 0 0,0 0 0,0 0-1,0 0 1,0 0 0,0 0 0,0 0 0,-1 0 0,1 0 0,0 0 0,0 0 0,0 0 0,0 0 0,0 0 0,0 0 0,0 0 0,0 0 0,0 0 0,-1 0-1,-10 0 150,11 0-148,0 0 1,0 0 0,-1 0-1,1 0 1,0 0 0,0 0-1,0 0 1,0 0 0,-1 0-1,1 0 1,0 0 0,0 1-1,0-1 1,0 0 0,0 0-1,0 0 1,-1 0 0,1 0-1,0 0 1,0 0 0,0 0-1,0 0 1,0 1 0,0-1-1,0 0 1,0 0 0,0 0-1,-1 0 1,1 0 0,0 0-1,0 1 1,0-1 0,0 0-1,0 0 1,0 0 0,0 0-1,0 1 1,0-1 0,0 0-1,0 0 1,0 0 0,0 0-1,0 0 1,0 1 0,0-1-1,0 0 1,0 0 0,1 0-1,-1 0 1,0 0 0,0 0-1,0 1 1,0-1 0,0 4 27,0 0 1,1 0-1,-1 0 0,1-1 1,0 1-1,0 0 1,0 0-1,2 4 1,23 35 223,-23-38-231,1-1 0,-1 0-1,1 0 1,0 0 0,0-1 0,0 1 0,1-1 0,-1 0 0,1 0 0,7 3 0,-1-2 43,-1 0 1,1 0-1,-1-1 1,20 2-1,-4-2 79,1-2-1,-1-1 1,41-4-1,-50 1-105,0-1 0,-1 0 0,0-1 0,1-1-1,18-9 1,-17 6-32,-6 5-11,0-2 0,-1 0 0,0 0 0,-1-1 0,1 0-1,-1-1 1,-1 0 0,11-11 0,15-16 100,63-66 176,-86 84-224,-1 0 0,0 0 0,-2-1 0,13-31 0,1-4-5,9-6-53,21-49-28,-39 78 5,-11 23 11,0 1 0,0-1 0,0 0 1,-1 0-1,0 0 0,-1-1 0,1 1 0,0-9 0,-2-3-103,0 16 159,1 0 0,-1 0-1,0 0 1,0 0 0,-1 0 0,0-4 0,1 7-29,0-1 0,0 1 0,0 0 0,0 0 0,-1 0 0,1 0 1,0 0-1,0 0 0,0-1 0,0 1 0,0 0 0,0 0 0,-1 0 0,1 0 1,0 0-1,0 0 0,0 0 0,0 0 0,0 0 0,-1 0 0,1 0 0,0 0 1,0 0-1,0 0 0,0 0 0,-1 0 0,1 0 0,0 0 0,0 0 0,0 0 1,0 0-1,-1 0 0,1 0 0,0 0 0,0 0 0,0 0 0,-12 9 121,7-4-98,0 2 1,1-1-1,-1 0 1,1 1-1,1 0 1,-1 0-1,1 0 0,-3 9 1,-8 18 270,-15 17-11,6 0-128,14-34-129,-7 17-20,9 0-76,5-17 24,-3 10-2,3-19 70,0 1 1,1 0-1,-1 0 1,2 0-1,0 0 1,1 17-1,3 2 40,0-5 222,2 39 0,-6-54-450,1 0-1,0 0 0,0-1 0,1 1 0,0 0 1,1-1-1,-1 1 0,1-1 0,1 0 1,4 9-1,-1-3-560,10 21-4051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350 631 2304,'0'-7'362,"0"6"-324,0-1 1,-1 1-1,1-1 0,0 1 0,0-1 1,0 1-1,1 0 0,-1-1 0,0 1 1,0-1-1,1 1 0,-1 0 0,1-1 1,-1 1-1,1 0 0,0-1 0,1-1 1,21-14 270,-15 3 475,-1 9-378,-6 5-376,-1-1 1,1 1-1,-1 0 0,1-1 0,-1 1 1,1 0-1,-1-1 0,0 1 1,1 0-1,-1-1 0,1 1 1,-1-1-1,0 1 0,0-1 1,1 1-1,-1 0 0,0-1 0,0 1 1,1-1-1,-1 0 0,0 1 1,0-1-1,0 1 0,0-1 1,0 1-1,0-1 0,0 1 1,0-1-1,0 1 0,0-1 1,0 0-1,0 0 9,-1 0-1,1 0 1,0 0 0,0 0-1,0 0 1,-1 0 0,1 0 0,0 0-1,-1 0 1,1 0 0,-1 1-1,1-1 1,-1 0 0,1 0 0,-1 1-1,0-1 1,1 0 0,-1 0 0,-1 0-1,-17-10 567,14 8-507,2 3-35,1-1 0,0 1 0,0-1-1,0 1 1,0-1 0,0 1 0,0 0 0,-4 1-1,-10-2 105,2 0-99,1 1 0,0 1-1,-16 2 1,18-1-61,1 1-1,0-1 1,0 2 0,0-1 0,0 1-1,1 1 1,0 0 0,0 0 0,0 1 0,-8 7-1,-58 55 1,67-59-17,0 0 0,1 0 0,-1 0 0,2 1 0,-1 0 0,-5 13-1,4 14-47,7-32 44,-1-2 31,1 0 1,1 0-1,-1 0 0,0 0 1,1 0-1,-1 0 0,1 1 0,0-1 1,0 0-1,0 0 0,1 0 0,-1 1 1,1-1-1,0 0 0,0 0 1,0 0-1,0 0 0,3 4 0,-3-4 9,0 0 0,1 0 0,-1-1 0,1 1 0,0 0 0,-1-1 0,2 0 0,2 4 0,-3-5-13,0 0-1,-1 0 1,1 0-1,0-1 1,0 1-1,-1-1 1,1 1-1,0-1 1,0 0-1,0 1 1,0-1-1,-1 0 1,1 0-1,0-1 1,0 1-1,0 0 1,2-1-1,10-3 41,-1 1-1,0-2 1,0 0 0,21-10-1,47-36 165,-62 39-179,0-2 0,-1 0-1,17-18 1,-27 23-37,-1 0-1,1 0 0,-1-1 1,-1 0-1,0 0 1,-1 0-1,1-1 0,4-15 1,-6 10 87,-1 0 1,0 0 0,2-27 0,-3-56 90,-2 90-180,0-33 24,-3-86-206,0 102 144,1 18-8,1-1 0,0 0 0,0 0 0,1 0 1,0 0-1,1 0 0,0 0 0,0 0 0,1 1 0,4-12 0,0 5-91,1-1-1,14-21 0,-20 36 130,-1-1 0,1 1-1,0-1 1,1 1-1,-1 0 1,0 0-1,0 0 1,0 0-1,1 0 1,-1 0 0,1 0-1,-1 0 1,0 0-1,1 1 1,0-1-1,-1 0 1,1 1-1,-1-1 1,1 1 0,0 0-1,2-1 1,0 2-13,1-1-1,-1 1 1,1 0 0,-1 0 0,0 0 0,5 3 0,9 1 32,17 3 229,15 4-152,4 8-557,11 11 92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16 2912,'-3'-3'193,"2"2"-156,0 0 0,0 0-1,0 0 1,1 0 0,-1 0 0,0 1-1,0-1 1,0 0 0,0 0 0,0 1-1,0-1 1,-1 1 0,1-1 0,0 1-1,0-1 1,0 1 0,0 0 0,-1 0 0,1-1-1,0 1 1,0 0 0,-1 0 0,1 0-1,0 0 1,0 0 0,0 1 0,-1-1-1,1 0 1,-1 1 0,-6 2-79,2-2 211,0 1 1,0 0-1,1 0 1,-1 1-1,1-1 1,0 1 0,0 0-1,0 1 1,-7 5-1,-43 39 732,36-33-753,1 1-1,-23 24 1,39-37-141,-12 12 80,1 1 0,1 0 1,0 1-1,-17 36 0,20-30-23,-9 42 1,8-23-93,6-29 39,1 0 0,0 1 0,1-1 0,0 0 0,1 1 1,1-1-1,0 1 0,1-1 0,1 1 0,0-1 0,0 0 0,6 15 0,-4-13 32,-2-3-8,2-1 1,0 1-1,0-1 1,1 1 0,9 14-1,3-9 57,-6-8-35,-7-5-201,0 0 0,0 0 0,0 0-1,1-1 1,5 4 0,-8-6-42,0-1 0,0 1 1,1 0-1,-1-1 0,0 1 0,1-1 0,-1 0 1,1 0-1,-1 0 0,0 0 0,1 0 0,-1 0 1,5-2-1,30-9-1942,-31 10 1700,0 0 0,0 0 0,10 1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4384,'0'17'1632,"18"0"-1248,-1 34-128,-17-34 288,17 0-352,17 17 256,-17 0-224,17-17 288,-17 1-288,17-18-384,0 17 64,0-17-3936,-17 0 2208,0-17 128</inkml:trace>
  <inkml:trace contextRef="#ctx0" brushRef="#br0" timeOffset="1">273 18 3392,'-17'-17'1760,"34"34"-704,-34 0-608,17 17 480,0 0-576,-17-17 32,0 17-224,0 17 320,0-16-256,0-1 224,0 0-224,-17-17-1280,0 0 576,-1 0-3680,1-17 2304,17 0 352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34 4384,'85'-34'1632,"-51"68"-1248,17 18-128,-34-18-64,0 17-160,0 0 480,-17 17-288,0-17 256,-17 17-256,-17 1 416,-34 16-352,0 0-480,-34-17 96,16 1-4160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360 477 2912,'-7'1'231,"-1"-1"-1,0-1 1,-11-1 0,10-5 36,3 2-161,4 5-84,0-1 0,0 1 0,0-1 0,0 1 0,0 0 0,-1 0 0,1 0 0,-4 0 0,1 1 54,1-1 0,-1 0 0,0 0 0,0-1 0,0 0 0,-8-2 1,4 0 84,0 0 1,-1 1-1,1 0 1,-1 0-1,1 1 1,-20 0-1,18 1-67,8-1-59,-1 1-1,0 0 1,0 0 0,0 0-1,0 0 1,0 1-1,0 0 1,-5 1-1,3 0-20,1 0 0,-1 0 0,1 0 0,-1 1-1,1 0 1,0 0 0,0 0 0,1 1 0,-1-1 0,1 1-1,0 0 1,0 1 0,0-1 0,0 1 0,1 0-1,-5 6 1,5-3 69,0-1 0,0 1 0,0 0-1,-3 15 1,6-21-61,0 1 1,0 0-1,0-1 0,0 1 0,0-1 0,0 1 1,0-1-1,1 1 0,0 2 0,0-4-5,-1 0-1,1 0 1,-1 1-1,1-1 0,0 0 1,0 0-1,-1 0 1,1 0-1,0 0 1,0-1-1,0 1 1,0 0-1,0 0 1,0 0-1,0-1 1,0 1-1,0-1 1,0 1-1,2 0 0,6 0 56,0 1 0,-1-1 0,1-1 0,0 0 0,0 0 0,-1-1 0,14-2 0,0-2 62,0-1-1,33-14 0,-46 15-86,1 1-1,-1-2 0,-1 1 0,1-1 0,-1 0 0,0-1 0,12-13 0,-10 9-27,0 0 0,-2-1 0,1 0 0,9-20 0,-14 23-13,0-1-1,-1 1 0,0-1 1,-1 0-1,0 0 0,-1 0 0,0-1 1,0-12-1,1-11 38,2 4-14,1-23 1,-6 40-33,-4-23-1,2 14-5,1-1-85,1-31-1,1 29-132,0 17 179,0-23-339,0 31 379,0-1 0,0 1 0,1-1 0,-1 1-1,0-1 1,0 1 0,0 0 0,0-1 0,0 1 0,0-1 0,1 1 0,-1-1 0,0 1 0,0 0-1,0-1 1,1 1 0,-1 0 0,0-1 0,1 1 0,-1 0 0,0-1 0,1 1 0,-1 0 0,0-1-1,1 1 1,-1 0 0,1 0 0,-1 0 0,1-1 0,-1 1 0,0 0 0,1 0 0,-1 0-1,1 0 1,-1 0 0,1 0 0,-1 0 0,1 0 0,-1 0 0,1 0 0,-1 0 0,0 0 0,1 0-1,-1 0 1,1 1 0,-1-1 0,1 0 0,-1 0 0,0 0 0,1 1 0,2 1 15,-1 0 0,1-1 0,-1 2 0,0-1 0,0 0 0,0 0 0,0 1 0,0-1 0,0 1 0,-1 0 0,2 2 0,8 13 79,4 3 160,-5-6-569,1-1-1,0-1 1,1 0 0,14 13 0,-16-18-186,0-1 1,19 10 0,-14-11-906,21 8 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3072,'-17'17'1120,"0"-17"-864,0 34-64,0 0 672,0 17-512,-18 17 352,1 18-416,0-18 192,17 0-256,0 0 288,-17 0-288,34-17-128,-17 1-32,17-1-992,0-34 512,17 0-3488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3648,'-28'14'1173,"26"-13"-1134,1-1-1,0 1 1,0-1-1,0 1 1,-1 0-1,1-1 1,0 1-1,0 0 1,0 0-1,0 0 1,0 0-1,0 0 1,0 0 0,1 0-1,-2 1 1,0 2 48,1-4-77,1 0 0,0 0 0,0 0 0,0 1 0,-1-1 0,1 0 1,0 1-1,0-1 0,0 0 0,-1 0 0,1 1 0,0-1 0,0 0 0,0 1 0,0-1 0,0 0 0,0 1 0,0-1 0,0 1 0,0-1 0,0 0 0,0 1 0,0-1 0,0 0 0,0 1 0,0 44 300,0-44-301,0 0-1,-1-1 1,1 1 0,0-1-1,0 1 1,0 0 0,0-1-1,0 1 1,0-1 0,0 1-1,1 0 1,-1-1 0,0 1-1,0-1 1,0 1 0,0-1 0,1 1-1,-1-1 1,0 1 0,1-1-1,-1 1 1,0-1 0,1 1-1,-1-1 1,1 1 0,-1-1-1,0 0 1,1 1 0,-1-1 0,1 0-1,-1 1 1,1-1 0,-1 0-1,1 0 1,0 1 0,-1-1-1,1 0 1,-1 0 0,1 0-1,-1 0 1,1 0 0,0 0 0,6 2 81,13 10 87,-15-9-127,-1 0 0,1 0 0,0-1 0,7 4-1,-7-5-69,1 0 0,0 0 0,-1 0 0,1-1 0,0 0 0,-1 0 0,1-1 0,8-1 0,-6 1-80,1-1 1,-1-1 0,0 1-1,11-5 1,-14 3-75,1 1 0,-1-1 0,0 0 0,0 0 0,0-1 0,0 0 0,4-5 0,0 0-39,-6 5 42,-3 4 174,0 1 0,0 0 0,0-1 1,0 1-1,0 0 0,0-1 0,0 1 0,0-1 0,0 1 0,0 0 0,0-1 0,0 1 0,-1 0 0,1-1 0,0 1 0,0 0 1,0 0-1,0-1 0,-1 1 0,1 0 0,0-1 0,0 1 0,0 0 0,-1 0 0,1-1 0,-1 1 13,1 0-1,0 0 1,-1 0-1,1 0 1,-1 1-1,1-1 1,0 0-1,-1 0 1,1 0-1,-1 1 1,1-1-1,0 0 1,-1 0-1,1 1 1,0-1-1,-1 0 1,1 0-1,0 1 0,0-1 1,-1 0-1,1 1 1,0-1-1,0 1 1,0-1-1,-7 17 471,5-9-282,-14 43 333,3 0-1,-11 88 0,11 115 106,14-221-551,0-8-7,-1-1-1,-4 30 0,-8 3 120,12-55-179,-1 1 0,1-1-1,-1 1 1,0-1 0,0 1 0,0-1-1,0 0 1,0 1 0,0-1 0,-3 4-1,3-6 1,0 1-1,0 0 1,-1 0-1,1 0 1,0 0-1,0-1 1,-1 1-1,1-1 1,0 1-1,-1-1 1,-1 1-1,-2 1 53,4-2-59,0 0 1,0 1-1,-1-1 0,1 0 1,0 0-1,0 1 1,0-1-1,0 0 0,-1 0 1,1 0-1,0-1 1,0 1-1,0 0 0,-1 0 1,1-1-1,0 1 1,0-1-1,0 1 1,0-1-1,0 1 0,0-1 1,0 1-1,0-1 1,0 0-1,0 0 0,-1-1 1,-7-5 72,3 3-54,-1 0 0,1-1 0,1 0 1,-1 0-1,0-1 0,1 1 0,-6-10 1,5 6-10,2-1 0,-1 1 0,1 0 1,1-1-1,-5-19 0,3 9-49,1-1 0,-2-42 0,6 51-11,0 1 0,0 0 0,2-1 0,-1 1 0,1 0 0,1 0-1,7-19 1,-2 13-34,1 0-1,1 0 0,1 1 0,0 0 0,1 1 1,26-26-1,-27 31-599,-1 0 0,2 0 1,-1 1-1,1 0 0,17-8 1,-13 10-790,20-6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86 103 3488,'-52'0'1568,"35"0"-1344,0-17 3200,17 0-2944,17 17-288,18-17-128,-1 17-32,0-17 96,17 17-64,-17-17-32,0 17 0,0-17-1440,-17 17 768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3328,'17'-34'1504,"51"17"-1312,-34 17 672,18 34-512,-1-17 416,0 34-448,-17 0 256,0 17-320,-34-17 64,0 17-192,-17 18-704,-51-1 320,0-17-4000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97 530 3488,'-5'-2'223,"0"-1"0,1 1 0,-1-1 0,-4-4 0,0-7 219,2 9-262,6 5-165,1-1 0,0 1-1,-1 0 1,1 0 0,-1-1-1,1 1 1,0 0 0,-1 0-1,1-1 1,0 1 0,-1 0-1,1-1 1,0 1 0,0 0-1,-1-1 1,1 1 0,0-1-1,0 1 1,0-1 0,-1 1-1,1 0 1,0-1 0,0 1-1,0-1 1,0 1 0,0-1-1,0 1 1,0-1 0,0 1-1,0-1 1,0 1-10,0 0 0,0 0 1,0-1-1,0 1 0,0 0 0,0 0 1,0 0-1,0 0 0,0 0 0,0 0 0,0 0 1,0 0-1,0 0 0,0-1 0,0 1 1,0 0-1,0 0 0,0 0 0,0 0 1,0 0-1,0 0 0,0 0 0,0 0 1,0 0-1,0 0 0,0-1 0,0 1 1,0 0-1,0 0 0,0 0 0,0 0 0,-1 0 1,1 0-1,0 0 0,0 0 0,0 0 1,0 0-1,0 0 0,0 0 0,0 0 1,0 0-1,0 0 0,0 0 0,-1 0 1,1 0-1,0 0 0,0 0 0,0 0 1,0 0-1,0 0 0,0 0 0,0 0 1,0 0-1,0 0 0,-1 0 0,1 0 0,-11 0 545,8 0-188,0 6-170,0-1-163,2-2-14,-1 0-1,1 0 1,-1 0-1,1 0 1,0 0-1,0 1 1,1-1-1,-1 0 1,0 1-1,1-1 1,0 5-1,-11 57 413,16-42-285,-2-12-114,0 4-34,-3-13 4,0 0 1,0-1-1,0 1 0,1 0 1,-1 0-1,1 0 0,-1 0 1,1-1-1,0 1 0,0 0 1,0 0-1,-1-1 1,2 1-1,-1-1 0,0 1 1,0-1-1,0 1 0,1-1 1,-1 0-1,1 0 0,1 2 1,5 2 98,27 16 380,-33-20-439,1 0 0,-1 0 0,1 0-1,-1-1 1,1 1 0,-1-1 0,1 1 0,0-1 0,-1 0-1,1 0 1,0 0 0,-1 0 0,4-1 0,4-3 29,0 1-1,-1-2 1,0 1 0,0-1 0,0 0 0,0-1 0,-1 0 0,0-1 0,0 0-1,-1 0 1,0 0 0,7-10 0,-12 14-51,0 0 1,0 0-1,0-1 0,0 1 0,0-1 1,-1 1-1,0-1 0,0 0 0,1-3 1,0-4 108,-2-1 0,1-12 0,-1 16-66,0-58 166,-3-144-604,-4 166 250,5 35 89,0-1 0,1 1-1,0-1 1,1 0 0,0 0-1,1-13 1,2 11-69,0-1 0,0 1-1,9-21 1,-10 29 62,-1 1 0,1-1 0,0 1 0,0-1 0,0 1 0,1 0 0,-1-1-1,1 1 1,0 0 0,-1 1 0,1-1 0,0 0 0,1 1 0,-1 0 0,0 0 0,5-2 0,0 1 49,1 0-1,-1 0 1,1 1 0,0 0 0,0 1-1,0 0 1,0 1 0,0-1 0,0 2 0,0-1-1,13 3 1,-11 0 10,9 1 27,-1-1-1,28 2 1,-26-5-162,-2-1-849,22 4 0,-33-2 619,-1 0 1,1 1 0,-1 0 0,0 1-1,14 6 1,30 22-2176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2144,'0'0'800,"-17"0"-608,0 0 832,-18 17-640,18 17 256,-34 17-352,17 17 96,0 0-224,17 35 480,0-35-352,17 17 96,0-34-256,17 17 64,-17-16-96,17 16 576,0-34-384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3072,'0'-1'16,"2"-26"846,-2 25-837,1 1 1,-1 0 0,0 0-1,1 0 1,-1-1 0,1 1-1,0 0 1,-1 0 0,1 0-1,0 0 1,0 0 0,-1 0-1,1 0 1,0 0 0,0 1-1,0-1 1,0 0 0,2-1-1,9-3 161,-10 4-93,1 0 0,-1-1 0,1 1 0,-1 0 0,0-1 0,3-2 1,-4 4-68,-1-1 1,1 1 0,-1 0-1,1-1 1,-1 1 0,1 0-1,0 0 1,-1-1 0,1 1-1,-1 0 1,1 0 0,0 0 0,-1 0-1,1 0 1,0-1 0,-1 1-1,1 0 1,0 1 0,-1-1-1,1 0 1,-1 0 0,1 0-1,0 0 1,-1 0 0,1 1 0,-1-1-1,1 0 1,0 1 0,-1-1-1,1 1 1,0-1 52,2 2-61,-1-1 0,1 1-1,-1 0 1,0 0 0,0 0 0,0 0 0,0 0-1,0 1 1,0-1 0,-1 1 0,1-1 0,-1 1-1,1-1 1,-1 1 0,0 0 0,0 0-1,0 0 1,0 5 0,3 5-20,2 3-30,-4-13 31,-1 1-1,0 0 0,0 0 0,0 0 0,0-1 1,0 1-1,-1 0 0,0 7 0,0-4 50,0 1-1,0-1 1,-1 1-1,0-1 0,-1 0 1,0 1-1,0-1 1,0 0-1,-5 9 1,-2 4 118,5-12-138,0 0 0,0 0 0,0 0 0,-1 0 0,-1-1 0,-9 11 0,10-12-26,0 0 0,0 0 0,1 0 0,0 1-1,-4 8 1,8-15-1,0 0-1,0 0 1,0 1 0,0-1-1,0 0 1,0 0-1,0 1 1,-1-1 0,1 0-1,0 0 1,0 0-1,0 1 1,0-1 0,0 0-1,0 0 1,-1 0-1,1 1 1,0-1 0,0 0-1,0 0 1,0 0 0,-1 0-1,1 0 1,0 1-1,0-1 1,0 0 0,-1 0-1,1 0 1,0 0-1,0 0 1,-1 0 0,1 0-1,0 0 1,-1 0-1,1 0-1,-1 0-1,1 0 1,0 0-1,-1 0 1,1 0-1,-1 0 0,1 0 1,0 0-1,-1 0 1,1 0-1,-1 0 0,1 0 1,0 0-1,-1 0 1,1 0-1,-1 1 1,1-1-1,0 0 0,-1 0 1,1 0-1,0 1 1,-1-1-1,1 0 0,0 0 1,-1 1-1,1-1 1,0 0-1,-1 1 0,1-1 1,0 0-1,0 1 1,0-1-1,-1 0 1,1 1-1,0-1 0,0 1 1,0-1-1,0 0 1,0 1-1,0-1 0,0 1 1,0-1-1,0 0 1,0 1-1,0-1 1,0 1-1,0-1 0,0 0 1,0 1-1,1 1 28,0 0 0,0 0 0,0 0 0,0 0 0,0 0 0,0-1 0,0 1 0,3 3 0,-4-5-18,1 0 0,-1 0 0,0 1 0,0-1 0,1 0 0,-1 0 0,0 0 0,1 1 0,-1-1 0,0 0 0,0 0 0,1 0 0,-1 0 0,0 0 0,1 0 0,-1 1 0,1-1 0,-1 0 0,0 0 0,1 0 0,-1 0 0,0 0 0,1 0 0,-1 0 0,1-1 0,65 1 522,-39 0-3668,-24 0 1245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1:3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3712,'0'0'1408,"34"0"-1120,0 0-64,-17 0 384,17 0-384,-17 0 480,17 0-416,0 0 160,0 0-288,0 0-4512</inkml:trace>
  <inkml:trace contextRef="#ctx0" brushRef="#br0" timeOffset="1">683 1 4480,'51'17'1664,"-17"0"-1312,0 34-64,-17-17 544,17 17-512,-17 18 288,-17-18-352,0 17 128,0 0-224,-17-17 64,-34-17-128,0 0-1248,-17 18 608,-18-35-3296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3712,'0'0'1696,"17"0"-288,0 0-928,17 0 288,1 0-448,33 0 32,0 0-224,0-17 64,17 17-96,-33 0 160,16-17-160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1472,'-12'0'589,"21"0"-325,-3 3 200,-3 0-310,0-1 0,1 1 0,-1-1 0,1 0 0,-1 0 0,1 0 0,0 0 0,0-1 0,4 2 0,42 7 1031,-41-8-1131,43 9 367,-1-5-224,3 5-90,8-5 48,-42-2-110,17 1 16,4-10-15,-17 1-28,7 2 32,39 2 0,-46 0-8,0 0-1,26-4 0,-31 0-23,5 0 2,9 9 14,-23-3 31,1 0 0,17 0 0,-16-3 98,-24 5 31,-2 7-279,8-8-736,2-3 559,1 0 46,1 0 1,-1 0-1,1 0 0,-1 0 1,1 0-1,-1 1 0,1-1 1,-5 2-1,-2 3-276,8-4 424,-1 1 0,1-2 0,-1 1 0,1 0 0,-1 0-1,0 0 1,1-1 0,-1 1 0,0-1 0,0 1 0,1-1 0,-1 0 0,-2 0 0,-81 0-252,82 1 353,1-1 1,0 0-1,-1 1 0,1 0 1,0-1-1,-1 1 1,1 0-1,0 0 0,0 0 1,0 0-1,0 1 0,0-1 1,0 1-1,0-1 1,0 1-1,1 0 0,-1-1 1,0 1-1,1 0 0,0 0 1,-1 0-1,1 0 1,0 0-1,0 1 0,0-1 1,0 0-1,1 0 0,-1 1 1,0-1-1,1 4 1,0 16 98,0-11-105,0 0 0,-3 17 0,0-10-9,1-7-4,0 1-1,0 12 1,8 50 44,-11 8 49,-1 15-6,5-74-53,0 0 0,-1 1 0,-2-1 0,-6 23 0,-4 19 390,12-48-323,2-11-42,-1-1 0,0 1 0,0 0 0,-2 5 0,-12 14 522,4-10-199,2 2-104,7-13-205,0 0 0,0-1 0,0 1 0,0-1-1,0 0 1,-1 1 0,1-1 0,-1 0 0,0 0 0,0-1 0,0 1-1,-1-1 1,1 1 0,-6 2 0,6-3-15,-1 0-1,0 0 1,0 0 0,0-1-1,0 1 1,0-1 0,0 0-1,0 0 1,0-1 0,-1 1-1,1-1 1,0 0 0,-1 0-1,1 0 1,-6-1 0,-64-22 592,49 14-400,0-1-223,1-1-1,0-1 1,1-1 0,-26-20 0,-8-4-48,45 30-1,0-1 0,0-1 0,-20-18 0,28 23-66,0 0 0,1 0 0,-1 0-1,1 0 1,0-1 0,0 1 0,0-1 0,1 0 0,-3-7 0,2-8-374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2560,'51'0'1152,"34"0"-992,-51 0 352,0 0-320,18 0 0,-18 17-128</inkml:trace>
  <inkml:trace contextRef="#ctx0" brushRef="#br0" timeOffset="1">69 188 3488,'-68'0'1568,"68"34"-640,17-17-640,34-17 448,0 17-416,0-17-32,18 0-160,16 0-736,-17 0 352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1664,'14'-29'528,"-13"29"-509,0-1 1,-1 0-1,0 0 1,1 0-1,-1 0 1,1 0-1,-1 0 1,0 0-1,0 0 1,1 0-1,-1 0 1,0 0-1,0 0 1,0 0-1,0-1 1,1-4 164,10-9 755,-10 16-839,-1 0 1,1 0-1,-1 0 1,0 0-1,1-1 1,-1 1 0,0 0-1,0 0 1,0 0-1,0 0 1,1 0-1,-1 0 1,-1 2 0,1 33 621,-1-15-531,1 0 0,4 34 0,8-15-111,-9-19-30,-1-9-19,0-1 1,1 1 0,6 17-1,-4-17-12,5 22 0,-8-23-13,-2-7 20,1 1 0,0-2 0,0 1 0,0 0 0,1 0 0,-1 0 0,1 0 0,0-1 0,4 7 0,26 39 209,-29-43-196,-3-5-107,0-1 0,0 1 1,0-1-1,0 1 1,0-1-1,0 1 0,0-1 1,0 0-1,0 1 1,1-1-1,-1 1 0,0-1 1,0 0-1,1 1 0,-1-1 1,0 0-1,0 1 1,1-1-1,-1 0 0,0 1 1,1-1-1,-1 0 1,1 0-1,-1 0 0,0 1 1,1-1-1,-1 0 1,1 0-1,-1 0 0,0 0 1,1 1-1,-1-1 0,1 0 1,-1 0-1,1 0 1,-1 0-1,0 0 0,1 0 1,-1 0-1,1-1 1,-1 1-1,1 0 0,-1 0 1,0 0-1,1 0 1,-1 0-1,1-1 0,-1 1 1,0 0-1,1 0 0,0-1 1,16-13-2045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0 2080,'-46'23'923,"-45"22"282,72-36-922,0-1 0,-1 0-1,-32 6 1,6-2-86,45-11-192,-100 32 246,91-29-303,1-1 0,-1 0 0,0-1 1,0 0-1,0 0 0,-11-1 0,23 0 54,-1-1 0,1 0 0,-1 0-1,1 1 1,-1-1 0,1 1 0,-1-1 0,1 1-1,-1-1 1,1 1 0,1 2 0,-1-2 11,0 0-1,0 0 1,0 0 0,0 0-1,0 0 1,1 0 0,-1 0-1,0-1 1,0 1 0,0-1-1,1 0 1,2 1 0,5-1 22,0 1 0,0 0 0,0 1 0,-1 0 0,11 4-1,48 21 195,-40-15-102,91 39-586,-109-47 73,20 6-1302,-19-9 1187,1 0-1,14 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35 137 4576,'-34'0'2048,"34"-17"-1760,17 0 352,17 0-128,0 0-288,0 0 32,17 0-160,0 0 160,0 17-160,-16-17-1152,-1 17 544</inkml:trace>
  <inkml:trace contextRef="#ctx0" brushRef="#br0" timeOffset="1">955 410 3328,'0'17'1504,"34"-17"-1312,1 0 160,-18 0-224,0 0 32,17 17-96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1728,'-14'0'560,"14"0"-556,-1 0 0,1 0 1,0 0-1,0 0 0,0 0 0,0 0 1,0 0-1,-1 0 0,1 0 0,0 0 1,0 0-1,0 0 0,0 0 0,0 0 1,0 0-1,-1 1 0,1-1 0,0 0 1,0 0-1,0 0 0,0 0 0,0 0 1,0 0-1,0 0 0,0 1 0,-1-1 1,1 0-1,0 0 0,0 0 0,0 0 1,0 0-1,0 0 0,0 1 0,0-1 1,0 0-1,0 0 0,0 0 0,0 0 1,0 0-1,0 1 0,0-1 0,0 0 1,0 0-1,0 0 0,0 0 0,0 0 1,0 1-1,0-1 0,0 0 0,0 0 1,1 0-1,-1 0 0,0 1 0,0 33 156,0-30-132,1 1-1,0-1 0,0 1 0,0-1 1,0 0-1,1 1 0,0-1 0,3 6 1,-4-7-5,0-1 1,0 0 0,-1 1 0,1 0 0,-1-1 0,1 1 0,-1-1 0,0 1 0,0 4-1,1 11 91,0-14-95,1 0 1,-1-1-1,1 1 1,0-1-1,0 0 1,4 5 0,-5-6-13,1 0 1,0 0-1,-1 1 1,0-1 0,1 0-1,-1 1 1,0-1 0,0 1-1,0 0 1,-1-1-1,1 1 1,-1 0 0,1-1-1,-1 1 1,0 0 0,0 2-1,0 0 1,1-1 0,-1 0 0,1 0 0,0 1 0,0-1 0,1 0 0,-1 0 0,1 0 0,3 7 0,-4-10 7,0 0 0,-1 0 0,1 0 0,-1 0 0,0 1 0,1-1 0,-1 0 0,0 0 0,0 1 0,0-1 0,1 0 0,-1 1 0,-1-1 0,1 0 0,0 0 0,0 1 0,-1 1 0,1-2-3,-1-1-1,1 1 0,0-1 1,-1 1-1,1 0 0,-1-1 1,1 1-1,-1-1 0,1 1 1,-1-1-1,0 1 0,1-1 1,-1 0-1,1 1 0,-1-1 1,0 0-1,1 1 0,-1-1 1,0 0-1,0 0 0,1 1 1,-1-1-1,0 0 0,0 0 1,1 0-1,-2 0 0,2-3 69,0-8-53,3 5-70,-1 4 43,-1 0-1,0-1 1,1 1-1,-1 0 1,0 0 0,0-1-1,0 1 1,0-1-1,0 1 1,0-6-1,3-7 28,-1 9-28,0-1 1,0 1 0,1 0-1,7-10 1,-4 6-20,6-9 50,0 0 1,27-28-1,-40 47-24,0 0 1,0 0-1,0 0 0,0-1 1,0 1-1,0 0 0,0 0 1,0 0-1,0 0 0,0 0 1,0 0-1,0 0 1,1 0-1,-1-1 0,0 1 1,0 0-1,0 0 0,0 0 1,0 0-1,0 0 0,0 0 1,1 0-1,-1 0 1,0 0-1,0 0 0,0 0 1,0 0-1,0 0 0,0 0 1,1 0-1,-1 0 0,0 0 1,0 0-1,0 0 1,0 0-1,0 0 0,0 0 1,1 0-1,-1 0 0,0 0 1,0 0-1,0 0 0,0 0 1,0 1-1,0-1 1,0 0-1,1 0 0,-1 0 1,0 0-1,0 0 0,0 0 1,0 0-1,0 0 0,0 1 1,0-1-1,0 0 1,7 9 477,-1 0 0,-1 1 0,6 10 0,-11-20-479,3 9 119,1-1-1,-1 1 1,3 12 0,-5-17-97,0 5 7,0 0 0,0 0 0,-1 17 0,0-13 1,-1-11-26,2 0 0,-1 0 0,0 0 0,0 1 0,1-1 0,-1 0 0,1 0-1,0 0 1,-1 0 0,1 0 0,0 0 0,0 0 0,0 0 0,1 0 0,-1-1 0,0 1 0,1 0 0,-1-1-1,4 3 1,4 6 58,-2 2 8,-7-12-66,1 1-1,-1-1 0,0 1 0,1 0 1,-1-1-1,1 1 0,-1-1 0,1 1 1,-1-1-1,1 1 0,-1-1 0,1 1 1,0-1-1,-1 0 0,1 1 1,0-1-1,-1 0 0,1 1 0,0-1 1,0 0-1,-1 0 0,1 0 0,1 0 1,2 2 11,3 0 14,14 4-74,-7-10-213,-5 0 74,25-5-301,-7-4-33,-1-2 0,0 0 0,25-21-1,-36 24 407,-5 3 43,-1 2 0,2 0 0,15-10 1,-21 15 52,0 0 0,-1-1 1,0 1-1,1-1 0,4-4 1,11-19-1,-9 18 411,-11 8-360,0-1-1,1 1 1,-1 0 0,0 0 0,1-1-1,-1 1 1,1 0 0,-1 0 0,0-1-1,0 1 1,1 0 0,-1-1 0,0 1-1,0 0 1,1-1 0,-1 1-1,0-1 1,0 1 0,0 0 0,1-1-1,-1 1 1,0-1 0,0 1 0,0 0-1,0-1 1,0 1 0,0-1 0,0 1-1,0-1 1,0 0 0,0 2-8,0-1 1,0 0 0,0 1-1,0-1 1,0 1-1,0-1 1,0 1-1,0-1 1,0 0-1,0 1 1,0-1 0,-1 1-1,1-1 1,0 0-1,0 1 1,0-1-1,-1 1 1,1-1 0,0 0-1,0 1 1,-1-1-1,1 0 1,0 1-1,0-1 1,-1 0-1,1 0 1,-1 1 0,1-1-1,0 0 1,-1 1-1,-10 7 409,9-5-375,0-1-1,0 1 1,1 0-1,-1 0 1,1 0-1,0 0 0,0 0 1,0 0-1,0 1 1,0 4-1,-4 14 138,1-14-135,-1 6 8,14 18 9,-8-28-67,0 0 0,0 1 1,0-1-1,1 0 0,3 6 0,-4-8-9,1 0 1,0 0-1,0 0 1,0 0-1,0-1 1,0 1 0,0-1-1,1 1 1,-1-1-1,4 2 1,9 5 81,-11-5-67,1 0-1,0-1 1,0 1 0,0-1-1,0 0 1,1-1-1,-1 1 1,8 0 0,8-6-10,-5 0-18,5 0 6,27-6-418,-43 8 337,-1 0 0,1 1 0,-1-1 0,0-1 0,0 1 0,0-1 0,0 1 0,6-7 0,0-2-603,-2-1-1,15-23 1,-10 13-87,-11 21 717,-1-1 0,0 0 0,0 0 0,0 0 0,0 0 0,0 0 0,0 0-1,-1 0 1,1 0 0,-1 0 0,1 0 0,-1-3 0,0 1 23,-1 1 0,0-1 0,1 0 0,-1 1 0,-3-7 0,-2-8-37,2 11 76,-1-1 0,1 0 0,-1 1-1,0 0 1,-1 0 0,-11-11 0,11 15-15,-3 3 321,18 0-275,0 3-41,-4 0 25,-2-2-9,0 1 1,0-1-1,0 1 0,0-1 0,1 0 0,-1 0 0,0 0 0,1-1 0,-1 1 1,0-1-1,5 0 0,5 0 13,-2 1-11,-1-1 0,0-1 0,14-2 0,-4-1 6,-9 1-5,0 1 1,0 0-1,19-1 1,-22 3 0,1-1 1,0 0 0,-1-1-1,10-3 1,-10 3-1,0 0 0,0 1-1,1-1 1,8 1 0,-12 1-12,-1 0-1,1 0 1,0-1-1,7-1 1,-3-2-4,5 0 2,-9 4-1,0 1 0,0 0 0,0 1-1,8 2 1,-11-3-7,0-1 0,1 1 1,-1 0-1,0 1 0,0-1 0,1 0 0,-1 1 0,0-1 1,0 1-1,-1-1 0,1 1 0,3 3 0,0 9-115,-1-11 80,4 3-22,-4 7-15,-4-10 62,1-1 0,-1 1 0,1-1 0,0 1 0,0-1 0,0 0 0,0 1 0,1-1-1,-1 0 1,1 0 0,3 4 0,13 14 32,-8-9-1,0-1-1,16 13 1,-23-20-2,1-1 0,-1 1 0,1-1 1,0 0-1,-1-1 0,1 1 0,0-1 0,0 1 0,0-1 0,0 0 1,0-1-1,9 2 0,35-2 308,-46-1-314,0 1 1,-1 0-1,1 0 0,0-1 0,0 1 1,-1-1-1,1 1 0,0-1 0,0 0 1,-1 1-1,1-1 0,-1 0 0,2-1 1,6-4 33,2 1 41,-10 5-83,0 0 0,1-1-1,-1 1 1,0 0 0,0-1-1,0 1 1,0-1 0,0 0 0,0 1-1,0-1 1,0 0 0,0 0-1,0 0 1,0 0 0,0 0 0,0 0-1,-1 0 1,1 0 0,0 0-1,-1 0 1,1 0 0,-1 0 0,1 0-1,-1 0 1,1-1 0,-1 1 0,0 0-1,0 0 1,0-1 0,0 1-1,0 0 1,0-3 0,0 2 0,0 1 0,1-1 0,-1 0 0,0 0 0,1 0 0,-1 0 0,1 0 0,0 0-1,0 1 1,0-1 0,-1 0 0,3-1 0,-2 1 2,0 1-1,0-1 1,0 0-1,0 0 0,-1 1 1,1-1-1,0 0 1,-1 0-1,0 0 1,1 0-1,-1 0 0,0-2 1,0-27-411,1 29 300,1 4 5,3 4 78,-1 0 1,0 0 0,0 0 0,-1 1-1,6 13 1,-6-6 65,-3-11-32,1-1 0,-1 1-1,1-1 1,0 1-1,0-1 1,0 0 0,0 1-1,0-1 1,0 0 0,1 0-1,-1 0 1,1 0 0,1 2-1,8 7 72,24 22 223,-31-30-281,-1 0 0,1 0 1,0-1-1,0 0 0,0 0 1,0 0-1,9 3 0,-8-4-3,1 0 0,0 0 0,0-1 0,-1 1 0,1-1 0,0-1 0,0 1 0,0-1 0,-1 0 0,1 0 0,0 0 0,-1-1 0,1 0 0,-1 0 0,9-5 0,-10 4 4,0 1 0,0 0-1,0 0 1,0 0 0,0 0-1,0 1 1,5-1 0,5-2 12,-12 3-33,0 0 0,0 0-1,0 0 1,0-1 0,0 1 0,0 0-1,-1-1 1,1 1 0,1-3-1,-2 4-2,0-1 0,0 0 0,0 0 0,0 0 1,0 0-1,-1 0 0,1-1 0,0 1 0,0 0 0,0-2 0,-4-10 27,-1 3-4,3 5-17,0 0-1,0 0 0,1 0 0,0 0 0,0-7 0,0 0 0,0 10-13,0 0 1,-1 0-1,1 0 0,-1 0 0,1 0 0,-1 0 1,0 0-1,0 0 0,-2-3 0,0-3-101,17-9-244,0 11 261,5-6 221,-15 10-108,0-1 0,-1 1 0,1 0 0,0 0-1,0 0 1,5-1 0,1 1 29,0 1 1,-1 0-1,1 1 1,15 0-1,-6 1-20,1-1-4,-12 1-12,0-1 0,0 0 0,-1-1-1,13-2 1,14-8 135,-3 5-33,-17-1-41,-12 6-68,-1 0 0,1 0-1,-1 1 1,1-1 0,-1 0-1,1 1 1,0-1 0,-1 1-1,1 0 1,0-1 0,0 1-1,1 0 1,11 0 8,-14 0-15,0 0 0,0 0-1,1 0 1,-1 0 0,0 0 0,0 0-1,0 0 1,0 0 0,0 0 0,0 0-1,0 0 1,0 0 0,0 0 0,1 0-1,-1 0 1,0 0 0,0 0 0,0 0-1,0 0 1,0 0 0,0 0 0,0 0-1,0 0 1,0 0 0,0 0 0,1 0-1,-1 0 1,0 0 0,0 0 0,0-1-1,0 1 1,0 0 0,0 0 0,0 0-1,0 0 1,0 0 0,0 0 0,0 0-1,0 0 1,0 0 0,0 0 0,0-1-1,0 1 1,0 0 0,0 0 0,0 0-1,0 0 1,0 0 0,0 0 0,0 0-1,0 0 1,0 0 0,0-1 0,0 1-1,0 0 1,0 0 0,1-7 45,-2 9 67,0-1-197,1-1 1,-1 1 0,0 0 0,1-1 0,-1 1-1,0-1 1,1 1 0,-1-1 0,0 1 0,0-1-1,0 0 1,1 1 0,-1-1 0,0 0 0,0 1 0,0-1-1,0 0 1,0 0 0,0 0 0,0 0 0,0 0-1,-1 0 1,-26 0-2919,25 0 2335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1248,'0'14'389,"2"-8"-239,0-4-133,-1 0 1,1 0 0,-1 0 0,1 1-1,-1-1 1,0 0 0,0 1 0,-1-1-1,1 1 1,1 5 0,1 6 85,9 9 63,-11-13-63,1 0 0,-2 1 0,1-1 0,-2 13 1,1-8-39,0 8 236,1-20-245,-1 0-1,1 0 1,-1 1 0,0-1 0,0 0-1,0 0 1,-1 1 0,1-1 0,-1 0-1,0 0 1,0 0 0,0 0 0,0 0 0,0 0-1,-1 0 1,1 0 0,-1 0 0,0-1-1,0 1 1,-4 4 0,-6 5 275,10-9 42,1-20-300,1 13-78,0-1 0,-1 1 0,2-1 0,-1 1 1,0-1-1,1 1 0,0-1 0,0 1 0,0 0 0,1-1 0,-1 1 0,1 0 1,0 0-1,5-7 0,6-10 39,-6 8-38,1 1 0,18-21-1,2 10-64,-19 12 4,5-3-41,4 7 44,-8 5 82,-1-1 55,-8 2-58,0 1 1,0 0 0,0-1-1,0 1 1,0 0 0,0-1-1,0 1 1,0 0 0,0 0 0,0 0-1,0 0 1,0 0 0,0 0-1,0 0 1,0 0 0,0 0-1,0 1 1,0-1 0,0 0 0,0 1-1,0-1 1,0 1 0,0-1-1,0 1 1,0-1 0,0 2-1,0-2-9,3 2 102,-1 0 0,0 1 0,1-1 1,-1 1-1,0-1 0,0 1 0,0 0 1,-1 0-1,1 1 0,2 3 0,3 6 487,8 21 0,-5-10-209,17 10-47,-26-29-246,-1-4-81,-1-1 0,0 1 1,0 0-1,0-1 0,1 1 1,-1-1-1,0 1 0,1-1 1,-1 1-1,0-1 0,1 1 0,-1-1 1,0 1-1,1-1 0,-1 0 1,1 1-1,0-1 0,2 1 24,1 0-1,-1 0 0,1-1 1,-1 0-1,0 1 0,5-2 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2656,'5'1'312,"-3"-1"-241,0 0 1,0 0 0,0 0 0,-1 0 0,1 0-1,0-1 1,0 1 0,-1-1 0,1 1 0,0-1-1,1 0 1,2 0-70,56-12 415,-52 12-282,1 0-1,-1 1 0,0 0 1,0 0-1,0 1 1,13 2-1,-4 3 299,27 12 0,-26-10-232,-6-3-22,-1 1 1,0 1-1,0 0 1,0 0 0,12 12-1,-11-7-13,-1 0 0,0 1 0,-1 1 0,11 16 0,-7-9-63,-12-17-56,0 1 0,-1-1 0,1 1 0,-1 0 0,0 0 0,-1-1 0,1 1 0,-1 0 0,0 1 0,0-1-1,-1 0 1,1 0 0,-1 0 0,0 0 0,-1 0 0,1 1 0,-1-1 0,0 0 0,-2 6 0,-2 3 54,0 0 0,0-1 1,-2 1-1,0-1 1,-11 16-1,13-22-104,0 0 0,-1-1 0,0 1 0,-9 6 0,4-2-25,-9 9-14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3392,'0'0'1536,"17"17"-1312,0-17 416,-17 17-384,0-34 256,17 17-288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3328,'0'0'1504,"-34"34"-1312,34 0 32,-34-17-160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3712,'0'0'3344,"3"0"-2646,29 1 614,-14 0-1010,-1-1-1,1 0 0,19-4 1,-31 3-273,26-5 180,64-2 1,115 8-232,-115 0-4527,-48 0 2048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1728,'0'-14'560,"0"11"-331,-3 3 11,-5 0 354,19 0 3548,-8 0-4174,18 0-1,-8 1 38,0-1-1,-1-1 0,17-2 0,11-3 84,67-2 0,419 8 1069,-523 0-1082,-6 0-182,2 0 98,0 0-1,0 0 1,1 0 0,-1 0-1,0 0 1,0 0-1,0 0 1,0 1-1,0-1 1,1 0-1,-1 1 1,0-1-1,0 0 1,1 1-1,-1-1 1,0 1 0,0-1-1,1 1 1,-1 0-1,-20 13-78,-2-3 125,23-11-36,-1 1-1,1-1 1,-1 0-1,1 0 1,-1 1-1,1-1 1,-1 0-1,1 1 1,0-1-1,-1 0 1,1 1 0,-1-1-1,1 1 1,0-1-1,-1 0 1,1 1-1,0-1 1,0 1-1,-1-1 1,1 2-1,-14 20-91,-3-10 22,13-7 62,0-1 0,1 1 0,0 1 1,-4 9-1,-9 15 4,-38 77 3,25-46 0,12-27 0,-31 65 58,38-75-11,-17 28-1,19-40 69,0 0-1,-1-1 0,-17 18 0,25-29-106,1 1 0,-1 0-1,0-1 1,1 1 0,-1 0 0,0-1 0,1 1 0,-1-1 0,0 1 0,0-1 0,0 1 0,1-1 0,-1 0-1,0 1 1,0-1 0,0 0 0,0 0 0,0 0 0,0 1 0,0-1 0,0 0 0,1 0 0,-1 0 0,0 0-1,0-1 1,0 1 0,0 0 0,0 0 0,-1-1 0,-1-1 6,0 0 0,0 0 0,1-1 0,0 1 0,-1-1 0,1 1 0,0-1-1,-3-5 1,-1-2-28,2 1 0,-9-20 0,-1-6-2,-15-19 58,7-8-10,-7 8-21,16 26-2,-25-44 9,-16-19-274,40 66 58,13 24 180,1-1 0,0 1-1,-1 0 1,0 0 0,1 0-1,-1-1 1,0 1 0,0 0-1,1 0 1,-1 0-1,0 0 1,0 0 0,0 1-1,0-1 1,-2-1 0,0 0-46,4 2 70,-1-1 0,1 1 1,0 0-1,-1 0 0,1 0 0,0-1 0,-1 1 0,1 0 1,0 0-1,-1 0 0,1 0 0,0 0 0,0 1 1,-1-1-1,1 0 0,0 0 0,-1 0 0,2 1 0,15 13 176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3488,'17'0'1568,"17"17"-1344,-34 0 576,34-17-480,-17 17 0,17 0-192,0 1 192,0-18-192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1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34 3328,'-28'0'1061,"22"0"-26,12 0-817,62 0 92,-43 1-268,0-1 35,45-3 1,-44-1-3,13-1 74,43-1 0,-45 7-95,77-5-6,-69-2-114,-25 3 16,34-2 0,17 5 216,-74 3-140,-1 0-41,-2 0-1,1 0 0,0 0 1,0-1-1,-1 0 0,1 0 0,-1 0 1,-9 0-1,-7 5-243,12-4 246,1 1 0,0 0 0,0 1-1,-15 11 1,17-12 15,3-1 11,1-1 0,0 1 0,1 0 0,-1 0 0,0 0 0,1 0 0,0 0 0,-1 0 0,1 1 0,-1 3 0,-4 5 4,-7 7-37,10-13-8,-1 0-1,1 0 1,0 1-1,1-1 1,0 1-1,0 0 0,0 0 1,-3 13-1,1 28-72,-15 29 96,9-35-1,-5 16-71,5-19 78,-11 72 0,17-32 31,-2-34-94,4-24 11,-2 33-1,6-35 122,-1-12-25,0 0-1,0-1 0,0 1 1,-1-1-1,-2 10 0,2-12 46,0 1 0,-1-1-1,0 0 1,0 0 0,0 0 0,0 0 0,-1 0-1,0 0 1,0-1 0,0 1 0,-4 3-1,6-7-69,0 1 0,-1-1 0,1 0 0,0 1 0,0-1 0,-1 0 0,1 0 0,0 0 0,-1 0 0,1 0 0,0 0 0,-1 0 0,1-1 0,0 1 0,-3-1 0,-129-30 1127,84 17-966,6 3 43,-47-18 0,78 22-231,-1 0-1,1 0 1,1-1 0,-1-1-1,1 0 1,1-1-1,0 0 1,0 0-1,-8-13 1,13 16-385,1-1 1,0 1 0,0-1-1,0 0 1,1 0 0,1-1-1,-1 1 1,2-1 0,-3-11-1,4 16 93,-3-36-2112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2912,'0'0'1312,"17"17"-1152,-17-34 480,34 34-384,0-17 544,0 0-480,35 0-64,-35 17-160,17-17 256,0 0-160,-17 0-320,0 0 64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86 4576,'-17'17'2048,"51"0"-1760,-17-17-96,18 17-160,-18-34 192,17 17-128,0 0-256,0 0 96</inkml:trace>
  <inkml:trace contextRef="#ctx0" brushRef="#br0" timeOffset="1">716 1 5056,'-17'0'2304,"34"17"-2016,0-17 224,0 17-352,17-34 128,1 17-160,-1 0 64,17-17-96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3072,'17'0'1376,"51"-17"-1184,-17 17 608,-17 0-480,18 0 64,-1 0-224,0-17 128,-17 17-192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3808,'-17'-17'3488,"34"17"-2848,0 0 224,0 0-512,17 0-160,17 0-96,0 0 192,0 0-160,1 0 32,16 0-96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69 1472,'-14'-29'475,"13"29"-471,1 0 1,0 0-1,0 0 0,0-1 1,0 1-1,-1 0 1,1 0-1,0 0 1,0-1-1,0 1 1,0 0-1,0 0 1,0 0-1,0-1 1,-1 1-1,1 0 1,0 0-1,0 0 0,0-1 1,0 1-1,0 0 1,0 0-1,0-1 1,0 1-1,0 0 1,0 0-1,0 0 1,1-1-1,-1 1 1,0 0-1,0 0 0,0-1 1,0 1-1,0 0 1,0 0-1,0 0 1,0 0-1,1-1 1,-1 1-1,0 0 1,0 0-1,1 0 1,3-5 9,-1 2 181,0 0 0,0 0 0,1 0 0,-1 0 0,6-3 0,-7 5-134,0 0 1,0 0-1,-1 1 0,1-1 0,0 1 1,0-1-1,0 1 0,0 0 1,1-1-1,-1 1 0,0 0 1,0 0-1,0 1 0,0-1 1,0 0-1,0 1 0,3 0 1,7 3 51,1 1 0,-1 0 1,0 1-1,-1 1 1,1 0-1,-1 0 1,-1 1-1,1 0 1,-1 1-1,12 13 0,5 9-19,43 55 106,-31-21-46,-17-31-104,36 63 156,-55-91-172,0 1 0,0-1 0,0 1 0,-1 0 0,-1-1 0,1 1 0,-1 0 0,0 0 0,0 1 0,-1 12 0,0-18-20,0 0 1,0 0-1,0 0 0,0 1 1,0-1-1,0 0 0,0 0 1,-1 0-1,0 0 1,1 0-1,-1 0 0,0 0 1,0 0-1,0 0 1,0 0-1,0 0 0,0-1 1,0 1-1,-1 0 1,1-1-1,-1 1 0,1-1 1,-1 1-1,0-1 0,1 0 1,-1 0-1,-4 2 1,4-1 3,-5 2-7,0 1 1,1-1-1,-1 0 0,-1-1 1,1 0-1,-1 0 0,-8 2 1,12-4 0,0 0-1,0-1 1,0 1 0,-8-1-1,3 0 77,7 1-50,-1-1 0,0 0 0,0 0-1,0 0 1,1-1 0,-1 1-1,0 0 1,0-1 0,1 0 0,-1 0-1,0 0 1,1 0 0,-1 0-1,1 0 1,-1-1 0,1 1 0,0-1-1,-1 0 1,1 1 0,-2-4-1,-25-23 299,27 26-327,0 0 0,0-1 0,1 1 0,-1 0 0,0 0 0,1-1 0,-1 1 0,1-1 0,0 1 0,0-1 0,0 0 0,0 1 0,1-1 0,-1 0 0,1 0 0,-1 0 0,1 1 0,0-1 0,0 0 0,1-4 0,-1-4-6,1 1-26,-1-1 0,2 0 0,-1 1 0,5-13-1,-2 3-30,-1 9 8,-3 5 41,2 0 1,-1 0-1,1 0 1,0 0-1,5-11 1,-5 15-21,0-1 0,0 0 0,0 1 0,0 0 0,1-1 0,-1 1 0,1 0 1,0 0-1,0 1 0,-1-1 0,1 0 0,0 1 0,5-2 0,41-14-1351,2 0 374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71 1824,'-14'0'821,"15"0"-804,-1-1 0,1 1 0,-1 0 0,1 0 0,-1 0 1,1 0-1,-1 1 0,0-1 0,1 0 0,-1 0 0,1 0 0,-1 0 0,1 0 0,-1 1 0,1-1 0,-1 0 0,1 0 0,-1 1 0,0-1 0,1 0 0,-1 1 0,0-1 0,1 0 0,-1 1 0,0-1 0,1 1 0,-1-1 1,0 0-1,0 1 0,1-1 0,-1 1 0,0-1 0,0 1 0,0-1 0,0 1 0,0-1 0,1 1 0,-1-1 0,0 1 0,0-1 0,0 1 0,0-1 0,-1 1 0,1-1 0,0 1 0,0 1 84,0 0 0,0 0 0,1 0-1,-1 0 1,0 0 0,1 0-1,-1 0 1,2 2 0,-1-2-61,0 0 0,0 0 0,1 0 0,-1-1 0,1 1 1,-1 0-1,1 0 0,-1-1 0,1 1 0,0-1 0,0 0 0,0 1 0,2 0 1,2 1 23,0-1 0,0 0 0,9 1 1,-7 0-41,10 2 28,-15-3-40,1-1-1,0 0 1,0 0-1,0 0 1,0 0 0,0-1-1,0 0 1,0 1 0,0-1-1,0-1 1,6 0 0,10-4 62,-9 3-15,0-1 0,0 1-1,19 0 1,-26 2-36,1 0 0,-1 0 1,1 0-1,-1-1 0,1 0 1,-1 0-1,1 0 0,-1 0 1,0-1-1,1 1 0,-1-1 0,0 0 1,0 0-1,0-1 0,-1 1 1,1-1-1,0 0 0,5-6 0,-8 8-15,0 1-1,-1-1 0,1 0 0,0 1 1,-1-1-1,1 0 0,-1 0 0,1 1 0,-1-1 1,1 0-1,-1 0 0,1 0 0,-1 1 1,0-1-1,1 0 0,-1 0 0,0 0 0,0 0 1,0 0-1,0 0 0,0 0 0,0 0 1,0 0-1,0 1 0,0-1 0,0 0 0,0 0 1,-1 0-1,0-1 0,-1-1 17,0 0 0,0 0 0,0 1 0,-1-1 0,1 1 0,-1 0 0,0 0 0,-5-3-1,-6-5 69,-1 2-1,-18-9 1,25 14 30,1 0 0,-1 0 1,0 1-1,0 0 1,0 1-1,0 0 0,-8-1 1,-12 2 269,18-1-315,0 0 0,1 1-1,-1 1 1,0 0 0,-13 2 0,22-2-76,-1-1 0,1 1 1,0 0-1,0 0 0,-1-1 0,1 1 0,0 0 1,0 0-1,0 0 0,0 0 0,0 0 0,0 1 0,0-1 1,0 0-1,1 0 0,-1 1 0,-1 1 0,1 1-5,-5 7-14,1 0 0,0 0 0,1 1 0,0 0 0,-2 12 0,3 12-21,2 61-1,2-48 114,-2-20-36,0-17 3,1 0 1,0 0-1,1 0 1,3 16-1,24 86 119,-25-94-906,-3-3 202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29 137 3328,'-14'-14'1061,"8"11"-634,-2 3-204,17 0 502,33 0 487,-23 0-1083,10 1 7,31-5-1,284-24 334,-219 22-362,-63 2-94,129-6-26,-75 7 55,-55-3-12,51-2 180,-90 7-71,-1 0 0,1-2-1,27-6 1,-45 8-104,0 0 0,0 0 0,-1-1 1,1 1-1,0-1 0,4-2 0,1-1-46,-4 2 27,6-2-869,-11 4 810,0 1 0,0 0 0,0 0 0,0 0 0,0-1-1,1 1 1,-1 0 0,0 0 0,0-1 0,0 1 0,0 0 0,0 0 0,0-1 0,0 1 0,0 0 0,0 0 0,0-1-1,0 1 1,0 0 0,0 0 0,0-1 0,0 1 0,0 0 0,0 0 0,0-1 0,-1 1 0,1 0 0,0 0 0,0 0 0,0-1-1,0 1 1,0 0 0,-1 0 0,1 0 0,0-1 0,0 1 0,0 0 0,-1 0 0,1 0 0,-1-1-65,0 1 1,0-1 0,1 1-1,-1 0 1,0 0-1,0-1 1,0 1-1,0 0 1,0 0 0,0 0-1,0 0 1,0 0-1,-1 0 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2912,'-28'14'923,"28"-14"-913,-1 0 1,1 0 0,0 0-1,0 0 1,-1 0 0,1 0-1,0 0 1,0 0 0,0 0-1,-1 0 1,1 1 0,0-1-1,0 0 1,0 0 0,-1 0-1,1 0 1,0 0 0,0 1-1,0-1 1,-1 0 0,1 0-1,0 0 1,0 1 0,0-1-1,0 0 1,0 0 0,0 0-1,0 1 1,-1-1 0,1 0-1,0 0 1,0 1 0,0-1-1,0 1 1,0 2 6,0 0 0,0 0 0,1 1 0,-1-1 0,1 0 0,0 0 0,0 1 0,0-1 0,0 0 1,0 0-1,1 0 0,-1 0 0,1 0 0,3 4 0,0-1-33,0 3-1,1-1 0,0 0 0,0 0 0,1 0 0,12 10 1,29 17 13,86 49 0,-51-28 91,-49-32-69,2 3 84,-33-24-59,0 0 0,0 1 0,-1-1 0,1 1 0,-1 0 0,2 5 0,-1-4-9,-2-3-2,1 0 0,-1 1 0,0-1 0,0 1 1,0-1-1,-1 1 0,2 4 0,-2-6-5,0 0-1,-1 0 0,1 0 1,0 0-1,0 0 1,-1 0-1,1 0 1,0 0-1,-1 0 1,1 0-1,-1 0 1,1 0-1,-1 0 1,0 0-1,1 0 1,-1-1-1,0 1 1,0 0-1,0 0 1,1-1-1,-1 1 1,0 0-1,-1 0 0,-10 5 159,0 1-1,-1-2 1,-24 8-1,28-10-127,-8 2 52,-1-1 0,-22 3 0,13-3 14,10-1-67,-17 2 104,27-5-81,1-1-1,-1 0 0,1 0 0,-7-2 1,6 1 9,4 1-62,-1 0 0,1 0 0,-1 0 0,1-1 0,-1 1-1,1-1 1,0 0 0,0 0 0,0 0 0,0 0 0,0-1 0,-4-4 0,6 6-35,0-1 0,0 1 0,0-1-1,0 1 1,0-1 0,0 0 0,1 0 0,-1 1 0,0-1-1,1 0 1,0 0 0,-1 0 0,1 1 0,0-1 0,0 0-1,0 0 1,0 0 0,0 0 0,1 0 0,-1 1 0,1-4-1,0 3 4,-1 1 0,1 0-1,0-1 1,0 1 0,0 0-1,-1 0 1,1 0 0,0-1-1,0 1 1,0 0 0,1 0-1,-1 0 1,0 1 0,0-1-1,0 0 1,1 0 0,1 0-1,43-19-31,8-9 5,11 7-85,5-8 42,11-3 43,44-1 380,-46 14 45,30-3 322,-64 15-448,-9 5-53,-30 3-154,0 0 0,0 0-1,11-3 1,65-25 511,-78 27-526,-1 0 1,0 0-1,1-1 1,-1 0-1,5-2 1,-7 3-75,0 0 0,0-1 0,0 1 0,0 0 0,0-1 0,0 1 0,0 0 0,-1-1 0,2-1 0,3-8-386,6-3-705,-8 8-2149,-3-8 922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2400,'-14'14'779,"14"-14"-774,0 0 0,0 0 0,0 0 1,0 0-1,-1 0 0,1 0 0,0 0 0,0 0 1,0 0-1,0 1 0,0-1 0,0 0 1,0 0-1,0 0 0,0 0 0,-1 0 1,1 0-1,0 0 0,0 1 0,0-1 1,0 0-1,0 0 0,0 0 0,0 0 1,0 0-1,0 0 0,0 1 0,0-1 1,0 0-1,0 0 0,0 0 0,0 0 0,0 0 1,0 0-1,0 1 0,0-1 0,0 0 1,0 0-1,0 0 0,0 0 0,0 0 1,1 0-1,-1 0 0,0 1 0,0-1 1,0 0-1,0 0 0,0 0 0,0 0 1,0 0-1,0 0 0,0 0 0,1 0 1,-1 0-1,0 0 0,0 1 0,1-1-3,0 1 60,0 1-1,1-1 1,-1 0 0,0 1 0,0-1 0,0 0-1,0 1 1,-1-1 0,1 1 0,0 0-1,-1-1 1,1 1 0,-1 0 0,1-1 0,-1 1-1,0 0 1,0-1 0,1 1 0,-2 3 0,2 21 551,-1-6-178,0 0 1,-3 27-1,-4-22-16,5-18-310,1 0 0,-1-1 0,1 1 0,0 0 0,0 8-1,2 4 70,0-9-86,-1-1-1,0 1 0,-1 0 1,-3 15-1,1-14-12,-2 12 82,5-21-147,0 0 0,1 1 1,-1-1-1,1 0 0,-1 1 0,1-1 0,1 3 0,-1-2 24,0 0-1,0 1 0,0-1 0,0 1 0,0-1 0,-1 1 1,0 5-1,0-3-10,0-2-12,0-1 1,0 0 0,0 0-1,0 0 1,0 1 0,0-1-1,1 0 1,0 0 0,0 0 0,0 0-1,0 0 1,0 0 0,0 0-1,1 0 1,-1-1 0,1 1-1,3 4 1,-1-3 4,1-1 1,-1 0-1,0 0 0,1 0 1,0 0-1,-1 0 0,1-1 1,0 0-1,0 0 0,1-1 1,-1 1-1,0-1 0,1 0 1,-1-1-1,10 1 0,221-1 349,-133 0-3426,-52 0 1207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3488,'0'34'1568,"0"-17"-896,-17 0-512,-17 0 64,17 0-128,-34 0-2176,17 17 1152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154 172 2304,'6'4'281,"-4"-2"-196,0 0 1,0-1-1,0 1 1,-1 0-1,1 0 1,-1 0 0,1 0-1,1 4 1,29 38 257,-26-36-259,0-1 0,1-1 0,0 1 0,0-1 1,10 7-1,34 10 134,-19-9-124,-1-2 0,2-1 0,-1-2 0,42 7 0,-56-14-69,1 0 1,-1-1-1,0-2 1,28-3 0,40-13 240,-83 16-243,1 0 1,0 0-1,-1 0 0,1-1 1,-1 0-1,1 0 0,-1 0 0,0 0 1,0 0-1,0 0 0,0-1 1,0 0-1,-1 1 0,1-1 0,-1 0 1,0 0-1,0-1 0,0 1 1,0 0-1,0-1 0,-1 1 1,1-1-1,-1 1 0,0-1 0,0 0 1,0 0-1,-1 1 0,1-1 1,-1-6-1,0-30 9,0 38-31,0 0 0,0 0-1,0-1 1,0 1 0,-1 0 0,1 0 0,-1 0 0,1 0 0,-1-1 0,0 1 0,-1-2-1,-10-15 58,-1 1-1,-2 1 0,-24-26 1,31 36-48,0 1 1,0 0-1,-1 0 0,0 0 1,-9-4-1,-5-3-24,8 3 1,-9-5-12,18 13 18,1 1-1,0 0 1,-1 0-1,-4-1 0,-7 0-12,-37-9-71,34 9-17,-33 1-1,24 1 38,16 1 40,0 0-1,0 1 0,0 0 1,0 1-1,1 0 0,-25 11 1,31-12 7,-1 1 1,1 0-1,0 1 1,0-1-1,0 1 1,1 0-1,-1 1 1,1-1-1,0 1 1,0 0-1,1 1 1,-1-1-1,1 1 1,0 0-1,-4 8 1,5-3-10,-1-1 1,2 1-1,0-1 0,-2 20 1,2 47 5,2-58 41,1 9 76,1 1 1,11 50-1,21 52 172,-33-128-262,19 85 101,-15-70-73,-3-11 95,0 0-1,0 0 1,-1 0-1,0 0 1,0 8-1,-1 36 1121,0-49-1190,0 0 1,0 0 0,0 0 0,-1 0-1,1 0 1,-1 0 0,1 0-1,-1-1 1,0 1 0,0 0-1,0 0 1,0-1 0,0 1-1,0 0 1,0-1 0,0 1-1,-1-1 1,1 0 0,-1 1 0,1-1-1,-1 0 1,-2 2 0,1-2-11,0 1 0,0 0 1,-1-1-1,1 0 0,-1 0 1,1 0-1,-1 0 1,0-1-1,1 1 0,-5-1 1,6 0-28,0 0 1,1 0-1,-1 0 1,0 0-1,0-1 0,0 1 1,1 0-1,-1-1 1,0 0-1,0 1 1,1-1-1,-1 0 1,-1-1-1,-11-5 111,0 4-60,12 2-67,-1 1-1,1-1 0,-1 1 1,1-1-1,-1 0 1,1 0-1,0 0 0,0 0 1,-1-1-1,1 1 1,0-1-1,0 1 0,-2-3 1,0 0-4,0 0 1,-1 1-1,1-1 0,-1 1 1,0 0-1,0 0 1,0 1-1,-6-3 1,9 4 6,0 1 1,0-1 0,0 0-1,0 0 1,0 1-1,1-1 1,-1-1 0,0 1-1,1 0 1,-1 0-1,0-1 1,1 1 0,0-1-1,-1 1 1,1-1-1,0 1 1,0-1 0,0 0-1,-1-3 1,0 0-442,1 0 0,0 0 1,0-1-1,1 1 0,-1-1 0,2-5 1,-1-6-1211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2304,'17'0'2240,"0"17"-1792,18-17 128,-18 0-384,17 0 32,0 17-128,0-17-768,0 17 384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3232,'0'-14'1035,"0"14"-1023,0-1 0,0 1 0,0 0 0,0 0 0,0-1 0,1 1 0,-1 0 0,0 0 0,0-1 0,0 1 0,0 0 0,0 0 0,0 0 0,0-1 0,1 1 0,-1 0 0,0 0 0,0 0 0,0-1 0,0 1 0,1 0 0,-1 0 0,0 0 0,0 0 0,0 0 1,1 0-1,-1-1 0,0 1 0,0 0 0,1 0 0,-1 0 0,0 0 0,0 0 0,1 0 0,7-4 140,0-1 0,0 0 0,11-9 0,-19 13-141,0 1 1,0 0-1,1 0 1,-1-1-1,0 1 1,0 0-1,1 0 1,-1 0-1,0-1 1,1 1-1,-1 0 1,0 0-1,1 0 1,-1 0-1,0 0 1,1 0-1,-1 0 1,0 0-1,1 0 1,-1 0-1,0 0 1,1 0-1,-1 0 1,0 0-1,1 0 0,4 0 73,-1 1 0,0-1 0,1 1 0,-1 0 0,0 1 0,0-1 0,1 1 0,-1 0-1,0 0 1,4 3 0,26 7 110,-23-8-160,-1-1 0,0 1-1,0 1 1,12 7 0,-11-3-13,0 0 1,0 1-1,-1 1 0,0-1 1,10 16-1,40 63 181,9 31 33,-66-113-208,1 1-1,-1 0 0,-1 0 1,0 0-1,0 0 1,2 14-1,-4-19-8,0 1 1,0-1-1,0 1 0,0-1 1,0 0-1,-1 1 0,1-1 1,-1 1-1,0-1 0,0 0 1,-1 1-1,1-1 0,0 0 1,-1 0-1,0 0 0,0 0 1,0 0-1,-2 2 0,-25 18 281,20-12-216,-7 6-1,7-11 29,0-1-1,0-1 0,0 0 0,0 0 1,-1-1-1,1 0 0,-1 0 0,0-1 0,0-1 1,0 0-1,-20 0 0,26-1-14,-1 0 0,1-1 1,0 0-1,-1 0 0,1 0 0,0-1 0,0 1 1,-5-3-1,8 3-89,-1 0 0,1 1 0,0-1 1,-1 0-1,1 0 0,0 0 0,0 1 0,0-1 1,0-1-1,0 1 0,0 0 0,0 0 1,0 0-1,0 0 0,1-1 0,-1 1 0,0 0 1,1-1-1,-1 1 0,1 0 0,0-1 1,-1 1-1,1-1 0,0 1 0,0-1 0,0 1 1,0-1-1,0 1 0,0-1 0,0 1 1,0 0-1,2-4 0,0 0-19,0 0 0,1 0-1,0 0 1,0 0 0,0 1 0,5-6-1,28-28-75,-31 33 81,5-6-175,1 1 1,0 1 0,1 0-1,0 0 1,17-8 0,-14 10-139,21-6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3232,'-17'17'1472,"51"-17"-1280,0 17-96,1-17-96,-1 0 64,17 17-32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2080,'17'0'928,"-17"17"-800,-17 17 1056,17-17-672,0 17 416,-17 17-544,17 18-64,0-1-192,-17-17-32,17 0-32,0 0 32,17-17-64,-17-17-448,0 0 224,17-17-2592,0-17 1536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2080,'-43'0'923,"32"0"-920,-2 0 253,-23 1-1,32 0-195,-1 0-1,0 0 1,1 0-1,-1 0 1,1 1-1,0-1 0,-1 1 1,1 1-1,-6 3 1,-7 7 105,8-5-67,-1-1 1,-1 0 0,-11 6 0,18-10-61,-1-1-1,1 1 1,-1 0 0,1 1 0,0-1 0,0 1-1,1-1 1,-1 1 0,1 1 0,-1-1-1,-3 7 1,5-7-25,-1 0 1,1 0-1,0 0 0,1 1 0,-1-1 1,1 1-1,-1-1 0,1 1 0,1 0 0,-1 0 1,1-1-1,0 1 0,0 0 0,0 0 1,0-1-1,1 1 0,0 0 0,0-1 0,0 1 1,1-1-1,-1 1 0,1-1 0,0 0 1,4 7-1,2 0-23,0 0 0,0 0 0,12 12 0,-15-19 86,1 1 0,-1-1 0,1 0 1,0-1-1,0 1 0,0-1 0,1 0 0,7 2 0,49 23-161,-23-11-2491,-36-16 2298,1 0-1,-1 0 1,1-1-1,8 0 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2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1472,'-14'0'475,"11"0"-155,3 3-118,0 148 1446,1-134-1555,0 0 0,6 25-1,-2-16-55,1 22-16,0-22 20,-4-20 56,0 1-1,-1 0 0,0 0 1,1 11-1,-2-12-77,0 19 405,0-24-400,-1 0 0,1 0 0,0-1 0,0 1 0,0 0 0,1 0 0,-1 0 0,0 0 0,0 0 0,0 0 0,1-1 0,-1 1 0,0 0 0,1 0 0,0 1-1,10-11 143,-11 9-162,1 0 0,-1-1 1,0 1-1,0 0 0,1 0 1,-1-1-1,0 1 0,0 0 1,0-1-1,0 1 0,1 0 1,-1 0-1,0-1 0,0 1 0,0 0 1,0-1-1,0 1 0,0-1 1,0 1-1,0 0 0,0-1 1,0 1-1,0 0 0,0-1 1,0 1-1,0-5 11,1 1 0,0-1 0,-1 1 0,2 0 0,-1-1 0,0 1 0,1 0 0,0 0 0,0 0 0,3-5 0,2-4-3,-1-1 0,0 0 0,6-27 0,-8 20-141,-3 13 63,0 0-1,1 0 1,0 0-1,0 0 1,6-13-1,-3 11-10,1 0-1,0 1 1,1 0 0,0 0 0,13-12-1,-19 20 74,9-8-30,-9 9 43,-1 0 1,0 0-1,0 0 0,0 0 1,0 0-1,1 0 1,-1 0-1,0 0 0,0 0 1,0 0-1,1 0 0,-1 0 1,0 0-1,0 0 0,0 0 1,1 0-1,-1 0 0,0 0 1,0 0-1,0 1 1,0-1-1,0 0 0,1 0 1,-1 0-1,0 0 0,0 0 1,0 1-1,0-1 0,0 0 1,0 1-1,4 3 267,0-2-98,4 4 103,-3 25 247,24 100 144,-24-104-609,-4-19-38,0 1 0,1 0-1,1-1 1,5 14-1,-7-20-6,1 1-1,-1 0 0,1-1 0,0 1 0,0-1 0,1 0 0,-1 0 0,0 1 1,1-1-1,-1-1 0,1 1 0,-1 0 0,1-1 0,0 1 0,5 1 0,2 1 19,-4-1-18,1 0 1,-1 0-1,1-1 1,0 0-1,0 0 1,0-1 0,14 1-1,-16-2-59,-1 0-1,1 0 1,0-1-1,-1 0 1,1 1-1,-1-2 1,1 1-1,-1 0 1,1-1 0,-1 0-1,0 0 1,0 0-1,6-5 1,2-3-241,-1 0 1,0-1 0,-1-1 0,10-14-1,33-52-268,-46 64 461,0 0 1,8-23 0,-13 29 125,0 1 0,1 0 0,1 0 0,-1 0 0,1 0 0,0 0 1,0 1-1,9-10 0,-13 16-17,0 0 0,0-1 0,0 1 0,1 0 1,-1 0-1,0-1 0,0 1 0,0 0 0,1 0 0,-1 0 0,0-1 1,1 1-1,-1 0 0,0 0 0,0 0 0,1 0 0,-1-1 0,0 1 1,1 0-1,-1 0 0,0 0 0,1 0 0,-1 0 0,0 0 1,1 0-1,-1 0 0,0 0 0,1 0 0,-1 0 0,0 0 0,1 0 1,-1 0-1,0 0 0,1 1 0,-1-1 0,0 0 0,0 0 0,1 0 1,-1 0-1,0 1 0,1-1 0,-1 0 0,0 0 0,0 1 1,1-1-1,-1 0 0,0 0 0,0 1 0,1-1 145,-4 8 206,2-7-318,0 1 1,0 0-1,0 0 1,0 0-1,0 0 1,0 0-1,1 0 1,-1 0-1,1 0 1,0 0-1,0 0 1,0 4-1,-2 11 154,1-1 0,-5 16-1,2-12-81,-2 40 1,5-54-110,1-1 0,1 1 1,-1-1-1,1 1 0,0-1 1,0 1-1,1-1 1,0 0-1,0 1 0,0-1 1,6 9-1,-2-2 4,-4-8 13,0-1 0,0 1 1,1-1-1,-1 1 0,4 3 0,-5-6-17,1 0 0,-1 0 0,0 0 0,1 0 0,0 0 0,-1 0 0,1 0 0,-1-1 0,1 1 0,0 0 0,0-1 0,-1 1 0,1-1 0,0 0 0,0 0 0,3 0 0,0 0-27,1-1 0,-1 1 0,1-1 0,0-1 0,-1 1 0,0-1 0,1 0 0,-1 0 0,0-1 0,0 1 0,0-1 0,4-4 0,-1 2-40,-1-1 0,-1 0 0,1-1 1,-1 1-1,0-1 0,0 0 0,5-11 0,-5 7-178,0 0-1,-1 0 0,6-20 0,-9 25 166,0 0 0,-1 0-1,0-1 1,0 1-1,-1 0 1,1-1 0,-1 1-1,-2-10 1,0 8 12,0 1 0,-1-1 0,0 1 0,-5-8 0,-2-9-110,9 22 142,0-2 6,0 1-1,0 0 1,0 0-1,-1 0 1,1 0 0,-4-5-1,4 8 15,0-1 1,0 0-1,0 0 0,0 1 0,0-1 0,0 0 1,0 1-1,0-1 0,-1 1 0,1-1 0,0 1 1,0 0-1,-1 0 0,1-1 0,0 1 0,-1 0 1,1 0-1,-2 0 0,-4 0-42,5 0 37,1 0-1,0 0 1,0 0 0,0-1-1,-1 1 1,1 0-1,0 1 1,0-1 0,0 0-1,0 0 1,-1 0 0,1 1-1,0-1 1,0 1 0,0-1-1,-1 1 1,2 1 3,1-1 0,-1 0 0,1 1 0,0-1 0,-1 0 0,1 1 1,0-1-1,0 0 0,0 0 0,0 0 0,0 0 0,0 0 0,0 0 0,1 0 0,1 1 0,-1-1 10,0 1 0,0-1-1,0 0 1,0 0 0,1 0-1,-1 0 1,0 0-1,1 0 1,-1-1 0,5 2-1,-3-3 19,-1 1 0,0 0 0,1-1 0,-1 0-1,1 1 1,-1-1 0,0-1 0,4-1 0,10-3 104,-11 5-94,0 0 1,0 1 0,10 0 0,-10 0-29,0-1 1,0 1-1,10-2 1,-12 1-10,-1-1-1,0 1 0,1-1 1,-1 1-1,0-1 1,4-3-1,-3 2 0,0 1 0,0-1 0,0 1 0,7-3 0,21 0-14,-28 4 6,5-2-23,-1 1-1,1-1 0,12-5 1,-14 3-37,-6 4 63,-1 0-1,1 0 1,0 1-1,0-1 1,0 0-1,0 1 1,0-1-1,-1 1 1,1-1-1,0 1 1,0 0-1,0-1 1,0 1-1,0 0 1,0 0-1,0 0 1,0 0-1,1-1 1,-1 1-1,0 1 1,0-1-1,0 0 1,0 0-1,0 0 1,0 0-1,1 1 1,15 11-4,-10-9 22,0 1-52,-2 9-65,-4-11 93,11 24-82,-8-18 72,-1 0-1,6 16 0,-2 9 22,-5-21 19,1-1 0,5 15-1,-7-24-15,2 4 19,-1 1 1,1-1-1,-1 1 0,0 0 0,-1 0 0,0-1 0,0 1 0,0 12 0,-1-10 8,0-1 1,3 17-1,8 1 57,-8 0 22,-3-21 266,3-5-282,-2 0-89,0 0 0,0 0 0,0-1 0,0 1 0,0 0 0,0-1 0,0 1 0,0-1-1,-1 0 1,1 1 0,0-1 0,0 1 0,0-1 0,-1 0 0,1 0 0,0 1 0,-1-1 0,1 0 0,-1 0 0,1 0 0,-1 0 0,1 0 0,0-1-1,11-16-63,-9 15 24,-1 0 0,0 0 1,0 0-1,0 0 0,0-1 0,0 1 0,-1-1 0,0 1 1,1-1-1,-1 0 0,0-5 0,0 4 5,0 1 1,0-1-1,1 1 0,-1 0 1,1 0-1,3-6 0,10-10-137,-15 18 140,1 1 0,0-1 0,0 1 0,0-1 0,0 1 0,0-1 0,0 1 0,2-2 1,-2 3 21,-1-1 1,1 1-1,-1 0 1,0 0-1,1 0 1,-1-1-1,1 1 1,-1 0-1,1 0 1,-1 0-1,1 0 1,-1 0-1,0 0 1,1 0-1,-1 0 1,1 0-1,-1 0 1,1 0-1,-1 0 1,1 0-1,0 0 1,1 1-7,0 1 0,0-1 0,0 1 1,0-1-1,0 1 0,-1 0 1,1 0-1,0 0 0,1 2 0,10 11-22,-12-13 40,1 0 1,0 1-1,0-1 0,-1 0 1,1 1-1,-1-1 0,0 1 1,0 0-1,0-1 1,0 1-1,0 0 0,-1-1 1,1 1-1,-1 0 0,0 0 1,0 3-1,2 12 34,0-10 2,1-1 1,-1 0 0,1 1-1,5 7 1,3 9 49,-7-12-22,-3-8-37,0 1 1,1 0 0,-1-1-1,1 1 1,0-1 0,1 1 0,-1-1-1,1 0 1,0 0 0,0 0-1,4 4 1,-1-5 128,-4-3-140,0 0-5,0 0 0,0 0 0,0 0 0,0 0 0,0 0 0,0 0 0,0-1 0,0 1 0,0-1 0,0 1-1,0-1 1,0 0 0,0 0 0,0 0 0,0 0 0,-1 0 0,1 0 0,0 0 0,-1-1 0,1 1 0,-1-1 0,1 1 0,1-3 0,45-65-421,-25 24 198,7 3 71,-22 33 92,-1 0 0,10-19 0,-11 16 18,-1 2 12,-1 1 0,2 0 0,-1-1 0,1 2-1,1-1 1,8-9 0,-9 12-4,0 0 1,0 0-1,1 1 0,-1-1 1,1 2-1,0-1 0,14-6 1,-20 11 31,0 0 0,0-1 0,0 1 1,1 0-1,-1 0 0,0-1 0,0 1 0,0 0 1,0 0-1,1 1 0,-1-1 0,0 0 0,0 0 1,0 0-1,1 1 0,-1-1 0,0 1 0,0-1 1,0 1-1,0-1 0,0 1 0,0 0 0,0-1 0,0 1 1,0 0-1,1 1 0,7 5 223,-5-5-154,0 1 1,1 0 0,-1 1-1,0-1 1,0 1 0,-1 0-1,1 0 1,-1 0 0,0 0-1,0 0 1,4 8 0,-1 2 108,2 0 0,-1-1 0,2 0 0,0 0 0,20 22 0,-29-34-177,1-1-1,-1 1 1,1 0-1,-1-1 1,1 1 0,0 0-1,-1-1 1,1 1-1,-1-1 1,1 1-1,0-1 1,0 0-1,-1 1 1,1-1-1,0 0 1,0 1-1,-1-1 1,1 0-1,0 0 1,0 0-1,-1 0 1,1 1-1,0-1 1,0 0-1,0-1 1,0 1-1,-1 0 1,1 0 0,1 0-1,0-2-15,-1 1 1,1-1-1,-1 1 0,0-1 1,1 0-1,-1 1 0,0-1 0,0 0 1,1-3-1,0 2-542,0-1 0,0 1 0,0-1 1,5-5-1,10-8-1376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3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0 368 832,'15'43'251,"-13"-36"-187,-4-5-27,-8-2 535,20 0 104,-10 0-668,0 0-1,0 0 1,0 0-1,0 0 1,0 0-1,0 0 1,0 0 0,0 0-1,0 0 1,0 0-1,1 0 1,-1 0-1,0 0 1,0 0 0,0 0-1,0 0 1,0 0-1,0 0 1,0 0-1,0 0 1,0 0 0,1 0-1,-1-1 1,0 1-1,0 0 1,0 0 0,0 0-1,0 0 1,0 0-1,0 0 1,0 0-1,0 0 1,0 0 0,0 0-1,0 0 1,0 0-1,0 0 1,0-1-1,0 1 1,1 0 0,-1 0-1,0 0 1,0 0-1,0 0 1,0 0 0,0 0-1,0 0 1,0 0-1,0-1 1,0 1-1,0 0 1,0 0 0,0 0-1,-1 0 1,1 0-1,0 0 1,0-1 11,0 1 1,0-1-1,0 1 0,0-1 1,0 1-1,0 0 1,0-1-1,1 1 0,-1-1 1,0 1-1,0-1 1,0 1-1,0 0 0,0-1 1,1 1-1,-1-1 0,0 1 1,0 0-1,1-1 1,-1 1-1,0 0 0,1-1 1,-1 1-1,0 0 0,1-1 1,-1 1-1,1 0 1,8-9 242,-4-20-80,7-5-92,-5-1-13,5-15-20,-3 19-15,6-46-1,-7 34-124,-6 32 57,-1 7 30,-1 0 1,1 0-1,0 0 0,0 0 0,1 0 0,-1 0 0,1 0 0,0 1 0,5-7 1,-3 2 18,-2 6 1,-1 0 0,0 0 0,1 0-1,0 0 1,-1 0 0,1 0 0,0 0 0,0 1 0,0-1 0,0 0-1,0 1 1,0 0 0,5-2 0,-6 2-18,0 0 15,0 1 0,-1-1 0,1 0 0,0 1 0,0-1 0,0 1 0,0 0 0,0-1 1,0 1-1,0 0 0,0-1 0,0 1 0,0 0 0,0 0 0,0 0 0,0 0 0,0 0 0,0 0 0,0 0 0,0 0 0,1 1 0,-1-1 0,0 0 0,0 1 0,-1-1 0,1 0 0,0 1 0,0-1 0,0 1 0,2 1 0,-2-1 4,2 0 28,-1 0-1,1 1 1,0 0 0,-1 0 0,0 0 0,1 0 0,-1 0 0,0 0 0,0 0 0,0 1 0,0-1 0,1 4 0,17 19 272,-18-23-304,0 0 0,-1 0 0,1 0 0,-1 0 0,1 1 1,-1-1-1,0 1 0,0-1 0,0 1 0,0-1 0,0 1 0,0 2 0,-1-2 5,1 0 0,0-1-1,0 1 1,0 0 0,0-1-1,0 1 1,0-1 0,0 1-1,1-1 1,0 0 0,-1 0-1,3 3 1,13 12 134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4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1312,'28'86'421,"-16"-47"-245,13 58-69,-16-69 115,5 31 0,-14-58-213,3 11 229,1-1-1,0 1 0,0-1 1,1 0-1,1 0 0,0-1 1,10 14-1,-3 3 259,-12-22-272,1 0 0,0 0 0,1-1 0,-1 1 0,6 7 0,-5-9 576,0-9-278,28-45 134,-11 5-506,9-8-22,-7-8 149,-11 39-90,17-27 1,-16 29 99,20-44 0,-25 45-190,-4 11-56,0 1 0,0 0-1,1 0 1,0 0 0,0 1 0,0 0 0,1-1 0,9-9-1,-12 15-32,1-1-1,-1 0 0,0 0 0,0-1 0,2-4 0,-3 6-5,-1 1 0,1-1 0,-1 1 0,1-1-1,0 1 1,0 0 0,0-1 0,0 1 0,0 0 0,0-1-1,0 1 1,0 0 0,0 0 0,0 0 0,1 0 0,-1 0-1,0 0 1,1 1 0,-1-1 0,1 0 0,-1 1 0,1-1-1,-1 1 1,1-1 0,-1 1 0,1 0 0,0-1 0,1 1-1,99 0-2827,-67 0 1130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4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19 172 2304,'43'-15'752,"-42"15"-722,1-1 0,-1 1 0,1-1-1,0 1 1,-1 0 0,1 0 0,-1-1 0,1 1 0,1 1 0,7-2 26,-1 0 0,1-1 0,-1 0 0,1 0 0,-1-1 0,0 0 0,0 0 0,0-1 0,15-10 0,-20 12-9,0 0 1,0 0 0,0 0 0,0 0-1,0 0 1,0 1 0,5-2-1,5 0 52,-11 2-61,-1 0 0,0-1 1,0 1-1,0 0 1,1-1-1,-1 1 1,-1-1-1,1 1 1,0-1-1,0 0 0,0 0 1,-1 0-1,1 0 1,-1 0-1,0 0 1,0 0-1,1-1 0,-1 1 1,0-3-1,0 3-10,-1 1 0,1 0 0,-1-1 0,0 1-1,1-1 1,-1 1 0,0 0 0,0-1 0,0 1-1,0-1 1,-1 1 0,1-1 0,0 1 0,0 0-1,-1-1 1,1 1 0,-1-1 0,1 1 0,-1 0-1,0 0 1,1-1 0,-1 1 0,0 0 0,0 0 0,0 0-1,0 0 1,0 0 0,0 0 0,0 0 0,0 0-1,-3-1 1,-4-2-11,-1 1 1,1 0-1,-14-3 0,18 5-22,-4-1-5,-1 1-1,1 1 1,0-1 0,-11 2-1,3-1 26,10 0-7,0 0 1,1 0 0,-1 1-1,0 0 1,1 0-1,-1 0 1,1 1 0,0 0-1,-1 0 1,1 0-1,0 1 1,0-1 0,0 1-1,0 0 1,1 1-1,-1-1 1,1 1 0,0 0-1,0 0 1,0 0-1,1 1 1,-1-1 0,1 1-1,0 0 1,1 0-1,-1 0 1,1 0 0,0 0-1,0 1 1,-2 8-1,3-5 20,-1 0 0,1 0 0,1 0 0,0 0 0,0 0 0,1 1-1,0-1 1,4 15 0,-2-18-18,1 0 0,-1 0 1,1-1-1,1 1 0,-1-1 0,1 0 0,0 0 0,0-1 0,0 1 0,1-1 1,-1 0-1,1 0 0,0-1 0,0 0 0,1 0 0,-1 0 0,0-1 1,1 0-1,12 2 0,-8-3-66,1 0 1,0-1-1,0 0 1,0-1-1,12-3 1,62-16-725,-54 12 405,36-9-1337,1 0 512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4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171 120 1664,'0'-28'528,"0"27"-525,0 1 1,1 0 0,-1 0-1,0 0 1,0 0-1,0-1 1,0 1-1,0 0 1,0 0-1,0 0 1,0-1 0,0 1-1,0 0 1,0 0-1,0 0 1,0 0-1,0-1 1,0 1-1,0 0 1,-1 0 0,1 0-1,0 0 1,0-1-1,0 1 1,0 0-1,0 0 1,0 0-1,0 0 1,0 0 0,-1-1-1,1 1 1,0 0-1,0 0 1,0 0-1,0 0 1,0 0-1,-1 0 1,1 0 0,0 0-1,0 0 1,0 0-1,-1-1 1,1 1-1,0 0 1,0 0-1,0 0 1,0 0 0,-1 0-1,1 0 1,0 0-1,0 0 1,0 1-1,-1-1 1,1 0-1,0 0 1,0 0 0,-22 2 228,20-2-179,1 1 0,0-1-1,0 0 1,-1 1-1,1 0 1,0-1 0,0 1-1,0-1 1,0 1-1,0 0 1,0 0-1,0 0 1,0 0 0,0 0-1,0 0 1,0 0-1,0 0 1,0 1 0,0 0 89,0 0 0,-1 1 0,1-1 1,-1 0-1,1 0 0,-1 0 0,0 0 0,1-1 1,-1 1-1,0 0 0,0-1 0,-5 3 1,4-2-1,0 0 1,1 0-1,-1 0 1,0 0-1,1 1 1,-1-1-1,1 1 1,-1 0 0,-1 3-1,-44 76 375,44-72-504,0 0-1,1 1 1,0-1-1,1 1 1,0-1-1,1 1 1,0 0-1,1 19 0,0-22 11,0 1 0,0-1 0,1 1 0,0-1 0,0 0 0,1 1-1,0-1 1,1 0 0,0 0 0,0-1 0,1 1 0,0 0 0,6 8-1,-9-14-18,1 0-1,-1-1 0,1 1 0,0 0 0,0-1 1,-1 1-1,1-1 0,0 0 0,0 0 0,0 0 1,0 0-1,1 0 0,-1 0 0,0 0 0,0-1 1,1 1-1,-1-1 0,0 0 0,0 1 1,1-1-1,-1 0 0,3-1 0,11 3-23,-9 0-200,-1-1 1,0 0-1,1 0 1,-1-1-1,1 1 1,-1-1-1,1-1 1,-1 1-1,0-1 1,1 0-1,-1-1 1,8-2 0,52-13-1440</inkml:trace>
  <inkml:trace contextRef="#ctx0" brushRef="#br0" timeOffset="1">683 1 2656,'0'17'1184,"-34"0"-1024,17 0 416,0 17-352,0 17 128,-1 0-224,-16 17 0,17 18-64,0-1 160,17-17-128,0-17-448,0 0 160,0-34-2528,0 17 1504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4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2080,'-14'-14'667,"13"12"-499,8 1-80,31 1 67,120 3-12,-90 9-169,-33-8 87,-3-1 20,37 9 1,-3 3 24,-15-10-42,-25 2-52,-20-5 5,1-1-1,-1 1 1,1-1 0,12 1 0,32-2 703,-51 2-458,0 3-44,0-3-132,1 1 1,-1-1-1,0 1 1,-1-1 0,1 1-1,0-1 1,-1 1-1,-1 4 1,1-5-53,-1 2-9,0-1 0,0 1-1,1-1 1,0 1 0,-1 0-1,1 0 1,1 0 0,-1 0-1,0 0 1,1 0 0,0 6-1,0-3-39,2 73-96,-1-68 124,0 0 1,1 0 0,0-1-1,7 19 1,-8-26 8,0 0-1,1 0 1,0 0 0,-1 0-1,1-1 1,0 1 0,1-1 0,-1 0-1,1 1 1,-1-1 0,1 0-1,0 0 1,4 3 0,27 11 276,-31-17-265,-1 1 0,1 0 0,-1-1 0,1 1 0,-1-1-1,1 0 1,-1 0 0,5 0 0,-3-1 13,-3 1-43,-1 0-1,0 1 1,0-1 0,0 0 0,0 0 0,0 0-1,0 0 1,0 0 0,0 0 0,0 0 0,1 0-1,-1 0 1,0 0 0,0 0 0,0 0 0,0 0 0,0 0-1,0 0 1,0 0 0,0-1 0,0 1 0,0 0-1,1 0 1,-1 0 0,0 0 0,0 0 0,0 0-1,0 0 1,0 0 0,0 0 0,0 0 0,0 0-1,0 0 1,0 0 0,0 0 0,0-1 0,0 1-1,0 0 1,0 0 0,0 0 0,1 0 0,-1 0-1,0 0 1,0 0 0,0 0 0,0 0 0,0 0 0,0-1-1,0 1 1,0 0 0,0 0 0,-1 0 0,1 0-1,0 0 1,0 0 0,0 0 0,1-10 76,-1 6-68,0-1 1,0 0-1,0 1 1,0-1-1,-1 0 1,1 1-1,-3-6 0,-8-21-5,8 18-15,2 9-6,0 0 0,0 0 0,0 0 0,0 0 0,-1 0 0,0 0 0,0 0 0,-4-5 0,4 5 9,0 1 0,0-1 0,0 0 0,1 0 0,-1 0 0,1 0 0,0-1 0,-1-5 0,0-39-383,2 41 197,0 7 181,0 1 0,0-1-1,0 1 1,0-1 0,0 0-1,-1 1 1,1-1 0,1 1 0,-1-1-1,0 1 1,0-1 0,0 1 0,0-1-1,0 1 1,0-1 0,1 1-1,-1-1 1,0 1 0,0-1 0,1 1-1,-1-1 1,0 1 0,1-1 0,-1 1-1,0-1 1,1 1 0,-1 0-1,1-1 1,-1 1 0,1 0 0,-1-1-1,1 1 1,-1 0 0,1 0 0,-1 0-1,1-1 1,0 1 0,6-3-73,-6 3 81,0-1 1,-1 0 1,1 1 0,0-1 0,0 1-1,0-1 1,0 1 0,0-1 0,0 1-1,0 0 1,0-1 0,0 1 0,0 0-1,0 0 1,0 0 0,0 0 0,0 0-1,0 0 1,0 0 0,0 0 0,0 0 0,0 0-1,0 1 1,0-1 0,0 0 0,0 1-1,1 0 1,7 2 38,14 3 15,-15-4-54,0 0 0,0 0-1,10 6 1,-8-3-15,-1 0 0,0 0 1,-1 1-1,1 1 0,-1 0 0,-1 0 1,9 9-1,-3-3 12,66 66 544,-59-62-273,-13-13-177,-6-4-81,-1 0 0,1 0 0,-1 0 1,1 0-1,-1 0 0,1 1 0,-1-1 1,0 0-1,1 0 0,-1 1 0,1-1 0,-1 0 1,1 1-1,-1-1 0,0 0 0,1 1 0,-1-1 1,0 1-1,0-1 0,1 0 0,-1 1 0,0-1 1,0 1-1,1-1 0,-1 1 0,0-1 1,0 1-1,0-1 0,0 1 0,0-1 0,0 1 1,0-1-1,0 1 0,0-1 0,0 1 0,0 0 1,0-1 0,0 0-1,0 0 1,0 0-1,0 0 1,0 0 0,0 0-1,0 0 1,0 0 0,0 0-1,0 0 1,0 1-1,0-1 1,0 0 0,0 0-1,0 0 1,0 0-1,0 0 1,0 0 0,0 0-1,0 0 1,0 0-1,0 1 1,0-1 0,0 0-1,0 0 1,0 0-1,0 0 1,0 0 0,1 0-1,-1 0 1,0 0 0,0 0-1,0 0 1,0 0-1,0 0 1,0 0 0,0 0-1,0 0 1,0 0-1,0 0 1,0 0 0,1 0-1,-1 1 1,0-1-1,0 0 1,0 0 0,0 0-1,0 0 1,0-1-1,0 1 1,0 0 0,0 0-1,1 0 1,-1 0 0,0 0-1,0 0 11,1 0-1,0 0 0,-1 0 1,1 0-1,-1 0 1,1 0-1,-1 0 1,1 0-1,-1 0 0,1 0 1,-1 0-1,1 0 1,-1-1-1,1 1 1,-1 0-1,1 0 1,0-1-1,5-13 242,-5 10-217,47-129 245,-39 107-343,-2 1 32,1 1 0,2 0 0,0 1-1,14-23 1,-23 45-21,0-1 0,0 1 0,-1 0 0,1 0 0,0-1 0,0 1-1,0 0 1,0 0 0,1 0 0,-1 0 0,0 0 0,0 0 0,1 0 0,-1 1 0,0-1 0,1 0 0,-1 1 0,1-1-1,-1 1 1,1-1 0,-1 1 0,1 0 0,-1 0 0,1 0 0,-1-1 0,1 1 0,-1 1 0,1-1 0,1 0-1,26 0-445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4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2720,'0'17'1248,"35"0"-1088,-1 0 1056,-17-17-704,17 17 224,0 0-448,0-17-192,0 17-32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1664,'-14'0'528,"11"0"-325,6 0-75,9 0 74,-12 0-197,0 0-1,0 0 0,0 0 0,0 0 1,0 0-1,0 0 0,0 0 1,0 0-1,1 0 0,-1 0 1,0 0-1,0 0 0,0 0 1,0 0-1,0 0 0,0 0 0,0 0 1,0 0-1,0 0 0,0 0 1,1 0-1,-1 0 0,0 0 1,0 0-1,0 0 0,0 0 0,0 0 1,0 0-1,0 0 0,0 0 1,0 0-1,0 1 0,0-1 1,0 0-1,0 0 0,1 0 1,-1 0-1,0 0 0,0 0 0,0 0 1,0 0-1,0 0 0,0 0 1,0 1-1,0-1 0,0 0 1,0 0-1,0 0 0,0 0 0,0 0 1,0 0-1,0 0 0,0 0 1,0 0-1,0 1 0,-1-1 1,1 33 1278,-1-12-1096,1 1 0,4 33 1,0-41-143,1 11 1,-10 5-47,1-11-9,1 10 68,1 1 0,3 43-1,0-18 191,-1-7-418,0-48 99,0-1 1,0 0 0,0 0 0,0 1 0,1-1 0,-1 0 0,0 0 0,0 1 0,0-1 0,1 0 0,-1 1 0,0-1 0,1 0 0,-1 0 0,1 1 15,0-1 0,0 1 0,0-1 0,0 1 1,-1 0-1,1 0 0,0-1 0,0 1 0,0 0 0,0 0 0,0 0 1,0 0-1,2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4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36 1664,'0'-14'528,"0"14"-525,0 0 1,0-1 0,0 1-1,0 0 1,0 0-1,0 0 1,0 0-1,0 0 1,0 0-1,0 0 1,0 0 0,0 0-1,0 0 1,0-1-1,0 1 1,0 0-1,0 0 1,0 0-1,0 0 1,0 0 0,0 0-1,0 0 1,0 0-1,0 0 1,0-1-1,0 1 1,0 0-1,0 0 1,0 0 0,1 0-1,-1 0 1,0 0-1,0 0 1,0 0-1,0 0 1,0 0-1,0 0 1,0 0 0,0 0-1,0 0 1,0 0-1,1 0 1,-1 0-1,0 0 1,0 0-1,0 0 1,0 0 0,0 0-1,0 0 1,0 0-1,0 0 1,0 0-1,1 0 1,-1 0-1,0 0 1,0 0 0,0 0 6,1 0 1,-1 0 0,1 0 0,-1 0 0,1 0 0,-1 0 0,1 0 0,-1 0 0,0 0 0,1 0 0,-1 0-1,1-1 1,-1 1 0,1 0 0,-1 0 0,0 0 0,1-1 0,-1 1 0,1 0 0,-1-1 0,0 1-1,1 0 1,-1-1 0,0 1 0,0 0 0,1-1 0,-1 1 0,0 0 0,0-1 0,1 0 0,4-6 360,3 3-15,-25 5 189,9-2-459,4 1-65,-1 0 0,0 0-1,0 0 1,0 0-1,1 1 1,-1-1-1,-5 3 1,-18 7-64,16-5 29,0-1 0,-18 5 0,-2-4 103,22-4-33,0 1 0,1 0 0,-1 0 0,0 1-1,1 0 1,-1 1 0,1 0 0,-13 7 0,21-10-48,-1 0 1,0 0-1,1 1 1,-1-1-1,1 0 1,0 1-1,0-1 1,-1 1 0,1-1-1,0 1 1,0 0-1,0-1 1,0 1-1,1 0 1,-1 0 0,0 0-1,1-1 1,-1 1-1,1 0 1,0 0-1,0 0 1,0 0-1,0 0 1,0 0 0,0 0-1,0 0 1,0 0-1,1 0 1,0 2-1,0 0-1,1-1-1,-1 1 1,1-1-1,0 0 0,0 1 1,0-1-1,0 0 1,1 0-1,-1-1 1,1 1-1,-1 0 0,1-1 1,6 4-1,40 20 53,5 17-75,6-6 1,-4-3 57,-8-3 48,-45-29-50,3 1 2,-1 0-1,1 0 1,-1 1 0,0 0 0,6 6 0,-10-7 27,1-1 1,0 0-1,-1 1 1,0-1-1,0 1 1,0-1-1,0 1 1,0 0-1,0 0 1,-1-1-1,1 1 1,-1 0-1,0 0 1,0 5-1,0-7-38,0 1-1,0 0 1,0-1-1,0 1 1,0-1-1,-1 1 1,1 0-1,0-1 1,-1 1-1,0-1 1,1 1-1,-1-1 1,0 0-1,0 1 1,0-1-1,1 0 0,-3 2 1,-1 0 29,1 0 0,-1-1-1,1 0 1,-1 0 0,-6 3 0,-3 1 56,-24 13 108,20-9-119,-1-1-1,0 0 0,-1-2 1,0 0-1,0-1 1,-38 7-1,14-10 20,23-1-52,-24 4 0,37-4-98,-1 0 0,1 0 0,0 1 0,0 0-1,0 0 1,-11 7 0,1 2-224,17-12 238,0 0-1,-1-1 1,1 1 0,0 0 0,0 0 0,0 0 0,0 0 0,0-1-1,0 1 1,0 0 0,-1 0 0,1 0 0,0-1 0,0 1 0,0 0-1,0 0 1,0 0 0,0-1 0,0 1 0,0 0 0,0 0-1,0 0 1,0-1 0,0 1 0,0 0 0,0 0 0,0 0 0,0-1-1,1 1 1,-1 0 0,0 0 0,0 0 0,0-1 0,0 1 0,0 0-1,0 0 1,0 0 0,1 0 0,-1-1 0,0 1 0,0 0 0,0 0-1,0 0 1,1 0 0,-1 0 0,0 0 0,0 0 0,0 0 0,1-1-1,-1 1 1,0 0 0,0 0 0,1 0 0,2-1-55,1 1 1,-1-1 0,0 1 0,1-1-1,-1 1 1,5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4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289 188 3392,'0'0'1088,"-3"0"-651,-2 0-235,1 0 55,0-1-1,0 1 1,0 0 0,0 1-1,0-1 1,0 0 0,0 1-1,-4 1 1,5 2-36,-3 4 27,4-8-218,-1 1 0,0 0 0,1-1-1,-1 0 1,0 1 0,-4-2-1,7 1-25,-1 0-1,0 0 0,0 0 0,1 0 0,-1 1 1,0-1-1,1 0 0,-1 0 0,0 0 0,0 1 1,1-1-1,-1 0 0,0 1 0,0-1 0,-25 12-109,25-12 101,-1 1 0,0-1-1,0 1 1,0 0 0,0 0 0,1-1 0,-1 1 0,0 1 0,1-1 0,-1 0 0,1 0 0,-1 0-1,1 1 1,0-1 0,-1 1 0,1-1 0,0 1 0,-2 3 0,-5 8-5,-72 89-129,73-92 110,1 1-1,-10 19 0,8-13 7,6-12 22,-1-1-1,1 1 1,0 0-1,1-1 0,-1 1 1,-1 10-1,3-11 2,0-1 0,0 0 0,1 0 0,-1 0 0,1 0 0,0 0 0,0 0 0,0 0 0,0-1 1,1 1-1,-1 0 0,1 0 0,2 3 0,-2-3 4,0 0 0,0-1 0,0 1 0,0 0-1,0-1 1,0 0 0,4 3 0,-2-3 17,-1 0 0,1-1-1,0 1 1,0-1-1,0 0 1,7 1 0,1 1 13,-5-1-7,0-1 1,0 0-1,11 1 1,24-7 119,-18 1-70,-24 4-76,31-3 85,-1-1 0,0-2 0,0-1 1,33-13-1,-44 11-28,-1-1 1,-1 0 0,32-26-1,-34 22-20,-1-1-1,-1-1 0,0 0 1,14-22-1,-26 36-28,0-1-1,0 1 0,0 0 1,0-1-1,-1 1 1,1 0-1,-1-1 1,1 1-1,-1-1 1,0-3-1,0 5-7,0 0-1,0 1 1,0-1-1,0 0 1,0 0-1,0 1 1,0-1-1,0 0 1,0 0 0,0 0-1,-1 1 1,1-1-1,0 0 1,0 0-1,-1 1 1,1-1-1,-1 0 1,1 1-1,0-1 1,-1 0 0,1 1-1,-1-1 1,0 1-1,0-2 1,-1 3-10,0-1 0,0 0 0,0 1 0,0-1 1,0 1-1,0 0 0,0 0 0,0 0 0,0 0 0,1 0 0,-4 2 1,-23 22-163,20-15 91,0 0-1,0 1 1,-11 19 0,16-23 83,0 1 0,1-1-1,-1 1 1,1-1 0,1 1-1,-1 0 1,1 0 0,1-1-1,-1 1 1,1 0 0,1 0-1,0 0 1,1 8 0,-1-14 4,-1-1 1,1 0 0,-1 0 0,1 0-1,-1 0 1,1 0 0,0 0-1,-1 0 1,1 0 0,0 0 0,0 0-1,0-1 1,0 1 0,0 0-1,0-1 1,0 1 0,0 0 0,0-1-1,0 1 1,0-1 0,0 1-1,3-1 1,1 1 1,0 0 0,0-1 0,0 0 0,7 0 0,0-1-162,-11 1 139,1 0 0,0 0 0,0 0 0,0-1 0,-1 1 0,1-1 0,0 1 0,-1-1 0,1 0 0,0 0 0,-1 1 0,1-1 0,1-2 0,6-2-19,-8 5 25,0-1 0,0 1 0,-1 0 1,1-1-1,0 1 0,0-1 0,0 1 1,0-1-1,-1 0 0,1 1 0,0-1 1,0 0-1,-1 0 0,1 0 0,-1 1 1,1-1-1,-1 0 0,1 0 0,-1 0 1,1 0-1,-1 0 0,0 0 0,1 0 1,-1 0-1,0-1 0,4-9-126,3 2-41,-6 9 166,-1 0 1,1 0-1,-1-1 1,1 1-1,-1 0 1,1-1-1,-1 1 1,0-1-1,1 1 1,-1-1-1,0 1 1,1-1-1,-1 1 1,0-1-1,0 1 1,0-1-1,1 1 1,-1-1-1,0 1 1,0-1-1,0 1 1,0-1-1,0 1 1,0-1-1,0 1 1,0-1-1,0 0 1,0 0-1,0-1-7,0 0 0,0 0 0,1 0-1,-1 0 1,1 0 0,-1 0-1,1 0 1,0 0 0,0 0-1,0 1 1,0-1 0,0 0-1,0 0 1,0 1 0,0-1 0,3-2-1,3-1-73,-1 0 0,14-9-1,0 1 53,17-15 27,11 5 32,123-76 75,-146 82-74,-8 7 51,-1-1 0,22-20-1,-20 9 18,-10 10-46,20-19 116,-26 29-147,0 1 0,0-1 0,-1 0 0,1 0 0,-1 0 0,1 0 0,-1 0 0,0 0 0,0 0 0,0-1 0,0 1 0,0 0 0,0-1 0,-1 1 0,1 0 0,-1-1 0,0 1 0,0-1 0,0 1 0,0-4 0,0 4-4,0 0 1,0 0-1,0 0 0,0 0 0,0 0 0,-1 0 0,1 0 0,0 0 1,-1 0-1,0 0 0,1 0 0,-1 0 0,0 1 0,0-1 1,0 0-1,0 0 0,-1 1 0,1-1 0,0 1 0,-1-1 0,1 1 1,-1 0-1,1-1 0,-1 1 0,0 0 0,1 0 0,-1 0 1,0 0-1,0 0 0,-2 0 0,-3-1 103,-1 1-1,1-1 1,-1 1 0,1 1-1,-15 0 1,15 0-6,4 0-77,1 0 1,-1 1-1,0-1 1,1 1-1,-1 0 0,1-1 1,-1 1-1,1 0 0,0 1 1,-1-1-1,1 0 1,0 1-1,0-1 0,-4 4 1,1 1-6,-1 0 0,-8 12 0,11-14-4,-2 2 1,2 0 0,-1 1 0,1-1 0,0 1 0,0-1 0,1 1 0,-1 0 0,2 0 0,-1 0 0,1 1 0,0-1-1,0 14 1,2-2 13,1-1-1,1 0 0,6 20 1,2 20 8,-9-35-28,-1-10 1,4 22-1,3-11 19,15 33 0,-8-22 13,-13-29-24,1 0 0,0 0-1,0 0 1,0-1 0,1 0 0,0 0 0,0 0 0,0 0-1,1 0 1,5 4 0,3 0 106,0-1-1,26 13 1,-30-16-74,-5-3-32,-1 0-1,1 0 0,0-1 1,0 1-1,-1-1 0,1 1 1,0-1-1,1-1 0,-1 1 1,0 0-1,0-1 0,0 0 1,0 0-1,0 0 0,5-1 1,11-5-33,0 0 0,26-14 1,-43 19 23,1-1-1,-1-1 1,1 1 0,-1 0 0,0-1 0,0 0 0,0 0 0,0 0-1,0 0 1,-1 0 0,1 0 0,-1-1 0,0 1 0,0-1-1,2-6 1,17-26 32,-17 30-98,0-1 0,0 0-1,0 0 1,-1 0 0,0-1-1,0 1 1,-1-1 0,0 0-1,0 0 1,1-15 0,-3 28-21,0-2 30,0 0 1,0 0 0,0 1-1,0-1 1,-1 0-1,1 0 1,-2 4-1,-2 2-19,2-7 58,1 0 1,0-1-1,0 1 1,0 0-1,1 0 1,-1 0-1,0 0 1,1 0-1,-1 1 1,1-1-1,0 0 1,0 0-1,0 0 1,0 0-1,0 0 1,0 0-1,0 1 1,2 2-1,0 4 10,1 0 48,0 0-1,7 13 1,-9-19-37,1-1 0,-1 0 1,1 1-1,-1-1 0,1 0 0,0 0 0,0 0 0,-1-1 0,1 1 1,0 0-1,1-1 0,-1 1 0,0-1 0,0 0 0,4 2 0,3-2 25,1 1-1,-1-2 1,1 1-1,14-2 1,-4 0-9,3 2-23,26-3-4,-44 2-24,-1-1 0,0 0-1,1 0 1,-1 0-1,0-1 1,0 0 0,0 0-1,7-4 1,4-4-71,-10 6 49,0 0 1,1 1-1,-1 0 0,10-4 1,-13 7 30,-1-1 0,1 1 0,0-1 1,-1 1-1,1-1 0,0 0 0,-1 0 0,1 0 1,-1 0-1,1 0 0,-1 0 0,1 0 1,-1 0-1,0-1 0,0 1 0,1 0 0,-1-1 1,0 1-1,0-1 0,-1 1 0,1-1 0,0 0 1,0 1-1,-1-1 0,1-3 0,0 4 3,-1 0-8,1-1 0,-1 1 0,0 0 0,1 0 0,0-1 1,-1 1-1,1 0 0,0 0 0,-1 0 0,1-1 0,0 1 0,0 0 0,2-1 0,-2 1-11,0 1 1,0 0-1,0-1 1,0 1 0,0 0-1,1 0 1,-1 0-1,0 0 1,0 0 0,0 0-1,2 0 1,5 0-69,-8 0 88,0 0 0,0 0 0,0 0 0,0 0 0,0 0 0,1 0 0,-1 0 0,0 0 0,0 0 0,0 0-1,0 0 1,0 0 0,0 0 0,0 0 0,0 0 0,0 0 0,1 0 0,-1 0 0,0 0 0,0 0 0,0 0 0,0 0-1,0 0 1,0 0 0,0 0 0,0 0 0,0 0 0,0 0 0,1 1 0,-1-1 0,0 0 0,0 0 0,0 0 0,0 0 0,0 0-1,0 0 1,0 0 0,0 0 0,0 0 0,0 0 0,0 1 0,0-1 0,0 0 0,0 0 0,0 0 0,0 0 0,0 0-1,0 0 1,0 0 0,0 0 0,0 0 0,0 1 0,0-1 0,0 0 0,0 0 0,0 0 0,0 4-14,1 0 1,-1 0-1,1 0 1,0 0-1,1 0 1,-1-1 0,1 1-1,-1 0 1,1-1-1,0 1 1,1-1-1,-1 1 1,0-1-1,1 0 1,0 0 0,5 4-1,-6-4 21,1 0 0,-1 0 0,0 1 0,0-1 1,0 0-1,-1 1 0,1-1 0,-1 1 0,0 0 0,0-1 0,1 7 0,-1-6 13,0 1 1,0-1-1,1 0 0,-1 1 0,1-1 0,3 6 0,-3-7 9,-1-1-1,1 1 1,0-1-1,0 1 1,1-1-1,-1 1 1,0-1-1,1 0 1,0 0-1,-1 0 1,1-1-1,0 1 1,4 1-1,-1-1 64,-1-1 0,1 0 0,0-1 0,0 1-1,11-1 1,-15 0-52,1-1 0,-1 1 0,1 0-1,0-1 1,-1 0 0,1 0 0,-1 1-1,0-1 1,1-1 0,-1 1 0,0 0-1,0-1 1,1 1 0,-1-1 0,0 1-1,-1-1 1,4-3 0,3-5 40,1-1 0,7-11 0,-3 1-65,16-13-3,-19 21-180,0 1 0,1 0 0,1 0 1,15-11-1,-12 10-120,39-38-399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4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36 1248,'-14'-15'389,"11"10"-239,3 4-141,0 0 0,0 0 0,0 1 1,0-1-1,0 0 0,0 1 0,0-1 1,0 0-1,0 0 0,-1 1 0,1-1 1,0 0-1,-1 1 0,1-2 0,-8-1 347,16 4-109,-3 1-76,-2 2-120,-1-1 1,1 1-1,-1 0 1,0-1-1,-1 1 1,3 6 0,-2-4 21,1 0 1,0 0 0,6 10 0,4 0 64,-7-10-82,-1 1 0,0-1 0,0 1 0,-1 1 0,7 13 0,-1 4 1,31 86 201,-37-94-222,1 1 28,0-1 1,15 31-1,-17-41-29,0 1 0,0 0 0,2 11 0,1 4 103,5 0-16,-10-19-98,0 1 0,0 0 0,-1 0 0,0 0 0,0 7 0,0 0 35,0-10-48,0 0 0,0-1 1,1 1-1,-1 0 0,0 0 0,1-1 1,-1 1-1,1 0 0,0 0 0,0-1 1,0 1-1,-1-1 0,1 1 0,1-1 1,-1 1-1,0-1 0,2 2 1,0 3 25,-3 8 283,-3-14-357,3 0 32,-1 0 0,0 0 0,1 0 0,-1 0 0,1 0 0,-1 0 0,0 0 1,1 0-1,-1 0 0,1 1 0,-1-1 0,1 0 0,-1 0 0,0 0 0,1 1 1,-1-1-1,0 1 0,1 0 29,-1 0-1,1 0 1,-1 0 0,1 0 0,0 0 0,-1 0-1,1 0 1,0 1 0,0-1 0,0 0-1,0 0 1,0 0 0,0 2 0,0-2-23,0-1-1,0 1 1,0-1 0,0 1-1,0-1 1,0 1 0,0-1-1,0 1 1,0-1 0,0 1-1,-1 0 1,1-1 0,0 1-1,0-1 1,-1 1 0,1-1-1,0 1 1,-1-1 0,1 0-1,0 1 1,-1-1 0,1 1-1,0-1 1,-1 0 0,1 1 0,-1-1-1,1 0 1,-1 1 0,1-1-1,-1 0 1,1 0 0,-1 0-1,1 1 1,-1-1 0,1 0-1,-1 0 1,1 0 0,-1 0-1,0 0 1,1 0 0,-1 0-1,1 0 1,-1 0 0,1 0-1,-1 0 1,0-1 0,1 4 41,0 8 38,0-8 139,-17-3 554,14 3-693,-8 8-42,8-5-12,3-5-25,0-1 0,0 1 0,0-1 0,0 1 0,0-1 0,0 1 0,0-1 0,0 1-1,0-1 1,-1 1 0,1-1 0,0 1 0,0-1 0,0 1 0,-1-1 0,1 1 0,0-1-1,-1 1 1,1-1 0,0 1 0,-1-1 0,1 0 0,0 1 0,-1-1 0,1 0 0,-1 1-1,1-1 1,-1 0 0,1 0 0,-1 1 0,1-1 0,-1 0 0,1 0 0,-1 0 0,1 0-1,-1 0 1,1 0 0,-1 0 0,1 0 0,-1 0 0,0 0 0,-2 0 143,0 0-27,-8 0-5,10 0-113,1 0-1,0 0 1,0 0 0,0 0-1,0 0 1,-1 0-1,1 0 1,0 0 0,0 0-1,0 0 1,0 0 0,0 0-1,0 0 1,-1 0-1,1 0 1,0 0 0,0 0-1,0 0 1,0-1-1,0 1 1,0 0 0,0 0-1,-1 0 1,1 0 0,0 0-1,0 0 1,0-1-1,0 1 1,0 0 0,0 0-1,0 0 1,0 0-1,0 0 1,0-1 0,0 1-1,0 0 1,0 0 0,0 0-1,0 0 1,0 0-1,0-1 1,0 1 0,0 0-1,0 0 1,0 0-1,0 0 1,0 0 0,0-1-1,0 1 1,0 0 0,0 0-1,0 0 1,1 0-1,-1-179-2568,-1 149 2520,-7-42 0,4 47 87,0-36-1,3 42-75,1 3 27,0 0 0,1 1 0,0-1 0,6-21 0,-6 32 11,0 1-1,1 0 1,-1 0 0,1 0-1,0 0 1,0 0 0,1 0-1,-1 1 1,1-1-1,0 1 1,0 0 0,0-1-1,0 1 1,1 1-1,-1-1 1,1 0 0,0 1-1,0 0 1,-1 0 0,7-2-1,6-3 64,0 1 0,0 1 0,1 0 0,0 1 0,0 1 0,0 1 0,20 0 0,-5 4 101,-1 2 0,0 1-1,57 18 1,-68-18-117,-6-1 78,0 0-1,19 9 0,-30-12-90,0 0-1,-1 1 0,1-1 1,-1 1-1,1 0 0,-1 0 0,0 0 1,1 0-1,-1 0 0,0 0 0,0 1 1,-1-1-1,1 1 0,0-1 1,-1 1-1,2 4 0,-2-5-5,-1-1 1,1 1-1,-1-1 1,0 1-1,0 0 0,1-1 1,-1 1-1,0 0 0,0-1 1,-1 1-1,1 0 1,0-1-1,-1 1 0,1 0 1,-1-1-1,1 1 0,-2 1 1,1 0-8,-1 0 1,0-1-1,0 1 0,0-1 1,-1 1-1,1-1 1,-4 3-1,-48 32 135,8 8-70,9-20-31,17-13-28,-22 20 38,-1-10 59,29-6-112,13-15-79,0 0 0,1 0 0,-1 0 0,0 0 0,0 0-1,1 0 1,-1 0 0,0 0 0,0 0 0,0-1 0,0 1-1,0 0 1,0-1 0,0 1 0,0-1 0,-1 1 0,1-1-1,0 1 1,0-1 0,0 0 0,-2 1 0,0-1-860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2816,'-14'28'917,"5"-17"-565,-3 1-260,1-2 177,0 1 1,-10 13-1,18-21-232,0 1-1,1-1 0,0 1 0,-1 0 0,1 0 1,1 0-1,-1 0 0,0 0 0,1 1 0,0-1 0,0 0 1,0 9-1,0 2-16,1-10-18,-1 0 0,1 0-1,1 0 1,0 6 0,-1-10 8,0 0-1,1 1 1,-1-1 0,1 0 0,-1 0-1,1 1 1,0-1 0,-1 0 0,1 0-1,0 0 1,0 0 0,-1 0 0,1 0-1,0 0 1,0 0 0,0 0 0,0-1-1,1 1 1,1 1 0,18 12 111,-19-12-108,1-1-1,-1 1 1,1 0-1,-1-1 0,1 1 1,0-1-1,-1 0 1,1 0-1,0 0 0,0 0 1,0 0-1,0-1 1,0 1-1,0-1 0,3 0 1,0 1-2,0-1 1,0 0 0,0-1-1,0 0 1,0 1 0,0-2-1,0 1 1,-1-1 0,1 0-1,0 0 1,-1 0 0,1-1-1,-1 0 1,0 0 0,8-7-1,-12 10-12,-1 0 0,0-1-1,0 1 1,1 0-1,-1 0 1,0-1-1,0 1 1,0 0 0,1-1-1,-1 1 1,0 0-1,0-1 1,0 1-1,0 0 1,0-1 0,0 1-1,0 0 1,0-1-1,1 1 1,-1 0-1,0-1 1,-1 1-1,1 0 1,0-1 0,0 0-1,0-44 55,0 43-49,0 0-1,0 0 0,-1 0 0,1 0 0,-1 0 1,1 0-1,-1 0 0,0 0 0,0 1 0,1-1 0,-1 0 1,-2-2-1,2 3-4,0-1 1,0 1 0,0-1-1,1 0 1,-1 0 0,0 1-1,1-1 1,-1 0 0,1 0-1,0 0 1,-1-3 0,1-9-112,3 8-59,11-8-287,3-3 143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 2496,'-18'-17'1120,"1"51"-992,0-17 160,17 1-192,0 33 96,0-17-96,-17 51 0,17 0-32,17 0 224,-17 1-160,17-18-32,0-17-64,1 0 96,-18-17-64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4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1888,'40'20'859,"-33"-17"-828,0 1 0,-1 0 0,1 0 0,-1 1 0,6 6 0,-9-9-24,-1 0 0,1 0 0,-1-1 0,1 1 0,-1-1 0,1 1 0,0-1-1,0 0 1,0 0 0,-1 0 0,1-1 0,0 1 0,5 0 0,5 0 73,25-2 1,-12 0 35,-19 1-94,0-1 0,1 0 0,-1 0 0,0-1 0,7-2 0,4-1 22,-7 3-19,12-5 35,0-9 26,-12 7-44,-7 6-33,1 0 13,-1 0 0,1-1 0,-1 1 0,0-1 0,0 0 0,0 0 0,-1-1 0,1 1 0,-1-1 0,4-7 0,2-5 28,16-32 156,-21 44-238,9-18 614,-13 22-535,1-1 0,-1 1 0,0-1 0,0 1 0,1 0 0,-1-1 0,0 1 0,0-1 0,-1 1 0,1 0 0,0-1 0,0 1 0,-1-1 0,1 1 0,-1 0 0,0-3 0,0 4-34,1-1 1,0 0-1,0 0 0,-1 1 1,1-1-1,-1 0 1,1 1-1,-1-1 0,1 1 1,-1-1-1,1 1 1,-1-1-1,1 1 0,-1-1 1,0 0-1,-6 5 147,5-1-124,-2 0-19,-4 3-7,3 22-15,0-10-46,2-11 35,1 0-1,1 0 1,-1 1-1,1-1 1,0 8-1,1 67 252,1-75-200,-1 1-1,1-1 1,0 0-1,1 1 1,-1-1-1,5 10 1,-3-10-21,-3-4-3,1 1-1,0-1 1,0 0 0,0 0-1,1 0 1,-1 0 0,1-1-1,0 1 1,-1 0 0,1 0-1,1-1 1,-1 0 0,0 1-1,0-1 1,1 0 0,-1 0-1,6 3 1,-7-4-10,0-1 0,0 0 0,0 1 1,0-1-1,0 0 0,0 0 0,0 0 0,0 0 0,0 0 0,0 0 0,0 0 1,0 0-1,0 0 0,0 0 0,0-1 0,0 1 0,0 0 0,-1-1 0,1 1 0,0-1 1,0 1-1,0-1 0,0 1 0,-1-1 0,2 0 0,10-6-46,-2 5 19,9-5-12,-6-7 15,-3 3 14,14-8-48,-19 16-2,0-1-1,0 1 1,-1-1-1,1 0 0,-1-1 1,0 1-1,5-7 1,-7 8 25,0 0 0,0-1 0,1 1 0,-1 0 0,7-4 0,-8 6 26,1 0 0,0 0 0,-1 0 1,1 0-1,0 0 0,0 1 0,0-1 0,0 1 0,0-1 0,0 1 0,0 0 0,0 0 0,2 0 0,-2 0 12,0 0 0,0 0 0,0 1 0,0-1 0,0 0 0,0 1 0,0 0 0,0-1 0,0 1 0,-1 0 0,1 0 0,0 0 0,0 0 0,-1 1 1,1-1-1,-1 0 0,1 1 0,-1-1 0,2 3 0,2 2 45,-1 1 0,0-1 1,5 14-1,3 4 89,35 40 484,-28-40-487,-12-14-90,-6-7-27,1-1 1,-1 0 0,1 1 0,0-1 0,0 0 0,3 3-1,14 1 206,-9-4-96,-2 2-14,6 1 50,4-10 13,-14 4-144,-1 0 0,0 0 1,0 0-1,1 0 0,-1 0 0,1 1 0,3-1 0,-6 1-22,1 0-1,0 0 0,0 0 1,-1-1-1,1 1 0,0-1 1,-1 0-1,1 1 0,-1-1 0,1 0 1,-1 0-1,1 0 0,-1 0 1,1 0-1,-1 0 0,0 0 1,0 0-1,0 0 0,1-1 1,-1 1-1,0-1 0,-1 1 0,2-3 1,1-1-23,0-1 1,-1 0 0,0 0-1,1-7 1,-2 10 7,0-2-90,0 0 0,0 1 0,0-1 0,-1 0 0,0 0 1,0-9-1,-1 0-246,1-51-375,0 63 701,0 0-1,0 0 0,0 0 1,0 1-1,1-1 0,-1 0 1,1 0-1,-1 0 0,1 1 1,-1-1-1,1 0 1,0 1-1,0-1 0,2-2 1,2-4-87,-2 1 31,-3 7 64,0-1-1,0 1 1,0-1-1,0 1 1,0-1-1,0 1 1,0 0-1,1-1 0,-1 1 1,0-1-1,0 1 1,0 0-1,1-1 1,-1 1-1,0-1 1,0 1-1,1 0 0,-1 0 1,0-1-1,1 1 1,-1 0-1,0-1 1,1 1-1,-1 0 1,1 0-1,-1 0 0,0-1 1,1 1-1,-1 0 1,1 0-1,-1 0 1,1 0-1,-1 0 1,0 0-1,1 0 0,-1 0 1,1 0-1,-1 0 1,1 0-1,-1 0 1,1 0-1,-1 0 1,0 0-1,1 0 0,-1 1 1,1-1-1,-1 0 1,0 0-1,1 1 1,-1-1-1,1 1 0,0-1 0,0 1 0,1 0 0,-1 0 0,0 0-1,0 0 1,0 0 0,0 0 0,0 0-1,0 0 1,0 0 0,-1 0 0,1 1-1,0-1 1,-1 0 0,1 1 0,0-1-1,-1 0 1,0 1 0,1-1 0,-1 2 0,3 6 9,-2-6 4,1 0 1,0 1-1,0-1 0,0 0 0,0 0 0,0 0 1,1-1-1,-1 1 0,1 0 0,5 3 0,8 9 38,-2 3-5,-13-15-16,1 1 0,0-1 0,1 0 0,-1-1 0,0 1 0,1 0 0,0-1 0,5 5-1,-4-4 9,1-1-1,-1 0 0,1 0 0,-1 0 1,1-1-1,0 0 0,0 0 0,9 1 0,45-1 279,-35-1-212,-20 0-66,0 0 0,0-1 0,0 1 0,1-1 0,-1 0 0,0 0 0,0 0 0,0-1 0,-1 0 0,8-3 0,3-1 76,-9-1-95,-5 7-16,0-1-1,0 1 0,1-1 0,-1 1 1,0-1-1,1 1 0,-1-1 0,0 1 1,1 0-1,-1-1 0,1 1 0,-1 0 1,0-1-1,1 1 0,-1 0 0,1 0 1,-1-1-1,1 1 0,-1 0 0,1 0 1,-1 0-1,1 0 0,-1 0 0,1-1 1,-1 1-1,1 0 0,-1 0 1,1 0-1,-1 0 0,1 1 0,-1-1 1,2 0-1,-2 3-59,0 0 24,0 0-1,0 1 1,0-1 0,1 0 0,0 1 0,-1-1 0,1 0-1,0 0 1,1 0 0,-1 0 0,0 0 0,1 0-1,0 0 1,3 4 0,-2-2 6,0-1 0,0 0-1,0 0 1,1 0 0,-1 0 0,1 0 0,0-1-1,0 1 1,0-1 0,1 0 0,6 3-1,0 0 19,0 1 0,-1 0 0,10 9 0,-4-3 64,-12-11-17,-1 1-1,1-1 1,0 0-1,0 0 0,0 0 1,0-1-1,0 1 0,0-1 1,6 1-1,1-1 47,0 0 0,16-2 1,1 0 101,-18 1-141,-1-1 1,0 0-1,0-1 0,0 0 1,0-1-1,-1 0 0,1 0 1,0-1-1,-1 0 0,14-9 0,-18 9-44,-1 0 0,1 0 0,-1 0 0,0-1-1,0 1 1,-1-1 0,1 1 0,-1-1 0,0 0 0,0 0-1,-1 0 1,2-8 0,2-3-106,-1 1-88,0 0 0,-1 0 0,0-1 0,-2 1 0,1-1 0,-2 1 1,-3-31-1,-4 4 72,-2 1 0,-23-64 0,25 87 188,0 1 0,-1-1 0,-11-15 1,-8-17 439,24 44-433,-8-13 135,10 18-181,1 0-1,-1 1 1,0-1-1,1 0 0,-1 1 1,0-1-1,0 1 1,1-1-1,-1 1 0,0-1 1,0 1-1,0-1 0,0 1 1,0 0-1,0-1 1,0 1-1,1 0 0,-1 0 1,-2 0-1,3 0-16,0 0 0,0 0-1,0 0 1,0 0 0,0 0 0,-1 0-1,1 0 1,0 0 0,0 0 0,0 0-1,0 0 1,0 0 0,-1 0 0,1 0-1,0 0 1,0 0 0,0 0 0,0 1-1,0-1 1,0 0 0,0 0 0,-1 0-1,1 0 1,0 0 0,0 0 0,0 0-1,0 1 1,0-1 0,0 0 0,0 0-1,0 0 1,0 0 0,0 0 0,0 1-1,0-1 1,0 0 0,0 0 0,0 0 0,0 0-1,0 0 1,0 1 0,0-1 0,0 0-1,0 0 1,0 0 0,0 0 0,0 0-1,0 1 1,0-1 0,0 0 0,0 0-1,0 0 1,1 0 0,-1 7 38,1 0 1,0 0 0,4 9-1,2 13 38,-4-8 2,-2-13-44,0 0 0,1 0-1,0-1 1,0 1 0,1-1 0,6 14 0,17 41 301,-15-34-452,2 0 0,19 33 0,-15-41-1956,0-3 565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5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33 190 2560,'-28'-14'832,"24"11"-625,10 3-99,2 0-43,0 0 1,13-3 0,5-8 217,-21 10-235,1 0 0,0 0 0,-1 1 0,10 0 0,12 0 156,82-3 397,-6-13-122,-15 1-158,64 1 186,42-6 116,-40-14 44,-100 20-358,-38 12-151,-11 1-73,0 1 1,0-1 0,0 0-1,10-3 1,-14 4-69,0-1 0,0 1-1,0-1 1,0 1 0,0-1 0,0 0 0,0 1-1,0-1 1,-1 0 0,1 0 0,0 0 0,0 1-1,-1-1 1,1 0 0,-1 0 0,1 0 0,-1 0-1,1 0 1,-1 0 0,1 0 0,-1 0 0,0-1-1,0 1 1,1 0 0,-1 0 0,0 0 0,0-2-1,0 3-14,0 0 0,0 0 0,0 0-1,0 0 1,0 0 0,0 0 0,0 0 0,0 0-1,0 0 1,0-1 0,0 1 0,0 0-1,0 0 1,0 0 0,0 0 0,0 0 0,0 0-1,0 0 1,0 0 0,0 0 0,0 0-1,0-1 1,0 1 0,0 0 0,0 0 0,0 0-1,0 0 1,0 0 0,-1 0 0,1 0-1,0 0 1,0 0 0,0 0 0,0 0 0,0 0-1,0 0 1,0 0 0,0 0 0,0-1-1,0 1 1,-1 0 0,1 0 0,0 0 0,0 0-1,0 0 1,0 0 0,0 0 0,0 0-1,0 0 1,0 0 0,0 0 0,-1 0 0,1 0-1,0 0 1,0 1 0,0-1 0,-13-1 5,8 0-57,0 1 1,0 0 0,-1-1-1,1 2 1,0-1 0,0 1-1,0 0 1,-6 1-1,-6 13-1576,0 2 410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5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70 290 2400,'-14'15'779,"8"-13"-481,2-2-251,2 0-3,0 0 1,0 0 0,0 0 0,0 0-1,0 0 1,0 0 0,0 1 0,0-1-1,0 0 1,-3 2 0,0 6 110,5-8-151,0 0 1,0 1-1,0-1 1,-1 1-1,1-1 0,0 0 1,-1 1-1,1-1 1,0 0-1,0 1 1,-1-1-1,1 0 1,-1 1-1,1-1 1,0 0-1,-1 0 1,1 1-1,-1-1 1,1 0-1,0 0 1,-1 0-1,1 0 0,-1 0 1,1 1-1,-1-1 1,1 0-1,-1 0 1,1 0-1,0 0 1,-2-1-1,2 1-4,0 0 1,0 0-1,0 0 0,0 0 0,0 0 0,0 0 1,0 0-1,0 0 0,0 0 0,-1 0 0,1 0 0,0 0 1,0 0-1,0 0 0,0 0 0,0 0 0,0 0 1,0 0-1,0 0 0,0 0 0,-1 0 0,1 0 1,0 0-1,0 1 0,0-1 0,0 0 0,0 0 0,0 0 1,0 0-1,0 0 0,0 0 0,0 0 0,0 0 1,0 0-1,0 0 0,-1 0 0,1 0 0,0 0 0,0 1 1,0-1-1,0 0 0,0 0 0,0 0 0,0 0 1,0 0-1,0 0 0,0 0 0,0 0 0,0 0 1,0 1-1,0-1 0,0 0 0,0 0 0,0 0 0,0 0 1,1 0-1,-2 2-21,1 0 13,0 0 0,0 1 0,0-1 0,0 0 0,0 1 0,1-1 0,-1 0 0,0 1 0,2 3 0,13-1 82,-7 1-41,0 0 0,-1 1-1,1 0 1,12 15 0,-6-7-5,-6-9 26,15 5 36,-21-10-75,0 0 0,0-1-1,0 1 1,1 0 0,-1-1 0,0 0-1,0 1 1,0-1 0,1 0-1,-1 0 1,0 0 0,0-1 0,0 1-1,3-1 1,-3 1 42,1 0 188,-4-4-181,1 1 1,0 0-1,0-1 1,0 1-1,1-5 1,-1 1 17,0 7-89,0-1-1,0 0 1,0 0 0,0 0-1,0 1 1,0-1-1,0 0 1,0 0 0,0 0-1,0 0 1,1 1-1,-1-1 1,0 0 0,1 0-1,-1 1 1,0-1-1,1 0 1,-1 0 0,1 1-1,-1-1 1,1 1 0,1-2-1,-1 1-23,1 1-1,-1 0 1,1-1-1,-1 1 1,1 0-1,0 0 1,-1 0-1,1 0 0,2 0 1,8 1-17,-5 0 67,0 0 0,0 1 0,-1 0-1,1 0 1,-1 1 0,1-1 0,-1 2 0,0-1 0,0 1 0,8 6 0,-4-4 75,-1 0-1,1-1 1,21 8 0,-22-9-43,5 2 65,1-1 0,0-1 0,0 0 0,0-1 0,1 0-1,16 0 1,-14-4-11,0-2 0,34-8 0,-4 1-15,-31 7-65,-12 3-15,0-1 0,1 0 0,-1 0 0,5-2 0,-6 2-2,-1-1-1,0 0 1,0 0-1,0 0 0,0 0 1,0 0-1,-1-1 1,4-3-1,-1 1 13,0 0-1,0 1 0,7-5 0,-10 8-12,2-2 6,0 1 1,-1 0-1,1-1 1,-1 0-1,0 0 0,1 0 1,-1 0-1,-1 0 1,1-1-1,0 1 0,-1-1 1,0 0-1,0 0 1,3-5-1,14-36 65,-8 22 10,-1 1 1,-1-2 0,7-30-1,-10 6-189,5 11-11,-5 3-91,0 17 126,-5 14 99,1-1 0,-1 1-1,0 0 1,0-1-1,-1 1 1,1-1-1,-1 1 1,1-4-1,-1 6-10,0 0 0,-1 1 0,1-1 0,0 1 0,0-1 0,0 1 0,0-1 0,0 1 0,0-1-1,0 0 1,0 1 0,0-1 0,1 1 0,-1-1 0,0 1 0,0-1 0,0 1 0,1-1 0,-1 1-1,0-1 1,1 1 0,-1-1 0,0 1 0,1-1 0,-1 1 0,0 0 0,1-1 0,-1 1-1,1 0 1,-1-1 0,1 1 0,-1 0 0,1 0 0,-1-1 0,1 1 0,-1 0 0,1 0 0,-1 0-1,1 0 1,-1-1 0,1 1 0,0 0 0,-1 0 0,1 0 0,0 1 0,-1-2-7,0 1 1,0 0 0,0 0-1,1 0 1,-1 0-1,0 0 1,0 0-1,0 0 1,0 0 0,0 0-1,0 0 1,0 0-1,0 0 1,0 0 0,1 0-1,-1 0 1,0 0-1,0 0 1,0 0-1,0 0 1,0 0 0,0 1-1,0-1 1,0 0-1,0 0 1,0 0 0,0 0-1,1 0 1,-1 0-1,0 0 1,0 0-1,0 0 1,0 0 0,0 0-1,0 0 1,0 0-1,0 1 1,0-1 0,0 0-1,0 0 1,0 0-1,0 0 1,0 0-1,0 0 1,0 0 0,0 0-1,0 0 1,0 0-1,0 1 1,0-1 0,0 0-1,0 0 1,0 0-1,0 0 1,0 0 0,0 0-1,0 9 263,0-3-127,0 1 0,0 0 0,-3 13 0,-2-3 120,3-10-160,0 0-1,0 0 1,1 0 0,0 0 0,0 12-1,0 31 233,1 42-25,2-76-226,0 0 1,0 0 0,10 30 0,-10-40-53,0-1 50,-1 0 1,1 0 0,0 0 0,1 0-1,3 6 1,-4-8-87,0-1-1,1 0 1,-1 1-1,1-1 1,-1 0 0,1 0-1,-1-1 1,1 1-1,0-1 1,0 1-1,0-1 1,5 2-1,7 1-872,29 6 0,-28-8 211,22-1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5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31 1664,'0'-31'2336,"-1"33"-2277,1-1 1,0 1 0,0 0-1,-1-1 1,1 1-1,-1-1 1,0 1-1,1-1 1,-1 1-1,-1 1 1,-6 12 133,3 17-33,-4-2-19,-18 43 0,0-3-28,10-12-65,-20 49 10,16-64-26,-9 22 59,23-46-21,5-12-40,0 0 0,-1 0 1,1-1-1,-2 1 1,1-1-1,-8 11 0,10-15-25,0-1 0,0 0 0,0 0 0,0 0 0,-1 0 0,1 0-1,0 0 1,0-1 0,-1 1 0,1 0 0,0 0 0,-1-1-1,-1 1 1,2-1-7,1 0 0,0 0 0,-1 0 0,1 0-1,0-1 1,-1 1 0,1 0 0,0 0 0,-1 0-1,1 0 1,0-1 0,-1 1 0,1 0 0,0 0-1,0-1 1,0 1 0,-1 0 0,1-1 0,0 1 0,0 0-1,0-1 1,-1 1 0,1 0 0,0-1 0,0 1-1,0 0 1,0-1 0,0 1 0,0 0 0,0-1-1,0 1 1,0-1 0,0 1 0,0-10-72,1 1-1,0 0 1,3-15-1,2-24-394,13-29 25,-7 34 286,-2 10-70,0 0 1,21-41 0,37-55-313,-63 120 517,1 0 0,-1 1 0,1 0-1,14-14 1,-17 19 29,0 1 1,0-1-1,1 1 0,-1 0 0,1 0 1,-1 0-1,1 0 0,-1 0 0,1 1 1,0-1-1,0 1 0,0 0 0,0 0 1,0 1-1,5-1 0,-3 1 51,0 1-1,-1 0 1,0 0-1,1 0 1,-1 1-1,0-1 1,1 1-1,-1 0 1,0 1 0,0-1-1,-1 1 1,1 0-1,-1 0 1,7 6-1,26 37 440,-12-16-295,-1 2 0,23 39 0,56 134 572,-81-154-576,4-17-415,-26-34 179,1 1-1,-1-1 1,1 1 0,-1-1 0,0 1-1,1-1 1,-1 1 0,0-1-1,0 1 1,1-1 0,-1 1 0,0 0-1,0-1 1,0 1 0,0-1 0,0 1-1,0 0 1,0-1 0,0 1 0,0-1-1,0 1 1,0-1 0,0 1 0,0 0-1,0-1 1,-1 1 0,1-1 0,0 1-1,0-1 1,-1 1 0,1-1 0,0 1-1,-1-1 1,1 1 0,-1 0 0,-3 2-175,-1 0 1,1 0 0,-1 0-1,-5 2 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5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1888,'0'-14'613,"1"12"-454,4 4-72,3 1-45,0 0 1,0 0 0,0-1-1,1 0 1,-1-1 0,1 1-1,-1-2 1,15 0 0,81-9 167,-41 2-127,50 1 114,4-5-79,-68 7-85,103-12 30,-78 2-58,-8 8 27,-18-5 112,-46 10-86,1 1 0,0 0 0,-1-1 0,1 0 0,-1 0 0,0 1 0,1-1 0,-1-1-1,0 1 1,1 0 0,-1-1 0,0 1 0,0-1 0,2-1 0,-4 2-27,1 1-1,-1 0 0,0-1 0,0 1 1,1-1-1,-1 1 0,0-1 1,0 1-1,1 0 0,-1-1 1,0 1-1,0-1 0,0 1 1,0-1-1,0 1 0,0-1 1,1 1-1,-1-1 0,0 1 1,-1-1-1,1 1 0,0-1 1,0 1-1,0-1 0,0 1 0,0-1 1,0 1-1,-1-1 0,1 1 1,0-1-1,0 1 0,-1-1 1,1 1-1,0 0 0,-1-1 2,0 0-9,1 1 0,-1 0 0,0-1 0,1 1-1,-1 0 1,0-1 0,0 1 0,1 0-1,-1 0 1,0 0 0,0 0 0,1 0-1,-1 0 1,-1 0 0,2 0-20,0 0 1,0 0-1,0 0 0,0 0 1,0 0-1,0 0 0,0 0 1,0 0-1,0 0 0,0 0 1,-1 0-1,1 0 1,0 0-1,0 0 0,0 0 1,0 0-1,0 0 0,0 0 1,0 0-1,0 0 1,0 0-1,-1 0 0,1 0 1,0 0-1,0 0 0,0 0 1,0 0-1,0 0 0,0 0 1,0 0-1,0 0 1,0 0-1,0 0 0,0 1 1,0-1-1,0 0 0,0 0 1,0 0-1,-1 0 1,1 0-1,0 0 0,0 0 1,0 0-1,0 0 0,0 1 1,0-1-1,0 0 0,0 0 1,0 0-1,0 0 1,0 0-1,0 0 0,0 0 1,0 0-1,1 0 0,-1 1 1,-1 2 18,1 1 0,-1-1 1,1 1-1,-1-1 0,0 0 1,-3 7-1,-3 8 19,6-10-28,0-1 1,1 1-1,0 12 0,0 258 249,10-102-202,-6-133-72,1 48-4,1-46 36,3 63 93,-9-90 23,3 27 0,1-26-30,-4-17-90,1-1 0,-1 0 0,1 0 0,-1 0 0,1 1 0,-1-1 0,0 0 0,0 0 0,0 1 0,0-1 0,0 0 0,0 1 0,0-1 0,0 0 0,0 0 0,0 1 0,-1-1 0,1 0 0,-1 0 0,1 1 0,-1-1 1,1 0-1,-1 0 0,0 0 0,1 0 0,-2 2 0,1-3-13,1 0 0,0 0 1,0 0-1,0 0 1,0 0-1,0 0 0,0 1 1,0-1-1,0 0 0,0 0 1,0 0-1,0 0 1,0 0-1,-1 0 0,1 0 1,0 0-1,0 0 0,0 0 1,0 0-1,0 1 0,0-1 1,-1 0-1,1 0 1,0 0-1,0 0 0,0 0 1,0 0-1,0 0 0,0 0 1,-1 0-1,1 0 1,0 0-1,0 0 0,0 0 1,0 0-1,0 0 0,0 0 1,-1-1-1,1 1 0,0 0 1,0 0-1,0 0 1,0 0-1,0 0 0,0 0 1,0 0-1,0 0 0,-1 0 1,1 0-1,0 0 1,0-1-1,0 1 0,0 0 1,0 0-1,0 0 0,0 0 1,-9-10-173,0 0 0,1 0 0,1-1 0,0 1 0,0-2 0,1 1 1,0-1-1,1 0 0,1 0 0,-1 0 0,-2-17 0,-13-107-1271,16 117 1298,1 0 0,-1-29 0,13-37-130,-7 55 207,4-25-30,-1 35 50,2 1 0,0-1 1,10-19-1,7-16 5,-15 28 68,-3 10 69,0 1 0,11-20-1,-14 30-58,1 1 0,-1 0 0,1 0 0,0 0 0,1 0 0,-1 1 0,1-1 0,0 1 0,0 0 0,6-3 0,-3 3 54,0 1 0,0 0 1,1 0-1,0 1 0,-1 0 1,1 1-1,0-1 0,0 2 1,0-1-1,0 1 0,0 1 1,15 2-1,-23-3-55,1 1 0,0 0 1,-1-1-1,1 1 0,0 0 1,-1 0-1,1 0 0,-1 0 0,1 0 1,-1 0-1,0 1 0,1-1 1,-1 0-1,0 1 0,0-1 0,2 4 1,-1-1 20,0 0 0,-1 0-1,1 0 1,-1 0 0,1 6 0,0 3 35,-1 1 1,0 0-1,-1-1 0,-1 1 1,0-1-1,-1 1 0,0-1 1,-1 0-1,-6 17 0,7-23-64,0 0 0,-1-1 0,0 1 0,-7 11-1,-7-2 97,6-6-47,9-8-127,0 0 1,0 0-1,0 1 0,1-1 1,-1 0-1,1 1 0,-1 0 1,1-1-1,0 1 0,0 0 1,0-1-1,1 1 0,-1 0 1,1 0-1,-1 4 0,1-4-489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2560,'0'-28'832,"0"27"-811,0 0 0,0 0 0,0 1 0,0-1 0,0 0 0,0 0 0,0 1 0,0-1 0,0 0 0,1 1 0,-1-1 0,0 0 0,1 1 0,-1-2 0,12-20 203,-12 21-213,0 1 0,0 0 1,0 0-1,0-1 1,0 1-1,0 0 1,0 0-1,0-1 0,0 1 1,0 0-1,1 0 1,-1 0-1,0-1 1,0 1-1,0 0 0,0 0 1,0 0-1,1-1 1,-1 1-1,0 0 1,0 0-1,0 0 0,1 0 1,-1 0-1,0-1 1,0 1-1,0 0 1,1 0-1,-1 0 0,0 0 1,0 0-1,1 0 1,-1 0-1,1 0 1,0 0 27,1 0 0,-1-1 0,1 1 0,-1 0 0,1-1-1,-1 1 1,1-1 0,-1 1 0,1-1 0,-1 0 0,3-1 0,-2 0 5,0 1 0,0 0 0,0 0 0,0 0 0,0 0 0,0 0 0,0 1 0,0-1 0,1 1 0,-1-1 0,0 1 0,4 0 1,10-1 145,-4 1-43,0 0 0,0 0 0,18 4 0,-20-1-53,0 1 0,0 0 0,0 1 0,15 10-1,-22-13-79,0 0-1,0 0 0,-1 0 0,1 0 1,-1 1-1,0-1 0,0 1 0,0 0 1,0 0-1,0-1 0,0 1 0,-1 0 1,0 1-1,1-1 0,-1 0 0,0 0 0,0 0 1,-1 1-1,1-1 0,-1 1 0,0-1 1,0 0-1,0 1 0,0-1 0,0 0 1,-2 4-1,0-1 55,-1 0 0,0 0 0,-1 0 0,1 0 0,-1-1 0,-1 0 0,-5 6 0,-21 12 102,6-4-108,-38 27-12,35-28-119,27-18 55,0 0 0,1 0 0,-1 1 0,0-1 1,0 0-1,1 1 0,-1-1 0,1 1 0,-1-1 0,0 1 0,1-1 0,-1 1 0,1 0 0,-1-1 0,1 1 1,0-1-1,-1 1 0,1 0 0,0-1 0,-1 1 0,1 0 0,0 0 0,0-1 0,-1 2 0,2-1-7,0 0-1,0 0 0,0 0 0,-1 0 0,1 0 0,0-1 0,0 1 0,0 0 0,0-1 0,0 1 0,0-1 1,2 2-1,13 7-61,2 1 13,1 0-1,0-1 0,26 8 1,-28-12 92,0 2 0,-1 0 0,0 1 1,0 0-1,17 13 0,1 7 127,-32-26-116,0-1-1,0 0 0,0 1 1,0-1-1,0 1 0,-1 0 1,4 3-1,-5-4 1,0 0-1,1 0 1,-1 0 0,0 0-1,1 0 1,-1 1 0,0-1 0,0 0-1,0 0 1,0 0 0,0 2-1,0 3 75,0-5-89,0 0 1,0 0 0,0-1-1,0 1 1,0 0 0,0 0-1,0 0 1,0-1 0,-1 1-1,1 0 1,0 0 0,0-1-1,-1 1 1,1 0 0,0-1-1,-1 1 1,1 0 0,-1-1-1,1 1 1,-1 0 0,1-1-1,-1 1 1,1-1 0,-1 1-1,0-1 1,1 1 0,-1-1-1,0 0 1,1 1 0,-1-1-1,0 0 1,1 1 0,-1-1-1,0 0 1,0 0 0,0 0-1,1 1 1,-1-1 0,0 0-1,0 0 1,1 0 0,-1-1-1,-1 1 1,-10 2 184,1 1-51,0 1 0,0 0-1,-15 10 1,17-10-25,1 0-1,-16 6 0,13-8-53,0 0 0,0-1 0,0 0 0,0 0 0,-15-2 0,5 0-9,-47 1 133,66 0-201,1 0 0,-1 0 0,1 0 0,0 0 0,-1 0 0,1-1 0,0 1 0,-1-1 0,1 1 0,0-1 1,0 1-1,-1-1 0,1 0 0,0 1 0,0-1 0,0 0 0,0 0 0,0 0 0,0 0 0,0 0 0,0 0 0,0 0 0,0 0 0,1 0 0,-1-1 0,0 1 0,1 0 0,-1 0 0,0-3 0,0 0-32,-2-2-86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5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173 232 3232,'2'11'385,"-2"-8"-266,0 1 0,0-1 0,0 1 0,0-1 0,-1 1 0,1 0 0,-1-1 0,-1 6 0,-4 26 374,-3 69 0,9 183 814,10-131-1152,-5-104-113,0 47 65,7-14-38,-7-17-31,2-33 15,-5-25 131,0 0 0,0 0 0,0 11 0,-5-8 166,3-13-347,0 0 0,-1 0 1,1 0-1,0 0 0,0 0 1,0 0-1,0 0 0,0 0 1,-1 1-1,1-1 0,0 0 1,0 0-1,0 0 0,0 0 1,-1 0-1,1 0 0,0 0 1,0 0-1,0 0 0,0 0 1,0 0-1,-1 0 0,1-1 1,0 1-1,0 0 0,0 0 1,0 0-1,-1 0 0,1 0 0,0 0 1,0 0-1,0 0 0,0 0 1,0 0-1,0-1 0,0 1 1,-1 0-1,1 0 0,0 0 1,0 0-1,0-1 0,-1-1-16,0 0 0,0 0-1,0 0 1,0 0-1,0 0 1,0 0-1,1-1 1,-1 1-1,1 0 1,0-1 0,-1 1-1,1-3 1,0 4 4,1-5-104,-1 0-1,-1 0 1,1 0-1,-1-1 1,0 1-1,0 0 1,-1 0-1,0 0 1,0 1-1,0-1 1,-6-10-1,-14-17-786,7 11 267,-14-28 1,14 15 112,-16-51 0,-5-40 168,29 102 357,2-1 1,1 1-1,1-1 0,1 0 1,1 0-1,1-1 0,1 1 1,2 0-1,0 1 0,2-1 1,0 0-1,14-35 0,-16 52 54,1 1 0,0-1-1,1 1 1,0 0 0,0 0-1,0 1 1,12-12 0,-15 16-42,0 0 1,0 0 0,0 1 0,0-1 0,0 1 0,0-1 0,0 1 0,0 0 0,1 0 0,-1 0 0,0 0 0,1 0 0,-1 1 0,1-1 0,4 0-1,7-2 91,4-2 119,-15 3-185,1 1 1,-1 0 0,1 0 0,-1 0 0,1 0 0,-1 1 0,1-1 0,0 1 0,-1 0-1,1 0 1,0 1 0,4 0 0,-4 0-10,1 0 1,0 0-1,0 1 0,0 0 1,-1 0-1,1 0 0,-1 1 0,0-1 1,0 1-1,0 0 0,0 0 0,0 1 1,0-1-1,-1 1 0,0 0 0,1 0 1,-1 0-1,-1 0 0,1 0 1,3 8-1,23 70 356,-25-69-329,0 0 0,-1-1-1,-1 1 1,1 16 0,-3-25-34,0 1-1,-1-1 1,0 0 0,-2 8-1,0 2 33,0 23 36,0 4-45,3-39-40,-1 1-1,1 0 1,-1-1-1,0 0 1,0 1-1,0-1 1,0 1 0,0-1-1,0 0 1,-1 0-1,-2 4 1,-8 1 196,7-5-96,-3 2-8,6-3-87,1 0-1,-1 0 1,1 0 0,-1-1-1,0 1 1,1 0 0,-1-1-1,0 1 1,1-1 0,-4 1-1,4-2-13,-1 1-1,1 0 0,0-1 0,-1 1 0,1-1 0,0 0 1,0 1-1,0-1 0,0 0 0,-1 0 0,1 1 1,0-1-1,0 0 0,1 0 0,-1 0 0,0 0 1,0-1-1,0 1 0,0-2 0,-2-1-23,0-1 0,1 1-1,0-1 1,0 0 0,0 0-1,0 0 1,1 0 0,-1-7 0,1 8 2,-1-4-26,-1-1 3,1 0 0,0 0-1,0-1 1,1 1 0,0 0-1,1-1 1,1-13-1,3 5-35,10-29-1,0 6 11,-13 33 51,2-1 1,-1 1 0,1 0-1,1-1 1,-1 1-1,2 1 1,-1-1 0,1 1-1,0-1 1,11-11-1,3 1-50,27-21 0,-37 32 34,0 1 0,1 0 0,0 0-1,1 1 1,11-5 0,10 4-44,-16 4 48,-1-2 6,10-1-7,-7 7 1,0 0 0,29 9 0,-43-10 24,0 1-1,0-1 1,0 1-1,0 0 1,0 1-1,0-1 0,0 1 1,0-1-1,-1 1 1,0 0-1,4 4 0,3 5 29,15 23 0,-24-34-10,1 3 18,1 1-1,-1-1 1,0 1 0,0-1-1,0 1 1,-1 0 0,0 0-1,0 0 1,1 5 0,-1 6 108,-2 24 1,0-9 44,1-24-121,1 13 113,0-20-165,-1 1 0,0-1 0,0 1-1,0-1 1,1 1 0,-1-1 0,0 0 0,1 1 0,-1-1 0,0 1 0,1-1-1,-1 0 1,1 0 0,-1 1 0,0-1 0,1 0 0,-1 1 0,1-1 0,-1 0-1,1 0 1,-1 0 0,1 0 0,-1 0 0,1 0 0,-1 1 0,1-1-1,-1 0 1,1 0 0,0-1 0,-1 2-6,0-1 1,0 0-1,0 0 0,0 0 0,1 0 1,-1 0-1,0 0 0,0 0 0,0 0 1,0 0-1,0 0 0,0 0 0,0 0 1,0 0-1,0 0 0,1 0 0,-1 0 1,0 0-1,0 0 0,0 0 0,0 0 1,0-1-1,0 1 0,0 0 0,0 0 1,0 0-1,0 0 0,1 0 0,-1 0 0,0 0 1,0 0-1,0 0 0,0 0 0,0 0 1,0 0-1,0 0 0,0-1 0,0 1 1,0 0-1,0 0 0,0 0 0,0 0 1,0 0-1,0 0 0,0 0 0,0 0 1,0 0-1,0-1 0,0 1 0,0 0 1,0 0-1,0 0 0,0 0 0,0 0 1,0 0-1,0 0 0,0-13 100,-1 3-110,1 0 0,1 1 0,2-15-1,2 6-32,-3 11 29,0 0 0,0-1 0,-1 1 0,1-11 0,-2 14 2,0 1 0,0-1 0,1 1 0,-1-1 1,1 1-1,0 0 0,0-1 0,0 1 0,3-6 0,1-2-40,-4 7 31,1 0-1,-1 0 1,1 0 0,0 0 0,0 1 0,0-1-1,1 1 1,-1-1 0,1 1 0,-1 0 0,7-5-1,-3 2-16,-4 4 19,0 0 0,0 1 0,0-1 0,0 1 0,0 0 0,0-1 0,1 1 0,-1 0 0,0 0 0,1 0 0,-1 1 0,1-1 0,-1 1 0,4-1-1,8-2-25,4-2-16,-11 3 38,0 0 0,0 0 0,0 1-1,1 0 1,6 0 0,25-1-45,-26 1 88,0 1 1,0 0 0,0 1 0,19 4 0,-12-1 30,-10-1-54,1-1-1,0 0 1,19 1 0,58-3 571,-80 0-385,-16 0-199,2 3-23,3-1 30,0 0 1,0 0 0,-1 0-1,1 0 1,-1 0 0,-4 1-1,3-1-3,1-1 0,0 1-1,0 0 1,0 0-1,0 1 1,-5 4-1,4-2 28,1 0 0,0 0-1,0 0 1,0 1 0,0-1-1,1 1 1,-3 8 0,0 17 111,3-20-77,-2 12 58,10 0-33,-2-12-51,0 4 10,-3-12-19,1-1 0,-1 1 0,1-1 0,-1 0 1,1 1-1,0-1 0,0 0 0,0 1 0,0-1 0,0 0 1,1 0-1,-1 0 0,1 0 0,-1 0 0,1 0 0,2 1 0,-4-2-6,1-1-1,-1 1 0,1 0 0,0-1 1,-1 1-1,1-1 0,-1 1 0,1-1 1,0 0-1,0 1 0,-1-1 1,1 0-1,0 1 0,0-1 0,-1 0 1,1 0-1,1 0 0,13-5 202,-12 3-178,2 0 18,-4 1-47,0 1 1,0 0 0,-1 0-1,1-1 1,0 1 0,-1-1-1,1 1 1,-1 0 0,1-1-1,0 1 1,-1-1-1,1 1 1,-1-1 0,1 0-1,-1 1 1,0-1 0,1 1-1,-1-1 1,0 0 0,1 0-1,-1 0 1,3-5-9,-1 3 2,0-1 0,0 0-1,-1 0 1,1 0-1,-1 0 1,0 0-1,0 0 1,0 0 0,0 0-1,-1-8 1,0-138-670,0 147 501,20 3-191,-16 0 341,0 0-1,-1 0 1,1 0-1,0 1 1,5 1-1,8 4-27,-14-5 47,1 1 0,0-1 1,-1 0-1,1 0 1,0 0-1,0-1 1,-1 1-1,5-1 0,-1 0 15,0 1 0,0 0-1,0 0 1,11 4 0,7 1 30,24 0 80,-31-2-88,12 0 15,-26-4-40,-1 0 0,1-1 0,0 0 0,-1 1 0,6-3 0,1 0 15,21-3 34,-8-5-43,0 8 29,-20 3-17,0 0 1,-1-1-1,1 1 1,0 0 0,0-1-1,-1 0 1,1 1-1,4-3 1,-6 2-23,0 0-1,0 0 1,0 0 0,0 0-1,0 0 1,0 0 0,0 0-1,0 0 1,-1 0-1,1-1 1,0 1 0,-1 0-1,1-1 1,-1 1 0,1 0-1,-1-1 1,0 1 0,0 0-1,1-1 1,-1 1 0,0-1-1,0 1 1,-1-2-1,2-5 29,-1 7-25,0 0-1,0-1 0,0 1 1,0 0-1,0-1 1,0 1-1,0 0 0,-1-1 1,1 1-1,-1-2 1,1 2-27,-1 1 1,0-1-1,1 0 1,-1 1-1,1-1 1,-1 1-1,0-1 1,0 1-1,1-1 1,-1 1-1,0 0 1,0-1-1,1 1 1,-1 0-1,0 0 1,0 0-1,0 0 1,1-1-1,-1 1 1,0 0 0,0 0-1,0 0 1,-1 1-1,2-1 8,-1 0 0,0 0 0,0 0 0,0 0 0,1 1 0,-1-1 0,0 0 0,0 1 0,1-1 0,-1 0 0,0 1 0,0-1 0,1 1 0,-1-1 0,1 1 0,-1 0 0,0-1 0,1 1 0,-1-1 0,1 1 0,-1 1 0,-10 21-72,3-5 21,3-10 50,4-6 11,0-1 0,0 1 0,0-1 0,0 1 0,1 0 0,-1-1 0,0 1 0,1 0 1,-1 0-1,1-1 0,0 1 0,-1 0 0,1 0 0,0 3 0,0 2-2,-1-4 4,1 0 0,-1 0 0,1 0 0,0 0-1,0-1 1,1 1 0,-1 0 0,1 0 0,-1 0 0,1 0 0,1 3 0,12 0 94,0 5-27,-13-10-67,-1-1 0,1 0 0,-1 1 0,1-1 0,0 0 0,-1 1 0,1-1 0,-1 0 0,1 0 0,0 1-1,-1-1 1,1 0 0,-1 0 0,1 0 0,0 0 0,-1 0 0,1 0 0,0 0 0,-1 0 0,1 0 0,0 0-1,-1-1 1,1 1 0,-1 0 0,1 0 0,0 0 0,-1-1 0,1 1 0,-1 0 0,1-1 0,0 0 2,50-27 119,-43 24-115,-5 3-120,0 0 1,0-1 0,0 1-1,0-1 1,0 0-1,-1 1 1,1-1-1,-1-1 1,1 1-1,-1 0 1,0-1-1,1 1 1,-1-1 0,2-3-1,-3 3-24,-1 1 0,1 0 0,-1-1 0,1 1 0,-1-1 0,0 0 0,0 1 0,0-4 0,0-2-101,2 8 184,-1 0 52,-1 0 1,1 0-1,-1 0 1,1 0-1,-1 0 1,1 0 0,-1 0-1,1 0 1,-1 0-1,0 0 1,1 0 0,-1 0-1,1 1 1,-1-1-1,1 0 1,-1 0 0,0 0-1,1 1 1,-1-1-1,0 0 1,1 1-1,-1-1 1,0 0 0,1 1-1,-1-1 1,0 0-1,0 1 1,1-1 0,-1 1-1,0 0 1,5 6 2,7 0 22,-10-7-19,-1 1 1,0-1 0,0 1 0,0-1 0,0 1 0,0 0 0,0-1-1,0 1 1,0 0 0,0 0 0,0 0 0,0 0 0,0-1-1,-1 1 1,2 2 0,-1-1 11,0 0-1,0 0 1,0 0-1,0 0 1,1 0-1,-1 0 1,1-1 0,-1 1-1,1 0 1,0-1-1,0 0 1,-1 1-1,1-1 1,0 0-1,0 0 1,0 0 0,5 2-1,0-2 79,1 1-1,0-1 1,0-1 0,13 0-1,-15 0-38,13 0 41,-6 1-19,0 0 1,0-2-1,25-3 0,-15-7-115,-9 7 17,-10 3 10,1 0 0,-1-1 0,0 1-1,0-1 1,0 0 0,0 0 0,4-3 0,14-9-74,-9 7-128,-1-1 0,21-17 0,-10-6-60,-16 22 220,-4 5 40,0 0 0,0 0 0,-1 0 0,5-8 0,4-34 108,4 22-37,-4 8-17,6-20 77,-14 27-45,1-1 0,9-14 1,-4 9 184,-9 13-221,1 1-1,-1 0 1,1 0 0,0 0 0,-1 0-1,1 0 1,0 0 0,0 0 0,-1 0-1,1 0 1,0 0 0,2 0 0,-3 1-15,1 0 0,0 0 0,0 0 0,-1 1 0,1-1 0,0 0 0,-1 0 1,1 1-1,0-1 0,-1 1 0,1-1 0,0 1 0,-1-1 0,1 1 0,-1-1 0,1 1 1,-1-1-1,1 1 0,-1 0 0,0-1 0,1 1 0,-1 0 0,0-1 0,1 2 0,2 3 72,-1 0 0,0 1 0,0-1 0,0 0 0,-1 1 0,1 0-1,-1-1 1,-1 1 0,1 0 0,-1 0 0,-1 10 0,1-6 65,0 0 1,1 0 0,3 16 0,7 9 68,-5-1 11,-4-26-145,1 1-1,-1 0 0,2-1 1,5 12-1,-8-18-57,0 0 0,0 0 0,1 0 0,-1 0 0,1 0 0,-1 0 0,1-1 0,0 1 0,0-1 0,0 1 0,0-1 0,0 1 0,0-1 0,0 0 0,0 0 0,0 0 0,0 0 0,1 0 0,-1-1 0,0 1 0,1-1 0,-1 1 0,3-1 0,24 0-80,-24-3-31,10-8-97,-1 5-10,-9-1-59,-5 6 226,0 1 0,0-1 1,0 1-1,1 0 0,-1-1 1,0 1-1,1-1 0,-1 1 1,1-1-1,-1 1 0,0 0 1,1-1-1,-1 1 0,1 0 1,-1 0-1,1-1 0,-1 1 1,1 0-1,-1 0 0,1 0 1,-1 0-1,1-1 0,-1 1 1,1 0-1,-1 0 0,1 0 1,-1 0-1,1 0 0,0 0 1,-1 0-1,2 1 0,-1-1-21,1 0-1,0 0 0,0 0 0,0 1 0,-1-1 0,1 1 1,0-1-1,-1 1 0,1 0 0,0 0 0,-1-1 1,1 1-1,1 2 0,6 2-17,28 15 245,-6-3 224,3 0-112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2: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0 239 640,'0'0'224,"3"0"-133,1 0-81,-1-1 0,0 1 1,0-1-1,1 0 0,-1 0 1,4-1-1,12-3 40,-5 9-17,-6 0-12,-4-3-9,0 0 1,0 0-1,0-1 1,-1 0 0,1 1-1,7-2 1,9 1 48,41 1 148,-13 1 233,74-8 0,-66-5-191,-24 8-162,48 2 0,-44 2-48,152-1 33,-68-6-56,-19 1-9,7 10 12,9-10 75,-39 9-51,-34 0-42,89 2-67,4 5 11,-4-5 69,-5 5 0,201-7-83,-206-5 54,400 1 120,-429 0-74,218-3 24,-219-1-93,240-6-125,338 10 246,-547 0 52,226-3 14,-128-8-129,-3 8 21,42 0-6,-145-1-34,296-6-1,-192 11-90,413-5 75,-349-7 77,381 7 43,-424 5-28,697-1 161,39 0-112,-636-3-96,45-8 22,10 8-36,-36 0-58,21-8 30,5 5 100,-5-5-10,11 5 6,14-6 47,9 7 208,509-27 131,-501 15-368,54 3-61,-223 10-24,492-12 314,15 0-147,-516 13-180,258-9-443,-34 9-1750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2400,'0'0'2261,"0"3"-1909,0 9-122,0-9 63,3-3 48,10 0-89,0 0-73,0 0 0,19-3 0,58-16 62,50-8-140,-110 25-90,31-4 26,13-12 38,-41 10-14,62-9 0,-52 14 2,101-14 71,-87 9-220,1 2 0,86 3 0,-133 3 94,-7 0 15,0 0 0,0 0 0,0 1 1,0-1-1,0 1 0,0 0 0,0 0 1,0 1-1,0-1 0,-1 1 0,6 2 1,-7-3-5,12 2 253,-14-3-269,1 0 0,-1 0 0,0 0 0,0 0-1,0 0 1,0 0 0,0 0 0,0 0 0,0 0 0,0 0-1,0 0 1,0 0 0,1 0 0,-1 0 0,0 0-1,0 0 1,0 0 0,0 0 0,0 0 0,0 0-1,0 0 1,0 0 0,0 0 0,1 0 0,-1 0-1,0 0 1,0 0 0,0 1 0,0-1 0,0 0-1,0 0 1,0 0 0,0 0 0,0 0 0,0 0-1,0 0 1,0 0 0,0 0 0,0 0 0,0 0 0,0 1-1,0-1 1,0 0 0,0 0 0,0 0 0,0 0-1,0 0 1,0 0 0,0 0 0,0 0 0,0 0-1,0 1 1,0-1 0,0 0 0,0 0 0,0 0-1,0 11 89,0-11-90,0 1 1,0-1-1,0 0 0,0 0 0,0 0 0,0 0 1,0 0-1,0 0 0,0 0 0,0 0 0,0 0 1,0 1-1,0-1 0,0 0 0,0 0 1,0 0-1,0 0 0,0 0 0,0 0 0,0 0 1,0 0-1,0 0 0,0 0 0,0 1 0,0-1 1,0 0-1,0 0 0,0 0 0,0 0 1,0 0-1,0 0 0,0 0 0,0 0 0,-1 0 1,1 0-1,0 0 0,0 0 0,0 0 1,0 0-1,0 0 0,0 0 0,0 0 0,0 0 1,0 0-1,-1 0 0,1 0 0,0 0 0,0 0 1,0 0-1,0 0 0,0 0 0,0 0 1,0 0-1,0 0 0,0 0 0,-1 0 0,1 0 5,-1 0 1,1 0-1,0 0 0,-1 0 0,1 0 0,-1 0 0,1 0 0,-1 0 0,1 0 0,-1 0 0,1 1 0,-1-1 0,1 0 1,0 0-1,-1 0 0,1 1 0,-1-1 0,1 0 0,0 0 0,-1 1 0,1-1 0,0 0 0,-1 1 0,1-1 0,0 0 0,0 1 1,-1-1-1,1 1 0,0-1 0,-1 1 0,-4 6 61,-6-1-3,10-5-61,1 0-1,0 0 0,-1-1 1,1 1-1,0 0 0,-1 0 0,1 0 1,0 0-1,0 0 0,0 0 1,0 0-1,0 0 0,0 1 0,0 0-9,0 0-1,0 0 1,-1 0-1,1 0 1,-1 0-1,1 0 1,-1 0-1,0-1 1,1 1 0,-1 0-1,0 0 1,0-1-1,0 1 1,-1-1-1,1 1 1,0-1-1,-1 1 1,-2 1-1,-12 16-63,-21 50 34,5-22-35,-50 56 0,67-83 53,1 1 0,-21 39-1,-6 10 72,28-51-14,-1 0-1,-27 28 0,10-13-26,23-22 1,7-10-3,1-1 1,-1 0 0,1 0-1,-1 1 1,0-1-1,0 0 1,1 0 0,-1 0-1,0 0 1,0 0-1,0 0 1,0 0 0,0 0-1,-1 0 1,1-1-1,0 1 1,0 0 0,0-1-1,-1 1 1,1-1-1,0 1 1,-1-1 0,1 0-1,0 1 1,-3-1-1,-11 0 111,11 1-94,0-1 0,0 0 0,0 0-1,0-1 1,-5 0 0,7 0-20,0 1-1,1-1 1,-1 0-1,1 0 1,-1 1-1,0-1 1,1-1-1,-1 1 1,1 0-1,0 0 1,-1 0-1,1-1 1,0 1-1,0-1 1,-1-1-1,-13-23 10,11 16-4,-1 1 0,-8-11 0,0 3 15,0 0 28,-12-20-1,-41-51 305,55 68-366,0 1 0,2-2 0,0 1 0,1-1 0,-9-37 0,0-45-200,16 99 203,1 0 1,-1-1-1,1 1 1,0-1-1,1 1 0,-1 0 1,1-1-1,-1 1 1,1 0-1,1-1 1,-1 1-1,2-4 1,1-3 15,13-37 26,-16 46-51,0 1-1,0-1 0,0 1 1,0-1-1,0 1 1,0 0-1,0-1 1,0 1-1,1 0 1,-1 0-1,0 0 1,1 0-1,-1 0 0,1 0 1,0 0-1,-1 0 1,1 1-1,-1-1 1,1 0-1,0 1 1,2-1-1,-2 1-233,-1 0-1,1 0 1,0 0-1,-1 0 1,1 0-1,0 1 1,0-1 0,-1 0-1,1 1 1,0-1-1,1 2 1,14 12-1672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46 1472,'-15'-14'475,"15"14"-472,0 0 0,0 0 1,0 0-1,0 0 0,0 0 1,0 0-1,-1 0 1,1 0-1,0 0 0,0 0 1,0-1-1,0 1 0,0 0 1,0 0-1,0 0 1,0 0-1,0 0 0,-1 0 1,1 0-1,0 0 0,0-1 1,0 1-1,0 0 0,0 0 1,0 0-1,0 0 1,0 0-1,0 0 0,0-1 1,0 1-1,0 0 0,0 0 1,0 0-1,0 0 0,0 0 1,0-1-1,0 1 1,0 0-1,0 0 0,1 0 1,-1 0-1,0 0 0,0 0 1,0 0-1,0-1 1,0 1-1,0 0 0,0 0 1,0 0-1,0 0 0,1 0 1,-1 0-1,0 0 0,0 0 1,0 0-1,0 0 1,2-2 43,-1 1 0,0 0 1,1 0-1,-1-1 1,0 1-1,1 0 0,0 1 1,-1-1-1,1 0 1,0 0-1,-1 1 0,1-1 1,0 1-1,-1-1 1,1 1-1,0 0 1,3-1-1,-4 1 21,1 0 1,0 0 0,0 0-1,-1-1 1,1 1-1,0-1 1,-1 0 0,1 1-1,2-3 1,-2 3 1,-1-1 0,1 0 0,-1 1 0,0-1 0,1 1 0,0-1 0,-1 1 0,1-1 0,2 1 1,-3 0-40,1 0 0,-1 0 0,0 0 1,1 0-1,-1 1 0,1-1 0,-1 0 1,1 1-1,-1-1 0,1 1 1,-1 0-1,0-1 0,3 3 0,10 4 220,-12-6-257,5 2 93,0 1-1,0 0 1,9 8 0,-14-10-52,0-1 1,0 1-1,0 0 0,0 0 1,-1 0-1,1 0 0,-1 0 1,1 0-1,-1 0 1,0 1-1,0-1 0,0 0 1,0 1-1,0-1 0,-1 1 1,1-1-1,-1 1 0,1 2 1,-1 10 37,1-8-5,0 0 1,-1-1-1,0 1 0,-1 0 1,0-1-1,0 1 0,0 0 0,-3 7 1,-23 27 39,9-17 13,9-11 114,-16 22 207,14-26-386,10-9-55,1 0 1,0 0-1,-1 1 0,1-1 1,-1 0-1,1 0 0,0 1 1,-1-1-1,1 0 0,0 0 0,0 1 1,-1-1-1,1 0 0,0 1 1,0-1-1,-1 1 0,1-1 1,0 0-1,0 1 0,0-1 0,0 1 1,0-1-1,0 0 0,-1 1 1,1-1-1,0 1 0,0-1 1,0 1-1,0-1 0,1 1 0,-1-1 4,0 1-1,0-1 0,0 0 1,0 0-1,0 0 1,0 0-1,0 1 0,0-1 1,0 0-1,0 0 0,0 0 1,0 0-1,0 0 0,0 0 1,0 1-1,0-1 0,0 0 1,0 0-1,1 0 0,-1 0 1,0 0-1,0 0 0,0 0 1,0 1-1,0-1 0,0 0 1,1 0-1,-1 0 0,0 0 1,0 0-1,0 0 0,0 0 1,0 0-1,0 0 1,1 0-1,-1 0 0,0 0 1,0 0-1,0 0 0,0 0 1,1 0-1,-1 0 0,0 0 1,0 0-1,0 0 0,0 0 1,0 0-1,1 0 0,-1 0 1,0 0-1,0 0 0,0-1 1,0 1-1,8 1 70,-4-1-46,0 1 1,-1-1-1,1 0 1,0-1 0,0 1-1,0 0 1,0-1-1,6-2 1,-3 1-12,0-1 39,0 1-1,0 0 1,0 1-1,0-1 0,1 1 1,10 0-1,67 1-711,-37 0 123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53 2304,'-1'-10'528,"-1"10"-178,-6 13-30,2-2-259,-4 4 156,6-10-171,0 0 1,1 0 0,0 1 0,0-1-1,1 1 1,-3 7 0,3-6-20,-3 9 28,-1-1 0,0 0 0,-1 0 0,0-1 0,-14 20 0,-24 32 249,34-48-235,4-6-19,-1-1 0,-12 16 0,-22 14 47,13-14-45,3 1-10,-10 9 44,-41 20 191,11 4-21,10-8 112,-30 15 187,82-65-523,0 0 0,0-1 0,-1 1 0,1-1 0,-6 2 0,9-4-25,1 1-1,-1-1 1,0 0 0,0 1 0,1-1 0,-1 0-1,0 0 1,0 0 0,0 0 0,1 0 0,-1 0 0,0 0-1,0 0 1,0 0 0,1 0 0,-1 0 0,0-1-1,0 1 1,1 0 0,-2-1 0,2 0-5,-1 1 1,1-1-1,0 1 0,0-1 1,0 1-1,-1-1 0,1 1 1,0-1-1,0 0 0,0 1 1,0-1-1,0 1 0,0-1 1,0 0-1,0 1 0,1-1 1,-1 1-1,0-1 0,0 1 1,0-1-1,1 1 0,-1-1 1,0 1-1,0-1 0,1 1 1,-1-1-1,0 1 0,1-1 1,0 0-1,9-12 4,1 1-1,13-12 1,-6 8-44,50-44-342,-37 35 178,-17 12-1,19-14-186,-1-1 0,-2-2 0,34-43 0,90-117-139,-120 144 516,-22 28 23,30-32 0,40-21 240,-70 58-97,-9 9-98,-1 1 1,1-1 0,0 1 0,1 0 0,-1 0-1,0 0 1,1 0 0,0 1 0,0 0 0,5-3 0,13 0 395,-20 5-416,-1 0 1,1 0-1,-1 0 0,1 0 0,-1 0 0,1 1 0,-1-1 0,0 0 0,1 0 0,-1 1 0,1-1 1,-1 1-1,0 0 0,1-1 0,-1 1 0,2 2 0,17 25 561,-18-26-572,4 6 70,1 0 1,-2 1-1,1 0 1,-1 0 0,0 0-1,-1 1 1,5 14 0,4 23 66,-3-6-70,2-1-1,21 45 1,-1-24-14,-19-37-35,0 1 1,14 41-1,24 65 304,-45-120-186,-5-9-136,0 0-1,0-1 0,1 1 0,-2 0 1,1 0-1,0 0 0,0-1 1,-1 1-1,1 0 0,-1 0 1,1 0-1,-1 0 0,0 0 1,0 1-1,0-1 0,0 0 0,0 0 1,0 0-1,-1 0 0,0 2 1,0 0 7,0 0 0,-1 0 0,0 0 0,-3 5 1,4-8-23,0 0 1,1 0 0,-1 0-1,0 0 1,1-1-1,-1 1 1,0 0 0,0-1-1,0 1 1,1-1-1,-1 1 1,0-1 0,0 1-1,0-1 1,0 1 0,0-1-1,0 0 1,0 0-1,0 1 1,-2-1 0,-45 0-2465,28 0 892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2400,'-17'0'1088,"34"0"-96,0 0-640,0 0 640,17 0-576,0-17-64,0 17-224,17-17 64,-17 17-128,0 0 192,0 0-160,-16 0-672,-1 0 320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2496,'0'-18'1120,"0"1"-992,17 17 1280,0 0-512,0 0-544,17-17 192,0 34-320,17-17 0,0 0-128,1 0 160,-18 17-160,0-17 192,0 18-192,-17-18-2784,17 0 1472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2560,'4'0'127,"0"0"-1,0 0 1,0 0 0,0-1 0,0 1 0,0-1-1,0 0 1,0 0 0,5-3 0,11-2 56,-6 3 73,-6 2-71,0-1 1,0 0 0,1 0 0,-1-1-1,8-4 1,-7 3-29,1 1 0,-1 0 0,1 1 0,0 0 0,0 0 0,0 1 0,0 0 0,0 1 0,16 1 0,-9 0-65,0-2-1,23-2 1,-14-2-33,-11 2 18,0 0 1,1 2-1,17-1 0,12 2 478,-42 0-283,-6 3-48,2-2-213,0 0-3,0 0-1,0 0 0,-1 0 0,1 1 0,0-2 0,-1 1 1,1 0-1,-1 0 0,1 0 0,-1-1 0,1 1 0,-1-1 1,0 1-1,1-1 0,-1 1 0,0-1 0,1 0 0,-1 0 1,-3 0-1,-9 0-514,-3 0 150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1824,'-17'0'832,"17"17"-736,0 17 576,0-17-384,0 34 544,0-17-512,0 18 224,17-1-320,-34 0 64,17 0-160,0 0 224,-17-17-224,0 0 96,17 0-128,-35 1 0,35-18-32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1161 1888,'0'-14'613,"3"8"-367,8-8-33,-5 0 256,5 8-101,-8 2-253,0-1-1,-1 1 0,0-1 0,0 1 1,0-1-1,1-5 0,3-32 212,8-1-81,37-133 549,-31 104-629,-11 45-94,-2-1 1,6-41-1,-9 24-24,-2 16-25,1 1-1,10-41 1,24-57-205,-26 90 64,24-49 0,-23 62 184,2 1 0,0 0-1,2 1 1,0 0 0,28-26 0,-39 41-13,1 1 0,-1 0-1,12-7 1,-14 10-31,0 1-1,-1 0 1,1 0-1,0 0 0,0 0 1,0 0-1,1 1 1,-1-1-1,0 1 1,5 0-1,7-1 107,-11 1-99,0-1 1,0 1-1,0 0 0,0 0 0,0 1 0,0-1 1,0 1-1,0 0 0,0 0 0,7 3 0,2 10 32,-4-3-29,1-3-11,-8-6-15,-1-1 1,1 1-1,0-1 1,0 1-1,-1 0 1,1 0-1,-1-1 1,2 4-1,-1 0 19,-1 1 0,0 0 0,0 0 0,0 0-1,0 0 1,-1 0 0,0 0 0,-1 7 0,1 9 97,-1-11-12,1-1-1,-1 0 1,-1 1-1,-3 13 1,-21 46 127,25-64-223,-1-1 1,-1 0-1,1 0 0,-1 0 1,0 0-1,0 0 0,0-1 1,-1 1-1,0-1 0,1 0 1,-2 0-1,1-1 0,-7 6 1,-54 39 34,63-47-60,0 1 3,0-1-1,0 0 0,0 0 0,0 0 1,0 0-1,0 0 0,-3 1 0,4-2-3,0 0 0,1 0 0,-1 0 0,0 0 0,1 0 0,-1 0 0,1 0 0,-1-1 0,0 1 0,1 0 0,-1 0 0,0-1 0,1 1 0,-1 0 0,1-1 0,-1 1 0,1-1 0,-1 1 0,1 0 0,-1-1 0,1 1 0,0-1 0,-1 1 0,1-1 0,-1 0 0,1 1 0,0-1 0,0 1 0,-1-2 0,4-1-361,-2 2 357,0 0-7,0 0 0,0 0 0,1 0 0,-1 0 0,0 0 0,1 0 0,-1 0 0,1 0 0,-1 0 0,1 1 1,0-1-1,-1 0 0,1 1 0,0 0 0,-1-1 0,1 1 0,0 0 0,-1 0 0,4 0 0,18-1-43,-7 1-7,25 1 1,-36 0 67,0-1 0,-1 1-1,1 1 1,0-1 0,-1 0 0,0 1 0,1 0-1,-1 0 1,0 1 0,4 2 0,4 4-43,15 18 1,-14-15 1,-12-11 62,0 1 1,1-1-1,-1 0 1,0 1-1,1-1 1,-1 1-1,0 0 0,0-1 1,-1 1-1,1 0 1,0-1-1,0 1 1,-1 0-1,1 0 1,-1 0-1,0 0 0,1 0 1,-1 0-1,0-1 1,0 1-1,0 0 1,0 0-1,-1 0 1,1 0-1,0 0 1,-1 0-1,0-1 0,1 1 1,-1 0-1,0 0 1,0-1-1,0 1 1,0 0-1,0-1 1,0 1-1,0-1 1,0 1-1,-3 1 0,2-1 6,0 0-1,0-1 0,0 1 0,0-1 0,-1 0 0,1 1 0,0-1 0,-1 0 0,1 0 0,0 0 0,-1-1 0,1 1 0,-4 0 0,-8 2 105,-8 9 29,-10-7-63,22-2-78,8-2-3,1-1 1,-1 1-1,0-1 0,0 1 0,0-1 1,0 0-1,0 1 0,0-1 1,0 0-1,0-1 0,0 1 0,0 0 1,0 0-1,0-1 0,0 1 1,1-1-1,-1 0 0,0 1 0,-3-3 1,4 3 0,-1-1 0,1 1 0,-1-1 1,1 1-1,-1 0 0,1-1 0,-1 1 0,0 0 1,-1 0-1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2912,'-34'0'1312,"34"-18"736,17 18-1600,0 0 416,0 0-512,17 0-96,0 0-160,17 0 192,1 0-160,-1 0-32,-17 0-64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2304,'-15'0'752,"10"3"-453,0 1-248,2-2 101,1 0-1,-1 1 0,1-1 1,-1 1-1,1 0 0,0 0 0,0 0 1,-3 6-1,4-5-27,0 0 0,1 1 0,-1-1 0,1 1 0,0 5 0,-2 26 326,-30 80 148,9-44-354,1-7-62,13-10-88,9-45-85,-2 0 1,1-1-1,-1 1 0,0-1 0,-8 18 1,7-21-1,-1 0 0,0 0 1,-5 7-1,1-4 23,-6 10 81,4-4 7,-17 16-1,22-25-76,0 0 0,0 0 0,-5 9 0,-2 1 41,10-15-56,0 0-1,-1 0 1,1 0-1,0-1 1,-1 1-1,1 0 1,0-1-1,-1 0 1,1 1-1,-1-1 1,1 0-1,-1 0 1,1-1-1,0 1 1,-1 0-1,1-1 1,-1 1-1,-2-2 1,4 1-28,1 0 1,-1 0 0,1 0 0,0 0-1,0 0 1,-1 0 0,1 0 0,0 0-1,0 0 1,0 0 0,0 0-1,0 0 1,0 0 0,0 0 0,1 0-1,-1 0 1,0 0 0,0 0-1,1 1 1,-1-1 0,1 0 0,-1 0-1,1-1 1,12-19-111,-13 20 107,49-78-564,-10 13 184,10-20-39,35-55-20,-32 81 309,-38 44 95,-7 6 11,1 0 0,0 1-1,1 0 1,0 1 0,0 0 0,1 0-1,18-10 1,-8 9-67,37-11 0,-32 12 95,-20 6 47,-1 0-1,1 1 0,0 0 1,0 0-1,0 0 0,-1 0 1,1 1-1,0 0 0,0 0 1,0 0-1,0 1 0,0-1 1,0 1-1,-1 0 0,1 1 1,0-1-1,0 1 0,-1 0 1,0 0-1,1 1 0,-1-1 1,0 1-1,7 6 0,-7-6 15,0 0 0,0 1 0,0 0 0,-1-1 0,0 1-1,1 1 1,-2-1 0,1 0 0,0 1 0,2 7-1,0 3 81,0 1-1,3 16 0,6 24 105,-1-20-102,23 79 218,-30-88-276,-1-5 5,1 0-1,0 0 1,2 0-1,15 30 1,2-15 96,-18-14 59,-5-12-119,1 1-30,-2-11-77,-1 0-1,1 1 0,0-1 0,-1 0 0,0 0 0,1 1 0,-1-1 0,0 1 0,0-1 0,0 0 1,1 1-1,-2-1 0,1 0 0,0 1 0,0-1 0,0 1 0,-1-1 0,1 0 0,0 1 1,-1-1-1,1 0 0,-1 0 0,0 1 0,1-1 0,-1 0 0,-1 2 0,-1 0 179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2816,'-17'-17'1280,"51"17"160,-17 0-896,18-17 544,16 17-608,0 0-352,0 0-96,0 0 320,0-17-192,-17 17 64,0 0-128,1 0-1312,-18 0 640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2240,'-14'0'720,"11"0"-448,6 0-11,-1 0-138,9 0 542,-1 0 0,15 3-1,-16-1-473,3 2 66,0-2-1,1 0 0,-1 0 0,18 0 0,72-11 310,-8 1-385,-6 8 128,-85 0-282,0-1 0,0 1-1,0 0 1,-1 1 0,1-1-1,0 0 1,0 1 0,0-1-1,0 1 1,-1 0 0,1 0-1,0 0 1,-1 0 0,1 1-1,-1-1 1,1 1 0,1 1-1,-1 0 273,-6 0-544,-14 11-1494,-14 3 438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1728,'0'-14'560,"3"8"-331,-2 5-207,0 0 0,1-1 0,-1 1 0,0 0 0,1 0 0,-1 0 0,1 0 0,0 0 0,-1 1 0,1-1-1,0 0 1,-1 1 0,1-1 0,0 1 0,0 0 0,0-1 0,2 1 0,-2 0 7,-1 0 0,1 0 0,0-1 0,0 1 0,-1 0 0,1-1 1,0 1-1,-1-1 0,1 0 0,-1 0 0,1 1 0,1-2 0,11-5 276,-9 6-273,0-1 0,0 2 0,0-1 0,0 1 1,1-1-1,-1 2 0,0-1 0,0 0 1,0 1-1,0 0 0,0 0 0,0 1 1,0-1-1,0 1 0,0 0 0,-1 0 0,1 1 1,-1-1-1,1 1 0,-1 0 0,0 0 1,5 6-1,-6-6-21,-1 0 1,0 0-1,0 0 1,-1 0-1,1 0 1,-1 0-1,0 0 1,1 0-1,-1 1 1,-1-1-1,1 1 1,0-1-1,-1 1 1,0-1-1,0 1 1,0-1-1,0 1 1,-1 3-1,-1 4 59,0 0-1,0 0 0,-1 0 1,-6 13-1,6-18-38,0 0-1,-1-1 1,0 1-1,0-1 0,0 1 1,-1-1-1,0 0 1,0-1-1,0 1 1,0-1-1,-1 0 1,-7 3-1,8-3 32,-1-1 0,1 1-1,-1 0 1,1 0 0,0 1-1,1 0 1,-1 0 0,1 0 0,-7 10-1,0-1 233,12-13-262,0-1 1,0 0-1,0 1 0,0-1 1,0 0-1,0 1 0,1-1 1,-1 0-1,0 0 1,0 0-1,0 0 0,0 0 1,2 0-1,13 0 57,1 0 2,32-3 1,-22-3-47,-17 4-2,0 0 1,1 0-1,19 0 1,19 2 36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3808,'0'-17'1728,"17"34"-256,0-17-960,0 0 704,17 0-768,-17 0-288,0 0 128,17 0-160,-17 17-3616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2240,'0'0'992,"34"0"-832,-17 0 1504,17 0-928,0 0 0,0 0-480,17 0 128,-17 0-256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0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3712,'0'0'1696,"17"0"-640,0 17-736,1-17 128,-1 0-256,17 0 32,-17 17-128,17-17 224,0 0-192,-17 0 32,17 0-96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33 556 1568,'-28'0'501,"23"1"-372,7 1-60,9 9 165,-10-10-198,-1-1 0,1 1 0,-1-1 0,1 0-1,-1 1 1,1-1 0,-1 0 0,1 0 0,0 0-1,-1 1 1,1-1 0,0 0 0,-1 0 0,1 0-1,-1 0 1,1 0 0,0 0 0,-1 0 0,1 0 0,0 0-1,-1 0 1,1 0 0,-1-1 0,1 1 0,0 0-1,-1 0 1,1-1 0,-1 1 0,1 0 0,0-1 0,0 0 80,6-2 74,0 0 0,0 0 1,1 1-1,-1 0 0,11-2 0,0 0-115,-1-1 0,1 0 1,-1-2-1,-1 0 0,1 0 0,-1-2 0,0 0 0,-1-1 1,0-1-1,19-17 0,3-17 15,-25 31-45,0-1 0,-2 0 0,1 0 0,-2-1 0,0-1 0,13-33 0,-19 43-22,3-6 0,-1-1-1,0 1 1,-1-1-1,-1 0 1,0 0-1,-1 0 0,1-17 1,-3-51-375,0 79 202,0 6 198,0-2-35,0 1 0,0-1 0,-1 0 0,1 1 0,-1-1 0,1 1 0,-1-1 0,1 0 0,-1 0 0,-1 2 0,-6 18 170,6-1-91,0 1 0,3 35 0,-1-26-22,0-10 22,-1-12-48,1 0-1,0 0 1,1 0-1,2 11 1,8 13 116,-10-30-152,4 11 98,2-9 35,0-1-55,-5-2-68,0 0 0,0 0 0,0 0 0,0 0 0,0-1 0,0 1 0,0-1 0,0 1 0,0-1 0,0 0 0,0 0 0,1 0 0,-1 0 0,4-1 0,-4 0-3,1 0 0,-1 0 1,1 0-1,-1-1 1,0 1-1,0-1 1,0 1-1,0-1 1,0 0-1,0 0 1,0 0-1,0 0 1,-1 0-1,3-4 0,16-23 49,-9 20-45,7-7 26,-14 8-5,1 0 0,-1 0 0,5-13 0,6-14 46,4-6-75,-5 12-193,21-34 1,-18 43 30,-3 3-29,-10 6-172,-5 22 229,1-10 166,0 1-1,0 0 0,-1-1 1,1 1-1,0-1 0,-1 1 0,1 0 1,-1-1-1,0 1 0,1-1 0,-2 3 1,-6 14 249,2 25 156,0-18-260,4-19-155,1 0-1,0 0 1,0 0-1,0 0 0,0 0 1,1 0-1,0 0 1,2 9-1,9 33 112,-9-37-43,1 0-1,6 15 0,-8-23-66,0 0-1,1 0 1,-1 0-1,1 0 1,0 0 0,0-1-1,0 1 1,0-1 0,0 1-1,1-1 1,3 3-1,-4-4-31,1 0 0,-1 0 0,1 0 0,0 0 0,-1-1 0,1 1 0,0-1 0,-1 0 0,1 0 0,0 0 0,5 0 0,3 0-234,-10 0 185,-1 0 0,1 0 0,-1 0-1,1 0 1,-1 0 0,1 0 0,-1 0 0,1 0-1,0 0 1,-1 0 0,1 0 0,-1 0-1,1 0 1,-1 0 0,1-1 0,-1 1-1,1 0 1,-1 0 0,1-1 0,-1 1-1,1 0 1,-1-1 0,1 1 0,-1 0 0,0-1-1,1 1 1,-1-1 0,0 1 0,1 0-1,-1-1 1,0 1 0,1-1 0,-1 1-1,0-1 1,0 1 0,0-1 0,1 0 0,2-7-985,11-9-504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2240,'28'0'1048,"-20"-1"-939,-1 1 0,1 0 0,0 0 0,-1 1-1,12 2 1,-3 1 98,1 0 0,-1-1 0,1-1 0,17-1 0,377-1 1051,-399 0-1186,-1-1-1,0 0 0,0-1 0,-1 0 0,18-6 0,-13 4 61,-30 5-419,-50-12-875,62 11 1105,0 0 0,1 1 1,-1-1-1,1 1 0,-1 0 0,-3 1 0,2-1-33,1 1 0,0-1 0,0-1-1,-1 1 1,1 0 0,-7-1 0,3 0-38,6 0 106,-1 0 0,0 0 0,0 0-1,1 0 1,-1 0 0,0 0-1,0 0 1,0 0 0,1 1-1,-1-1 1,-3 2 0,-1 10-58,-5-7 16,11-4 60,-1 0 0,1 0 0,-1 0 1,1-1-1,0 1 0,0 0 0,-1 0 0,1 0 1,0 0-1,0 0 0,0 0 0,0 0 0,0 1 1,0 2 12,0-1 0,-1 1 1,1-1-1,-1 1 1,0-1-1,0 1 1,0-1-1,-2 4 1,-3 10 70,1 6 201,-3 41 1,6-41-38,-9 37 0,-11 11 177,14-18-226,6-32-121,-2-1-1,-5 23 1,8-40-67,-3 10 39,1 0 0,0 1 0,0-1 0,2 1 0,-1 15-1,2 36 249,0-63-265,0 0-1,0 0 1,0 0 0,0-1-1,-1 1 1,1 0 0,-1 0 0,1 0-1,-1-1 1,0 1 0,1 0-1,-1-1 1,0 1 0,-2 2 0,-2 4 201,4-6-188,1-1-1,-1 0 1,1 0 0,-1 0-1,0 1 1,0-1-1,0 0 1,1 0 0,-1 0-1,0 0 1,-2 1-1,1-1 14,0-1 0,0 1 0,0-1 0,0 0 0,1 1 0,-1-1 0,0 0 0,-3-1 0,-4 1 39,-2 1 55,6-1-74,0 1 1,0-1-1,1-1 1,-1 1-1,0-1 1,-9-2-1,-29-8 432,9 5-160,9-5-86,11 9-196,10 1-51,0 1 0,1-1 0,-1 0 0,0 0 0,-3-2 0,4 1-7,-1 0 1,1-1-1,0 1 0,0-1 0,0 0 0,1 0 0,-1 0 0,1-1 1,0 1-1,-1-1 0,-2-6 0,-2-7-150,-7-19-1,14 35 132,-17-50-217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52 2400,'-15'-14'779,"10"11"-481,-7 3 113,10 0 912,-1 3-262,-4 6-392,7-9-644,0 0 1,0 1 0,0-1-1,0 0 1,0 0-1,0 0 1,0 0-1,0 1 1,0-1-1,0 0 1,0 0-1,0 0 1,0 0-1,0 0 1,0 1-1,0-1 1,0 0 0,0 0-1,0 0 1,1 0-1,-1 0 1,0 0-1,0 1 1,0-1-1,0 0 1,0 0-1,0 0 1,0 0-1,1 0 1,-1 0 0,0 0-1,0 0 1,0 0-1,0 1 1,0-1-1,1 0 1,24 1 1692,-6-2-1445,-7 1 47,24 3 0,-20 0-170,-9-1-86,1-1 0,-1 0-1,9 1 1,25-7 163,-17 1-123,44-2 93,-2-5 33,-15 5-97,-14-5-21,-3 5 37,-16 0 52,-15 4-137,0 1-1,1 0 1,-1 0-1,0 0 1,1 0-1,6 0 1,-10 1-62,0 0 0,0 0 1,1 0-1,-1 0 0,0 0 1,0 0-1,0 0 0,0 0 1,0 0-1,0 0 0,0 0 1,0 0-1,0 0 0,0 0 1,1 0-1,-1 0 0,0 0 1,0 0-1,0 0 0,0 0 1,0 0-1,0 0 0,0 0 1,0 0-1,0 0 0,0 0 1,1 0-1,-1 0 0,0 0 1,0 0-1,0 1 0,0-1 1,0 0-1,0 0 0,0 0 1,0 0-1,0 0 0,0 0 1,0 0-1,0 0 1,0 0-1,0 0 0,0 1 1,0-1-1,0 0 0,0 0 1,0 0-1,0 0 0,0 0 1,0 0-1,0 0 0,0 0 1,0 0-1,0 1 0,0-1 1,0 0-1,0 14 73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2304,'0'-14'752,"0"11"1531,0 0-1916,0 2-352,0 1-1,0-1 1,0 1-1,0-1 1,0 0-1,0 1 1,0-1-1,1 1 1,-1-1-1,0 1 0,0-1 1,1 1-1,-1-1 1,0 1-1,1-1 1,-1 1-1,1-1 1,-1 1-1,0 0 0,1-1 1,-1 1-1,1-1 1,-1 1-1,1 0 1,-1 0-1,1-1 1,-1 1-1,1 0 1,-1 0-1,1 0 0,0-1 1,0 1-1,27-1 438,3-1-181,23-9 49,28 5-74,236-23 548,-195 24-650,-60 0-34,95-4 90,-110 9-186,-3 1-16,44-5 0,-47-3 59,-28 4 75,1 1 1,25-1-1,-32 6-96,-11 2-182,0-3-2,-1 0 0,1-1-1,-1 1 1,1-1 0,-1 1 0,-6 0 0,-35 13-1937,-6 2 613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2400,'0'0'779,"0"3"-481,0 8-122,0-10-171,0-1 0,0 0 0,0 0 0,0 0 0,0 0-1,0 0 1,0 0 0,0 0 0,0 0 0,0 0 0,0 1 0,0-1-1,0 0 1,0 0 0,0 0 0,0 0 0,0 0 0,0 0 0,0 0 0,0 0-1,0 0 1,0 0 0,0 1 0,0-1 0,0 0 0,0 0 0,0 0-1,1 0 1,-1 0 0,0 0 0,0 0 0,0 0 0,0 0 0,0 0 0,0 0-1,0 0 1,0 0 0,0 0 0,0 0 0,0 0 0,1 1 0,-1-1-1,0 0 1,0 0 0,0 0 0,0 0 0,0 0 0,0 0 0,0 0-1,0 0 1,0 0 0,1 0 0,-1-1 0,0 1 0,0 0 0,0 0 0,5 0 71,-2 0-7,0 0 0,1 0 0,-1 0 0,0 0 0,0 1 1,1-1-1,2 2 0,5 2-29,-1-2 0,1 1 0,-1-1 0,1 0 0,21-1 0,1-1-52,85 3 285,-89 1-199,27 1 50,0-10 6,-27 1-68,75 2 86,-72 3-100,51-5 1,-46-3-99,-22 4 31,1 1 0,19-1 0,16 3 339,-49 0-21,-4 0-209,0 1-63,0-1-1,0 0 0,0 1 1,0-1-1,1 1 0,-1 0 1,0-1-1,1 1 0,-1 0 1,0 0-1,1 0 0,-1 1 1,1-1-1,-1 0 0,1 0 1,-2 3-1,-16 11 198,8-11-210,10-4-16,0 1 0,0-1 0,0 0-1,0 1 1,0-1 0,0 1 0,0-1 0,0 1 0,0-1 0,0 1 0,0 0 0,0 0-1,1-1 1,-1 1 0,0 0 0,0 0 0,1 0 0,-1 0 0,0 0 0,1 0-1,-1 0 1,1 0 0,-1 1 0,-5 30-78,-7 6 33,9-28 59,1-1 0,-5 19 0,2 23-1,-5 3-102,7-25 53,3-11 22,-2-1 1,0 1-1,-6 16 0,-7 22 22,11-37 21,-1 1-1,-1-1 1,-10 21-1,13-33 15,1-1 0,-4 15 0,6-18-26,1-1-1,-1 1 1,1 0 0,-1 0-1,0-1 1,0 1 0,0-1 0,0 1-1,-1-1 1,1 1 0,-1-1 0,1 0-1,-1 1 1,0-1 0,0 0-1,0 0 1,0 0 0,0-1 0,-1 1-1,-3 2 1,-6 4 185,-26 11 1,17-9 97,19-9-267,0 0 0,0 0 0,0 0 0,0 0 0,-1-1 0,1 1 0,0-1 0,0 1 0,0-1 0,-4 0 0,0-1 88,1 0 1,-1 0 0,-9-4 0,3 0 57,-17-6 74,25 10-226,1 0 0,-1-1 0,1 1 0,-1-1 0,1 0 0,-1 1 0,1-2 0,0 1 0,0 0 0,-3-4 0,-8-5 57,1 1-28,-2 0-20,1-2 0,0 0 0,0 0 0,-18-23 0,9 4-62,2-2-1,-18-37 1,32 53-779,0 0 0,0-1 1,-6-29-1,12 39 181,0 1 1,1-15-1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2080,'42'-14'667,"-41"13"-653,0 1 0,0-1 0,0 1 0,0 0 1,0 0-1,0 0 0,0 0 0,0-1 1,0 1-1,0 0 0,0 1 0,0-1 0,0 0 1,1 0-1,-1 0 0,0 1 0,1 0 1,10 1 56,-5 0 19,-1-1 1,0 1-1,1 0 1,-1 1-1,0-1 0,0 1 1,-1 0-1,11 8 1,8 0 314,-19-9-292,0 0-1,-1 0 1,1 0 0,-1 0-1,1 1 1,-1 0 0,5 4 0,-1 0 200,12 14 195,-19-21-475,-1 1 0,1 0 0,-1 0 0,1 0 1,-1-1-1,1 1 0,-1 0 0,0 0 0,0 0 0,1 0 0,-1 0 0,0 0 0,0 0 0,0 0 1,0 0-1,0 0 0,0 0 0,0 0 0,0 0 0,0 0 0,0 0 0,-1-1 0,0 3 0,-2 2 55,0-1-1,-1 0 1,0 0-1,0 0 0,0 0 1,0-1-1,-1 1 1,1-1-1,-1 0 0,0 0 1,0-1-1,-7 3 0,-16 8-278,19-9 158,8-3 40,0-1 0,1 0 0,-1 0 1,0 1-1,1-1 0,-1 0 0,0 1 0,1-1 0,-1 1 0,1-1 0,-1 1 0,1-1 0,-1 1 0,1-1 0,-1 1 0,0 1 0,2-2-2,-1 1 0,0-1 0,0 1 1,1 0-1,-1-1 0,1 1 0,-1-1 1,1 1-1,-1-1 0,1 0 0,-1 1 1,1-1-1,-1 1 0,1-1 0,-1 0 0,1 0 1,0 1-1,-1-1 0,2 0 0,1 2 12,0-2 0,0 1 0,0 0 0,0-1 0,0 1 0,0-1 0,0 0 0,0 0 0,0 0 0,5-1 0,8 0 15,5 2 5,-2-1-40,0 0-1,21-4 1,11-7-397,-37 10 248,24-1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2304,'0'0'1280,"6"0"-853,45 0 426,369 0 501,-395 2-1264,-16 2-59,-9-3-30,0-1-1,0 0 1,0 0 0,0 0 0,0 1 0,0-1 0,0 0-1,0 0 1,0 1 0,0-1 0,0 0 0,0 0 0,0 1-1,0-1 1,0 0 0,0 0 0,0 1 0,0-1 0,0 0-1,0 0 1,0 0 0,0 1 0,0-1 0,0 0 0,-1 0-1,1 1 1,0-1 0,0 0 0,0 0 0,0 0-1,-1 0 1,1 1 0,0-1 0,0 0 0,-17 6 25,-12 8-20,25-11-29,-1 0 0,0-1 0,0 0 0,0 0 0,0 0 1,0 0-1,0-1 0,-1 0 0,-6 1 0,6-1-38,-1 0-1,1 1 1,0-1-1,0 1 1,-11 5-1,-5 3-279,17-8 290,0-1-1,0 2 0,0-1 1,0 1-1,0 0 0,0 0 0,1 0 1,0 0-1,-1 1 0,1 0 1,0 0-1,-3 5 0,0 2 23,1-1 1,0 2-1,1-1 0,0 0 1,1 1-1,0 0 0,1 0 0,-2 16 1,1 8-2,2 57 1,2-68 21,2 54-61,5-28 39,-3-33 31,-2 0 1,0 0-1,-2 0 0,1 1 1,-5 30-1,-8-1 95,7-14 32,-7-11 171,10-10-185,1-11-96,1 0 0,0 0-1,0 0 1,-1-1 0,1 1-1,-1 0 1,0 0 0,1 0-1,-1-1 1,0 1 0,0 0-1,0-1 1,0 1 0,0-1-1,-1 1 1,1-1 0,0 0-1,-1 1 1,1-1 0,-2 1-1,-2 1 8,0-1 0,0 0 0,0 0 0,0 0 0,0 0 1,0-1-1,0 0 0,-1 0 0,-5 0 0,-53 0 93,37-2-114,17 1 0,8 1-5,1-1 0,-1 0 0,0 0 0,1 0 0,-1 0 0,0 0 0,1 0-1,-1-1 1,0 1 0,1 0 0,-1-1 0,-2-1 0,1-6-69,6 16 172,-1-7-24,1 0 1,0 0-1,0 0 1,-1-1-1,1 1 1,0-1-1,0 0 1,0 0-1,-1 0 1,1 0-1,5-1 0,2 0 74,4 2 9,0 0 0,-1 0 0,14 5-1,-13-3-65,0-1 1,0 0-1,15-1 0,-9-1 22,23-3 1,14-8 282,-19 10-223,-26 1-161,0 0-1,-1-1 1,18-3 0,53-13-2379,-74 15 1892,-1-1 0,12-6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19 3328,'-23'5'408,"9"-2"132,-25 8 0,30-7-395,0 0 1,0 0-1,1 1 0,0 0 0,0 0 1,0 1-1,-7 7 0,11-10-84,1 0 0,0 1-1,0-1 1,1 1 0,-1 0-1,1 0 1,-1 0-1,1 0 1,1 0 0,-1 0-1,0 1 1,1-1-1,0 1 1,0-1 0,0 7-1,1-10-48,-1 5 10,1-1 0,0 1 0,0 0-1,0-1 1,1 1 0,0 0 0,0-1 0,0 1 0,1-1 0,0 1 0,0-1 0,0 0 0,1 0 0,4 7 0,0 1 6,-2-1-7,-3-8-4,1 1 0,-1 0-1,1-1 1,0 1 0,0-1 0,4 6 0,1-4 39,-1-1 1,1 1-1,0-1 1,0-1-1,1 1 1,-1-1-1,18 5 1,74 18 237,-86-24-271,0-1 0,0 0 0,0-1 0,0 0 0,0-1 0,0-1 0,0 0 0,0-1 0,14-3 0,122-30 286,-139 33-274,-1 0-1,0-2 1,19-7 0,-26 9-20,-1 0 1,1 0 0,-1 0-1,1-1 1,-1 1 0,4-5-1,1-2 36,-4 6-38,1 0 11,-1 0-1,1-1 0,-1 0 1,0 1-1,4-9 1,-6 10-17,-1 1 0,1-1 0,-1 0 0,1 0 0,-1 0 1,0 0-1,0 1 0,0-1 0,0 0 0,0 0 0,0 0 0,0 0 1,0 0-1,-1 0 0,1 1 0,-1-1 0,-1-3 0,0 0 6,-1 1-1,0 0 0,1-1 0,-1 1 0,-5-4 0,0-2 6,-7-10 19,7 9-22,0 0 0,-1 1 0,0 0 0,-13-10 0,7 8-47,-1 1 0,0 1 0,-1 0 0,-32-13 0,46 23 15,0-1 0,0 0 0,0 0 0,0 0 0,0-1 0,0 1 0,0-1 0,1 1 0,-1-1 0,-2-3 0,4 5 5,1 0-1,0 0 0,-1-1 0,1 1 1,0 0-1,0-1 0,-1 1 0,1-1 1,0 1-1,0 0 0,0-1 0,0 1 1,-1-1-1,1 1 0,0 0 0,0-1 1,0 1-1,0-1 0,0 1 0,0-1 1,0 1-1,0-1 0,0 1 0,0 0 1,0-1-1,1 1 0,-1-1 0,0 1 1,0 0-1,0-1 0,0 1 0,1-1 1,-1 1-1,0 0 0,0-1 0,1 1 1,-1 0-1,0-1 0,1 1 0,-1 0 0,0 0 1,1-1-1,-1 1 0,1 0 0,0-1 1,4 0-442,1 0 1,0 0 0,0 1-1,1 0 1,-1 0 0,0 0 0,0 0-1,11 3 1,31 12-1819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3328,'-17'0'1504,"68"-17"-1312,-16 17 864,-1 0-608,17-17 544,0 34-576,17-17-96,-17 0-192,-17 17-288,17-17 64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2496,'0'17'1120,"-17"69"-992,17-35 864,0 0-576,0 0 64,0 34-320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1135 2656,'0'8'710,"0"-9"-180,0-20 137,0-33 146,0-162 227,0 171-978,3-66 41,9 20-87,-8 34-70,0 4 47,2 1 0,19-84 0,4 62 167,-18 40 62,-8 23-101,0 0 0,1 0 0,0 1 0,11-18 0,-15 28-118,4-9 82,1 1 0,1-1 0,-1 2 0,1-1 0,1 1 0,0-1 0,-1 2 0,16-12 0,22-2 92,-6 3-61,-35 16-100,-1 0 0,1-1-1,-1 1 1,1 0 0,0 0 0,-1 1-1,1-1 1,0 1 0,0-1-1,3 1 1,-2 1 46,0-1 1,0 1-1,0 0 1,0 1-1,0-1 1,-1 1-1,5 2 0,-7-4-52,0 1 1,-1-1-1,1 1 0,-1-1 0,1 1 0,0-1 0,-1 1 0,1-1 0,-1 1 0,1-1 0,-1 1 0,0-1 1,1 1-1,-1 0 0,0-1 0,1 1 0,-1 0 0,0 0 0,0-1 0,1 1 0,-1 0 0,0-1 0,0 1 0,0 0 1,0 0-1,0-1 0,0 1 0,0 0 0,0 0 0,0-1 0,-1 1 0,1 0 0,0-1 0,0 1 0,-1 0 1,1 0-1,-3 5 54,0-1-1,0 0 1,-7 9 0,4-5-10,2-1-18,-1-1 0,-1 1 0,1-1 1,-1 0-1,-1 0 0,1-1 0,-1 0 0,-12 9 0,13-11-181,0 1 0,0 0 0,-5 7 0,6-7-165,5-5 265,1 1 0,-1-1 0,1 0 0,-1 1 0,1-1 0,0 0 0,-1 0 0,1 0 0,-1 1 0,1-1 0,-1 0-1,1 0 1,0 0 0,-1 0 0,1 0 0,0 0 0,0 0 0,-1 0-40,6 3-118,0 1 173,0 1 0,0-1 1,0 0-1,1 0 0,-1 0 0,9 2 0,-7-3 11,1 1 0,-1 0 1,-1 1-1,1 0 0,-1 0 0,10 9 0,52 65-173,-69-78 192,58 61 60,-51-54-17,-1 0 0,-1 0 0,0 1 1,0 0-1,0 0 0,3 11 0,-8-19-12,1 0-1,-1 0 0,0 1 0,1-1 1,-1 0-1,0 0 0,0 1 0,0-1 1,0 0-1,0 1 0,-1-1 0,1 0 0,0 0 1,-1 1-1,1-1 0,0 0 0,-1 0 1,0 0-1,0 2 0,-2 0 28,1 1 0,-1-1 0,0 0 0,-5 4 0,-1 1 82,7-6-131,-1 0 1,1-1-1,-1 1 0,1-1 0,-1 1 1,0-1-1,1 0 0,-1 1 0,0-2 1,0 1-1,0 0 0,0 0 0,1-1 1,-1 0-1,0 1 0,0-1 0,0 0 1,-5-1-1,-1 1 2,2 0 2,1-1 1,-1 0 0,0 0-1,0 0 1,-8-3 0,-9-2 53,9 3-49,11 3-56,0-1-1,0 1 0,0-1 1,0 0-1,-4-2 1,6 2-42,0 0 1,0-1-1,1 1 0,-1-1 1,0 1-1,1-1 1,-1 1-1,-1-3 0,-6-7-425,5 8 357,0 0 0,0 0-1,0 0 1,0 1-1,-7-3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3072,'0'-15'976,"0"15"-969,0 0 0,0 0-1,0 0 1,0 0 0,0 0 0,0 0 0,0 0 0,0 0-1,0-1 1,0 1 0,0 0 0,0 0 0,0 0 0,0 0-1,0 0 1,0 0 0,0 0 0,0 0 0,0 0-1,0 0 1,0-1 0,0 1 0,0 0 0,0 0 0,0 0-1,0 0 1,0 0 0,1 0 0,-1 0 0,0 0 0,0 0-1,0 0 1,0 0 0,0 0 0,0 0 0,0-1 0,0 1-1,0 0 1,0 0 0,0 0 0,1 0 0,-1 0 0,0 0-1,0 0 1,0 0 0,0 0 0,0 0 0,0 0 0,0 0-1,0 0 1,0 0 0,1 0 0,-1 0 0,0 0 0,0 0-1,0 1 1,3-1 73,-1-1 40,1 1 0,-1 0 0,0 0 0,1 0 0,-1 1 0,0-1 0,1 1 0,-1-1 0,0 1 0,0 0 0,1 0 0,-1 0 0,0 0 0,0 0 0,0 0 0,0 0 0,0 1 0,-1-1 0,1 1 0,0 0 0,1 1 0,-2-2-79,0 0 7,0 0-1,1 1 0,-1-1 0,0 0 1,0 1-1,0-1 0,0 1 1,-1-1-1,1 1 0,0-1 0,-1 1 1,1 0-1,-1-1 0,1 1 0,-1 0 1,0 0-1,0-1 0,1 1 0,-2 2 1,1 6 44,-1-7-70,1 0-1,0 0 0,0 1 0,0-1 0,0 0 0,0 0 0,1 1 1,-1-1-1,1 0 0,1 4 0,3 2 20,-3-8-24,-1 0 0,0 1 0,-1 0 0,1-1 0,0 1-1,0-1 1,-1 1 0,1 0 0,-1 0 0,1-1 0,-1 1 0,0 0 0,0 2-1,0 27 459,3-25-512,-2-6 31,-1 1 0,1 0 1,-1-1-1,1 1 0,-1-1 0,1 1 1,-1-1-1,1 0 0,-1 1 0,1-1 1,0 0-1,-1 1 0,1-1 1,0 0-1,-1 0 0,1 1 0,0-1 1,0 0-1,-1 0 0,1 0 0,0 0 1,-1 0-1,1 0 0,0 0 1,0 0-1,-1 0 0,1 0 0,0-1 1,-1 1-1,1 0 0,0 0 0,-1-1 1,1 1-1,0 0 0,0-1 1,9-3-83,-5 3 64,-1 0-1,1 0 1,0 1-1,8 0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35 2240,'-15'-14'720,"12"8"-448,3-5 11,0 8 405,3 3-278,1 0-379,-1 0 38,0 0 0,0 0 0,0 0-1,0 0 1,0 1 0,0-1 0,4 2 0,1 3 93,-6-4-150,-1 0-1,1 0 1,-1 0-1,1 0 1,-1 0-1,1-1 1,0 1 0,0-1-1,-1 1 1,1-1-1,0 1 1,0-1-1,0 0 1,2 0-1,9 0-6,-4-1-42,0 1 0,0 1 0,17 2 0,-10 2 4,-9-3-104,0 0 0,1 0 0,-1-1 1,0 0-1,9 0 0,-4 1 67,-12-2 69,0 0 0,0 0 0,0 0 0,0 0 0,0 0 0,0 0 0,1 0 0,-1 0 0,0 0 0,0 0 0,0 0 0,0 0 0,0 0 0,0 1 0,0-1 0,0 0 0,0 0 0,0 0 0,0 0 0,0 0 0,0 0 0,0 0 0,0 0 0,0 0 0,0 1 0,0-1 0,0 0 0,0 0 0,0 0 0,0 0 0,0 0 0,0 0 0,0 0 0,0 0 0,0 0 0,0 0 0,0 1 0,0-1 0,0 0 0,-1 0 0,1 0 0,0 0 0,0 0 0,0 0 0,0 0 0,0 0 0,0 0 0,0 0 0,0 0 0,0 0 0,0 0 0,-20 11-53,11-7 49,-13 9 18,-4 2 33,24-14-45,0-1 1,0 1 0,0 0 0,0-1 0,1 1 0,-1 0 0,0 0 0,1 0 0,-1 0 0,1 0-1,-1 1 1,1-1 0,-1 0 0,1 1 0,0-1 0,0 1 0,0-1 0,0 1 0,-2 2-1,-2 5 4,2-5-13,1-1 0,0 1 0,0-1-1,1 1 1,-1 0 0,1 0 0,-1 0 0,1-1 0,-1 9-1,0 0-26,-10 36 88,6-28 246,-5 29 0,6 22 234,1-40-256,-6 108 646,10 197 933,0-328-1779,0 1 1,-1 0 0,0 0-1,0 0 1,-1-1 0,0 1-1,-1 0 1,-4 11-1,1-7 61,4-9-77,0 0 1,1 1-1,-1-1 1,1 1-1,0-1 1,0 1-1,0-1 0,1 1 1,-1 8-1,2-12-52,-1 0-1,0 1 1,0-1-1,0 0 0,-1 0 1,1 1-1,0-1 1,0 0-1,-1 0 0,1 0 1,0 1-1,-1-1 1,0 0-1,1 0 1,-1 0-1,1 0 0,-1 0 1,0 0-1,0 0 1,0 0-1,0 0 0,0 0 1,0-1-1,0 1 1,0 0-1,0-1 0,0 1 1,-2 0-1,-1 1 20,-1-1 0,0-1 0,0 1-1,1-1 1,-1 0 0,-6 0 0,0 0 29,8 0-55,-1-1 0,0 1-1,1-1 1,-1 1 0,1-1-1,-1 0 1,1-1 0,0 1 0,-1-1-1,-2-1 1,2 1-10,3 1 3,1 1-1,-1 0 1,0-1 0,1 1-1,-1 0 1,0-1 0,0 1-1,1 0 1,-1 0 0,0 0-1,0 0 1,1 0 0,-1 0-1,-1 0 1,-20 0-214,16 0 27,6 3-256,0-2 448,0 0 0,0 0 0,0 0 0,0 0 0,0 1 0,1-1 0,-1 0 0,0 0 0,1 0 0,-1 0 0,0 0 0,1 0 0,-1 0 0,1 0 0,0 0 0,-1 0 0,1 0 0,0 0 0,0 0 0,0-1 0,-1 1 0,1 0 0,0 0 0,0-1 0,0 1 0,0-1 0,0 1 0,0-1 0,2 1 0,3 1 19,0-1 1,-1-1-1,1 1 1,0-1-1,6 0 1,-4 0-3,129 0 207,-113-2-913,0-1 0,0-1 0,0-1 0,44-15-1,-28 3-1805,-6 0 820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52 2240,'-29'-28'720,"29"28"-708,0-1 0,0 1-1,-1-1 1,1 1 0,0 0 0,0-1 0,-1 1 0,1 0-1,0-1 1,-1 1 0,1 0 0,-1 0 0,1-1-1,0 1 1,-1 0 0,1 0 0,0 0 0,-1 0 0,1 0-1,-1-1 1,1 1 0,-1 0 0,-1 0 103,0 0 0,0-1 0,0 1 1,0-1-1,0 0 0,0 1 0,1-1 0,-1 0 1,0 0-1,1 0 0,-1 0 0,0 0 0,1-1 1,-3-1-1,4 3-77,0-1 1,0 1-1,-1 0 0,1 0 1,0 0-1,0-1 0,-1 1 1,1 0-1,0 0 0,-1 0 1,1-1-1,0 1 1,-1 0-1,1 0 0,0 0 1,-1 0-1,1 0 0,0 0 1,-1 0-1,1 0 0,0 0 1,-1 0-1,1 0 0,0 0 1,-1 0-1,-33 0 1610,29 0-1566,0 1 0,1-1 0,-1 1 0,0 0 0,1 0 0,-1 0 1,1 1-1,-1 0 0,1 0 0,0 0 0,0 0 0,0 1 0,-4 2 0,3-1-42,0 1 0,0-1 0,0 1 0,1 0 0,0 0 0,0 1 0,1-1 0,-1 1 0,1 0 0,-3 8 0,2-1 38,0 1 0,0-1-1,2 1 1,-1-1-1,2 1 1,0 0-1,1-1 1,0 1 0,1 0-1,3 18 1,-2-24-53,0 0 0,0 1 0,1-1 1,0-1-1,0 1 0,1 0 0,0-1 0,1 0 1,0 0-1,10 12 0,-10-14-1,1-1-1,-1-1 1,1 1 0,-1-1 0,1 0-1,0 0 1,0-1 0,0 0-1,1 0 1,-1 0 0,1-1-1,-1 0 1,12 1 0,-11-2 7,10 1 17,1 0 0,-1-2 0,0 0 0,-1-1 0,1-1 0,21-6 0,-32 8-39,7-2 18,0 0 0,0-1 0,18-8 0,-22 8 22,-1-2 0,15-11-1,-3 2 30,3 1-8,-16 11-43,0-1 1,-1 0-1,9-7 0,-13 9-10,0 0 0,0 0 0,0-1 0,0 1 0,-1 0 0,1-1 0,-1 1 0,1-1 0,-1 0-1,0 1 1,0-1 0,0 0 0,1-3 0,-2 2-2,1 0 0,-1 0 1,1-1-1,-1 1 0,0 0 0,-1 0 0,1 0 0,-1 0 1,0-1-1,0 1 0,0 0 0,0 0 0,-3-4 1,0-1 9,-1 2 0,0-1 0,-1 0 0,0 1 0,-12-11 0,11 10-6,-1 1 0,0 0 0,0 0 0,-1 1 1,1 0-1,-2 0 0,1 1 0,-1 0 0,-12-4 1,-12-4-24,-17-5-131,37 15-28,11 3 115,0-1 0,1 1 0,-1-1 1,0 0-1,1 1 0,-1-1 1,1 0-1,0-1 0,-1 1 0,1 0 1,-5-4-1,5 3-66,4 1 20,13 1-23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4160,'14'-14'1333,"-11"8"-821,-3 6-488,-1-1 0,1 0 0,0 1 0,1-1 0,-1 1 0,0-1 0,0 1-1,0-1 1,0 1 0,0-1 0,0 1 0,1 0 0,-1-1 0,0 1 0,0-1 0,1 1 0,-1-1 0,0 1 0,0 0-1,1-1 1,-1 1 0,1-1 0,-1 1 0,0 0 0,1 0 0,-1-1 0,1 1 0,-1 0 0,1-1 0,19 0 1208,-13 1-1187,-6 0-31,0 0 0,0-1 0,0 1 0,0 0 1,0 0-1,0-1 0,0 1 0,0-1 0,0 1 0,0-1 0,0 1 1,0-1-1,0 0 0,0 1 0,0-1 0,-1 0 0,2-1 0,-1 1-11,-1 1 0,1-1 0,0 0 0,0 1-1,-1-1 1,1 0 0,0 1 0,0-1-1,0 1 1,0-1 0,0 1 0,0-1 0,0 1-1,0 0 1,-1 0 0,1-1 0,0 1-1,1 0 1,-1 0 0,0 0 0,0 0 0,0 0-1,0 0 1,0 0 0,0 0 0,0 1 0,0-1-1,0 0 1,-1 1 0,1-1 0,0 0-1,0 1 1,0-1 0,1 2 0,12 9-233,-8-8-676,-6-3 860,1 0 0,0 0 0,0 0-1,0 1 1,-1-1 0,1 0 0,0 0 0,0 1 0,-1-1 0,1 1 0,0-1 0,-1 0 0,1 1 0,-1 0 0,1-1 0,0 1-1,-1-1 1,1 1 0,-1-1 0,1 1 0,-1 0 0,0 0 0,1-1 0,-1 1 0,0 0 0,1 1 0,0-1 8,-1 0 1,1 1-1,0-1 0,-1 0 1,1 1-1,0-1 0,0 0 1,0 0-1,0 0 1,1 0-1,-1 0 0,0 0 1,2 1-1,11 4-111,-8 5 128,8-5 111,-5-1-50,-8-4-35,1 0-1,-1 0 1,1 0 0,-1 0 0,1 0-1,0-1 1,-1 1 0,1-1 0,0 1 0,0-1-1,-1 1 1,1-1 0,2 0 0,9 1 30,-10-1-11,1 0 0,-1 1 0,1-1 1,-1-1-1,1 1 0,-1 0 0,1-1 1,-1 0-1,4-1 0,2-2 107,19-9 277,1 2-163,-28 11-233,0-1 0,0 1 0,0 0 0,0 0 0,0-1-1,0 1 1,0 0 0,0-1 0,-1 1 0,1-1 0,0 1 0,0-1 0,0 0 0,0 1-1,-1-1 1,1 0 0,0 0 0,0-1 0,4-4 93,3 1-30,-3 1-35,-3-10 47,-3 12-67,1 0-1,0 0 1,-1 1-1,1-1 1,-1 0-1,0 0 0,1 1 1,-1-1-1,0 0 1,-2-2-1,-3-5 45,1-5 96,-7 8-32,9 0-35,2 5-90,1 1 0,0-1 0,0 1 0,0 0 0,0-1 0,0 1 0,-1-1 1,1 1-1,0 0 0,0-1 0,0 1 0,-1 0 0,1-1 0,0 1 0,-1 0 0,1 0 1,0-1-1,-1 1 0,1 0 0,0 0 0,-1 0 0,1-1 0,-1 1 0,1 0 0,0 0 1,-1 0-1,1 0 0,-1 0 0,1 0 0,0 0 0,-1 0 0,1 0 0,-1 0 0,1 0 1,0 0-1,-1 0 0,1 0 0,-1 0 0,1 0 0,0 0 0,-1 1 0,1-1 0,-1 0 1,1 0-1,0 0 0,-1 1 0,1-1 0,-1 0 0,-13 12 82,11-6-26,3 2-50,1-3-3,-1 1 0,0-1-1,-1 1 1,-1 9-1,-2-6 0,4-8-5,-1 0 0,1 0 0,0 0 0,-1 0 0,1 0 0,0 0 0,0 0 0,-1 0 0,1 0 0,0 0 0,0 0 0,0 0 0,0 0 0,1 0 0,-1 0 0,0 0 0,0 0 0,0 0 0,1 0 0,-1 0 0,1 0 1,-1 0-1,1 0 0,-1 0 0,1-1 0,0 2 0,0-1 0,3 10-2,-3-9 3,-1-1 0,1 1 0,0-1-1,0 1 1,-1-1 0,1 1 0,0-1-1,0 1 1,1-1 0,-1 0 0,0 0-1,0 1 1,0-1 0,1 0 0,1 1-1,7 4-11,0-1 0,1 0 0,-1 0 0,21 5-1,48 7-700,-59-14 91,0-2 0,29-1 0,-22-1 186,-15 1-1,0 0 1,15-3-1,13-8-364,-29 10 667,-1 0 0,15 0-1,-23 1 133,0 1 0,0-1 0,0 0 0,0-1-1,0 1 1,0 0 0,0 0 0,1-1 0,-1 1 0,0-1-1,0 0 1,-1 0 0,1 0 0,0 0 0,0 0 0,0 0-1,0 0 1,-1 0 0,1-1 0,-1 1 0,1-1 0,-1 1-1,2-3 1,8-7 88,7-2 8,-16 12-76,-1 0-1,1 0 0,0 0 0,0 0 0,0 0 0,-1 0 0,1-1 0,-1 1 0,1-1 0,-1 1 0,0-1 0,1 1 0,-1-1 0,0 0 0,0 0 1,0 1-1,0-1 0,0 0 0,-1 0 0,1 0 0,-1 0 0,1 0 0,-1 0 0,1 0 0,-1-3 0,0-60 2318,0 64-2321,0 1-1,0-1 1,0 1 0,0-1-1,0 1 1,0-1 0,0 1-1,0-1 1,0 1 0,0-1-1,0 0 1,0 1 0,0-1-1,0 1 1,-1 0 0,1-1-1,0 1 1,0-1 0,-1 1-1,1-1 1,0 1 0,-1-1-1,1 1 1,0 0 0,-1-1-1,1 1 1,0 0 0,-1-1-1,1 1 1,-1 0 0,1 0-1,-1-1 1,1 1 0,-1 0-1,1 0 1,-1 0 0,-1 0 24,1 0 0,-1 0 1,1 1-1,-1-1 0,1 1 0,-1-1 1,1 1-1,-1 0 0,1-1 1,0 1-1,-1 0 0,-1 2 1,-1 0 8,0 0 1,1 0 0,-1 1 0,1-1 0,-1 1-1,1 0 1,1 0 0,-1 1 0,-3 5-1,6-7-44,-1 0 1,0 0-1,1 0 0,0 1 0,0-1 0,0 0 0,0 0 0,0 1 0,1-1 0,-1 0 0,1 0 0,0 0 0,0 0 0,2 5 0,-2-6-45,0 0 1,0 0 0,0-1-1,0 1 1,0 0 0,0 0-1,1-1 1,-1 1-1,1-1 1,-1 1 0,1-1-1,0 0 1,-1 0-1,1 0 1,0 0 0,0 0-1,0 0 1,0 0-1,0 0 1,0-1 0,0 1-1,0-1 1,0 1 0,4-1-1,8 0-2215,-11 0 635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3232,'-14'0'1035,"11"0"-614,6 0-197,-2 0-215,-1 0 0,1 0 0,-1 0 0,0 0 0,1 0 1,-1 0-1,1 0 0,-1 1 0,1-1 0,-1 0 0,1 0 0,-1 0 0,0 0 1,1 1-1,-1-1 0,1 0 0,-1 0 0,0 1 0,1-1 0,-1 0 0,0 0 1,1 1-1,-1-1 0,0 0 0,0 1 0,1-1 0,-1 1 0,9 8 168,4-6 17,-10-2-162,-1-1 1,1 1-1,-1 0 0,1 0 0,-1 0 0,1 0 1,-1 0-1,0 1 0,0-1 0,1 1 1,-1-1-1,0 1 0,2 2 0,42 34 255,8 7-57,-42-32-190,0 1-1,15 24 0,-26-36-31,1 0 0,-1-1-1,0 1 1,0 0 0,0 0 0,0 0 0,-1 0 0,1 0 0,-1 1 0,1-1-1,-1 0 1,1 2 0,-2 0 25,1 0-1,-1 0 1,0-1 0,0 1-1,-3 6 1,-2 7 79,5-14-103,0 0-1,-1-1 0,1 1 0,-1 0 1,1-1-1,-1 1 0,0-1 0,0 1 1,0-1-1,-1 0 0,1 0 0,0 0 1,-1 0-1,-3 2 0,-4 1 45,-1 0 1,-16 6-1,11-5 31,3-1 66,1-2 0,-1 0 0,0 0 0,0-1 0,0-1 0,0 0 0,-25-1-1,12-1 130,24 1-269,1 0-1,-1 0 1,0 0 0,0 0 0,1 0 0,-1-1 0,0 1 0,0-1-1,1 1 1,-1-1 0,0 1 0,1-1 0,-3-2 0,3 3-5,0-1 1,1 0-1,-1 0 1,0 1 0,1-1-1,-1 0 1,1 0-1,-1 0 1,1 0 0,-1 1-1,1-1 1,0 0-1,0 0 1,-1 0-1,1 0 1,0 0 0,0 0-1,0-1 1,0-2 2,1 1 0,-1 0 1,1-1-1,0 1 1,0 0-1,0 0 0,0 0 1,0 0-1,1 0 0,3-6 1,-2 6-21,-1-1 0,1 1 1,0 0-1,0 0 0,0 1 0,0-1 1,0 1-1,1-1 0,-1 1 0,6-2 1,2-1-100,23-6 1,-15 5 49,134-45 77,-140 47 91,1 0-1,-1 1 1,1 0 0,0 1-1,0 1 1,-1 0 0,1 1-1,0 1 1,16 2 0,-3 2 109,-17-2-101,0-1 0,1 0 1,19 0-1,172-2 1320,-198 0-1408,1 0 1,-1-1 0,0 1-1,0-1 1,0 0-1,0 0 1,0-1 0,0 1-1,0-1 1,6-3 0,-6 4-7,-1 0 0,0 0-1,1 0 1,-1 1 0,1-1 0,-1 1 0,1 0 0,-1 0 0,5 1 0,4 0-2209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4064,'17'0'1824,"17"-17"-1568,-17 17 1184,17 0-832,-17 0 480,17 0-640,17 0-64,-17 0-224,0 0 128,0 17-192</inkml:trace>
  <inkml:trace contextRef="#ctx0" brushRef="#br0" timeOffset="1">18 222 3392,'0'17'1536,"34"-17"-1312,-17 0 480,17 17-416,0-34 192,0 17-320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4640,'-17'-17'2112,"34"17"-1824,17 0 1056,1-17-192,-1 17-672,0 0-224,0 17-160,17-17-320,-17 0 128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2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70 1664,'0'28'762,"-1"-24"-740,1 0 0,0 0 0,1 0 1,-1 0-1,1 0 0,1 6 0,-1-7 36,0 0-1,0 0 1,1 0-1,-1 0 1,1-1-1,0 1 0,0 0 1,0-1-1,0 1 1,3 2-1,25 19 293,-18-19-310,-1 0 1,1-1 0,1 0-1,-1-1 1,24 4 0,-18-4-8,4 2 66,-8-2-34,0 0-1,21 0 1,-31-3-50,0-1-1,1 1 1,-1-1-1,0-1 0,0 1 1,0 0-1,0-1 1,7-4-1,16-5 48,-13 8-22,-11 3-27,-1-1 0,1 1 0,-1-1 0,1 0 0,-1 1 0,1-1 0,-1 0 0,0 0 0,1-1 0,-1 1 0,0 0 0,0-1 0,0 1 0,2-3 0,9-5 336,-12 8-298,1 0 0,-1 0 0,1 0 0,0 0 0,-1-1 0,0 1 0,1 0 0,-1-1 0,2-1 0,-3 2-53,0 0 0,-1 0 0,1-1 0,0 1 0,0 0 0,0 0 0,-1 0 0,1 0 0,-1 0 0,1 0 0,-1-1 0,1 1 0,-2-1 0,-7-15-130,7 13 122,1 0 9,-1 0 1,0 1-1,0-1 1,0 1-1,-1-1 0,1 1 1,-1 0-1,0 0 1,0 0-1,-6-4 1,-17-12 5,-2 2 0,0 1 1,-38-15-1,62 30-15,0 0 0,0 0 0,0 1 0,0-1 1,-1 1-1,1 0 0,0 0 0,0 0 0,-1 1 0,1 0 0,0 0 0,0 0 1,0 0-1,0 0 0,0 1 0,0 0 0,0 0 0,1 0 0,-5 2 1,1 1-30,1 0 1,-1 1 0,1 0 0,0 0 0,1 0 0,-9 11 0,14-16 38,-7 8 20,1 1-1,0 1 1,0 0 0,1-1 0,0 2 0,1-1 0,0 0-1,1 1 1,1 0 0,-1 0 0,2-1 0,0 1-1,0 17 1,1 187 402,1-207-397,-1 0 1,2 1-1,-1-1 1,4 11-1,-2-13 12,-2 1-1,1-1 0,-1 1 1,0 7-1,0 0 54,-1-12-79,1 0 0,-1-1 0,0 1 0,0 0 1,0-1-1,0 1 0,-1 0 0,1 0 0,-1-1 0,1 1 1,-3 3-1,-8 0 90,5 5-32,-8-5-31,-3 8 477,16-13-422,-1 1 0,1-1 0,-1 0 0,1 1 0,-1-1 1,0 0-1,1 0 0,-1 0 0,0 0 0,0 0 1,0 0-1,0 0 0,0-1 0,0 1 0,0-1 0,0 1 1,-2-1-1,-61 0 1619,62 0-1639,6-3-40,8-8-65,-5 8-90,-6 3 83,1 0 1,-1 0 0,0 0 0,1 0 0,-1 0-1,1 0 1,-1 0 0,1 0 0,-1 0 0,1 0-1,-1 0 1,1 0 0,-1-1 0,0 1 0,1 0-1,-1 0 1,1 0 0,-1-1 0,0 1 0,1 0-1,-1-1 1,0 1 0,1 0 0,-1-1 0,0 1-1,0 0 1,1-1 0,-1 1 0,0-1-1,1 0 1,4-6-1647,-5 6 1567,1 1 0,0 0-1,0-1 1,0 1-1,0 0 1,0-1-1,0 1 1,0 0-1,-1 0 1,1 0-1,0 0 1,0 0-1,2 0 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2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1056,'-28'14'357,"22"-11"27,9-1 438,8 10-97,-5-9 347,346-3 2026,-294 0-2990,112-3 472,-108-2-415,128-4 236,-73 6-247,-54-3-32,64-2 156,-87 8-85,-9 1 116,49-5 0,-48-3 48,-22 5-186,0 0 0,1 0-1,17 1 1,120 1 325,-148-1-535,0 1 0,0 0 0,0 0 1,0 0-1,0 0 0,0 0 0,0 0 0,0 0 1,0 0-1,1 0 0,-1 0 0,0 0 0,0 0 0,0 0 1,0 0-1,0 0 0,0 0 0,0 0 0,0 0 0,0 0 1,0 0-1,1 1 0,-1-1 0,0 0 0,0 0 0,0 0 1,0 0-1,0 0 0,0 0 0,0 0 0,0 0 0,0 0 1,0 0-1,0 0 0,0 0 0,0 0 0,0 0 0,1 1 1,-1-1-1,0 0 0,0 0 0,0 0 0,0 0 1,0 0-1,0 0 0,0 0 0,0 0 0,0 0 0,0 1 1,0-1-1,0 0 0,0 0 0,0 0 0,0 0 0,0 0 1,-1 0-1,1 15-1577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2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17 1728,'0'0'560,"-3"-2"-331,2 0-185,-1 1-1,1 0 1,0 0 0,-1 0-1,1 0 1,-1 0-1,0 0 1,1 0-1,-1 1 1,-3-2 0,-26-1 1060,26 4-964,1-1 1,0 1-1,0-1 0,-1 1 1,1 1-1,0-1 0,0 0 0,0 1 1,-7 4-1,9-5-71,-1 0 1,1-1-1,-1 1 1,1-1-1,-1 1 0,1-1 1,-1 0-1,0 0 1,-4 0-1,-14 1 90,6 5-25,0-1-1,0 2 1,1 0-1,0 1 0,-24 18 1,27-19 30,-85 61 1036,93-66-1169,0-1 0,1 1 0,-1 0 0,1 1 0,-1-1 0,1 0 0,0 1-1,0-1 1,0 1 0,1 0 0,-1-1 0,1 1 0,-3 5 0,3-1 50,-1-1-1,1 1 1,0-1 0,1 1 0,0 10 0,0-15-69,0 1 0,0-1 0,0 0-1,1 1 1,-1-1 0,1 0 0,0 0 0,0 0 0,-1 1 0,1-1 0,1 0 0,-1 0 0,0 0 0,0 0 0,1-1 0,-1 1 0,1 0-1,2 2 1,2 0 69,-1-1-1,1 1 1,-1-1-1,1 0 0,0 0 1,12 3-1,8 6 109,-19-8-165,2 0 0,14 5 0,11-4-18,-17 0-31,-10-3-14,0 0-1,0 0 1,0-1-1,0 0 1,9 0-1,15-1-2034,-28 0 922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2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52 2080,'-48'0'1339,"45"0"31,0 0-303,-7 0 740,21 1-1131,-4-1-515,0 0-1,-1-1 1,13-2-1,-9 0-107,1 0 1,0 0-1,0 1 0,0 1 1,17-1-1,125-15 320,-131 18-255,-14-1-62,0 1 0,0-1 0,0-1 0,0 1 0,13-4 0,-7-3 77,-12 6-145,-1 0-1,1 0 0,-1 1 0,1-1 1,-1 0-1,1 1 0,0-1 0,-1 1 1,1 0-1,0-1 0,-1 1 0,3 0 1,13 0-1402,0 0 348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2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3072,'0'-17'1376,"34"68"-1184,-34-34 800,0 17-576,0 1 64,-17-1-320,-17 17 256,16-17-224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2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1056,'0'-29'357,"0"24"-69,0 8-178,0 1-1,0-1 0,0 1 0,1-1 1,0 0-1,0 1 0,0-1 0,2 6 1,4 9 469,-2 2-176,-4-14-284,1 0-1,0 0 0,0 0 1,0 0-1,0 0 1,5 6-1,-5-7-68,17 25 384,31 41 0,-43-63-327,0 1-1,1-1 1,0 0-1,0-1 1,1 0 0,0 0-1,0-1 1,1 0-1,14 7 1,-4-6 193,42 20 610,-58-25-854,0 0-1,-1 0 0,1-1 1,0 1-1,0-1 0,0 1 1,0-1-1,0 0 0,0-1 1,0 1-1,0-1 0,0 0 1,1 0-1,-1 0 0,5-1 1,25-11 322,-24 10-326,-7 2 0,0-1 1,1 0-1,-1 1 1,0-1-1,0-1 0,0 1 1,0 0-1,0-1 0,0 1 1,0-1-1,0 0 0,0 0 1,-1 0-1,1-1 0,-1 1 1,0-1-1,1 1 0,-1-1 1,2-3-1,-3 4-32,1-1 4,0 0-1,0 1 0,-1-1 0,1 0 0,-1 0 0,0 0 1,0 0-1,0 0 0,0-1 0,0 1 0,-1 0 1,1 0-1,-1-1 0,0-2 0,1-3-10,0 0 0,0 1 1,4-14-1,-2 13-44,-1 1 1,0-1-1,0-14 1,-2 21 19,0 0 0,0 0 0,0 1 0,1-1 0,-1 0 0,0 0 0,1 0 0,-1 1 0,1-1 0,0 0 1,-1 1-1,1-1 0,0 0 0,2-1 0,2-6-55,-1 2 18,-4 6 32,0 0 0,0 1 0,0-1 0,0 1 0,1-1 0,-1 1 0,0-1 0,0 1 0,1-1 0,-1 1 0,0 0 0,1-1 0,-1 1 0,1-1 0,-1 1 0,1 0 0,-1-1 0,0 1 0,1 0 0,-1 0 0,1-1 0,-1 1 0,1 0 0,-1 0 0,1 0 0,0 0 0,-1-1 0,1 1 0,-1 0 0,1 0 0,-1 0 0,1 0 0,-1 0 0,1 0 0,0 1 0,-1-1 0,1 0 0,16 0-298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2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2720,'15'15'891,"-15"-15"-878,0 0 0,0 0 1,1 1-1,-1-1 0,0 0 1,0 0-1,1 1 0,-1-1 1,0 0-1,1 0 0,-1 0 1,0 0-1,1 0 0,-1 1 1,0-1-1,1 0 0,-1 0 1,0 0-1,1 0 0,-1 0 1,0 0-1,1 0 0,-1 0 1,0 0-1,1-1 0,33 1 793,9 1-339,-2 0-162,54-5 0,-86 2-273,-1 0 0,0 0 0,14-7 1,-12 5 37,0 1 1,14-4 0,-7 4-11,-11 2 13,1 0 1,-1 0 0,0-1-1,0 0 1,12-5-1,-18 7-60,1 0-1,0-1 0,-1 1 1,1 0-1,0 0 0,-1-1 1,1 1-1,0-1 0,-1 1 0,1-1 1,-1 1-1,1-1 0,-1 1 1,1-1-1,-1 1 0,1-2 1,-1 1-12,0 1 0,-1-1 0,1 1 0,0-1 0,-1 1 0,1-1 0,-1 1 0,1-1 0,-1 1 0,1-1 0,-1 1 0,1-1 0,-1 1 0,1 0 0,-1-1 0,1 1 0,-1 0 0,0 0 0,0-1 0,-22-5-1,-10-4 3,25 6-17,0 1-1,0 0 0,-1 1 0,1 0 1,-1 0-1,0 1 0,1 0 0,-1 1 1,-13 0-1,-63 17 164,81-16-129,0 1 0,0-1 1,0 1-1,0 0 0,0 0 0,0 1 0,1-1 0,-1 1 1,-3 3-1,5-4-10,0-1 0,1 1 0,-1 0 0,0 0 0,1 0 0,-1 0 0,1 0 0,0 0 0,0 1 0,0-1 0,0 0 1,0 1-1,0-1 0,1 0 0,-2 6 0,3-4 9,1-1 1,-1 1-1,1 0 0,0 0 1,-1-1-1,2 1 1,-1-1-1,0 0 1,1 1-1,-1-1 0,1 0 1,0-1-1,4 5 1,-1-3 34,1-1-1,-1 0 1,0 0 0,1 0 0,0-1-1,8 3 1,45 6 55,-9-8-742,61-2 0,-59-2-432,-29 0 733,0-1 0,0 0-1,-1-2 1,1-1-1,45-15 1,-51 13 330,-1 0 0,1-1-1,-1-1 1,18-12 0,-34 20 20,1 0 0,-1 0 0,1-1 0,-1 1 0,1 0-1,-1-1 1,0 0 0,0 1 0,0-1 0,0 0 0,0 1 0,0-1 0,0 0-1,0 0 1,-1 0 0,1 0 0,-1 0 0,1 0 0,-1 0 0,0 0 0,0 0-1,0 0 1,0 0 0,0-2 0,0 1 21,0 2 7,0-1 0,0 1 0,0 0 0,0-1 1,0 1-1,0-1 0,-1 1 0,1 0 0,0-1 1,-1 1-1,1 0 0,-1-1 0,1 1 0,-1 0 1,0 0-1,1 0 0,-1-1 0,0 1 0,0 0 0,0 0 1,0 0-1,0 0 0,0 0 0,0 1 0,-2-2 1,0 1 171,0 0 1,0 0-1,0 0 0,0 1 1,0-1-1,-1 1 1,1 0-1,-4 0 0,6 0-174,-4 3 591,0 1-478,2-2-120,1 1 0,-1-1 0,1 1 0,-1 0 0,1 0 0,0-1 0,0 1 0,-3 6 0,4-6-24,1 0-1,-1 1 1,0-1 0,1 0-1,0 0 1,0 1-1,0-1 1,0 0-1,0 0 1,1 1-1,0-1 1,0 4-1,0-5 15,0 0-1,0 0 0,0 0 0,0 0 1,0 0-1,0-1 0,0 1 1,1 0-1,-1-1 0,1 1 1,-1 0-1,1-1 0,0 0 0,-1 1 1,1-1-1,0 0 0,0 0 1,0 0-1,0 0 0,0 0 0,4 1 1,7 0 0,0-1 0,1 0 1,17-2-1,-2 1-398,39 0-1661,14 0 534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2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35 3904,'0'-28'1253,"0"28"-1244,0 0-1,0-1 1,0 1 0,1 0-1,-1 0 1,0 0-1,0-1 1,0 1 0,0 0-1,0 0 1,0 0-1,0 0 1,0-1 0,0 1-1,0 0 1,0 0 0,0 0-1,-1-1 1,1 1-1,0 0 1,0 0 0,0 0-1,0 0 1,0 0-1,0-1 1,0 1 0,0 0-1,0 0 1,-1 0-1,1 0 1,0 0 0,0-1-1,0 1 1,0 0-1,0 0 1,-1 0 0,1 0-1,0 0 1,0 0 0,0 0-1,0 0 1,-1 0-1,1 0 1,0 0 0,0 0-1,0 0 1,-1 0-1,1 0 1,0 0 0,0 0-1,0 0 1,0 0-1,-1 0 1,1 0 0,0 0-1,0 0 1,-2 0 27,0 0 0,0 0 0,0 1 0,0-1 0,0 0 0,1 1 0,-1-1 0,0 1 0,0 0 0,1-1 0,-1 1 0,0 0 0,1 0 0,-1 0 1,1 0-1,-1 0 0,1 1 0,0-1 0,-1 0 0,1 1 0,0-1 0,0 1 0,0-1 0,0 1 0,0 0 0,0-1 0,0 1 0,0 2 0,-31 79 978,-7 28-343,-12 68 172,47-170-803,2-1-8,-1-1 1,1 1-1,0-1 1,0 1-1,0 16 1,2-23-69,0 1 0,0 0 1,0 0-1,0-1 0,0 1 0,0 0 1,1-1-1,-1 1 0,1 0 0,0-1 1,-1 1-1,1-1 0,0 1 0,0-1 1,0 1-1,0-1 0,0 1 0,0-1 1,2 2-1,-2-2-12,-1-1 5,0 0 0,0 1 0,1-1 0,-1 0 0,0 0 0,0 1 0,0-1 0,1 0 0,-1 0 0,0 1 0,0-1 0,1 0 0,-1 0 0,0 0 0,1 0 0,-1 1 0,0-1 0,1 0 0,-1 0 0,0 0 0,1 0 0,-1 0 0,0 0 0,1 0 0,-1 0 0,0 0 0,1 0 0,-1 0 0,0 0 0,1 0 0,-1 0 0,0 0 0,0 0 0,1-1 0,-1 1 0,0 0 0,1 0 0,-1 0 0,0 0 0,0-1 0,1 1 0,-1 0 0,0 0 0,0 0 0,1-1 0,-1 1 0,0 0 0,0-1 0,1 1-298,-1-1 214,-2-3-246,0-1-1,0 0 1,-1 1-1,-5-9 1,-8 2 59,10 7 237,-1-1-1,1 1 0,-7-8 1,-67-68 82,78 78 8,1 1-1,-1-1 1,0 0 0,1 0-1,-1 0 1,1 0 0,0-1-1,0 1 1,0 0 0,0 0 0,0-1-1,0 1 1,1-1 0,-1 1-1,1 0 1,-1-1 0,1 1-1,0-5 1,1 6-2,-1-1 1,0 1-1,1 0 1,-1-1-1,1 1 1,0 0-1,-1 0 0,1 0 1,0-1-1,0 1 1,-1 0-1,1 0 0,0 0 1,0 0-1,0 0 1,0 1-1,1-1 1,-1 0-1,0 0 0,0 1 1,0-1-1,1 1 1,-1-1-1,0 1 0,1-1 1,-1 1-1,0 0 1,1 0-1,-1 0 1,0 0-1,1 0 0,-1 0 1,2 0-1,14 0 79,0 0 0,-1 1 0,1 0 0,-1 2 0,1 0 0,17 6 0,-9 0 30,49 13 186,-37-16-29,-3 5-95,0-5 4,-17-1-131,-10-3-6,0 0-1,0 0 1,0-1 0,0 0-1,10 0 1,14-1-188,-26 3 54,7 11 37,-7 0 85,2-8-20,-6-6-26,0 1 1,0-1 0,-1 1 0,1 0 0,0 0 0,-1-1 0,1 1-1,0 0 1,-1 0 0,1 0 0,-1 0 0,1 0 0,-1 0 0,0 0-1,1 0 1,-1 0 0,0 0 0,1 1 0,10 24-62,-11-25 81,1-1-1,0 1 0,-1 0 0,0 0 0,1 0 0,-1 0 1,0 0-1,1 0 0,-1 0 0,0 0 0,0 0 0,0 0 1,0 0-1,0 0 0,0 1 0,2 4 30,9 9 115,-5-12-6,7-3 72,-8 1-144,0-1 0,0 1 1,0-1-1,0-1 1,1 1-1,-1-1 1,0 0-1,6-1 0,23-15 51,-32 16-125,0-1 0,-1 1-1,1 0 1,-1-1 0,1 1-1,-1-1 1,1 1 0,-1-1-1,2-2 1,11-22 93,-13 25-93,-1 1-1,1-1 0,-1 0 1,1 0-1,-1 0 1,0 0-1,1 1 1,-1-1-1,0 0 1,0 0-1,1 0 0,-1 0 1,0 0-1,0 0 1,0 0-1,0 0 1,0 1-1,-1-1 0,1-1 1,-1-3-9,1-12-21,0 16 25,0-1 0,0 1 0,0-1 0,0 0-1,0 1 1,-1-1 0,1 1 0,-1-1 0,0-1 0,-10-14-68,8 10 50,3 7 14,-1-1 0,1 1-1,0-1 1,0 1 0,0-1 0,0 1-1,-1-1 1,1 1 0,0-1 0,0 1-1,-1-1 1,1 1 0,0 0 0,-1-1-1,1 1 1,0 0 0,-1-1 0,1 1-1,-1 0 1,1-1 0,-1 1 0,1 0-1,0 0 1,-1 0 0,1-1 0,-1 1-1,1 0 1,-1 0 0,1 0 0,-1 0-1,1 0 1,-1 0 0,1 0 0,-1 0-1,0 0 1,1 0 4,0 0 0,0 0 0,0 0 0,0 0-1,-1 0 1,1 0 0,0 0 0,0 0 0,0 0 0,0 0-1,0 0 1,0 0 0,0 0 0,0 0 0,0 0 0,-1 0 0,1 0-1,0 0 1,0 0 0,0 0 0,0 0 0,0 0 0,0 0-1,0 0 1,0 0 0,0 0 0,0 0 0,-1 0 0,1 0 0,0 0-1,0 0 1,0 0 0,0-1 0,0 1 0,0 0 0,0 0-1,0 0 1,0 0 0,0 0 0,0 0 0,0 0 0,0 0 0,0 0-1,0 0 1,0-1 0,0 1 0,0 0 0,0 0 0,0 0 0,0 0-1,0 0 1,0 0 0,0 0 0,0 0 0,0 0 0,0-1-1,0 1-2,0 0 0,0-1 0,0 1 0,0-1 0,0 1 0,0 0 0,0-1 0,0 1-1,0-1 1,0 1 0,0 0 0,0-1 0,0 1 0,0-1 0,1 1 0,-1 0 0,0-1-1,0 1 1,0 0 0,1-1 0,-1 1 0,7 2-59,-5 0 63,0-1 0,0 0 0,0 0 1,0 0-1,1-1 0,-1 1 0,0 0 0,0-1 0,0 1 0,0-1 1,3 0-1,75 0 1,8 0-38,-87 0 22,1 0 0,0 1 0,0-1 0,0 0 0,-1 1 0,1-1 0,0 1 0,-1-1 0,1 1-1,0 0 1,-1 0 0,1 0 0,1 1 0,6 3 33,3 1 167,-10-6-113,0 2-1,1-1 1,-1 0-1,0 0 1,0 1-1,0-1 1,0 1 0,0-1-1,0 1 1,2 2-1,5 5 149,-3-4-104,0 1 1,0-1-1,-1 1 0,8 11 0,-8-5 184,-5-11-273,1 1 0,-1-1 0,1 0 0,-1 0 0,1 0 0,-1 0 0,1 1 0,0-1 1,0 0-1,-1 0 0,1 0 0,0 0 0,0-1 0,0 1 0,0 0 0,0 0 0,2 1 0,9 3 270,-10-4-241,1 0-1,-1 0 1,1 1-1,-1-1 0,0 0 1,3 4-1,1-3 197,5-2-48,-11 1-198,0-1 1,1 0 0,-1 0 0,0 0 0,0 0-1,0 0 1,0 0 0,0 0 0,0 0 0,0 0-1,0 0 1,0 0 0,1 0 0,-1 0 0,0 0-1,0 0 1,0 0 0,0 0 0,0 0 0,0 0-1,0 0 1,0-1 0,0 1 0,0 0 0,1 0 0,-1 0-1,0 0 1,0 0 0,0 0 0,0 0 0,0 0-1,0 0 1,0 0 0,0 0 0,0 0 0,0 0-1,0-1 1,0 1 0,0 0 0,0 0 0,0 0-1,0 0 1,0 0 0,0 0 0,0 0 0,0 0-1,0 0 1,0 0 0,0-1 0,0 1 0,0 0-1,0 0 1,0 0 0,0 0 0,0 0 0,0 0-1,0-1 11,1 0-1,-1 0 1,0 0 0,1 0-1,-1 0 1,0 0-1,1 0 1,-1 0-1,1 0 1,0 0 0,-1 1-1,1-1 1,0 0-1,-1 0 1,1 1-1,0-1 1,0 0 0,0 1-1,-1-1 1,1 1-1,0-1 1,0 1-1,1-1 1,16-12 80,-9 5-32,-4 3-27,0 1 0,0-2 1,5-8-1,10-14 48,-16 25-73,0 0-1,0 0 1,1 0-1,-1 0 1,6-2-1,-10 5-10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1664,'0'7'280,"0"-4"-193,1 0 0,-1 0 0,-1-1 0,1 1 0,0 0 0,-1-1 0,-1 6 0,-9 6 638,11-13-703,-1-1-1,1 0 1,0 0-1,0 1 1,-1-1-1,1 0 1,0 1 0,0-1-1,0 0 1,0 0-1,-1 1 1,1-1-1,0 0 1,0 1-1,0-1 1,0 0-1,0 1 1,0-1-1,0 0 1,0 1 0,0-1-1,0 1 1,0-1-1,0 0 1,0 1-1,-3 25 593,-8-4-140,5 1 45,4-15-357,0 0 1,-1 0-1,-4 11 0,4-12-11,0 1-1,0 0 0,-2 12 1,4-13-94,-1-1-1,1 0 1,-1 0 0,0 0 0,-1 0 0,0 0-1,-6 10 1,-4 0 11,9-12-23,0 0 0,0 1 0,1 0 1,0 0-1,0 0 0,0 0 0,0 0 1,-2 9-1,-1 17 195,-1-13-35,6-16-189,0 0-1,0 0 1,0-1-1,0 1 1,1 0-1,-1 0 1,1 0-1,0 0 1,-1 3-1,1-4 13,1 0 0,-1 0 0,1 0 0,-1 0 0,1 0 0,-1 0 0,1 0 0,-1-1 0,1 1 0,0 0 0,-1 0 0,1 0 0,0-1 0,0 1 0,-1 0 0,1-1 0,0 1 0,0-1 0,0 1 0,0-1 0,2 1 0,5 4 143,21 7 319,-19-8-409,1-1 0,0-1 0,0 0 0,0 0-1,17-1 1,74-1 346,-50 0-272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2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1664,'0'0'528,"0"2"-325,0 1-181,0 7 314,-1 1-1,-1 14 1,-10 12 181,7 14-170,-20 67 40,1-15-102,22-90-257,-15 71 99,-9 1-37,20-37-57,3-25-18,-8 43 39,5-15 15,0-26 39,4-19-442,0 1 1,1-1-1,0 0 1,0 1-1,0 10 1,1-3-974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35 1408,'42'-29'448,"-41"29"-439,0-1 1,-1 0 0,1 1-1,0-1 1,0 1-1,0-1 1,-1 1-1,1 0 1,0-1-1,0 1 1,0 0-1,0 0 1,0 0 0,0-1-1,-1 1 1,1 0-1,0 0 1,1 0-1,38 3 146,-3 9 256,-17-8-230,-17-4-138,0 0-1,1 1 0,-1-1 0,0 1 1,0 0-1,0 0 0,0 1 0,1-1 1,-2 1-1,1-1 0,0 1 0,0 0 1,3 2-1,1 5 133,0 0 0,9 13 0,-14-20-138,-1 0-1,1 1 0,-1-1 1,1 1-1,-1-1 0,0 1 1,0 0-1,0-1 1,0 1-1,0 0 0,-1 0 1,0 0-1,1 3 1,-2-5-10,0 1 1,1-1 0,-1 0 0,0 1-1,0-1 1,0 0 0,-1 0 0,1 0-1,0 0 1,-2 2 0,-7 5 131,-12 19 106,17-20-245,0-1-1,-1 1 0,1-1 1,-9 6-1,0-2 5,0-1 0,-1-1 0,0 0 0,-1-1-1,-21 6 1,-36 17 127,10 2-77,59-30-69,8-2-37,22 3-175,-18 1 139,-7-4 42,0 1 0,1 0 0,-1-1 1,1 1-1,-1-1 0,1 1 0,0-1 1,-1 0-1,3 1 0,45-10-843,19 4 165,112-28-799,-107 17 1406,-47 11 86,-10 3 17,1-2-1,-1 0 0,0 0 1,29-14-1,-23 6 24,-15 8 147,1 0-1,-1 0 1,1 1-1,11-4 1,7-4 448,-21 9-220,-5 4-3,0 3-136,-1 0 1,-1 0-1,1 0 1,-3 6-1,-2 6-136,5-12-78,0 1 1,0-1-1,0 1 0,1-1 1,-1 1-1,2-1 1,-1 1-1,0-1 0,1 0 1,2 9-1,1-8-5,-1-1 1,1-1-1,0 1 1,0 0-1,0-1 0,8 6 1,-1 0 44,-9-8-67,0 0-1,0 0 1,1 0 0,-1-1-1,1 1 1,0 0 0,-1-1-1,1 0 1,0 0 0,0 0-1,0 0 1,5 1 0,-1-1 36,1-1 0,0 1 0,11-2 0,5-1 107,-22 2-156,-1 0 0,1 0 1,0 0-1,0-1 0,0 1 0,-1 0 1,1-1-1,0 0 0,-1 1 0,1-1 1,0 0-1,-1 0 0,1 0 0,-1 0 1,0 0-1,1 0 0,1-3 0,-3 4-9,0 0-1,1 0 1,-1 0-1,0 0 0,0-1 1,0 1-1,0 0 0,0 0 1,1 0-1,-1-1 0,0 1 1,0 0-1,0 0 1,0 0-1,0-1 0,0 1 1,0 0-1,0 0 0,0 0 1,0-1-1,0 1 0,0 0 1,0 0-1,0-1 1,0 1-1,0 0 0,0 0 1,0 0-1,0-1 0,0 1 1,0 0-1,0 0 0,0-1 1,-1 1-1,1 0 1,0 0-1,0 0 0,0 0 1,0-1-1,0 1 0,-1 0 1,1 0-1,-17-34 47,15 30-36,0 0-3,1 0 0,-1 0 0,0 1 0,-1-1 0,1 1 1,-1 0-1,1 0 0,-1 0 0,0 0 0,-6-5 0,-14-2 96,-2 0-103,15 5-173,9 4 128,-1 0 0,1 0 0,-1 0 0,0 0 0,1 0-1,-1 1 1,0-1 0,1 0 0,-1 1 0,-4-1-1,4 1-25,4 3 32,10 8-38,-12-10 65,0-1 0,0 0 1,1 0-1,-1 1 0,0-1 0,0 0 0,1 0 0,-1 0 1,0 1-1,1-1 0,-1 0 0,0 0 0,1 0 0,-1 0 0,0 0 1,1 0-1,-1 0 0,0 0 0,1 0 0,-1 0 0,0 0 1,1 0-1,-1 0 0,0 0 0,1 0 0,28 0-155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2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35 2496,'0'-29'784,"0"24"-187,0 7 107,0 0-676,-1-1-1,1 0 0,0 0 1,-1 0-1,1 1 1,0-1-1,-1 0 1,0 0-1,1 0 0,-1 0 1,0 0-1,1 0 1,-1 0-1,0 0 1,0 0-1,0 0 0,0 0 1,0-1-1,0 1 1,-2 1-1,-10 9 75,7 8-17,1-1-10,-10 22 106,-15 51 139,21-57-174,0-1 26,-5 37 0,9-5 20,-1-33 147,-17 55 0,22-82-325,0-1-1,0 1 1,1-1 0,-1 1 0,1 0 0,0-1 0,1 6 0,-1-1-67,0-9 51,0 0-1,1 1 1,-1-1-1,0 0 1,0 0-1,0 0 1,0 0-1,0 0 1,0 0-1,0 0 1,0 0-1,0 0 1,0 1-1,0-1 1,0 0-1,0 0 0,0 0 1,0 0-1,0 0 1,-1 0-1,1 0 1,0 0-1,0 0 1,0 0-1,0 1 1,0-1-1,0 0 1,0 0-1,0 0 1,0 0-1,0 0 1,0 0-1,0 0 1,0 0-1,0 0 0,-1 0 1,1 0-1,0 0 1,0 0-1,0 0 1,0 0-1,0 0 1,0 0-1,0 0 1,0 0-1,0 0 1,0 0-1,-1 0 1,1 0-1,0 0 1,0 0-1,0 0 1,0 0-1,0 0 0,0 0 1,0 0-1,-1 0-32,-24-2-678,23 2 691,1-1-1,0 1 1,0 0-1,0-1 1,0 1 0,-1-1-1,1 0 1,0 1 0,0-1-1,0 0 1,0 0 0,1 0-1,-1 1 1,0-1 0,0 0-1,0 0 1,1 0 0,-2-2-1,1 0-6,0 1-1,-1-1 1,1 1-1,-1 0 1,0-1-1,0 1 1,0 0-1,0 0 1,-3-2-1,3 2 15,0 0-1,0 0 0,0 0 0,0-1 0,0 1 0,0 0 0,1-1 1,-1 1-1,-1-4 0,-9-9-20,10 12 19,-1 0 0,0 0 1,1-1-1,-1 1 0,-1-5 0,3 8 16,1-1 0,0 1-1,0 0 1,0-1 0,0 1-1,0 0 1,0-1 0,0 1-1,0 0 1,0-1 0,0 1-1,0 0 1,0-1 0,0 1-1,0 0 1,0-1 0,0 1 0,0 0-1,0 0 1,0-1 0,1 1-1,-1 0 1,0-1 0,0 1-1,0 0 1,1-1 0,0 1 0,-1-1 1,1 1 0,0-1 0,0 1-1,0 0 1,0-1 0,0 1-1,0 0 1,0 0 0,0 0 0,-1 0-1,1 0 1,2 0 0,26 0 161,0-1 49,32 5 0,-26 0-109,-4 1 35,40 0 0,-13-4-20,-19 0 34,66-6 0,-72-1-4,-23 3-60,0 1 0,0 1 1,15-1-1,-22 2-51,-1 0-1,1 0 1,0 0-1,0 0 1,0-1-1,0 1 1,0-1 0,0 0-1,-1 0 1,1 0-1,0 0 1,-1 0-1,1 0 1,0-1-1,-1 1 1,0-1 0,1 0-1,-1 0 1,0 0-1,0 0 1,0 0-1,0 0 1,0-1 0,2-3-1,-4 5-35,1 0 0,-1 0 0,0 0 0,1-1 0,-1 1 0,0 0 0,0 0 1,0 0-1,0 0 0,0 0 0,0 0 0,0 0 0,-1 0 0,1 0 0,0 0 0,0-1 0,-1 1 0,1 0 0,-1 0 0,1 0 0,-1 1 0,1-1 0,-1 0 0,-1-1 1,1 0-5,0 0 0,0 0 0,0 0 1,0 0-1,0 0 0,0 0 1,1 0-1,-1 0 0,1 0 0,-1 0 1,1-3-1,0 4 0,0 0 0,0 0-1,0 0 1,0 0 0,1-1-1,-2 1 1,1 0 0,0 0 0,0 0-1,0 0 1,0 0 0,-1 0 0,1 0-1,0 0 1,-1 0 0,1 0-1,-1 0 1,0 0 0,1 1 0,-1-1-1,1 0 1,-1 0 0,0 0 0,0 1-1,1-1 1,-1 0 0,0 1 0,0-1-1,0 1 1,0-1 0,0 1-1,0-1 1,0 1 0,-2-1 0,-7-3-51,2-2-121,8 6 172,0 0 1,0 0-1,-1 0 1,1 0-1,0 0 1,0 0-1,0 0 1,0 0-1,0 0 1,0 0-1,-1-1 1,1 1-1,0 0 1,0 0-1,0 0 1,0 0-1,0 0 1,-1 0-1,1 0 1,0 0-1,0 0 1,0 0-1,0 0 0,0 0 1,-1 0-1,1 0 1,0 0-1,0 1 1,0-1-1,0 0 1,0 0-1,0 0 1,-1 0-1,1 0 1,0 0-1,0 0 1,0 0-1,0 0 1,0 0-1,0 1 1,-9 4-77,7-4 61,1 0-1,0 0 0,-1 0 0,1 0 1,0 0-1,0 0 0,0 1 0,0-1 1,0 0-1,0 1 0,0-1 0,0 1 1,1-1-1,-1 1 0,1-1 0,-1 1 0,1-1 1,-1 1-1,1 0 0,0 2 0,-1 8 36,1 0-1,1 13 0,0 3 38,-2-4 58,2 42 122,-1-61-208,1 1 0,0-1 0,0 0 0,0 1 0,1-1 0,-1 0 0,1 0 0,0 0 0,4 5-1,8 10 367,-14-19-373,1 1 0,0-1 0,-1 0 0,1 0 0,0 0 1,0 0-1,0 0 0,0 0 0,0 0 0,0-1 0,0 1 0,0 0 0,0 0 1,0-1-1,0 1 0,0-1 0,1 1 0,-1-1 0,2 1 0,2 0 9,0-1 0,0 1 0,0-1 0,6-1 0,8 0 142,-17 1-161,-1 0 0,1 0 0,0 0 0,0 0 0,0-1 0,-1 1 0,1-1 0,0 1 1,-1-1-1,1 0 0,0 0 0,-1 0 0,1 0 0,-1 0 0,1 0 0,-1 0 0,0 0 0,2-2 0,1-1-83,-1-1 0,0 0 0,0 1 0,3-9 0,-3 7-121,2-3 29,-4 8 139,0 0 0,0-1 0,0 0 1,0 1-1,0-1 0,-1 0 1,1 1-1,-1-1 0,1 0 0,-1 1 1,1-1-1,-1 0 0,0-2 0,0-3-24,2-12-292,-2 18 334,0 1 0,0-1-1,0 1 1,1-1 0,-1 1 0,0-1-1,1 1 1,-1 0 0,0-1 0,1 1-1,-1 0 1,0-1 0,1 1 0,-1 0-1,1-1 1,-1 1 0,1 0-1,-1 0 1,1 0 0,-1-1 0,0 1-1,1 0 1,-1 0 0,1 0 0,-1 0-1,1 0 1,-1 0 0,1 0 0,0 0-1,-1 0 7,0 0 0,1 0-1,-1 0 1,0 0-1,0 0 1,0 0-1,0 0 1,0 0 0,0 0-1,0 0 1,0 0-1,0 0 1,0 0-1,1 0 1,-1 0 0,0 0-1,0 0 1,0 0-1,0 0 1,0 0-1,0 0 1,0 0 0,0 0-1,0 0 1,1 0-1,-1 0 1,0 0 0,0 0-1,0 0 1,0 0-1,0 0 1,0 1-1,0-1 1,0 0 0,0 0-1,0 0 1,0 0-1,0 0 1,0 0-1,0 0 1,0 0 0,0 0-1,0 0 1,0 1-1,0-1 1,0 0-1,0 0 1,0 0 0,0 0-1,0 0 1,0 0-1,0 0 1,0 0-1,0 0 1,0 1 0,0-1-1,0 5-88,0-2 111,0 0 0,0 0 0,0 1 0,0-1 0,1 0 1,-1 0-1,2 4 0,1 1 40,-1 0 19,0 0 0,1-1-1,1 1 1,5 9 0,-8-15-45,0 0 0,1-1 0,-1 1 0,1 0-1,-1 0 1,1-1 0,0 1 0,-1-1 0,1 1-1,0-1 1,0 0 0,0 0 0,0 0 0,0 0 0,0 0-1,1 0 1,-1-1 0,0 1 0,0-1 0,1 1 0,3-1-1,31 1 374,-10 0-126,42-4-1,-63 3-278,0-1-1,0 0 0,0 0 1,-1-1-1,1 0 1,-1 0-1,1 0 1,-1 0-1,0-1 1,0 0-1,0 0 1,9-8-1,-7 0-141,-5 5 67,29-42-862,-29 45 887,0 1 0,0-1 1,-1 1-1,1-1 0,-1 0 1,1 0-1,-1 0 0,0 0 1,0 0-1,0 0 0,-1 0 1,1 0-1,-1 0 0,1 0 1,-1 0-1,0 0 0,-1-5 1,1 7 29,0 1 0,0-1 1,0 1-1,0-1 0,0 0 1,0 1-1,0-1 0,0 1 1,0-1-1,0 1 0,1-1 0,-1 0 1,0 1-1,0-1 0,1 1 1,-1-1-1,1 0 0,0 1-17,0-1 0,0 1 0,0-1 0,0 1 0,0 0-1,0-1 1,0 1 0,1 0 0,-1 0 0,0 0 0,0 0-1,0 0 1,2 0 0,-2 0 41,0 0 0,0 1 0,0-1 0,0 0 0,0 1-1,0-1 1,0 1 0,0-1 0,0 1 0,0-1 0,0 1 0,0 0 0,0 0-1,-1-1 1,1 1 0,0 0 0,-1 0 0,1 0 0,0 0 0,-1 0 0,1 0 0,-1 0-1,1 0 1,-1 0 0,1 1 0,9 35 439,-7-25-292,-2-8-108,1 0 0,0 0 0,0 0 0,0 0 0,0 0 0,4 4 0,5 11 165,-5-8-112,-5-8-73,0-1 0,0 1 0,0-1 0,1 1 0,-1-1 0,1 0 0,-1 0 0,3 2 0,11 10 106,-15-13-118,0-1-1,0 0 1,0 0-1,1 1 1,-1-1-1,0 0 0,1 0 1,-1 1-1,0-1 1,1 0-1,-1 0 1,0 0-1,0 0 1,1 0-1,-1 0 0,0 0 1,1 1-1,-1-1 1,1 0-1,-1 0 1,0 0-1,1 0 0,-1 0 1,0-1-1,1 1 1,45 0 470,-29 0-422,-15-3-452,10-11 26,-7 0-150,0 12 368,2-4-20,-2-20 32,2 12 95,-6 12 31,0 1 1,0-1-1,0 1 1,0-1 0,-1 1-1,1-1 1,-1 0-1,1 1 1,-1-1-1,0 0 1,1 0-1,-1-1 1,0 1 6,0 0 1,0 1 0,0-1-1,0 0 1,1 0-1,-1 0 1,1 1-1,-1-1 1,1 0 0,0 1-1,0-1 1,-1 0-1,1 1 1,0-1-1,0 1 1,1-1 0,-1 1-1,0 0 1,0-1-1,1 1 1,-1 0-1,1 0 1,2-1 0,-2 0 5,0 1 1,0-1 0,1 0 0,-1 0 0,-1 0 0,1 0 0,0 0 0,0 0-1,-1 0 1,1-1 0,-1 1 0,0 0 0,2-5 0,3-21 142,8 2-27,-6 8-53,0 0 0,7-26 0,-9 10 16,-2 17-57,-1 9-30,-1 0 1,0 0 0,0 1-1,-1-1 1,0 0-1,-1 0 1,0 0-1,0 0 1,0 0 0,-4-15-1,-1 5 2,3 11 0,0 0 1,0 0-1,1 0 1,0 0 0,0-8-1,1 11-11,0 0-1,-1 0 1,1 1-1,-1-1 0,0 0 1,0 0-1,0 1 1,-2-5-1,-3-8-26,0-10-5,6 26 45,0-1 0,-1 1 1,1 0-1,0-1 0,-1 1 0,1 0 0,0-1 0,-1 1 0,1 0 0,-1-1 1,1 1-1,0 0 0,-1 0 0,1-1 0,-1 1 0,1 0 0,-1 0 0,1 0 1,-1 0-1,1 0 0,-1 0 0,1 0 0,-1 0 0,1 0 0,-1 0 0,-2 1-23,0 6 4,-2 8 2,-2 3-4,1 0 1,-4 28 0,7-12 85,1 0 0,4 40 0,-1-40 22,0 0 0,-6 40-1,-1-37 19,3-21-25,-2 30 0,5-42-60,0-1 0,0 0 1,0 1-1,0-1 0,1 0 0,0 0 0,-1 0 0,1 1 1,1-1-1,-1 0 0,2 4 0,-2-5 20,1 0-1,-2 0 1,1 0 0,0 0-1,0 0 1,-1 0-1,1 0 1,-1 1 0,1-1-1,-1 0 1,0 3-1,0-2 316,0-9-272,0-70 192,0 2-544,0 71 227,0 0-1,0 0 0,0 0 1,0 0-1,1 0 0,1-5 0,5 2-101,-3 4 65,1-5-92,-5 6 166,0 1 0,0-1 0,1 1 0,-1-1 0,0 1 0,1 0-1,-1-1 1,0 1 0,1-1 0,-1 1 0,1 0 0,-1-1 0,1 1 0,-1 0 0,0-1 0,1 1 0,-1 0 0,1 0 0,-1 0 0,1-1 0,0 1 0,-1 0 0,1 0 0,-1 0 0,1 0-1,-1 0 1,1 0 0,-1 0 0,1 0 0,-1 0 0,2 1 0,1-1-16,1 0 0,0 0 0,-1 1 0,1 0 0,-1 0 0,1 0 1,-1 0-1,6 3 0,2 1-6,-7-4 42,0 0 0,0 1 1,0 0-1,0 0 0,-1 0 1,1 0-1,-1 0 1,1 1-1,-1-1 0,0 1 1,5 6-1,-2-3 0,11 8 14,-3-8-20,-8 5 4,5-5 38,-10-6-45,-1 1 0,1 0-1,-1 0 1,0 0 0,1 0-1,-1 0 1,0 0 0,0-1-1,0 1 1,1 0 0,-1 0-1,0 0 1,-1 2 0,0 1 5,1-4-8,0 0 0,0 1 1,0-1-1,0 0 0,0 0 1,0 0-1,0 0 0,0 1 0,0-1 1,0 0-1,0 0 0,0 0 1,0 0-1,0 1 0,0-1 1,0 0-1,0 0 0,0 0 1,0 0-1,0 1 0,0-1 0,0 0 1,0 0-1,0 0 0,0 0 1,0 1-1,0-1 0,0 0 1,1 0-1,-1 0 0,0 0 1,0 0-1,17 11 14,3 3-30,3-4-40,3 0 16,25 21 114,28-1 15,-76-29-82,1 1 8,0-2-1,-1 1 1,1 0-1,0-1 0,0 1 1,0-1-1,0 0 1,6-1-1,3 0 38,1 0-15,-11 1-43,1 0 1,0 0 0,0 0 0,0 0-1,0 0 1,0 1 0,0 0-1,5 1 1,71 26-224,-77-27 213,1 0-1,-1 0 1,1-1 0,0 1-1,0-1 1,-1 0 0,8-1 0,-8 0 11,-1 1 0,1 0 1,0 0-1,-1 0 0,1 0 0,0 0 1,-1 0-1,1 1 0,-1-1 1,1 1-1,3 1 0,1 3 99,-6-4-82,-1 0 0,1-1 0,0 1 0,0 0 0,0-1 0,0 1 0,-1-1 0,1 1-1,0-1 1,0 1 0,0-1 0,0 0 0,0 1 0,0-1 0,0 0 0,0 0 0,0 0 0,0 0 0,0 0 0,1 0 0,-1 0-1,0 0 1,0 0 0,0-1 0,0 1 0,1 0 0,6-5 12,21-8 11,-23 11-5,0-1 0,0 0 0,0-1 0,-1 1 0,1-1-1,-1 0 1,0-1 0,0 1 0,6-8 0,42-56 118,-48 61-142,4-5 11,3-4 0,0-1-1,-1 0 1,-1-1 0,-1 0 0,8-20-1,5-39-5,7 17-6,-18 34-69,12-47 0,-22 69 41,-1 1 0,1-1 0,-1 0 0,0 1 0,0-1 0,0 0 0,0 1 0,-1-1 0,1 0 0,-1 1 0,0-1 0,0 1 0,-2-4 0,2 5 18,1 0-1,-1 1 1,0-1-1,0 1 1,0 0 0,0-1-1,0 1 1,-1 0-1,1 0 1,0 0-1,0 0 1,-1 0 0,1 0-1,-1 0 1,1 0-1,-1 0 1,1 1-1,-1-1 1,0 0 0,1 1-1,-1 0 1,0-1-1,1 1 1,-1 0-1,0 0 1,1 0 0,-1 0-1,0 0 1,0 0-1,-2 1 1,-3 1 87,1 0 1,0 1 0,0 0 0,0 0-1,0 0 1,-6 5 0,-1 1 111,1 0 1,-14 15-1,9-5 6,1 0 0,1 2 0,0 0-1,2 1 1,0 0 0,2 1-1,0 0 1,-11 40 0,16-42-60,1 1 1,1 1 0,1-1 0,1 43 0,2-56-415,0 0 1,1 1 0,0-1-1,0 0 1,1 0 0,0 0-1,1 0 1,0-1 0,1 1-1,-1-1 1,11 16 0,20 41-1871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2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1312,'-51'51'608,"34"34"-544,0-51 416,17 0-288,-17 0-704,17 17 256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3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273 122 2400,'7'-7'434,"-3"4"-264,0-1 0,-1 0 0,1 0 0,4-7 0,-7 9-102,0 1 0,0 0-1,-1-1 1,1 1 0,-1-1-1,1 1 1,-1-1 0,0 1-1,0-1 1,1 1 0,-1-1-1,0 1 1,0-1 0,0 0-1,-1 1 1,1-1 0,0 1-1,-1-1 1,1 1 0,-1 0 0,0-4-1,-1 3-33,0-1 0,0 1 0,0-1-1,0 1 1,0 0 0,0 0 0,-1-1 0,1 2 0,-1-1-1,1 0 1,-1 0 0,0 1 0,1 0 0,-1-1 0,-4 0-1,-6-2-22,0 1 1,-16-3-1,12 3 1,9 2 2,0-1-1,1 1 1,-1 1 0,0 0 0,0 0 0,0 0-1,0 1 1,-12 3 0,5 1-148,0 0 0,-28 15 1,35-16 49,6-4 74,1 1 1,0-1-1,-1 1 1,1-1-1,0 1 1,-1 0-1,1-1 1,0 1-1,0 0 0,0 0 1,0 0-1,0 0 1,0 0-1,0 0 1,0 0-1,0 0 1,0 0-1,0 0 1,1 1-1,-1-1 1,0 0-1,1 0 1,-1 1-1,1-1 1,-1 1-1,1-1 1,0 0-1,0 1 1,0-1-1,0 2 1,-1 1 7,2 0 1,-1 0 0,0-1-1,1 1 1,-1 0 0,1-1-1,0 1 1,0 0 0,1-1-1,-1 1 1,3 4 0,-1-4 5,0 0 0,1 0 0,0 0 0,0-1 0,0 1 1,0-1-1,0 0 0,9 5 0,18 12 32,-16-9-19,1-1-1,24 11 1,17-2-9,2 0 45,-53-17-31,0 1-1,-1 0 1,1 0 0,-1 0-1,1 1 1,-1 0 0,5 4-1,-10-8-19,0 0-1,0 0 1,0 0-1,0 0 1,0 1-1,1-1 1,-1 0-1,0 0 1,0 0-1,0 0 1,0 0-1,0 0 1,0 0-1,0 0 1,0 0-1,0 1 1,0-1-1,1 0 1,-1 0-1,0 0 1,0 0-1,0 0 1,0 0-1,0 1 1,0-1-1,0 0 1,0 0-1,0 0 1,0 0-1,0 0 1,0 0-1,0 1 1,0-1-1,0 0 1,0 0-1,0 0 1,0 0-1,0 0 1,0 0-1,-1 1 1,1-1-1,0 0 1,0 0-1,0 0 1,0 0-1,0 0 1,0 0-1,0 0 1,0 0-1,0 0 1,0 1-1,-1-1 1,1 0-1,0 0 1,0 0-1,0 0 0,-5 4 29,0 0-1,0-1 0,0 1 0,-1-1 1,1 0-1,-1 0 0,-11 3 0,1-1 46,-31 5 0,34-8-43,-25-1 0,25-1-5,-25 3 0,14 2 16,16-2-19,1-2-1,-1 1 0,-9 0 0,15-2-23,0 0 1,0 0-1,0 0 1,0-1-1,0 1 0,0 0 1,0-1-1,0 1 1,0-1-1,0 0 1,0 0-1,1 0 1,-1 0-1,0 0 0,0 0 1,1 0-1,-3-2 1,3 1-62,5 1-268,28-2-1297,16-11 410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3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172 368 1984,'-29'-28'640,"29"28"-629,0-1 0,0 1 0,-1-1 0,1 1-1,0 0 1,0-1 0,-1 1 0,1 0 0,0 0 0,-1-1 0,1 1 0,0 0 0,-1 0-1,1-1 1,-1 1 0,1 0 0,0 0 0,-1 0 0,1 0 0,-1-1 0,1 1 0,-1 0 0,-28 0 1221,24 3-896,-3 5-199,-24 26 241,29-30-371,0-1 1,0 1-1,0 0 1,1 1 0,0-1-1,0 0 1,-3 9 0,1 6-20,3-13 18,0-1-1,0 0 1,-1 0-1,1 0 0,-1 0 1,0 0-1,-4 5 1,4-7-3,0-1 1,0 1 0,1 0-1,-1 0 1,1 0 0,-1 0-1,1 1 1,0-1 0,0 0-1,0 0 1,1 1 0,-1-1-1,1 1 1,0-1 0,0 0-1,0 7 1,0 4 30,0-11-20,3 21 111,-3-23-120,0 0 0,1 0 0,-1 0 1,1 0-1,-1 0 0,1 0 1,-1 0-1,1 0 0,0 0 1,0 0-1,-1 0 0,1-1 1,0 1-1,0 0 0,0 0 1,0-1-1,0 1 0,0-1 1,0 1-1,0-1 0,1 1 1,32 5 58,15 5 26,5-5 177,-36-3-200,-7-1-29,1 0 0,12-1 0,20-5 30,-17 0-40,53 1 26,0 1 16,-69 1-50,0 0 0,0-1 0,0 0 0,18-7 0,-25 7-12,0 1 1,0-1-1,0-1 0,-1 1 0,1-1 1,0 1-1,-1-1 0,0 0 0,0 0 0,0 0 1,0-1-1,0 1 0,-1-1 0,4-5 1,-5 8-5,1-2-1,0 1 0,-1-1 1,1 1-1,-1-1 0,1 0 0,-1 0 0,0 1 1,0-1-1,0 0 0,0 0 0,0-4 0,-2 4 6,1 0-1,-1 0 0,0 0 1,0 0-1,0 0 0,0 0 1,0 0-1,-1 1 1,1-1-1,-1 0 0,-2-2 1,-10-24 305,13 28-307,1 0-1,0 0 0,-1 0 0,1 0 0,-1 0 0,1 1 0,-1-1 0,1 0 0,-1 0 0,0 0 1,0 0-1,1 1 0,-1-1 0,0 0 0,0 1 0,0-1 0,0 0 0,0 1 0,0-1 0,0 1 0,0 0 1,0-1-1,-1 1 0,0-1 6,-1 1 1,1 0-1,-1 0 1,1 0-1,-1 0 0,1 1 1,0-1-1,-1 1 1,-4 1-1,-3 2 18,0 0-1,1 1 1,-17 11 0,24-15-30,-1 1 1,1 0-1,-1-1 1,1 1-1,0 1 0,-1-1 1,1 0-1,0 0 1,0 1-1,1-1 1,-1 1-1,0 0 1,1-1-1,0 1 0,-1 0 1,1 0-1,0 0 1,1 0-1,-1 0 1,0 0-1,1 0 1,0 0-1,0 5 0,-1-6 8,2-1-1,-1 1 0,0 0 0,0-1 0,1 1 1,-1 0-1,0-1 0,1 1 0,0-1 0,-1 1 1,1-1-1,0 1 0,0-1 0,0 1 0,0-1 1,0 0-1,0 0 0,0 1 0,0-1 0,1 0 1,-1 0-1,2 1 0,2 1 41,0-1 0,0 0 0,0 0 0,0 0 0,6 1 0,0 0-16,-7-2-28,-1 0 0,1 0 0,0 0 0,0-1-1,0 0 1,0 1 0,0-1 0,6-1 0,0 0 14,0 1 42,-8 1-50,-1-1 1,1 0 0,0 0-1,-1 0 1,1 0-1,0 0 1,-1 0-1,1-1 1,-1 1 0,1-1-1,0 1 1,2-2-1,2-9-159,1 6 58,-6 4 81,-1 1 0,0 0 1,1 0-1,-1 0 1,1-1-1,-1 1 0,0 0 1,1 0-1,-1-1 1,0 1-1,1 0 0,-1-1 1,0 1-1,0-1 1,1 1-1,-1 0 0,0-1 1,0 1-1,0-1 0,1 1 1,-1 0-1,0-1 1,0 1-1,0-1 0,0 1 1,0-1-1,0 1 1,0-1-1,0 1 0,0-1 1,0 1-2,0 1 0,0-1 0,0 1 0,0-1 0,0 0 0,0 1 0,0-1 0,0 1 0,0-1 0,0 1 0,0-1 0,1 1 0,-1-1 0,0 0 0,0 1 0,0-1 0,1 1 0,-1-1 0,0 0 0,0 1 0,1-1 0,-1 0 0,0 1 0,1-1 0,-1 0 0,1 0-1,-1 1 1,0-1 0,1 0 0,0 1 0,6 4-138,0 7-97,-6-11 236,-1 0 0,0 0 1,1 0-1,0 0 1,-1 1-1,1-1 0,0 0 1,-1 0-1,1-1 1,0 1-1,0 0 0,0 0 1,0 0-1,0 0 1,1 0-1,3 2 24,1 0 0,-1-1 0,0 1 0,1-1 0,0 0 0,0-1 1,-1 0-1,1 0 0,0 0 0,6 0 0,-6-1 5,95-2 322,-81 1-258,-1-2-1,37-8 1,63-23 199,-112 32-270,-1 0 0,0-1-1,0 1 1,0-1-1,0 0 1,-1-1 0,1 0-1,-1 1 1,0-2-1,0 1 1,0-1 0,-1 1-1,1-1 1,6-10 0,-11 14-11,7-7 15,-1-1-1,0 1 1,-1-1-1,0 0 1,0 0-1,-1 0 1,0-1-1,-1 1 1,4-17-1,-5 18-9,7-26 0,-2 1 1,-1-1 0,4-61-1,-10 64-72,1 14-2,-1-1-1,-4-33 0,-8 14 10,10 26 78,-6-18-263,8 29 239,0-1 0,0 1 1,0 0-1,0 0 0,0 0 0,0 0 1,0-1-1,0 1 0,-1 0 1,1 0-1,0 0 0,0 0 0,0 0 1,0-1-1,0 1 0,0 0 0,-1 0 1,1 0-1,0 0 0,0 0 0,0 0 1,0 0-1,0 0 0,-1-1 0,1 1 1,0 0-1,0 0 0,0 0 0,-1 0 1,1 0-1,0 0 0,0 0 0,0 0 1,0 0-1,-1 0 0,1 0 0,0 0 1,0 0-1,-7 13-161,7-12 168,-5 13 84,1 0 0,1 0 1,-2 17-1,4-29-75,-5 37 221,2 0 0,1 0 0,5 75 0,0-95-121,1-1 0,1 0 0,1 0 0,0 0 0,12 25-1,-14-35-53,1 0-1,0-1 1,1 0-1,-1 0 0,1 0 1,1-1-1,-1 1 1,1-1-1,0-1 0,1 1 1,-1-1-1,1 0 1,0 0-1,0-1 0,12 5 1,-3-2-104,1-1 1,0-1-1,0 0 1,0-1-1,1-1 0,-1-1 1,1 0-1,0-1 1,-1-1-1,32-4 1,-34 2-144,-1 0 0,0-1 1,0-1-1,-1-1 0,1 0 0,16-8 1,7-15-217,-34 26 378,0 0 0,0-1 0,0 1-1,0-1 1,0 1 0,-1-1 0,1 0 0,3-6-1,-4 4 9,-1 1 0,0-1 0,-1 0-1,1 0 1,-1 0 0,0 0 0,0-6-1,0 11 20,0-4 1,0 1 0,0 0 0,0 0 0,-1-1 0,1 1 0,-1 0 0,0 0 0,-1-3 0,2 5-11,-1-1 1,0 1-1,0 0 1,0 0 0,0 0-1,0 0 1,0 0-1,0 0 1,0 0 0,0 1-1,0-1 1,0 0-1,0 1 1,-1-1 0,1 0-1,0 1 1,-1-1 0,1 1-1,0 0 1,-1 0-1,1-1 1,0 1 0,-1 0-1,1 0 1,-3 0-1,4 0 11,-25 3-143,24-3 135,0 0 0,-1 1-1,1-1 1,0 0 0,0 1 0,0 0 0,0-1 0,-1 1-1,1 0 1,0-1 0,0 1 0,0 0 0,0 0 0,1 0-1,-1 0 1,0 0 0,0 0 0,0 2 0,-17 31-275,17-31 282,1 0-1,-1 0 1,0 0 0,1 0-1,-1 0 1,1 1 0,0-1-1,0 0 1,0 0 0,1 5-1,0 1 44,-1-7-17,0 1 0,0-1 1,1 1-1,-1-1 0,1 0 0,0 1 1,0-1-1,0 0 0,0 1 1,0-1-1,0 0 0,0 0 0,1 0 1,-1 0-1,1 0 0,0 0 1,-1-1-1,1 1 0,3 2 0,2 2 46,-7-6-64,0 1 0,1-1 0,-1 0 1,0 0-1,0 1 0,1-1 0,-1 0 0,0 0 0,1 0 1,-1 0-1,0 1 0,1-1 0,-1 0 0,0 0 0,1 0 1,-1 0-1,0 0 0,1 0 0,-1 0 0,0 0 1,1 0-1,-1 0 0,0 0 0,1 0 0,-1 0 0,3 0 12,0 0 1,0 0-1,-1 0 0,1 1 0,0-1 0,3 2 0,3 6 110,-9-8-126,0 1 0,0-1 1,1 1-1,-1-1 0,1 0 0,-1 1 1,0-1-1,1 0 0,-1 1 0,1-1 1,-1 0-1,1 1 0,-1-1 1,1 0-1,-1 0 0,1 1 0,-1-1 1,1 0-1,-1 0 0,1 0 1,-1 0-1,1 0 0,-1 0 0,1 0 1,0 0-1,-1 0 0,1 0 0,0 0 1,-1 0-5,1 0 0,-1 0 0,1 0 0,0 0 1,-1 0-1,1 0 0,-1 0 0,1 0 0,-1 0 0,1 0 1,-1 0-1,1 0 0,-1 0 0,1 0 0,-1-1 0,1 1 0,-1 0 1,1 0-1,-1-1 0,1 1 0,-1 0 0,1 0 0,-1-1 1,0 1-1,1-1 0,-1 1 0,0 0 0,1-1 0,-1 1 1,0-1-1,1 0 0,4-6-15,9 1 11,20-22-198,17 8-149,-41 16 303,-1 1 0,1 0 0,0 1-1,0 0 1,0 0 0,0 1 0,0 0 0,19 2 0,-20-1 27,-2 0-17,1 1 0,0 0 0,-1 1-1,1-1 1,-1 1 0,1 1 0,-1 0 0,0 0-1,12 7 1,-10-5 19,1-1-1,-1 1 0,16 3 0,-6-4 88,-6-1 44,26 10-1,-29-9-4,1-1-1,-1 0 0,1-1 1,-1 0-1,1 0 0,0-1 1,17-1-1,35 0 1250,-58-3-641,0-1-503,-1 0-50,0 0 1,0 0 0,0 0-1,4-7 1,3-13 118,-8 18-268,0-1 1,1 1-1,0 0 0,8-11 0,5-3-58,1 0 0,35-28 0,12-3-34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3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67 480,'0'-6'71,"-2"-14"115,2 20-180,0-1 1,0 1 0,-1-1 0,1 1-1,0 0 1,0-1 0,-1 1 0,1-1-1,0 1 1,-1 0 0,1-1-1,0 1 1,-1 0 0,1-1 0,-1 1-1,1 0 1,-1 0 0,1-1 0,-1 1-1,1 0 1,0 0 0,-1 0 0,1 0-1,-1-1 1,1 1 0,-1 0-1,0 0 1,1 0 0,-1 0 0,0 0-4,1 0 0,0 1 1,0-1-1,0 0 0,0 0 1,0 0-1,0 0 1,0 0-1,0 0 0,0 0 1,0 0-1,-1 0 0,1 0 1,0 0-1,0 0 1,0 0-1,0 0 0,0 0 1,0 0-1,0-1 0,0 1 1,0 0-1,-1 0 0,1 0 1,0 0-1,0 0 1,0 0-1,0 0 0,0 0 1,0 0-1,0 0 0,0 0 1,0 0-1,0 0 1,0 0-1,0-1 0,0 1 1,0 0-1,0 0 0,0 0 1,0 0-1,-1 0 0,1 0 1,0 0-1,0 0 1,0 0-1,0 0 0,0-1 1,0 1-1,0 0 0,0 0 1,1 0-1,-1 0 1,0 0-1,0 0 0,0 0 1,0-12 417,0 12-416,0 0 1,0 0-1,0 0 1,0 0-1,0 0 1,0 0-1,0-1 0,0 1 1,0 0-1,0 0 1,0 0-1,0 0 1,0 0-1,0 0 0,0 0 1,0 0-1,0 0 1,0 0-1,0-1 0,0 1 1,0 0-1,0 0 1,0 0-1,0 0 1,0 0-1,0 0 0,-1 0 1,1 0-1,0 0 1,0 0-1,0 0 1,0-1-1,0 1 0,0 0 1,0 0-1,0 0 1,0 0-1,0 0 1,0 0-1,-1 0 0,1 0 1,0 0-1,0 0 1,0 0-1,0 0 1,0 0-1,0 0 0,0 0 1,0 0-1,0 0 1,-1 0-1,1 0 1,0 0-1,0 0 0,0 0 1,0 0-1,-1 0 4,1 0 0,-1 1 0,1-1-1,-1 0 1,1-1 0,-1 1 0,1 0-1,-1 0 1,1 0 0,-1 0 0,1 0-1,-1 0 1,1-1 0,-1 1 0,1 0-1,-1 0 1,1-1 0,-1 1 0,1 0 0,-1-1-1,1 1 1,0-1 0,-1 1 0,1 0-1,0-1 1,-1 1 0,1-1 0,0 1-1,0-1 1,-1 1 0,1-1 0,0 1-1,0-1 1,0 1 0,0-1 0,0 1-1,0-1 1,0 1 0,-1-1 0,2 1 0,-1-2-1,-1 0 18,-1 4-9,0 0-3,0 0 0,1 0 0,-1 0-1,1 0 1,-1 0 0,1 1 0,0-1 0,0 0 0,0 1 0,0-1-1,1 1 1,-1-1 0,0 1 0,1 2 0,-10 32 117,-11 45 287,-16 143 291,22-129-468,0 73 88,10-105-253,-6 42 41,5-10 6,-5-22 154,5-9-53,0-30-90,3-25-121,1 0 1,1 0-1,-1 11 0,2-4-493,0-15 128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3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103 751 640,'71'14'224,"-69"-14"-215,1 1 0,-1 0 0,1-1 0,-1 1 0,1 0 0,-1 0 0,1 0 1,-1 0-1,4 3 0,3 1 4,8 5 96,0 1 0,-1 1 1,-1 0-1,16 15 1,-11-8 86,18 19 103,-35-34-269,0 0 0,0 0 1,0 1-1,0-1 0,-1 0 1,0 1-1,0 0 0,2 5 1,-3-5 8,0-1 0,0 0 0,-1 1 1,1-1-1,-1 0 0,0 1 0,0-1 0,-1 1 1,1-1-1,-1 0 0,0 1 0,0-1 1,-2 5-1,1-7-14,0 0 1,0 0-1,0 0 0,0 0 1,-1 0-1,-3 1 0,-4 4 43,1 0-31,0 0 0,-1-2-1,1 1 1,-2-1 0,1 0 0,0-1-1,-1 0 1,-12 2 0,-11 3 25,10-3-34,0 0 0,0-1 0,-1-1 0,-31 0 1,10-4 120,44 0-142,1 0 1,-1 0 0,0 0-1,1 0 1,-1-1 0,0 1-1,1 0 1,-1-1-1,1 1 1,-3-2 0,4 2-9,-1 0 0,1-1 0,0 1 0,0 0 1,0 0-1,-1 0 0,1 0 0,0-1 1,0 1-1,0 0 0,0 0 0,0-1 0,0 1 1,-1 0-1,1 0 0,0-1 0,0 1 1,0 0-1,0 0 0,0-1 0,0 1 0,0 0 1,0 0-1,0-1 0,0 1 0,0 0 1,0 0-1,0-1 0,0 1 0,0 0 1,1 0-1,-1-1 0,0 1 0,0 0 0,0 0 1,0 0-1,0-1 0,0 1 0,1 0 1,-1 0-1,0 0 0,0-1 0,0 1 0,1 0 1,-1 0-1,20-9-79,-2-1 24,-5 3 21,0 1 1,0 0-1,0 0 0,19-4 1,9 1 7,-18 5 16,1-2 1,33-12-1,-21 0-33,-27 13 37,-1 1 0,1-1 0,0 2 1,0-1-1,16-3 0,-3 4 38,-16 3-21,0 0-1,-1-1 1,1 0 0,0-1-1,-1 1 1,1-1 0,-1 0-1,0 0 1,6-4 0,-3 1-32,-7 4 14,1-1 0,-1 1 0,1 0-1,0 0 1,-1 0 0,1 0 0,0 1 0,0-1-1,-1 0 1,1 1 0,0-1 0,4 0 0,-6 1 13,0 0 1,0 0-1,0 0 1,0 0-1,0 0 1,1 0-1,-1 0 1,0 0-1,0 0 1,0 0-1,0 0 1,0 0-1,0 0 1,0 0-1,0 0 1,0 0-1,1 0 1,-1 0-1,0 0 1,0 0-1,0 0 1,0 0 0,0 0-1,0 0 1,0 1-1,0-1 1,0 0-1,0 0 1,0 0-1,0 0 1,1 0-1,-1 0 1,0 0-1,0 0 1,0 0-1,0 0 1,0 0-1,0 0 1,0 1-1,0-1 1,0 0-1,0 0 1,0 0-1,0 0 1,0 0 0,0 0-1,0 0 1,0 0-1,0 0 1,0 1-1,0-1 1,0 0-1,0 0 1,0 0-1,0 0 1,0 0-1,0 5 96,0-3-51,0 1 0,0-1 0,0 1 0,0-1-1,0 1 1,-1-1 0,1 1 0,-2 3 0,-1 1 12,1-5-54,1-1 1,0 1-1,0 0 1,0 0-1,0 0 1,1 0-1,-1 0 1,0 0-1,1 1 1,0-1-1,-1 0 1,1 0-1,0 0 1,0 0-1,0 1 1,0-1 0,1 0-1,0 3 1,1 1 29,1 1 0,1-1 0,-1 0 0,9 10 1,-5-6 42,-5-6-42,1 0 1,0 0 0,0-1 0,1 1 0,-1-1 0,1 1-1,-1-1 1,1 0 0,0 0 0,0-1 0,1 1 0,-1-1-1,0 0 1,1 0 0,5 1 0,2-1 71,0 0-1,0-1 1,0 0 0,19-2 0,-5 1 15,-22 0-116,-1 0 0,1 0 0,-1 0-1,1-1 1,-1 1 0,5-2 0,-6 0-5,0 0 1,1 0-1,-1-1 0,0 1 1,-1 0-1,4-5 0,-14-18 1,9 23-9,-1 0 0,1 0 0,-1 0 0,0 0 0,0 0 0,0 1-1,0-1 1,0 0 0,0 1 0,0-1 0,-1 1 0,1-1 0,-1 1 0,1-1 0,-1 1 0,-2-2 0,-9-7-31,-24-38 168,29 40-77,4 4-91,1 1-1,-1-1 1,1 1-1,0-1 1,-3-5-1,4 4-44,-4-6-48,6 11 117,-1-1-1,1 1 1,0 0 0,-1 0-1,1 0 1,-1-1-1,1 1 1,0 0 0,-1 0-1,1 0 1,0 0 0,-1 0-1,1 0 1,-1 0 0,1 0-1,0 0 1,-1 0 0,1 0-1,-1 0 1,1 0-1,-1 0 1,1 0 0,0 0-1,-1 0 1,1 0 0,0 0-1,-1 1 1,1-1 0,-1 0-1,1 3-127,0 9 52,3-7 97,6 2 9,0-1-1,1-1 1,10 6 0,-20-11-19,4 1 14,-1 0 0,0-1 0,1 1 1,-1-1-1,1 1 0,-1-1 0,1 0 0,-1 0 0,1-1 1,-1 1-1,1-1 0,5-1 0,25-10 134,-14 8-93,-12 2-32,0 0 0,0 0 0,0-1 0,9-4 0,-1-1 12,-7 3-6,1 0 0,0 1-1,13-5 1,-3 5-6,-15 3-36,0 0-1,0 0 1,0-1 0,0 1-1,0-1 1,0 0 0,5-4-1,-5 3 12,-1 0-77,1-1 0,0 1 1,0 0-1,0 0 0,0 1 0,1 0 0,8-3 1,-11 6 56,-1 0 0,0 1 1,1-1-1,-1 0 1,0 1-1,0 0 1,0 0-1,0 0 0,0-1 1,0 2-1,0-1 1,-1 0-1,3 4 1,5 16-224,-9-20 237,1 1-1,0-1 1,0 0-1,-1 0 1,2 0-1,-1 0 1,0 1 0,0-2-1,1 1 1,2 4-1,25 16 131,-20-10-67,4 2 59,16-3 231,-7 12-95,-19-22-226,-1 0 1,1 0-1,-1 0 1,1 0-1,-1-1 1,1 1-1,-1-1 0,1 1 1,3-1-1,30-1 274,-18 1-138,-14 0-130,-1 0 0,1-1 0,0 1 0,0-1 0,-1 1 0,1-1 0,-1 0 0,1-1 0,0 1 0,4-3-1,-6 2-14,0 1-1,-1 0 1,1-1-1,0 1 0,-1-1 1,1 1-1,-1-1 0,0 0 1,0 0-1,1 0 0,-1 0 1,0 0-1,-1 0 1,1 0-1,0 0 0,-1 0 1,1 0-1,-1 0 0,1 0 1,-1 0-1,0-1 0,0-2 1,0-1 10,1 3-16,-1-1 1,1 1-1,-1 0 0,0-1 0,-1 1 0,1 0 1,0 0-1,-1-1 0,0 1 0,-1-4 0,-3-1-54,4 6 29,0 1 1,0-1 0,0 1-1,0-1 1,0 0 0,1 1-1,-1-1 1,0 0 0,1 0-1,0 1 1,-1-1 0,1 0-1,0-2 1,0-27-354,0 31 365,0 0 0,0 0 0,0 0 1,0 0-1,0 0 0,0-1 0,0 1 0,0 0 0,0 0 0,0 0 0,0 0 0,0 0 0,0 0 1,0 0-1,0 0 0,0 0 0,0-1 0,0 1 0,0 0 0,0 0 0,0 0 0,0 0 0,0 0 1,0 0-1,0 0 0,0 0 0,0 0 0,0 0 0,0 0 0,0-1 0,0 1 0,1 0 0,-1 0 1,0 0-1,0 0 0,0 0 0,0 0 0,0 0 0,0 0 0,0 0 0,0 0 0,0 0 0,0 0 1,1 0-1,-1 0 0,0 0 0,0 0 0,0 0 0,0 0 0,0 0 0,0 0 0,0 0 0,0 0 1,0 0-1,1 0 0,-1 0 0,1 0-12,1 0 0,-1 0-1,1-1 1,-1 1 0,1 0 0,-1-1 0,1 1 0,-1-1 0,1 0 0,-1 0 0,3-1-1,-2 1 7,0-1 0,0 1 0,0 0 0,0 0 0,0 0 0,0 1 0,0-1 0,1 0 0,-1 1 0,0 0 0,0-1 0,4 1 0,1 0 59,1-1 0,-1-1 0,0 1-1,0-1 1,0 0 0,0-1 0,0 1 0,8-6 0,15-5 56,-24 11-92,0-1-36,0 1 0,0-1 0,-1 1 0,1-2 0,5-3 0,28-32-799,-18 26 505,1-3 8,-19 13 251,0-1-1,-1 1 0,0-1 1,1 0-1,-1 0 0,2-5 1,0 0-46,-1 3 16,0-1 0,0 0 0,3-12 0,-5 17 73,-1-1 0,0 0 0,1 1 1,-1-1-1,-1 0 0,1 1 0,0-1 1,-1 1-1,0-4 0,-10-22-82,8 11 93,3 13 7,0 1 0,-1-1 0,0 1 0,1-1 0,-1 1 0,-1-1 0,1 1 0,0-1 0,-1 1 0,0 0 0,1 0 0,-1 0 1,-4-4-1,-21-33 156,-26-51 0,45 73-112,-6-10 16,-4 12-19,10 10-26,1-4 1,2 3-41,5 7 20,-1 0-1,1 0 1,0 0-1,0 0 1,-1 0-1,1-1 1,0 1-1,-1 0 1,1 0-1,0 0 1,0 0-1,-1 1 1,1-1-1,0 0 1,0 0-1,-1 0 1,1 0-1,0 0 1,0 0-1,-1 0 1,1 0-1,0 1 1,0-1-1,0 0 1,-1 0-1,1 0 1,0 0-1,0 1 1,0-1 0,-1 0-1,1 0 1,0 2 1,-1-1 1,1 0 0,-1 1 0,1-1 0,-1 0-1,1 1 1,0-1 0,0 0 0,0 1 0,0-1 0,0 0-1,0 3 1,0 33 157,-1 6 190,5 42 0,7-14 9,-7-33-143,-2-13-31,1 1 0,8 33-1,2-18-8,-8-27-334,-1 0 1,0 0-1,-1 0 1,-1 1-1,1 26 0,-2-39 84,-1-1 0,0 1 0,-1-1-1,1 1 1,0-1 0,0 1-1,-1-1 1,1 1 0,0-1-1,-1 1 1,0-1 0,1 1-1,-1-1 1,0 0 0,0 0-1,0 1 1,0-1 0,0 0 0,0 0-1,0 0 1,0 0 0,0 0-1,0 0 1,-1 0 0,1 0-1,0-1 1,-1 1 0,1 0-1,0-1 1,-1 1 0,1-1-1,-1 1 1,1-1 0,-1 0-1,1 0 1,-1 0 0,1 0 0,-1 0-1,-2 0 1,-2 0 9,1-1 0,0 0 0,-1 0 0,1 0 0,0-1 0,0 1 0,0-1 0,0-1 0,-7-3 0,5 1 84,0 0 0,1 0 0,0-1 0,-8-9-1,0 0 7,6 7 9,1 0 0,0 0 0,0-1 0,1 0 0,-10-17 0,12 18 167,0 0 1,-1 1-1,0-1 0,-8-9 1,10 14 115,9 3-255,0 0 0,-1 1 0,1-1 1,0 1-1,0 1 0,0-1 0,10 5 1,1 0 17,179 45 700,-189-49-753,6 1 10,-1-1 0,1 0 0,13 0 1,19-7 30,-22 2-42,5 0-3,-10 1 28,-1 0 1,0-1-1,22-7 1,-29 7-27,7-3 75,27-12 0,-40 16-71,0 0 0,0 0 0,-1 0 0,1-1 0,-1 0 0,1 0 0,-1 0 0,0 0 0,0 0 0,0 0 0,-1-1 0,4-4 0,-6 7-22,0 0-1,1-1 1,-1 1-1,0 0 0,0 0 1,0 0-1,0 0 0,0 0 1,0 0-1,0 0 0,0-1 1,0 1-1,0 0 0,-1 0 1,1 0-1,0 0 0,-1 0 1,1 0-1,-1 0 1,1 0-1,-1 0 0,0 0 1,1 0-1,-1 0 0,-1-1 1,-2-2-9,-1 0 1,1 0-1,-1 0 1,-4-2-1,-40-26-396,48 32 379,0-1 0,0 1 0,0-1-1,0 1 1,-1-1 0,1 1-1,0 0 1,0-1 0,-1 1-1,1 0 1,0 0 0,-1 0-1,1 0 1,0 0 0,0 0-1,-1 1 1,-1-1 0,2 1 14,1-1 1,-1 1 0,1-1-1,-1 0 1,0 1 0,1-1-1,-1 1 1,1-1 0,-1 1-1,1 0 1,-1-1 0,1 1-1,0-1 1,-1 1 0,1 0-1,0-1 1,-1 1 0,1 0-1,0 0 1,0-1 0,-1 1-1,1 0 1,0-1 0,0 1-1,0 0 1,0 1 0,0 11 19,1 1 0,0 0 0,3 15 1,-2-22 14,0 0 1,1 0 0,-1 0 0,1 0-1,1 0 1,-1-1 0,9 12 0,7 2 58,-13-14-15,0-1-1,-1 2 0,8 9 1,-9-9-23,-2-4-12,-1-1 0,0 0 0,1 0 0,-1 0-1,1 0 1,0 0 0,0-1 0,0 1 0,0 0 0,0-1 0,0 0-1,0 1 1,5 1 0,-2 0 67,7 3 27,-11-7-125,0 1-1,0-1 1,1 1 0,-1-1-1,0 1 1,0-1 0,0 0 0,0 1-1,0-1 1,0 0 0,0 0-1,0 0 1,2-2 0,3-3 28,-3 3-20,0 0 1,0 0-1,0 0 1,-1 0-1,1-1 1,-1 1-1,0-1 1,0 1-1,0-1 1,0 0-1,2-7 1,-2 5 6,0-1-51,1-1 1,-1 1-1,-1 0 0,1-1 1,-1 1-1,0-8 0,-2 2 32,2-14-200,-1 27 185,0-1 0,1 1 0,-1-1 0,0 1 0,0-1 0,0 1 0,1-1 0,-1 0 1,0 1-1,0 0 0,1-1 0,-1 1 0,0-1 0,1 1 0,-1-1 0,1 1 0,-1 0 0,1-1 0,-1 1 0,1 0 0,-1-1 0,1 1 0,-1 0 0,1 0 0,-1-1 0,1 1 0,-1 0 0,1 0 0,-1 0 0,1 0 0,0 0 0,0 0 0,5 3-462,-1 1 324,0 1 177,1 1 0,-1 0 0,5 7-1,-2-1 59,-5-6-110,1 1-1,1-1 1,-1 0 0,9 8-1,-2-3-23,-1 0 59,1-1-1,0 0 0,0 0 1,1-1-1,21 12 0,-21-15 89,-5-2-35,0 0 1,1 0-1,-1-1 0,1 0 1,0-1-1,0 1 0,0-2 1,1 1-1,12 0 0,67-2-99,-85 0-34,1 0 0,-1 0 0,1-1 0,0 0 0,-1 1 0,0-1 1,1-1-1,-1 1 0,0 0 0,5-3 0,-6 3-8,-1 0 0,1-1 0,0 1 0,-1 0 0,1-1 0,-1 1 0,0-1 0,1 0 0,-1 1 0,0-1 0,0 0 0,0 0 0,0 0 0,0 0 0,-1 1 0,1-1 0,0 0 0,-1-1 0,1 1 0,-1 0 0,0 0 0,0-3 0,0-8-13,1 3 78,-1-1-1,-1 1 1,-2-14 0,-2 4-22,3 10 14,0 0 0,0-1 1,0 1-1,1-17 1,0-13 60,0 0 8,6-56 0,-3 85-15,1 1 0,0-1 1,0 1-1,1 0 0,6-11 0,-5 11 41,0-1-1,5-20 1,-8 18-24,2-2-23,-4 14-16,1 1-1,-1-1 1,1 1 0,-1 0 0,1-1-1,-1 1 1,1-1 0,-1 1 0,1 0-1,-1-1 1,1 1 0,-1 0 0,1-1-1,0 1 1,-1 0 0,1 0 0,0 0-1,-1 0 1,1 0 0,0 0 0,-1 0-1,1 0 1,0 0 0,-1 3 118,0 0-102,0 0 0,-1 1 0,0-1 0,1 0-1,-1 1 1,0-1 0,-1 0 0,1 0 0,-2 3 0,-21 31 213,4-7-60,-17 25 181,24-37-274,1 0 0,0 1-1,2 1 1,0-1 0,-12 36 0,17-36-69,1-1 1,-3 37-1,6-47-82,1 0 0,0 0 0,0-1 0,1 1 0,0 0 0,0-1 0,1 1 0,0-1 0,5 11 1,-7-17 51,0-1 0,0 0 1,0 0-1,0 1 0,0-1 1,0 0-1,0 0 0,0 1 1,0-1-1,0 0 0,1 0 1,-1 0-1,0 1 0,0-1 1,0 0-1,0 0 1,0 0-1,1 1 0,-1-1 1,0 0-1,0 0 0,0 0 1,1 0-1,-1 0 0,0 1 1,0-1-1,0 0 0,1 0 1,-1 0-1,0 0 0,0 0 1,1 0-1,-1 0 1,1 0-1,0-1 4,1 1-1,-1-1 1,1 0 0,-1 0 0,1 0-1,-1 0 1,0 0 0,1 0 0,-1 0 0,0-1-1,0 1 1,0 0 0,0-1 0,0 1-1,0-1 1,0 1 0,0-1 0,-1 1-1,1-1 1,-1 0 0,1 1 0,-1-1 0,1 0-1,-1 1 1,0-4 0,0 2 12,0 0 1,-1 0-1,1 0 1,-1 0-1,0 0 0,-1-3 1,-7-24 63,7 22-35,-1 1 0,1-1 0,-2 1 0,1 0 0,-1 0 0,0 0 0,-5-7 0,5 8-22,0 1 1,1-1 0,0 0-1,0 0 1,0 0 0,1 0-1,0-1 1,-3-11 0,6 15-11,-1 0 1,0 0 0,1 0 0,0 0-1,0 0 1,1-3 0,1-1-1,-3 5 2,1 1-1,0-1 1,-1 0 0,1 0-1,0 1 1,0-1 0,0 0-1,0 1 1,0-1 0,1 1-1,-1 0 1,0-1 0,1 1-1,-1 0 1,1 0 0,-1 0-1,1 0 1,0 0 0,-1 0-1,1 0 1,0 0 0,0 1-1,0-1 1,-1 1 0,1-1-1,0 1 1,0 0 0,3 0-1,3-2 10,3 0-11,0 1 0,0 0 1,22 2-1,-11-1-23,245 0 311,-261 0-48,-9 0-144,2 0-77,0 1 1,0-1-1,0 0 0,1 0 1,-1 1-1,0-1 0,0 1 1,0-1-1,1 0 0,-1 1 0,0-1 1,0 1-1,1 0 0,-1-1 1,0 1-1,1 0 0,-1-1 0,1 1 1,-1 1-1,-11 19 46,11-19-84,0 0 15,0 0 0,1 1 0,-1-1 0,1 0-1,0 0 1,-1 0 0,1 0 0,1 4 0,-1 2-5,0 0 0,3 16 0,8 1 36,-4 10 117,-7-31-126,1 0 0,0 1 0,0-1 0,0 0 0,0 0 0,0 0 0,1 0 0,0 0 0,0 0 0,0 0 0,0-1 0,1 1 0,-1-1 0,1 1 0,6 5 0,-2-1 28,-5-6-19,1 1 0,-1-1 0,1 0 1,0 1-1,0-1 0,0 0 0,0-1 1,0 1-1,0 0 0,0-1 0,0 0 1,7 2-1,-3 0 29,14 2 101,-7-9 62,-5 0-86,-5 3-92,0 0-1,0 1 1,1-1-1,6 1 1,-9 0-40,-1 0 1,1 0-1,-1 0 1,1-1 0,-1 1-1,1 0 1,-1-1-1,1 1 1,-1-1-1,0 1 1,1-1-1,-1 0 1,0 0-1,0 0 1,1 1 0,-1-1-1,0 0 1,0-1-1,0 1 1,0 0-1,0 0 1,0 0-1,0 0 1,-1-1 0,1 1-1,0 0 1,0-4-1,0 4 7,0-1-1,0 0 1,0 0-1,0 0 1,0 1 0,0-1-1,1 0 1,-1 1-1,1-1 1,-1 1-1,1 0 1,-1-1 0,3 0-1,-3 1-6,0 1 1,0 0-1,0-1 1,0 1-1,0-1 0,0 0 1,0 1-1,0-1 0,0 0 1,0 1-1,-1-1 1,1 0-1,0 0 0,-1 0 1,1 1-1,0-1 0,-1 0 1,1 0-1,-1 0 1,0 0-1,1 0 0,-1 0 1,0 0-1,1 0 0,-1 0 1,0-1-1,0 1 1,0 0-1,0 0 0,0 0 1,0 0-1,-1-2 0,1-1-3,0 1 0,0 1-1,0 0 1,0 0 0,0 0 0,-1 0 0,1 0-1,-1 0 1,0 0 0,0 0 0,1 0 0,-1 0 0,-3-3-1,3 4 0,0-1 0,0 1 0,1-1 0,-1 0 0,0 1-1,1-1 1,-1 0 0,1 1 0,-1-1 0,1 0 0,0 1 0,-1-4-1,1 3-14,0 0 0,0 0 0,0 0 0,-1 1 0,1-1 0,-1 0 0,1 0 0,-1 1 0,0-1 0,1 0 0,-1 1 0,0-1-1,0 1 1,0-1 0,0 1 0,-1 0 0,-1-3 0,0-1-254,3-3 63,0 16-67,3-3 110,0-1 161,0 0-1,0-1 0,0 1 0,2 7 0,-3-7 15,1-1 0,-1 1-1,0 0 1,1 0 0,0-1 0,0 0 0,0 1 0,0-1-1,7 5 1,5 1 17,0 0-1,0 0 1,1-1 0,17 5-1,-28-12 31,-1 0 0,1 0-1,0 0 1,0-1 0,0 0 0,9 0-1,0-1 14,108 1 192,-116-1-251,-1 1 0,1-1 0,0 0 0,-1-1 0,1 1 0,-1-1-1,1 0 1,-1 0 0,0-1 0,0 0 0,0 0 0,0 0 0,7-7 0,5-4 91,-14 12-101,0 1 0,0-1-1,-1 0 1,1 0 0,-1 1 0,0-2 0,1 1-1,-1 0 1,0 0 0,0-1 0,0 1 0,1-4-1,17-18-55,-13 15 97,0 1 0,9-15 0,-12 17-11,1 0 0,-1 0 1,1 1-1,0-1 0,10-8 0,-10 11-25,0-1 0,-1 0 0,1-1-1,-1 1 1,0-1 0,0 0-1,0 0 1,-1 0 0,0 0-1,0 0 1,3-9 0,-2 7-8,61-109-93,-58 103 82,0 2 1,-1 0 0,5-14-1,12-52 4,-13 48 10,-5 19 0,-2 0 0,1 0 0,-2 0 0,1-1 0,-1 1 0,0-22 0,-2-64-203,0 96 203,-1-14-69,1 14 66,0 0 1,0-1-1,0 1 0,-1-1 0,1 1 0,0 0 0,0-1 0,-1 1 0,1 0 0,0-1 0,-1 1 0,1 0 0,0-1 0,-1 1 0,1 0 0,-1 0 0,1-1 1,0 1-1,-1 0 0,1 0 0,-1 0 0,-1-1-2,0 0-1,-1 1 1,1-1 0,0 1 0,0-1 0,-1 1 0,1 0 0,0 0-1,0 0 1,-1 0 0,1 1 0,0-1 0,0 1 0,-1-1-1,1 1 1,0 0 0,0-1 0,0 1 0,0 0 0,0 1 0,0-1-1,0 0 1,0 0 0,1 1 0,-1-1 0,0 1 0,1 0-1,-1-1 1,-1 4 0,-14 17 199,1 1-1,1 0 1,1 1-1,1 1 1,1 1-1,-14 44 1,-4 72 526,23-97-454,3-24-112,1 0 0,2 1 0,0-1 0,1 0 0,1 1 0,7 38 0,9 28 246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18 1664,'-14'-15'528,"11"13"-112,3 4 165,0 20-57,1-11-337,-1 0-1,0 0 0,-4 20 1,-7 14 90,7-27-214,-1-1 0,-7 18 0,1-3-33,0 25 23,-11 0 35,-2 3 43,9-17 80,3-9-71,-9 39-1,18-56-117,2-11-13,0-1 0,0 0-1,0 1 1,-1-1 0,1 0 0,-1 0 0,-1 0 0,-2 5-1,-12 9 30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53 2304,'14'-29'752,"-13"28"-711,-1-1 1,1 1-1,0-1 1,0 1-1,0-1 0,0 1 1,1 0-1,-1 0 1,0 0-1,1-1 0,-1 1 1,0 0-1,1 0 1,-1 1-1,1-1 0,0 0 1,-1 0-1,4 0 1,-1 0 53,1 1 1,-1-1 0,1 1-1,-1 0 1,6 1-1,2 0 33,7-2 180,-12 1-219,0 0-1,1 0 1,-1 0-1,0 1 1,1 0-1,11 3 1,5 11 165,-8-4-103,24 10 69,-31-17-201,0 1 0,0 0 0,0 0 0,0 1 0,-1 0 0,0 0 0,0 1 1,-1 0-1,8 9 0,-11-10 12,0 0 0,0 0 0,0 1 1,-1-1-1,1 1 0,-2 0 0,1 0 0,-1 0 0,0 1 1,0-1-1,-1 0 0,1 11 0,-3-13-12,1-1 0,-1 1-1,0 0 1,0-1 0,0 0 0,0 1-1,-1-1 1,0 0 0,0 0 0,0 0-1,0 0 1,-1 0 0,0 0 0,1-1-1,-1 1 1,-1-1 0,1 0 0,-5 4-1,0 0-37,-1-1-1,0-1 0,0 1 1,0-1-1,-1-1 0,-14 6 1,-2-2-155,-33 18 1,28-12-35,30-14 197,0 0 1,0 1-1,-1-1 1,1 0-1,0 1 0,0-1 1,0 1-1,1-1 0,-1 1 1,0-1-1,0 1 0,-1 1 1,2-2 7,0 1 1,0-1-1,0 0 0,1 1 1,-1-1-1,0 1 1,0-1-1,0 1 1,1-1-1,-1 0 1,0 1-1,1-1 0,-1 1 1,0-1-1,1 0 1,-1 1-1,0-1 1,1 0-1,-1 0 1,1 1-1,4 4-8,1 0-16,0 0 0,0 0-1,1-1 1,0 1-1,0-1 1,0-1-1,0 1 1,0-1-1,9 2 1,-2-1-50,-1 2-1,23 12 1,-14-5 15,84 53 337,-102-63-217,-1 0 0,1 0 0,-1 0 0,1 0-1,-1 0 1,0 1 0,4 7 0,-5-8 46,-1 1 0,1-1 0,-1 1 0,0-1 1,-1 1-1,1-1 0,-1 1 0,1-1 0,-1 7 0,0-7-50,-1 1-1,1-1 1,-1 0-1,1 0 1,-1 0-1,0 1 1,0-1-1,0 0 1,-1 0-1,1 0 1,-1-1-1,1 1 1,-4 3-1,0 0 67,0 0-1,0-1 0,-12 9 1,11-10-32,0 1 1,0-1-1,-1-1 1,-13 6-1,-16 6 182,-1-2-1,0-1 0,-66 11 1,96-22-261,-1-1 0,1 1 0,-1-2 0,1 1 0,-1-1 0,1 0 0,0 0 0,0-1 0,-12-4 0,14 4-48,0 0 0,0-1 0,1 0 0,-1 0 0,1 0 0,-1 0 0,1-1-1,0 1 1,1-1 0,-1 0 0,0-1 0,1 1 0,0 0 0,-5-10 0,5 6-278,0-1 0,0 1 0,0-1 1,-2-17-1,4 11-259,-1-24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5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3488,'-17'0'1568,"0"17"-1344,17 0-352,-17-17 384,17 17-160,-34 0-352,17-17 128,0 17-256,0-17 224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2912,'-17'0'2688,"34"0"-1632,0 17-608,17-17-160,0 17-160,18 0 160,-18-17-160,34 17-3616,-17 0 1856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2400,'0'0'1088,"51"17"-160,-17-17-608,0 0-64,-17 0-160</inkml:trace>
  <inkml:trace contextRef="#ctx0" brushRef="#br0" timeOffset="1">17 154 4224,'17'0'1920,"17"0"-1664,-17 0 128,17 17-256,-17-34-32,18 17-64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3392,'-24'0'972,"20"0"-425,12 0-258,-5 0 351,0 0-534,5 0-62,0 0-8,1 0 0,-1 0-1,10 3 1,-4 0-9,4 1-7,-1-1 0,0-1 0,19 0 0,-6-2-4,0-1 80,41 5 0,-36 2-19,-19-3-26,0-1-1,22 1 1,44-3 285,-81 0-308,0 0 0,0 0 0,0 0 0,0 0 1,0 0-1,0 0 0,0 0 0,0 1 0,0-1 0,0 0 0,0 1 0,0-1 0,0 0 0,0 1 0,0-1 1,-1 1-1,1-1 0,0 1 0,0 0 0,0-1 0,-1 1 0,1 0 0,-1 0 0,2 1 0,-2-2-1,0 1 0,1-1 0,-1 1 0,0-1 0,1 0 1,-1 1-1,0-1 0,1 0 0,-1 1 0,1-1 0,-1 0 0,1 1 0,-1-1 0,0 0 0,1 0 0,-1 1 0,1-1 0,-1 0 0,2 0 0,-5 1 54,1 0-1,0-1 1,-1 1 0,1 0 0,0 0 0,0 1 0,0-1 0,0 0 0,0 1-1,-2 1 1,-23 23 332,0 0-243,8-12-93,5-5-15,-21 22 1,22-18-62,-13 11 4,2 2 0,-32 44 0,50-62 31,0-1 0,-1 1-1,-11 9 1,3-3 237,14-12-246,-1-1-1,1 1 0,-1-1 0,0 0 1,1 1-1,-1-1 0,0 0 0,0 0 1,0 0-1,-3 1 0,-27 0 208,22-1-152,6-1-44,0 1 0,0-1-1,0 0 1,0-1 0,0 1-1,0-1 1,1 1 0,-7-3-1,-21-8 262,0 5-134,11-5-74,17 10-84,1-1 0,0 1 0,-1-1 0,1 1 0,0-1 0,0 0 0,0 1 0,0-1 1,0 0-1,-2-4 0,-4-3 16,1 3-8,0 0-40,6 4-69,0-1 0,1 0 0,-1 1 0,1-1 0,-1 1 0,1-1 0,0 0 0,0 1 0,1-1 0,-1 0 0,1 1 0,-1-1 0,1 0 0,0 1 0,0-1 0,0 1 0,0-1 0,0 1 0,0 0 0,1-1 0,-1 1 0,1 0 0,2-2 0,13-13-1058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3552,'17'34'1632,"34"34"-1440,-34-51 704,17 0-544,0 17-64,0 1-192,17-18 0,-16 17-64,16-17 128,-17 0-96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0 4064,'-17'17'1824,"-17"17"-1568,0 0 1056,0-17-768,-34 35 480,17-18-576,-35 34-64,18-17-224,0 0-96,17 0-32,0 0-256,17-17 128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68 2240,'57'-43'720,"-33"26"-365,-15 14-257,-2 0 110,-7 3-181,0 0 0,0 0 0,0 0 0,0-1 0,1 1 0,-1 0 0,0 0 1,0 0-1,0 0 0,1 0 0,-1 0 0,0-1 0,0 1 0,0 0 0,1 0 0,-1 0 0,0 0 0,0 0 0,0 0 0,1 0 0,-1 0 0,0 0 0,0 0 0,1 0 0,-1 0 0,0 0 0,0 0 0,0 0 0,1 0 0,-1 0 0,0 0 0,0 1 0,1-1 1,-1 0-1,0 0 0,0 0 0,0 0 0,0 0 0,1 0 0,-1 1 0,0-1 0,0 0 0,1 1 23,0-1 0,-1 1-1,1 0 1,-1-1 0,1 1 0,-1 0 0,1-1 0,-1 1 0,1 0 0,-1 0 0,0-1-1,1 1 1,-1 0 0,0 0 0,0 0 0,0 0 0,0-1 0,1 1 0,-1 0-1,0 0 1,0 0 0,-1 0 0,1 0 0,0-1 0,0 1 0,0 0 0,0 0-1,-1 0 1,1-1 0,0 1 0,-1 0 0,1 0 0,-2 1 0,-6 24 819,-2 2-147,-23 47-1,13-33-527,12-20-91,-7 23 0,-2 7 27,-3-10-50,11-24 8,-10 28 0,17-42-71,-24 66 99,23-62-62,-2 1-1,1-1 0,-1-1 1,0 1-1,-1-1 1,-6 8-1,-2-1 107,13-13-155,1-1 0,-1 0 0,1 1 0,0-1-1,-1 0 1,1 0 0,-1 1 0,1-1 0,-1 0 0,1 0 0,-1 0 0,1 0 0,-1 1-1,1-1 1,-1 0 0,1 0 0,-1 0 0,1 0 0,-1 0 0,1 0 0,-1 0-1,1 0 1,-1 0 0,1-1 0,-1 1 0,1 0 0,-1 0 0,1 0 0,0-1 0,-1 1-1,1 0 1,-1 0 0,1-1 0,-1 1 0,1-1 0,0 1-5,-1 0-10,1-1 0,-1 0 1,1 1-1,-1-1 0,1 0 0,0 1 0,-1-1 1,1 0-1,0 0 0,0 1 0,-1-1 0,1 0 1,0 0-1,0 1 0,0-1 0,0 0 0,0 0 1,0 0-1,0 1 0,0-1 0,0 0 0,1 0 0,-1-1 1,12-21-189,-6 11 204,2-6-48,2 0-1,0 1 0,1 0 1,21-24-1,13 4-101,-35 30 90,0-1 0,0 1 1,0 0-1,1 1 0,0 1 0,1-1 0,-1 2 1,1 0-1,0 0 0,18-3 0,-23 7 88,0-1 0,0 1 0,0 1 0,0-1 0,0 1 0,0 1 0,0-1 0,-1 1 0,1 0 0,0 1 0,-1 0 0,0 0 0,0 0 0,0 0 0,0 1-1,0 0 1,-1 1 0,9 7 0,-7-3 89,-1-1-1,0 1 0,0 0 1,-1 0-1,-1 1 0,1-1 0,-1 1 1,4 19-1,-2-11 41,-2-5-132,0-1 1,-1 2-1,-1-1 0,0 0 0,0 24 0,-1-19-19,1 1 0,7 30 0,-7-36 27,-1-9-114,-1 0 0,1 0 1,-1-1-1,0 1 0,0 0 1,0 0-1,-1-1 0,1 1 1,-1 0-1,0-1 0,0 1 1,0-1-1,-1 1 0,1-1 1,-1 1-1,0-1 0,-2 4 1,3-6-50,0 1 0,0-1 0,0 0 0,0 0 1,0 1-1,0-1 0,-1 0 0,1 0 0,0 0 1,-1 0-1,1 0 0,-1 0 0,1-1 0,-1 1 0,-2 1 1,-7 2-1560,-6 11 19</inkml:trace>
  <inkml:trace contextRef="#ctx0" brushRef="#br0" timeOffset="1">71 528 3968,'0'-17'1824,"17"0"-1600,17 17 160,-17 0-256,34 0 160,-17 0-160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4896,'0'0'2208,"52"0"-1920,-35 0-128,17 0-160,17 0 64,0 0-32</inkml:trace>
  <inkml:trace contextRef="#ctx0" brushRef="#br0" timeOffset="1">887 529 3488,'0'52'1568,"0"-1"-1344,-17-17 576,0-17-480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86 832,'31'0'608,"-28"0"304,0 0-224,2 0-447,13-2 460,-18 2-678,1 0 0,-1 0 0,1-1 0,-1 1 0,1 0 0,-1-1 0,1 1 0,-1 0 0,0-1 0,1 1 0,-1 0 0,0-1 0,1 1 0,-1 0 0,0-1 0,1 1 0,-1-1 0,0 1 0,0-1 0,0 1 0,1-1 0,-1 1 0,0-1 0,0 1 0,0-1 0,0 1 0,0-1 0,0 1 0,0-2 0,0 2-17,0 0 0,0 0 0,0 0 0,0 0 0,0 0 0,0 0 0,0 0 0,0 0 0,0 0 0,0-1 0,0 1 0,0 0 0,0 0 0,0 0 0,0 0 0,0 0 0,0 0 0,0 0 0,0 0 0,0 0 0,0-1 0,0 1 0,0 0 0,0 0 0,0 0 0,0 0 0,0 0 0,0 0 0,0 0 0,-1 0-1,1 0 1,0 0 0,0 0 0,0 0 0,0 0 0,0 0 0,0-1 0,0 1 0,0 0 0,0 0 0,0 0 0,0 0 0,-1 0 0,1 0 0,0 0 0,0 0 0,0 0 0,0 0 0,0 0 0,0 0 0,0 0 0,0 0 0,0 0 0,-1 0 0,1 0 0,0 1 0,-5-1 93,2 0-68,0 0-1,0 0 0,-1 0 0,1 0 1,0-1-1,0 0 0,-4 0 1,-5-4 25,4 2-18,-1 0 0,1 1 0,-12-2-1,-153-25 267,124 20-55,31 6-70,-1 0-1,-34-2 0,-18 5-183,70 0-6,0 0 0,0 0-1,0 0 1,1 0 0,-1 0-1,0 0 1,0 0 0,0 1 0,1-1-1,-1 0 1,0 0 0,0 1-1,1-1 1,-1 0 0,-1 1 0,1 0-6,1 0 1,-1 0-1,1 0 1,0 1-1,-1-1 1,1 0 0,0 0-1,0 0 1,-1 0-1,1 0 1,0 0-1,0 0 1,1 2-1,-1 284 673,-1-273-482,0 0 0,-6 25 0,4-25-21,1 0 0,-1 28 1,3 43-202,-1-84 39,1 0 1,0 1 0,0-1-1,0 0 1,1 0 0,-1 0-1,0 1 1,0-1 0,1 0-1,-1 0 1,1 0 0,-1 1 0,1-1-1,-1 0 1,1 0 0,0 0-1,-1 0 1,1 0 0,0 0-1,0 0 1,0-1 0,1 2-1,1 0 10,0-1 1,0 0-1,0 0 0,0 0 0,1 0 0,-1 0 1,4-1-1,7 3 31,36 10 72,13 2 91,59 2 104,-77-13-253,57-4 0,-44-1-1386,-24 1 492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35 750 3136,'-34'-34'1440,"51"34"-448,0 0-672,17 0 352,0 0-384,34 0 64,-17-17-224</inkml:trace>
  <inkml:trace contextRef="#ctx0" brushRef="#br0" timeOffset="1">410 0 3232,'0'0'1472,"34"17"-1280,0-34-32,0 17-128,34 0 128,-16 0-96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5056,'0'0'2304,"34"0"-2016,-17 0 64,0 0-256,0 0 192,17 0-192</inkml:trace>
  <inkml:trace contextRef="#ctx0" brushRef="#br0" timeOffset="1">18 274 5312,'0'17'2400,"51"0"-2080,-17-17-32,-17 0-224,51-17-160,-16 17 32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5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17 103 1312,'-17'0'3093,"20"0"-2714,1 0-345,-1 0 0,1-1 0,0 0 0,-1 0 0,1 0 0,0 0 0,-1 0 0,0-1 0,7-3 0,-5 2-22,1 0 0,0 0-1,-1 1 1,1 0 0,12-3 0,13 1-27,-8 1-7,39-10 0,-15 1 54,51-7 0,-41 13-75,-30 2 23,-10 0 34,0 1 0,22 0 0,29 3 428,-68 0-430,2 0 18,-1 0 0,1 0 0,-1 0 0,0 0 0,1 0 0,-1 1 0,1-1 0,-1 0 0,0 1 0,3 0 0,-4-1 8,0 1 1,1 0-1,-1-1 0,0 1 1,1-1-1,-1 1 0,0-1 0,0 1 1,1 0-1,-1-1 0,0 1 1,0-1-1,0 1 0,0 0 0,0-1 1,0 1-1,0 0 0,0-1 0,0 1 1,0 0-1,0-1 0,-1 1 1,1-1-1,0 1 0,0 0 0,0-1 1,-1 1-1,1-1 0,0 1 1,-1-1-1,1 1 0,-1 0 0,-3 7 68,1-1 0,0 1-1,1 0 1,-3 12-1,3-13-73,0 0 0,-1 0 0,0-1 0,-4 10 0,-22 23 27,24-28-82,0-1 0,-6 22 0,-7 15-25,14-41 46,-2 7 13,0 0 0,0 1 0,-7 25 0,11-30-6,-2-1-1,-6 15 0,-2 2 58,6-6 104,6-16-149,-1-1 0,1 1 1,-1-1-1,0 1 0,0-1 0,0 0 0,-1 1 0,1-1 1,0 0-1,-1 0 0,0 0 0,-2 3 0,0-1 32,0-1-1,0 1 1,0-1 0,-1 1-1,1-1 1,-1-1-1,0 1 1,0-1-1,-9 4 1,10-5-20,-1 0 1,0-1-1,0 1 1,0-1-1,-9 0 1,-13 0 113,14 0-69,4 0-22,0 0 0,1 0 0,-18-3 0,-6-9 194,28 11-205,0 0 0,1 0 0,-1-1 0,0 0 0,0 0 0,1 0 0,-1 0 0,1 0 0,0-1 0,-1 1 0,1-1 1,0 0-1,-4-5 0,-13-15 152,16 20-192,1 0 1,0-1-1,0 1 0,0-1 1,1 0-1,-1 0 1,1 0-1,0-1 0,0 1 1,0 0-1,1-1 1,-1 1-1,1-1 1,-1-7-1,-2-8-21,1 10-11,1-1 0,0 0 0,-1-19 0,3 13-54,-1 9 46,1 0 1,1-1 0,-1 1-1,3-10 1,1 4-406,0 0 0,1 0 1,0 1-1,8-15 0,4 8-873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5472,'17'0'2496,"17"0"-2176,-17 0 256,0 0-384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46 4224,'-14'0'1365,"11"0"-544,6 0-549,39 1 4,-2 0-240,45-5-1,-50-1 5,-5 0-68,42 0 0,-47 4-12,36-6-1,-37 3 42,33-1-1,-40 6 58,20-2 12,-36 1-60,-1 0 1,1 0-1,0 0 0,-1 0 1,1 0-1,0 0 0,-1 0 1,1 0-1,0 0 0,-1-1 1,1 1-1,-1 0 0,1 0 1,0-1-1,-1 1 0,1 0 1,-1-1-1,1 1 0,-1-1 1,1 1-1,-1 0 0,1-1 1,-1 0-1,1 1 0,-1-1 1,0 1-1,1-1 0,-1 1 1,0-1-1,1 0 0,-1 0 1,0 9 234,0-8-236,0 1 0,0-1-1,0 0 1,0 0 0,0 0-1,0 0 1,0 0 0,0 0-1,0 0 1,0 0 0,0 0 0,0 1-1,0-1 1,0 0 0,0 0-1,0 0 1,0 0 0,0 0-1,0 0 1,0 0 0,0 0 0,0 0-1,0 0 1,0 1 0,0-1-1,0 0 1,0 0 0,0 0-1,0 0 1,0 0 0,0 0 0,0 0-1,0 0 1,-1 0 0,1 0-1,0 0 1,0 0 0,0 0-1,0 0 1,0 0 0,0 0 0,0 0-1,0 0 1,0 0 0,-1 1-1,1-1 1,0 0 0,0 0-1,0-1 1,0 1 0,0 0 0,0 0-1,0 0 1,0 0 0,0 0-1,-1 0 1,0 0 30,-1 1-1,1-1 1,-1 0 0,1 1-1,-1-1 1,1 1 0,-1-1-1,1 1 1,-1 0 0,1 0 0,0-1-1,-1 1 1,1 0 0,0 0-1,0 0 1,0 0 0,0 1-1,0-1 1,0 0 0,0 0-1,0 1 1,0-1 0,0 1-1,1-1 1,-1 0 0,0 3-1,-1 0-21,0-1 0,0 1 1,0-1-1,0 1 0,-4 2 0,-2 2-32,6-6 17,-1 0-1,1 0 1,-1 1-1,1-1 1,0 1-1,0-1 0,0 1 1,1 0-1,-3 4 1,-2 25 14,-5 2-59,3 1 22,-4 15 63,4-29 91,-19 35 1,14-31 42,-10 23 59,2-18-99,14-21-91,1 0 1,-8 15-1,13-22-35,0 0 0,0 0 0,-1 0 0,1 0 0,0 0 0,-1 0 0,1 0 0,-1 0 0,1 0 0,-1-1 0,0 1 0,0-1 0,0 1 0,-3 1 0,0-2-15,0 1 0,1-2 1,-1 1-1,0 0 0,0-1 1,-9 0-1,12-1 18,0 1 0,0 0-1,-1-1 1,1 1 0,0-1 0,0 0-1,0 1 1,0-1 0,0 0 0,0 0 0,0-1-1,0 1 1,0 0 0,0-1 0,1 1 0,-1-1-1,1 1 1,-1-1 0,1 0 0,-1 1-1,0-3 1,-3-4 45,1-1 0,0 1-1,-5-14 1,5 12-74,-47-132 224,44 122-69,4 11-52,0 1 0,-1-1 0,0 0 0,0 1 0,-8-11 0,10 16-47,-25-32 204,-46-49 0,61 72-569,10 9-22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1888,'0'-14'613,"0"14"-608,0 0-1,0 0 0,0-1 0,0 1 1,0 0-1,0 0 0,0 0 1,0 0-1,0 0 0,0 0 1,0 0-1,0 0 0,0 0 1,0-1-1,0 1 0,0 0 0,0 0 1,0 0-1,0 0 0,0 0 1,0 0-1,0 0 0,0 0 1,0 0-1,0 0 0,0-1 0,0 1 1,0 0-1,0 0 0,-1 0 1,1 0-1,0 0 0,0 0 1,0 0-1,0 0 0,0 0 1,0 0-1,0 0 0,0 0 0,0 0 1,0 0-1,0 0 0,-1 0 1,1 0-1,0 0 0,0 0 1,0 0-1,0 0 0,0 0 0,0 0 1,0 0-1,0 0 0,0 0 1,-1 0-1,1 0 0,0 0 1,-14 0 3685,17 0-3066,-1 0-543,9 0 132,-1 0 0,15 3 0,12 8-32,11-5 54,9 8-40,-39-9-87,27 4 0,22-6 26,-46-3-78,24 3-1,-12 3-3,-23-3-10,0-1 0,0-1-1,15 1 1,-16-2-26,23 0 300,-27 0-250,-20 0-235,-8-1 57,10 1 26,1-1-1,0 2 1,-1-1 0,-13 4-1,-8 7-78,12-6 79,19-5 61,-1 0 1,1 1-1,-1-1 1,1 1-1,0 0 1,-1 0-1,1 0 1,0 1-1,0-1 1,0 1-1,0 0 1,0-1-1,0 1 1,1 1-1,-1-1 1,0 0-1,1 1 1,0-1-1,-4 6 1,3-3-7,0-1 0,1 1 0,0-1 0,0 1 0,0 0 0,0 0 0,1 0 0,-1 7 0,1-8 16,-11 42-22,7 5 42,-7 3 43,8-15-19,1-14 48,-9 41-1,5-44-45,3-4 41,-1 0 1,-2-1-1,1 1 0,-2-2 0,-9 17 0,6-16 45,-1 0 0,0-2 1,-19 19-1,29-32-106,0-1 0,0 1 1,0-1-1,0 1 0,0-1 0,0 0 0,-1 0 0,1 0 1,0 0-1,-1 0 0,1 0 0,-1-1 0,-2 1 0,-9 3 52,5-1-32,8-3-26,0 1 0,0-1 0,0 1 0,0-1 1,0 0-1,0 0 0,0 1 0,0-1 0,0 0 0,0 0 0,0 0 0,0 0 0,0 0 0,0 0 0,0 0 1,0-1-1,0 1 0,0 0 0,0-1 0,0 1 0,0 0 0,0-1 0,0 1 0,0-1 0,0 1 1,-1-2-1,2 2-4,-2-1 17,-1 0 1,1 1-1,-1-1 0,1 1 0,-1-1 0,1 1 0,-1 0 0,-4 1 0,3-1 33,-2-3 61,-5-8 261,22 22-48,-11-11-314,0 1-1,1-1 1,-1 0-1,0 0 1,0 1-1,1-1 1,-1 0-1,0 0 1,1 0-1,-1 0 0,0 1 1,1-1-1,-1 0 1,0 0-1,1 0 1,-1 0-1,0 0 1,1 0-1,-1 0 1,0 0-1,1 0 1,-1 0-1,0 0 0,1 0 1,0 0-1,5 1 100,1-1-1,0 2 0,10 2 1,11 3 44,17-1-4,1 5-54,-22-9-47,1-1 1,-1-1 0,1-2 0,-1 0 0,47-11-1,-44 5-451,45-18-1,-68 24 245,-1 0 0,0 0 0,0 0 0,0 0 0,0-1 0,4-4 0,10-7-1360,-14 12 1249,1 0 0,-1-1 0,0 1-1,0-1 1,4-5 0,-6 6 68,0 1 0,0-1 1,0 0-1,0 0 0,0 1 0,-1-1 0,1 0 0,-1 0 1,1 0-1,-1 0 0,0 0 0,0 0 0,0-3 1,0-14-1667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18 2976,'-29'-15'971,"29"15"-947,-1 0 1,0-1-1,1 1 1,-1 0-1,0-1 1,0 1-1,1 0 1,-1 0-1,0 0 1,1 0-1,-1-1 1,0 1-1,0 0 1,0 1 0,-45-1 1996,45 0-1934,-1 0 0,0 0 1,0 0-1,0 1 0,1-1 1,-1 1-1,0-1 0,1 1 0,-1 0 1,0-1-1,1 1 0,-1 0 1,-1 1-1,-6 4 147,1-2 15,5-3-183,-1 1 0,1-1 0,0 1-1,-1 0 1,1 0 0,0 1-1,0-1 1,1 1 0,-1-1 0,0 1-1,1 0 1,-5 7 0,-2 4 76,0 0-1,2 1 1,-1 0 0,-7 26 0,14-38-130,0 1 1,0-1-1,1 1 1,0-1-1,-1 1 0,1-1 1,1 1-1,-1-1 0,0 1 1,1-1-1,0 1 0,0-1 1,0 1-1,0-1 1,3 6-1,-1-4 31,1 0 0,0 0 1,0 0-1,0 0 0,1-1 0,0 1 1,8 5-1,-9-6-17,0-1 1,0 0-1,1 0 0,-1-1 1,1 1-1,0-1 0,-1 0 1,1 0-1,0 0 0,0-1 1,0 1-1,1-1 0,-1-1 1,0 1-1,9-1 0,8-1-10,-1 0-1,0-2 0,0-1 0,0 0 1,-1-2-1,25-9 0,-31 10 72,0-2-1,0 0 1,-1 0-1,24-18 1,-13 8 152,-23 16-230,0 1-1,0-1 1,0 0 0,0 1 0,0-1-1,0 0 1,0 0 0,0 0 0,-1 0-1,1 0 1,0 0 0,-1 0-1,1 0 1,-1 0 0,1 0 0,-1 0-1,0-1 1,1 1 0,-1 0 0,0 0-1,0 0 1,0-1 0,0 1 0,0 0-1,0 0 1,0 0 0,0-1-1,0 1 1,0 0 0,-1 0 0,1 0-1,-1 0 1,1-1 0,-1 1 0,1 0-1,-2-2 1,-1-4 41,1-1-12,0 1 0,-1 0 0,0 0-1,-6-9 1,7 13-19,-1 0-1,0 0 0,1 1 1,-1-1-1,0 1 1,0 0-1,-1 0 1,1 0-1,-6-2 1,-42-28 701,39 27-878,9 4 108,1 0 0,0 0 0,-1-1 0,1 1 1,0 0-1,-3-4 0,5 5-15,1 0 0,0 0 0,-1-1 1,1 1-1,0 0 0,-1 0 0,1 0 0,0 0 0,-1 0 1,1 0-1,0 0 0,0 0 0,-1 0 0,1 0 0,0 0 1,-1 0-1,1 1 0,1-1 0,18 12-3050,-16-11 2662,1 0 0,-1-1-1,1 1 1,8-1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6240,'0'-17'2816,"17"17"-2464,17 0 1312,-17 17-992,34-17 576,-17 0-736,17 0-64,0 0-288,-17 0-2208,17 0 1120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1984,'14'0'640,"-11"0"-389,-3 2-1,0 55 2673,0-36-2454,1 5 293,-5 44 1,-8 9 0,9-39-488,-1 3 173,-9 43 1,9-71-213,0 0-1,-1-1 1,0 1-1,-1-1 1,-1 0 0,-13 20-1,11-21-30,-1 0 0,0-1 0,-1 0-1,-1-1 1,0-1 0,0 1 0,-1-2 0,0 0-1,-21 10 1,31-17-204,0-1 0,0 1 1,0-1-1,0 0 0,0 0 0,0-1 0,0 1 0,0-1 0,0 1 0,-1-1 0,1 0 0,0 0 0,0-1 0,0 1 1,-1 0-1,1-1 0,0 0 0,-5-2 0,4 2 0,-5-1-8,7 2-32,-1 0 0,1-1-1,0 1 1,-1-1-1,1 0 1,0 0 0,0 0-1,-1 0 1,-1-2 0,-1-2-258,1 1 0,-1-1 0,1 0 0,0 0 0,-5-11 0,-11-21-1009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4480,'18'-34'2016,"-1"51"-576,0 0-1120,0-17-192,0 17-224,0 0 32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3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3552,'-14'14'1147,"11"-8"-683,3-4-438,-1 0 1,1-1 0,0 1 0,-1 0 0,1-1-1,-1 1 1,0 0 0,1-1 0,-1 1 0,0-1-1,-1 2 1,1-1-4,0 0 0,0 0 0,0 0 0,0 0 0,0 0 0,0 0 0,1 0 0,-1 0 0,1 0 0,-1 0 0,1 3 0,0 3 132,0-6-106,0 1 0,0-1 0,0 0 0,0 1 0,0-1 0,0 0 0,-1 1 0,1-1 0,-2 4 0,-9 13 324,5 10-101,-1-16-109,6-11-147,0-1 0,0 1 0,0 0-1,1-1 1,-1 1 0,1 0 0,-1 0 0,1-1-1,-1 1 1,1 0 0,0 0 0,0 0 0,0 2-1,0 92 620,0-96-634,0 0 0,0 0 0,-1 1 0,1-1 0,0 0 0,0 0 0,0 0 0,0 0 0,0 0-1,0 0 1,0 0 0,0 0 0,0 0 0,0 1 0,0-1 0,0 0 0,0 0 0,0 0 0,1 0 0,-1 0 0,0 0 0,0 0 0,0 0 0,0 0-1,0 0 1,0 1 0,0-1 0,0 0 0,0 0 0,0 0 0,0 0 0,0 0 0,0 0 0,0 0 0,0 0 0,1 0 0,-1 0 0,0 0 0,0 0 0,0 0-1,0 0 1,0 0 0,0 0 0,0 0 0,0 0 0,0 0 0,1 0 0,-1 0 0,0 0 0,0 0 0,0 0 0,0 0 0,0 0 0,0 0 0,0 0-1,0 0 1,7 0 23,-3 0-1,-1 1 0,0-1-1,0 0 1,0 0 0,0-1-1,0 1 1,0-1 0,1 1-1,-1-1 1,0 0 0,0 0-1,-1 0 1,1-1 0,0 1-1,0-1 1,-1 1 0,6-5-1,0-2 27,-5 4-28,0 0 1,1 1-1,0 0 0,-1 0 0,6-3 0,3 1 31,-11 4-46,0 1 0,0 0 0,1-1-1,-1 1 1,0-1 0,0 0-1,0 1 1,0-1 0,0 0-1,0 0 1,0 1 0,0-1 0,0 0-1,0 0 1,0 0 0,-1 0-1,2-2 1,4-9 21,-5 9-33,0 1 0,0 0 0,0-1 0,1 1-1,-1 0 1,3-3 0,-1 2 859,-3 8-223,0 7-411,-1-1-14,1 1 0,0-1 0,4 20 1,-2-26-187,1-1 0,-1 0-1,1 0 1,0 0 0,0 0 0,0-1 0,1 1 0,-1-1 0,1 1 0,0-1 0,5 3 0,-4-3 4,1 2 8,0-1-1,1 0 1,-1-1-1,1 1 0,0-1 1,0-1-1,0 1 1,0-1-1,8 1 1,4-1 82,0 0 0,24-2 1,-26 0-17,-9 0-26,0 0 0,-1-1 1,1 1-1,-1-2 1,0 1-1,11-4 0,-13 3-46,-1 0 0,0-1-1,1 1 1,-1-1 0,0 0 0,0 1-1,-1-2 1,1 1 0,-1 0 0,1-1-1,-1 0 1,4-6 0,-4 6-1,-2 3-13,0-1 0,1 0-1,-1 0 1,0 1 0,0-1 0,0 0 0,0 0-1,0 0 1,0 0 0,-1-1 0,1 1-1,-1 0 1,1 0 0,-1 0 0,0 0 0,0-1-1,0 1 1,0 0 0,0 0 0,-1 0-1,0-3 1,-10-26 53,5 0-32,3 23-74,0 1 0,-1-1 0,0 1 0,-1 0 0,1 1 0,-1-1 0,0 1 0,-7-7 0,9 11-332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0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49 2656,'0'-36'1046,"0"24"2174,0 14-3176,0 0 0,-1 0-1,1-1 1,-1 1-1,1 0 1,-1 0 0,0 0-1,1 0 1,-1 0-1,0-1 1,0 1 0,0 0-1,-1-1 1,1 1-1,-3 2 1,2-2-5,0 1 0,0-1 1,0 1-1,1-1 0,-3 6 1,-2 11 113,6-14-109,-2 0 0,1 0 0,-1 0 0,-1 4 0,-2-2 69,1 0-1,-11 12 1,-1 2 88,-27 44 177,-71 72 241,89-104-483,-117 170 976,135-192-1009,3-3 24,-1-1 1,0 1 0,-8 9-1,13-17-123,-1 0-1,1 0 0,0-1 0,0 1 0,0 0 1,0 0-1,0 0 0,0 0 0,-1 0 1,1 0-1,0 0 0,0 0 0,0 0 0,0-1 1,0 1-1,0 0 0,0 0 0,0 0 1,0 0-1,-1 0 0,1-1 0,0 1 1,0 0-1,0 0 0,0 0 0,0 0 0,0 0 1,0-1-1,0 1 0,0 0 0,0 0 1,0 0-1,0 0 0,0 0 0,0-1 0,0 1 1,0 0-1,1 0 0,-1 0 0,0 0 1,0 0-1,0-1 0,0 1 0,2-11 10,0 5-2,1 0 0,0 1 0,1-1 0,-1 1 0,7-8 0,10-15-2,3-17-52,8 5-16,74-93-234,-62 82 224,-17 2 5,22-19-203,-47 66 249,1-1 0,0 1 0,0-1 0,0 1 0,0 0 0,0 0-1,0 0 1,1 0 0,-1 1 0,3-2 0,-3 2 8,-1 0 0,1 1 0,-1-1 0,1 1 0,0-1 0,-1 1 0,1 0 0,-1 0 0,1 0 0,0 0 0,-1 0 0,1 0 0,-1 0 0,4 1 0,-1 1 6,0 0 0,0 0 0,-1 0 0,1 0 0,0 1 0,-1-1 0,0 1 0,1 0 0,-1 0 0,0 1 0,-1-1 0,1 0 0,3 7 0,5 7 119,-2 1 0,0 0 1,9 27-1,16 65 428,-30-96-470,-3-13-68,32 100 246,-28-87-195,-1 0 1,2 15-1,-4-16-92,1 0 0,1 0 0,0-1 0,5 14 0,6-9-230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0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4640,'-17'-17'2400,"17"34"-1376,17-17-608,0 0 128,17 17-352,0-17-32,0 0-96,0 0-608,0 0 288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5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3488,'0'52'1568,"68"16"-1344,-34-34 128,1 0-224,-1 0-32,17 0-64,0 0 96,0-17-64,0 17 256,-17-17-192,0 0-1856,0 1 896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0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70 4736,'-29'-28'1530,"23"22"-932,6 6-547,0-1 0,0 1 0,0-1 0,0 1 0,0-1 1,0 1-1,0-1 0,0 0 0,0 1 0,0-1 0,0 1 0,0-1 1,0 1-1,1-1 0,-1 1 0,0-1 0,0 1 0,0-1 0,1 1 1,-1 0-1,0-1 0,1 1 0,-1-1 0,0 1 0,1 0 0,-1-1 1,0 1-1,1-1 0,-1 1 0,1 0 0,-1 0 0,1-1 0,7-4 395,-6 1-157,4-3 190,1 5-361,0 1-1,0 0 1,0 1-1,0-1 1,0 1-1,11 1 1,-1 0 83,29-2 154,-27 0-238,0 1-1,36 5 0,-28 1 17,-16-4-57,-1 0 0,0 0 0,17 0 0,-19-1-15,0-1 0,0 1-1,0 1 1,-1 0-1,14 5 1,-15-6-46,-2 0-12,-1 0 0,1 0-1,0-1 1,0 0 0,6 0 0,-8 0-239,-3-1-307,-2 3 30,-5 8-647,6-7 262,1-2 633,0-1 1,0 1 0,0-1-1,1 0 1,-1 1-1,0-1 1,0 0 0,0 0-1,0 0 1,0 0 0,0 0-1,0 0 1,-1 0 0,-15 0-2323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1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95 640,'0'-31'539,"0"29"-140,-3 4 60,-1 2-176,-23 26 1472,-27 41-369,21-27-1004,-22 29 4,-2-8-343,12 0 37,34-53 54,-23 18 0,19-18-45,-21 20 93,11-10-69,-1 0 0,-1-2 1,-35 21-1,2-7 329,44-22-312,12-9-93,0 0 0,-1 0 0,1-1 0,-5 3 0,-19 1 132,13-3-82,0 1 4,14-3-88,1-1 0,-1 0-1,0 1 1,1-1 0,-1 0 0,0 0-1,1 0 1,-1 1 0,0-1 0,1 0-1,-1 0 1,0 0 0,1 0-1,-1 0 1,0 0 0,1 0 0,-1 0-1,0-1 1,1 1 0,-1 0 0,1 0-1,-1 0 1,0-1 0,1 1-1,-1 0 1,1-1 0,-1 1 0,0-1-1,1 1 1,-1 0 0,1-1 0,-1 1-1,1-1 1,-1 0 0,-1-3 0,7-1-76,17-17-216,67-70-2211,-49 39 1089,-28 36 575,24-26 1,-19 27 400,-11 10 300,0 1-1,0-1 1,7-9 0,0-6-61,13-29 0,6-10 321,33-57 1726,-42 69-689,6 11-308,-22 27-551,-6 7-224,1 0 1,0 0-1,0 1 1,0-1-1,1 0 0,-1 1 1,1 0-1,-1-1 1,1 1-1,0 0 0,0 0 1,0 1-1,0-1 1,0 0-1,0 1 0,4-1 1,27-4 266,-25 4-299,-7 1-33,1 0 1,0 0-1,-1 0 1,1 1 0,0 0-1,-1-1 1,1 1 0,0 0-1,0 0 1,-1 0-1,1 1 1,0-1 0,0 1-1,-1-1 1,1 1 0,0 0-1,-1 0 1,1 0 0,-1 0-1,1 1 1,3 2-1,12 8 49,0 0 0,-1 2 0,-1 0-1,0 1 1,18 22 0,65 97 179,-44-33-144,-21-37-36,-17-35-39,8 16 39,-17-23 13,-1 0 0,-1 1 0,4 29 0,-1-6 25,-2-15 33,-2 0-1,2 38 0,-7-56-170,0 1 0,-1-1-1,0 0 1,-1 1 0,0-1 0,-1 0-1,-7 19 1,-4 2-1690,11-14 459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1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3904,'0'-17'1760,"0"34"-1536,17-17 800,0 17-416,17 0-352,0-17 0,17 0-160,18 17 512,-1-17-352,0 0 32,-17 0-160,-17 0-1504,17 0 768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1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2976,'0'0'971,"-3"0"-603,-8 0 21,8 0 635,3-3-219,0-9 166,0 10 234,3 2-784,403 0 1265,-404 0-1655,0 0 0,-1 0 1,1 0-1,0 1 1,0-1-1,0 0 1,-1 1-1,1 0 0,0-1 1,-1 1-1,1 0 1,-1 0-1,1 0 0,-1 0 1,1 0-1,-1 0 1,2 3-1,0 1-559,-3 7-261,0-12 754,0 0 1,0 0 0,0 0-1,0 0 1,0 0 0,0 0-1,0 0 1,0 1 0,0-1-1,0 0 1,0 0 0,0 0-1,0 0 1,0 0 0,0 0-1,0 0 1,0 0 0,0 0-1,0 1 1,0-1 0,0 0-1,0 0 1,0 0 0,0 0-1,0 0 1,0 0 0,0 0-1,0 0 1,0 0 0,0 0-1,0 0 1,-1 0 0,1 1-1,0-1 1,0 0 0,0 0-1,0 0 1,0 0 0,0 0-1,0 0 1,0 0 0,0 0-1,0 0 1,-1 0-1,1 0 1,0 0 0,0 0-1,0 0 1,0 0 0,0 0-1,0 0 1,0 0 0,0 0-1,0 0 1,0 0 0,-1 0-1,-13 0-1351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1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36 3328,'0'-14'1061,"0"14"-1053,0-1-1,0 1 1,0 0-1,0 0 1,0 0-1,0 0 1,0 0-1,0 0 1,0 0-1,0 0 1,0 0-1,0-1 1,0 1-1,0 0 0,0 0 1,0 0-1,0 0 1,0 0-1,0 0 1,0 0-1,0 0 1,0 0-1,0 0 1,0-1-1,0 1 1,0 0-1,0 0 1,0 0-1,0 0 1,0 0-1,0 0 1,0 0-1,-1 0 1,1 0-1,0 0 1,0 0-1,0 0 1,0 0-1,0 0 1,0 0-1,0 0 1,0 0-1,0 0 1,0 0-1,-1 0 1,1 0-1,0 0 0,0 0 1,0 0-1,0 0 1,0 0-1,0 0 1,0 0-1,0 0 1,0 0-1,-1 0 1,1 0 18,-1 0 0,1 0 1,-1 0-1,1 0 0,-1 0 1,1 0-1,-1 0 0,0 0 0,1 0 1,-1-1-1,1 1 0,-1 0 1,1 0-1,-1 0 0,1-1 0,0 1 1,-1 0-1,1-1 0,-1 1 1,1 0-1,-1-1 0,1 1 0,0 0 1,-1-1-1,1 1 0,0-1 1,0 1-1,-1-1 0,1 1 0,0-1 1,0 1-1,-1-1 0,1 1 1,0-1-1,0 1 0,0-1 0,0 1 1,0-1-1,0 1 0,0-1 1,0 0-1,0 0-16,0 1 1,0 0-1,0 0 0,0 0 1,0 0-1,0 0 1,0 0-1,0 0 0,0 0 1,0 0-1,0 0 0,0-1 1,0 1-1,0 0 1,0 0-1,0 0 0,0 0 1,0 0-1,0 0 1,0 0-1,0 0 0,0 0 1,0-1-1,0 1 0,0 0 1,0 0-1,0 0 1,0 0-1,0 0 0,0 0 1,0 0-1,-1 0 1,1 0-1,0 0 0,0 0 1,0 0-1,0 0 0,0 0 1,0 0-1,0 0 1,0 0-1,0-1 0,0 1 1,-1 0-1,1 0 1,0 0-1,0 0 0,0 0 1,0 0-1,0 0 0,0 0 1,0 1-1,0-1 1,0 0-1,-1 0 0,1 0 1,-9 0 446,6-1-393,0 1 1,0 0 0,0 0 0,0 0 0,0 0 0,0 1 0,0-1-1,0 1 1,1 0 0,-1-1 0,0 1 0,0 1 0,1-1-1,-1 0 1,1 1 0,-1-1 0,1 1 0,0 0 0,-1-1 0,-1 4-1,-2 2-17,0 0 0,0 0 0,1 1 0,-1 0 0,-5 15 0,-17 47 217,14-33-90,-7 14 76,3 1-1,2 0 0,-15 86 1,23-79-270,2 1 0,3 0 0,6 76 0,0-116 45,1 0 1,1 0-1,0-1 1,14 32 0,-9-27 59,-8-15-218,2-1 0,-1 1 1,1-1-1,0 0 0,1 1 0,0-2 0,0 1 1,1-1-1,10 11 0,18 16-784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34 4320,'-28'43'1392,"27"-42"-1364,1-1 1,-1 1 0,1 0-1,-1-1 1,1 1 0,-1 0-1,1 0 1,0 0 0,-1 0-1,1-1 1,0 1-1,0 0 1,-1 0 0,1 0-1,0 0 1,0 0 0,0 0-1,0 1 1,-1 10 29,0 1 1,-1-1 0,-1 0-1,-4 13 1,6-19-43,0 0 0,0 0 0,0 0 0,0 0-1,1 0 1,0 0 0,2 7 0,-2 0 33,0 5 31,0 10 130,0-24-14,0-14 91,3-38 337,-2 44-583,0 0 1,0 0-1,0 0 0,0 0 1,1 1-1,-1-1 1,5-7-1,46-74 668,-50 82-650,1 0 0,-1 0-1,1 0 1,0 0 0,0 1-1,0-1 1,0 1-1,1-1 1,-1 1 0,1 0-1,5-2 1,0 0 0,-4 2-22,0-1 0,1 1 0,-1 0-1,1 0 1,0 0 0,0 1 0,0 0 0,0 0 0,-1 1 0,10-1-1,-7 1 32,1 0-1,16-3 1,1-8 71,-22 10-102,1 0-1,0 1 1,-1-1 0,9 1 0,-8 0-141,-1 0 0,1 0 0,0 0 0,7-3 0,11-11-2520,8-3 672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5216,'-17'0'2688,"34"0"-2112,-17 17-384,34-17 64,-17 0-160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4576,'26'25'2032,"-5"-2"-1550,34 48 1,18 32 298,39 64 75,-106-157-796,-1 1 0,0 0 0,-1 0 0,0 0 0,4 22-1,-6-11 125,1 42-1,-3-43-115,0 0 1,-2-1 0,0 1 0,-1-1-1,-2 0 1,0 0 0,0 0 0,-10 19-1,-3-1 112,-2-2-1,-41 58 1,49-80-133,0 0 0,-1 0 0,0-2 1,-26 20-1,-26 24-96,60-51-137,1-1 149,0 0 0,0 0 0,-1 0 0,-6 4 0,10-7-96,0 0 1,-1-1-1,1 1 1,0-1-1,-1 1 1,1-1-1,-1 1 1,1-1 0,-1 0-1,1 1 1,-1-1-1,0 0 1,1 0-1,-1 0 1,1 0-1,-1-1 1,1 1-1,-1 0 1,1-1-1,-1 1 1,-2-2-1,-13-12-1333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4992,'-17'-17'2240,"17"0"960,17 34-2976,0-17 128,0 0-224,18 17 320,-18-17-256,0 0-1024,0 17 448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4736,'-34'0'2144,"68"34"-1856,-17-34 448,0 0-448,17 0 192,1 0-320,16 17 480,-17-34-352,17 17-5408,17 17 2784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5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17 3328,'0'-17'1504,"-17"52"-1312,0-18 608,-17 17-480,0 0 64,-17 0-224,-18 0 128,1 0-192,0 0 32,0 0-64,17-17 32,-1 17-64,18-17 64,0 0-64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1 765 3392,'0'0'1088,"0"3"-651,0 8-47,0-11-375,0 0 1,0 0-1,0 1 1,0-1-1,0 0 1,0 0-1,0 0 1,0 0-1,0 0 1,0 0-1,0 0 1,0 0-1,0 0 1,0 1-1,0-1 1,0 0 0,0 0-1,0 0 1,0 0-1,0 0 1,0 0-1,0 0 1,0 0-1,0 0 1,0 0-1,0 1 1,0-1-1,0 0 1,0 0-1,0 0 1,1 0 0,-1 0-1,0 0 1,0 0-1,0 0 1,0 0-1,0 0 1,0 0-1,0 0 1,0 0-1,0 0 1,0 0-1,1 0 1,-1 0-1,0 0 1,0 0-1,0 0 1,0 0 0,0 0-1,0 0 1,0 0-1,0 0 1,0 0-1,1 0 1,-1 0-1,0 0 1,28 0 1008,-27 0-1014,-1 0 1,1 0-1,-1 0 1,0 0-1,1 0 0,-1-1 1,1 1-1,-1 0 1,0 0-1,1 0 1,-1-1-1,1 1 0,-1 0 1,0 0-1,1-1 1,-1 1-1,0 0 1,1-1-1,-1 1 0,0 0 1,0-1-1,1 0 1,38-30 199,10-8-108,-43 34-94,-1 0 0,0-1 0,0 1 0,0-1 0,-1-1 0,6-8 0,15-45 93,2 24-42,-8 13-11,51-88 215,-7 9-89,-43 71-166,28-55 0,-40 70 116,-1 0-1,8-30 0,-8 22 110,8-16 199,-10 9 69,3 15-281,-7 15-209,-1 0 1,1-1-1,0 1 1,0-1-1,-1 1 1,1-1 0,-1 1-1,1-1 1,-1 1-1,0-3 1,1 16 335,-1-2-215,0 0 0,-1 0 0,-1 13-1,-3-5-64,2-11-35,1 0 1,1 0-1,0 0 1,0 0-1,-1 11 1,2 8 35,-1-9-87,2 23 1,-1-35 42,1 0 0,0 0 0,0 0 0,0 0 0,1 0 0,0 0 0,0-1 1,0 1-1,3 4 0,0-2-23,-5-5 8,1-1 0,0 1 0,-1-1 0,1 1 0,0-1 0,0 0 0,0 1 0,0-1 1,0 0-1,0 0 0,0 0 0,0 0 0,0 0 0,1 0 0,-1 0 0,0 0 0,1-1 0,-1 1 0,1 0 0,-1-1 0,1 1 0,-1-1 0,1 1 0,-1-1 0,1 0 0,-1 0 0,1 0 0,0 0 0,-1 0 0,1 0 0,-1 0 0,1 0 0,-1-1 1,1 1-1,0-1 0,1 0 0,29-10-825,-20 8 562,-7 2 50,-1 0 1,0 0-1,0-1 1,0 1-1,0-1 1,0 0-1,-1 0 1,7-3-1,-3-1 11,0 1 0,0-1 0,0-1 0,0 1-1,-1-1 1,0 0 0,-1 0 0,8-13 0,-12 18 186,1-1 8,0 0 1,0 0-1,-1 1 1,1-1-1,-1 0 1,0 0 0,0 0-1,0-1 1,0 1-1,0 0 1,-1 0-1,1 0 1,-1-1-1,0-3 1,0-18 30,0 25-27,0-1 1,0 1-1,0 0 1,0-1-1,0 1 1,0-1 0,0 1-1,0 0 1,0-1-1,0 1 1,0 0-1,0-1 1,0 1-1,0 0 1,0-1-1,-1 1 1,1 0-1,0 0 1,0-1 0,0 1-1,0 0 1,-1-1-1,1 1 1,0 0-1,-1-1 1,0 0 40,0 0 0,0 0 0,0 0 0,0 1 0,0-1 0,0 0 0,0 0 0,0 1 0,-1-1 0,1 0 0,0 1 0,0-1 0,-1 1 0,1 0 0,0-1 0,-3 1 0,2 0 32,0 1 1,1-1 0,-1 0 0,0 1 0,1 0-1,-1-1 1,1 1 0,-1 0 0,1 0 0,-1 0-1,1 0 1,-1 0 0,1 0 0,0 0 0,-2 2-1,-1 1 16,1 0 0,0 0 0,0 0-1,0 0 1,1 1 0,-1-1 0,1 1-1,0 0 1,0 0 0,-1 7 0,-1 0 26,-1 9-1,0 1 0,2-1 0,0 1 0,2-1 0,1 30-1,0-41-89,-1 3-164,1-1 1,1 1 0,0-1-1,0 1 1,2-1 0,-1 0 0,1 0-1,1 0 1,0 0 0,12 21-1,1 1-1091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989 182 4160,'-14'-42'1333,"11"27"-821,4 9-417,-1 3 17,1 0 1,-1 0 0,0-1-1,0 1 1,0 0-1,-1-1 1,1 1 0,-1 0-1,1 0 1,-3-4-1,0 1 83,0 0 0,-1 0 0,0 1 0,-1-1 0,1 1-1,-1 0 1,0 0 0,0 1 0,0 0 0,-1-1 0,1 2-1,-8-5 1,12 8-173,0-2-8,-1 1 0,0 0 0,0 0 1,0 0-1,0 0 0,0 0 0,0 0 0,0 1 0,0-1 0,0 1 1,0-1-1,0 1 0,0 0 0,0 0 0,-1 0 0,1 0 0,0 0 1,-2 1-1,-1 0-29,1 1 0,-1 0 1,1 1-1,0-1 0,0 1 0,0 0 1,0 0-1,0 0 0,1 0 0,-4 5 1,-9 7-86,5-6 48,1 0 1,1 1-1,-1 1 0,2 0 0,-10 14 0,1 5 57,2 0 1,2 0-1,0 1 0,-12 50 1,-9 61 207,31-129-195,-22 119 103,18 119-86,8-167-28,5 81 84,17-23 26,-17-55 41,-4-43-70,2-2-15,1 27 78,-7-39 49,-8 51 0,6-60-29,-1 0 1,-1-1-1,-1 1 0,-1-1 1,0 0-1,-19 30 1,12-24 213,-32 43 0,37-57-315,0-1 0,0 0-1,-1-1 1,-1 0 0,-12 8 0,18-14-51,0-1 0,0 0 0,0 0 0,0-1 0,0 0 0,-1 0 0,1 0 0,-1-1 0,1 0 0,-1 0 0,0-1 0,-11 0 0,0-2 13,1-1-1,-1 0 1,-20-7-1,22 6-60,0-2 0,0 0-1,0-1 1,1 0 0,-28-18-1,34 18-349,0-1 0,1 1 0,0-1 0,0-1-1,0 1 1,1-1 0,1 0 0,-1-1 0,-6-13-1,7 8-641,-7-21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34 3392,'0'-14'1088,"-3"8"-651,1 5-358,1-1 1,0 1-1,-1 0 0,0 0 1,1 0-1,-1 0 0,0 0 0,1 0 1,-1 0-1,0 0 0,0 1 1,0-1-1,0 1 0,-3-1 0,0 4 551,-3 5-345,1 0 0,0 1 0,0 0 0,1 0 0,0 1 0,-6 13 0,5-5-155,0 0 1,2 0 0,-6 25-1,-9 85 91,3-20-58,-11 48-24,1 92 73,17-143-126,-8 232 224,18 2-11,1-149 436,-1-184-712,0-1 0,0 1 0,-1-1 0,0 1 0,0-1 0,0 1 0,0-1 0,-1 0 0,0 1 0,-3 5 0,3-8-41,0 0 0,-1-1 0,1 1 0,0 0-1,-1-1 1,1 0 0,-1 0 0,0 1-1,0-1 1,0-1 0,0 1 0,0 0 0,0-1-1,0 0 1,-1 0 0,1 0 0,-7 1 0,-1 0-101,1-1-1,-14-1 1,-13 0-115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18 3648,'-56'0'1643,"53"0"-1564,0 0 1,0 0-1,0 0 1,1-1 0,-1 1-1,0-1 1,1 0 0,-1 0-1,0 0 1,1 0 0,-1 0-1,1-1 1,0 1-1,-4-3 1,6 4-44,-1-1 1,1 1-1,-1 0 0,1-1 0,0 1 1,-1 0-1,1 0 0,-1-1 0,1 1 0,-1 0 1,1 0-1,-1 0 0,1 0 0,-1-1 1,1 1-1,-1 0 0,1 0 0,-1 0 1,1 0-1,-1 0 0,1 0 0,-1 0 0,1 1 1,-1-1-1,1 0 0,-1 0 0,1 0 1,-1 0-1,1 1 0,0-1 0,-1 0 0,1 0 1,-1 1-1,1-1 0,-1 1 3,-5 10 382,-5-5-149,7-1-235,1 1 1,0-1-1,1 1 0,-3 6 1,4-6-29,0-1 1,0 1 0,1-1-1,0 10 1,0 15 41,-3 96 116,0-95-108,-2 66 128,10 48 26,-10-32 14,2-47-102,-3 124 136,-5 9 33,9-135-219,-5 63 63,-31 98 155,-18-1 48,54-216-324,-9 30 152,-29 71 0,34-95-95,-1 0 1,-1 0-1,-1-1 0,1 0 1,-2-1-1,0 0 1,-21 19-1,21-23-3,-1 0 0,-19 10 0,19-12-33,3-1-30,0-1 0,0 0 0,-1 0 0,0 0 0,1-1 0,-1-1 0,0 1 0,0-2 0,-1 1 0,1-1 0,-14 0 0,16-1-106,1 0-1,0 0 1,-1-1 0,1 0 0,-12-4 0,15 4-101,0 0 0,0-1 0,0 1 0,0-1 0,0 0 0,1 0 0,-1 0 1,1 0-1,-1-1 0,1 1 0,-4-5 0,-14-27-1593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188 257 3072,'31'31'1653,"-28"-28"-672,-2-3-884,0-1-1,0 1 1,1 0-1,-1 0 1,0 0-1,0 0 1,0 0-1,0 0 1,1 0-1,0 1 1,1-1 543,-4 0-588,0 1 0,0-1-1,-1 0 1,1 0 0,0 0 0,0 0 0,0 0 0,0 0 0,-1 0 0,0-1-1,-120 1 595,115-1-556,1 1 0,0-1 1,-1-1-1,1 1 0,0-1 0,0-1 1,0 1-1,1-1 0,-11-5 0,1 0-16,7 5-105,7 3 26,1-1 0,0 1 0,-1 0 0,1 0 0,0 0 0,-1 0-1,1 0 1,0 0 0,-1-1 0,1 1 0,0 0 0,-1 0 0,1 0 0,0-1 0,0 1 0,-1 0 0,1-1 0,0 1 0,0 0-1,-1-1 1,-1-17-65,2 16 71,0-1 0,0 0 0,1 1 0,-1-1 1,0 1-1,1-1 0,0 1 0,-1-1 0,1 1 1,0 0-1,0-1 0,0 1 0,1 0 0,-1 0 0,1 0 1,-1 0-1,3-3 0,1 0-27,0-1 1,-1 1-1,0-1 0,4-6 0,-4 6 53,-1 0 0,2 0 0,-1 0 0,6-4-1,11-19 124,-8 12-38,-6 12-57,0-1 2,-6 1-40,0 0 0,0 0 1,-1 0-1,1 1 0,-1-1 1,-1-9-1,1-3-96,0 17 84,0 0 0,0 0 0,0 0 0,0 0 0,0 0 0,0-1-1,0 1 1,0 0 0,0 0 0,0 0 0,0 0 0,0 0 0,0 0-1,0 0 1,0 0 0,0 0 0,0-1 0,0 1 0,0 0 0,0 0 0,0 0-1,0 0 1,0 0 0,0 0 0,0 0 0,-1 0 0,1 0 0,0 0-1,0 0 1,0-1 0,0 1 0,0 0 0,0 0 0,0 0 0,0 0 0,0 0-1,0 0 1,0 0 0,0 0 0,-1 0 0,1 0 0,0 0 0,0 0-1,0 0 1,0 0 0,0 0 0,0 0 0,0 0 0,0 0 0,0 0-1,-1 0 1,1 0 0,0 0 0,0 0 0,0 0 0,0 0 0,-12 0 203,12 0-206,0 0-1,0 0 1,0 0 0,0 0 0,0 0 0,0 0 0,0 0 0,0 0 0,0 0-1,-1 0 1,1 0 0,0 0 0,0 0 0,0 0 0,0 0 0,0 0-1,0 0 1,0 0 0,0 0 0,0 0 0,0 0 0,-1 0 0,1 0 0,0 0-1,0 0 1,0 0 0,0 0 0,0 1 0,0-1 0,0 0 0,0 0 0,0 0-1,0 0 1,0 0 0,0 0 0,0 0 0,0 0 0,0 0 0,-1 0 0,1 0-1,0 1 1,0-1 0,0 0 0,0 0 0,0 0 0,0 0 0,0 0-1,0 0 1,0 0 0,0 0 0,0 0 0,0 1 0,0-1 0,0 0 0,1 0-1,-1 0 1,0 2 4,-1-1 0,1 1-1,0-1 1,-1 1-1,1-1 1,0 1 0,-1-1-1,0 1 1,1-1-1,-1 0 1,-2 3-1,2-2-4,0 0 0,0 0 0,0 0 0,0 0 0,0 0 0,0 0 0,0 1 0,1-1 0,-1 0 0,1 0 0,0 1 0,0 2 0,0-1 9,0 1 0,-1-1-1,1 0 1,-2 8-1,-10 13 23,10-6-13,0 1 0,3 37 0,0-22 20,-1 64 4,-1-95-39,2 0 1,-1-1-1,0 1 0,1-1 0,-1 1 1,1-1-1,0 1 0,0-1 0,1 0 1,-1 1-1,1-1 0,0 0 0,-1 0 1,1 0-1,1 0 0,-1 0 1,0 0-1,1-1 0,4 4 0,-5-3-2,0-2 0,0 1 0,0 0 0,0 0 0,1-1-1,-1 1 1,1-1 0,-1 0 0,1 1 0,-1-1 0,1 0-1,0-1 1,0 1 0,-1 0 0,1-1 0,0 0 0,0 0-1,0 0 1,0 0 0,4 0 0,3-1 2,4 1 11,-1-1 0,1 0 0,18-5 0,-3 0 10,-20 5-32,1 0 0,-1-1 0,0 0-1,0 0 1,-1-1 0,1 0-1,0-1 1,-1 0 0,0 0 0,9-7-1,69-54-93,-55 42 106,-26 18 3,-1 0-1,0 0 0,0 0 1,0-1-1,-1 0 0,1 1 1,2-9-1,0-12-98,-2 21 56,0-1 12,-8-12 51,2 12-169,1-1 0,-1 1 0,1-1 0,0-11-1,4 18 57,-2 0 87,0 0-1,0 0 1,0 0-1,0 0 1,0 0-1,1 0 1,-1 1-1,0-1 1,0 1-1,0-1 1,0 1 0,0-1-1,0 1 1,0-1-1,0 1 1,0 0-1,0 0 1,1 1-1,-1 0 1,0 0-1,1 0 0,-1 0 0,0 0 0,0 0 1,-1 0-1,1 0 0,0 0 0,0 4 1,0 6 14,0 0 1,-1 0 0,-1 15 0,0-4 66,0-13-40,1 1 1,-2-1-1,-4 20 0,4-21 4,0 1 1,0-1-1,0 18 1,2-23-27,0 0 0,-1-1 1,1 1-1,-1 0 1,0-1-1,0 1 1,0-1-1,0 1 0,-1-1 1,0 0-1,-2 5 1,-1-1 34,0 0 0,-1-1 1,-7 7-1,8-7-48,-1-4-45,-6-2 26,12 1 13,0-1 0,0 0-1,0 0 1,0 0-1,0 0 1,0 0-1,0 0 1,0 0 0,0 0-1,0 0 1,-1 0-1,1 0 1,0 0 0,0 0-1,0 0 1,0 0-1,0 0 1,0 0 0,0 0-1,0 0 1,0 0-1,-1-1 1,1 1 0,0 0-1,0 0 1,0 0-1,0 0 1,0 0-1,0 0 1,0 0 0,0 0-1,0 0 1,0 0-1,0 0 1,0 0 0,0 0-1,0-1 1,0 1-1,0 0 1,-1 0 0,1 0-1,0 0 1,0 0-1,0 0 1,0 0 0,0 0-1,0 0 1,0 0-1,0-1 1,0 1-1,0 0 1,0 0 0,0 0-1,1 0 1,-1 0-1,0 0 1,-2-21 27,2 16-53,-1 0 0,1 0-1,0 0 1,1 0 0,-1-1-1,1 1 1,2-9 0,1 3 2,-1 0 0,2 0 0,-1 1 0,1 0 0,1 0 0,0 0 1,0 1-1,1 0 0,13-14 0,-6 8-57,-4 5 160,0 0-1,0 0 1,1 1-1,0 1 1,1 0 0,12-7-1,-10 8 48,-8 3-71,1 0-1,0 1 1,1 0-1,-1 0 1,0 0-1,1 1 1,0 0 0,-1 1-1,16-1 1,11 2-484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5632,'0'0'2560,"17"0"-2208,0 0 160,0 0-352,0 0 64,17 0-128,0 0 352,0 0-224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4992,'0'-17'2240,"-18"34"-1952,18 17 768,-17-17-640,17 34-160,-17 0-160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87 2976,'0'0'971,"0"-3"-603,0-8-59,0 8 358,0 0-161,0-1-279,0 2-151,1 0-1,-1 0 1,0 0 0,0 0 0,-1 0 0,1 0 0,0 1 0,-1-1 0,1 0 0,-2-3-1,-9-1 405,5-5-149,1 7-222,-1 1 0,1 0-1,-1 0 1,-6-1 0,9 2-76,-1 1 1,0 1-1,1-1 0,-1 1 0,0-1 0,0 1 1,1 0-1,-1 0 0,0 1 0,1-1 1,-1 1-1,-6 2 0,-16 4 143,1 2 0,0 1 0,-27 15 0,12 6 27,30-23-133,4-3-5,-1 0 0,1 0 0,-7 9 0,8-7-12,1 0 0,-1 0-1,1 0 1,1 0-1,0 1 1,0 0 0,0 0-1,1 0 1,0 0 0,1 0-1,-1 0 1,2 0-1,-1 0 1,2 16 0,0-20-20,1 1 1,-1-1 0,1 1 0,0-1 0,0 0-1,1 0 1,-1 0 0,1 0 0,0 0-1,0 0 1,0-1 0,0 1 0,1-1-1,0 0 1,-1 0 0,1 0 0,0-1 0,0 1-1,1-1 1,4 2 0,6 2 35,-1-1 1,1-1-1,0 0 0,24 3 1,-19-5 164,40-1 1,-35-1-118,-12-1-61,0 0-1,0-1 0,0 0 0,13-5 1,-19 5-141,12 1-520,-17 2 442,0-1 1,1 0-1,-1 0 0,0 0 0,0 0 0,0-1 0,0 1 0,0-1 0,1 1 0,-1-1 0,3-1 0,-4 1-48,-1 0-1,1 0 0,-1 0 0,0 1 0,1-1 1,-1 0-1,0 0 0,0 0 0,0 0 0,0 0 1,0 0-1,0 0 0,0-1 0,0-15-1841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3328,'0'0'6357,"-2"3"-6144,0-2-186,1 0-1,0 0 0,0 1 1,0-1-1,-1 1 1,1-1-1,1 1 0,-1-1 1,0 1-1,0 0 0,1-1 1,-1 1-1,1 0 1,-1 0-1,1 0 0,0-1 1,-1 4-1,1-2-5,0 1 0,0-1 0,-1 1 0,0-1 0,0 1 0,0-1 0,0 0 0,-2 4 0,-3 10 46,1 20 157,-10 11-69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2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2080,'0'0'3936,"-3"0"-3766,-8 0-4,8 0 234,0 0-224,0 0-122,0-1 150,4-3-49,-7-6 24,3 8 1026,3 4-1104,0 7-33,0-1 0,1 1-1,0-1 1,1 1-1,-1-1 1,2 0-1,-1 0 1,5 11-1,30 98 370,-23-64-303,-12-44-125,1-1 0,-1 1 1,1-1-1,1 0 0,-1 0 0,1 0 1,1 0-1,-1-1 0,2 0 0,10 13 0,15 14-3,-8-3 52,5-8 204,-19-11-160,-9-11-77,1 0 0,0 1-1,-1-1 1,1 0 0,0 0 0,0 0 0,0 0 0,0 0 0,0 0-1,0 0 1,0 0 0,0-1 0,0 1 0,0 0 0,0 0 0,1-1-1,-1 1 1,0-1 0,0 1 0,1-1 0,-1 0 0,0 1 0,1-1-1,-1 0 1,1 0 0,1 0 0,0 0 6,37-3 644,-37 3-637,0-1 0,-1 1 0,1-1 0,0 0 0,0 0 0,-1 0 0,1-1 0,0 1 0,-1-1 0,0 1 0,1-1 0,1-2 0,19-27 287,5-6-117,-16 13-50,17-48-1,-16 37-130,21-47 63,-24 66-59,-9 15-15,-1-1 0,1 1 0,0-1 0,0 1 0,0-1 0,-1 1 0,1-1 1,-1 1-1,1-1 0,-1 1 0,0-1 0,1-1 0,-1 0 38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5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477 103 3712,'-14'-14'1221,"14"14"-1203,-1 0 0,1-1 0,0 1 0,0 0-1,-1 0 1,1-1 0,0 1 0,0 0 0,0-1 0,-1 1-1,1 0 1,0-1 0,0 1 0,0 0 0,0-1 0,0 1 0,0 0-1,0-1 1,0 1 0,0 0 0,0-1 0,0 1 0,0 0-1,0-1 1,0 1 0,0-3 10,-2-13 153,2 15-168,0 1-1,0-1 0,0 1 0,-1-1 0,1 1 1,0-1-1,0 1 0,-1-1 0,1 1 1,0-1-1,-1 1 0,1 0 0,0-1 1,-1 1-1,1 0 0,-1-1 0,1 1 0,-1 0 1,1-1-1,-1 1 0,1 0 0,-1 0 1,1 0-1,-1-1 0,1 1 0,-1 0 0,1 0 1,-1 0-1,0 0 0,-5-3 164,3 0-131,-25-22 134,-18 8-414,46 16 225,-1 1-1,0 0 0,1-1 1,-1 1-1,0 0 0,1 0 1,-1-1-1,0 1 0,1 0 1,-1 0-1,0 0 0,0 0 1,1 0-1,-2 0 0,-60 0-207,60 0 220,0 0 1,0 0-1,0 1 0,1-1 1,-1 0-1,0 1 0,0 0 1,1-1-1,-1 1 1,0 0-1,1 0 0,-1 0 1,-1 1-1,-6 3 23,-2 0 5,10-4-24,-1-1 0,0 1-1,1-1 1,-1 1 0,1 0 0,-1 0 0,1 0 0,0 0-1,-1 0 1,1 0 0,0 1 0,0-1 0,0 0 0,0 0-1,-2 3 1,-2 6 41,-1 0 1,1 0-1,1 0 0,0 1 1,0 0-1,1 0 0,-3 18 1,-6 15 96,6-28-72,-4 24 0,6-13 14,2-13-51,0-1-1,-1 0 0,-6 19 1,5-21-42,0 1 1,1 0-1,-1 13 0,2-16 23,0-1 0,0 1 0,0 0 0,-1 0 0,-5 9 0,-5 3 42,10-17-21,0 1 1,0 0-1,0 1 1,-3 7-1,3-3 3,-3 9 38,-16 3 119,14-2-100,7-18-85,0 1 0,1-1 0,-1 1 0,0-1 0,0 0-1,0 0 1,-1 1 0,1-1 0,0 0 0,-1 0 0,-1 2 0,3-4-10,-13 15 47,12-15-50,1 1 0,0-1 0,-1 1 0,1-1 0,0 1-1,-1-1 1,1 1 0,0-1 0,0 1 0,0-1 0,-1 1 0,1-1-1,0 1 1,0-1 0,0 1 0,0-1 0,0 1 0,0-1 0,0 1 0,0-1-1,0 1 1,0-1 0,1 1 0,-1-1 0,0 1 0,0-1 0,0 1-1,1-1 1,-1 1 0,1 0 0,13 5 17,-1 4 136,-12-8-133,1 0 0,0 0 0,-1-1 0,1 1-1,0-1 1,0 0 0,0 1 0,0-1 0,0 0 0,1 0 0,3 1 0,39 7 274,6 13-117,-17-15-79,-17-5-55,-7 0-14,0 1 0,17 7 0,12 3 53,-5-7-76,-16-1-77,-11-3-28,0 0 0,1 0 1,-1-1-1,11 1 1,2-2-1416,-3 0 406</inkml:trace>
  <inkml:trace contextRef="#ctx0" brushRef="#br0" timeOffset="1">34 546 3232,'-17'-17'1472,"17"-17"-64,17 34-896,0-17 352,17 17-512,0-17 32,17 17-256,0 0-64,-17 0-32,18 0-32,-1-17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 5216,'-29'0'1696,"23"0"-640,9 0-491,67 1 663,110-5-467,-109-7-638,-2 5 0,-27 0 52,-25 3-84,0 0 1,1 1-1,-1 1 1,1 1-1,-1 0 1,21 4 0,-1 7 41,-24-9-183,9 3-11,-22-5 42,1 0 1,0 1 0,-1-1-1,1 0 1,-1 0 0,1 1 0,-1-1-1,1 0 1,-1 1 0,1-1-1,-1 1 1,1-1 0,-1 0-1,0 1 1,1-1 0,-1 1-1,1-1 1,-1 1 0,0-1-1,0 1 1,1 0 0,-1-1 0,0 1-1,0-1 1,0 1 0,0 0-1,1 0 1,-3 5-845,-1 1 1,1-1-1,-6 9 0,7-13 675,0 0 0,0 0 0,0-1 0,0 1 0,-1 0-1,1-1 1,-1 1 0,1-1 0,-1 1 0,0-1 0,0 0-1,1 0 1,-1 1 0,-4 0 0,0 0-127,-1 0 1,0 0 0,-8 1-1,-6 1-570,3 1 435,11-3 371,-1 0 1,1 0-1,0-1 1,-11 1 0,16-2 96,0 0 1,0 0-1,0 0 0,1 1 1,-1-1-1,0 0 1,0 1-1,0 0 1,1-1-1,-1 1 1,0 0-1,1 0 1,-1-1-1,-2 3 1,-4 2 189,-4 1 62,11-6-221,0 0 1,0 1-1,-1-1 1,1 0-1,0 1 1,0 0-1,0-1 0,0 1 1,0 0-1,0-1 1,0 1-1,0 0 1,0 0-1,0 0 0,0 0 1,1 0-1,-1 0 1,0 0-1,0 0 0,1 0 1,-1 0-1,1 1 1,-1-1-1,1 0 1,0 0-1,0 0 0,-1 1 1,1-1-1,0 0 1,0 1-1,0-1 1,0 0-1,0 0 0,1 2 1,-1 3 138,1 0 0,-1-1 0,1 1 0,3 6 0,4 27 274,-2 38-83,-1-28-241,-1-15 195,-1 1 1,-1-1 0,-5 55-1,-8-12 648,9-62-647,0-1 0,0 1 0,-1-1 0,-1 1 0,0-1 0,-2 0 0,-11 24 0,-12-1 589,23-28-727,4-5-128,0-1 0,-1 0-1,1-1 1,0 1 0,-6 4 0,-20 8 293,16-10-216,8-2-107,-1-1 1,1 0-1,-1 0 0,0 0 0,1 0 0,-1-1 0,0 0 0,0 0 0,0 0 1,0-1-1,0 1 0,-5-2 0,6 1-22,-2 1-8,-1-2 0,1 1 0,0-1 0,0 0 0,0 0 0,0 0 0,0-1 0,0 0 0,0-1 0,0 1 0,0-1 0,1 0 0,0 0 0,-1-1 0,-7-7 0,-10-20-216,18 25 167,2 3-69,0-1 0,1 1 0,0-1-1,-1 0 1,1 0 0,1 0 0,-4-6 0,3-3-774,0 0 0,1 0 0,1-22 0,0-36-1692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4064,'0'-34'1824,"34"34"-1568,1 0 1408,-1 0-960,0 0 288,0 0-608,0-17 0,17 17-256,-17 0 416,17 0-288,0-17-192,-16 17-64,-1 0-2688,17 0 1472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17 4384,'-15'-14'1424,"15"14"-1408,0 0 0,0-1 1,-1 1-1,1 0 0,0 0 1,-1 0-1,1-1 0,0 1 1,-1 0-1,1 0 0,0 0 0,-1 0 1,1 0-1,0 0 0,-1 0 1,1 0-1,0 0 0,-1 0 1,1 0-1,0 0 0,-1 0 1,1 0-1,0 0 0,-1 0 0,1 0 1,0 0-1,-1 0 0,1 0 1,0 1-1,0-1 0,-1 0 1,1 0-1,0 0 0,-1 1 0,-36 10 379,32-9-256,1-1 0,-1 1-1,0 0 1,1 0 0,0 0-1,-1 1 1,1 0 0,0 0-1,0 0 1,0 0 0,1 0 0,-1 1-1,1-1 1,0 1 0,-5 7-1,6-8-32,-6 9 180,0 0-1,-11 25 0,-3 5 1,-9 4-100,16-24-115,0 1 0,-20 45 1,17-21 39,-18 77 1,1 54 177,28-124-136,-3 92 1,11-123-40,0 0 1,1 0 0,2 0-1,0 0 1,1 0-1,13 31 1,-1-17 200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3808,'-14'0'1227,"12"1"-911,1 6-147,-2 33 193,-1-24-84,0 5 186,10 16 85,-11-7-124,1-12-199,1 12-25,1-1 0,3 45 0,0-22-4,-1-49-146,0 1 1,0-1 0,-1 0-1,1 1 1,-1-1-1,0 0 1,0 1 0,0-1-1,0 0 1,0 0 0,-3 4-1,1-2 76,0 1 401,3-9-453,0-8-44,0 1-1,1-1 1,0 1 0,0-1-1,1 1 1,1-1 0,6-17-1,3-5 139,-8 19-53,0 1 0,13-24 1,12 0 496,-8 7-262,-18 24-321,1 1-1,0-1 0,0 1 0,0-1 0,1 1 1,0 1-1,0-1 0,0 1 0,1 0 0,-1 0 1,1 0-1,0 1 0,0-1 0,13-3 0,7-3 41,44-11-1,-56 18-374,29-7 126,-9 0-3828,-3-4 1597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4384,'0'-17'2016,"17"17"-1376,0 0-512,17 0 256,0 0-256</inkml:trace>
  <inkml:trace contextRef="#ctx0" brushRef="#br0" timeOffset="1">427 1 4800,'-34'0'2176,"51"0"-416,-17 17-1152,-17 0-32,17 0-352,0 0 128,0 17-224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3488,'0'0'81,"-9"0"442,9 0-506,-1 0 0,1 0-1,0 0 1,0 0 0,-1 0-1,1 0 1,0 0 0,0 0 0,0 0-1,0 0 1,-1 1 0,1-1 0,0 0-1,0 0 1,0 0 0,0 0-1,-1 0 1,1 1 0,0-1 0,0 0-1,0 0 1,0 0 0,0 0-1,0 1 1,0-1 0,0 0 0,-1 0-1,1 0 1,0 1 0,0-1-1,0 0 1,0 0 0,0 0 0,0 1-1,0-1 1,0 0 0,0 0 0,0 0-1,0 1 1,0-1 0,1 0-1,-1 0 1,0 0 0,0 1 0,0-1-1,0 0 1,0 0 0,0 0-1,0 0 1,0 1 0,1-1 0,-1 0-1,0 0 1,0 0 0,0 0-1,1 1 1,12 22 578,19 45-1,-26-55-164,1 1 0,14 21 0,-4-7 222,69 123 1118,-71-125-1601,-1 1-1,-1 0 0,-1 1 0,-2 0 0,-1 1 1,-1 0-1,-1 0 0,-2 1 0,-1 0 0,-1 0 1,-1 0-1,-5 53 0,1-65-74,-1 0 1,-1 0-1,0 0 1,-1 0-1,-1-1 1,-10 19-1,3-10 49,-2 0 0,0-1-1,-21 25 1,-27 21 44,48-52-157,4-7-131,-20 20 1,21-24-218,-1-1 1,-19 11-1,19-12 98,-43 29-660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3072,'0'14'976,"0"-13"-969,0-1 0,0 0 1,0 0-1,0 0 0,0 0 0,0 0 0,0 1 1,0-1-1,0 0 0,0 0 0,0 0 0,0 0 1,0 0-1,0 1 0,0-1 0,0 0 0,1 0 1,-1 0-1,0 0 0,0 0 0,0 0 0,0 0 1,0 1-1,0-1 0,0 0 0,1 0 1,-1 0-1,0 0 0,0 0 0,0 0 0,0 0 1,0 0-1,1 0 0,-1 0 0,0 0 0,0 0 1,0 0-1,0 0 0,0 0 0,1 0 0,-1 0 1,0 0-1,0 0 0,0 0 0,0 0 1,0 0-1,1 0 0,-1 0 0,0 0 0,0 0 1,0 0-1,0 0 0,1-1 0,3 2 96,1-1-1,-1 1 1,1 0-1,-1 0 1,0 1-1,1-1 1,-1 1-1,6 4 1,13-1 355,-7-1-232,1 0-1,0-1 0,32 0 1,218-3 419,-254 0-616,-1-1 1,0 0-1,1-1 1,16-5-1,-20 4-5,25-2 104,-17-2-69,-13 6 18,-1 0 0,0-1 0,1 1 0,-1 1 0,0-1 0,1 0 0,-1 1 0,5-1 0,-8 1-55,1 1 0,-1-1 0,1 0 0,0 0 1,-1 0-1,1 0 0,-1 0 0,1 0 0,0 0 0,-1 0 0,1-1 1,-1 1-1,1 0 0,0 0 0,-1 0 0,1-1 0,-1 1 1,1 0-1,-1-1 0,1 1 0,-1 0 0,1-1 0,-1 1 1,1 0-1,-1-1 0,0 1 0,1-1 0,-1 1 0,0-1 0,1 1 1,-1-1-1,0 0 0,0 1 0,1-1 0,-1 1 0,0-1 1,0 1-1,0-1 0,0 0 0,0 1 0,0-1 0,0 1 0,0-1 1,0 0-1,0 0 0,-1-3 79,0 0 0,-1-1 0,1 2 0,-1-1 0,-3-5 0,2 3-110,-1-5 66,3 9-52,0 1 0,1-1 1,-1 1-1,0-1 0,0 1 0,1-1 0,-1 1 0,0-1 0,-1 1 0,1 0 0,0 0 0,0-1 0,-1 1 0,1 0 0,-2-1 0,-60-32 118,59 31-134,-1 1 0,1 0 0,-1 0 0,1 0-1,-1 0 1,0 1 0,0 0 0,0 0 0,-6-1 0,-5 1-90,-25 2-1,12 0 53,12 0 74,0 1-1,0 0 1,1 1-1,-1 1 1,-20 7-1,2 0 16,24-8-43,1 0 0,-1 1 0,1 0 0,0 1 0,0 0 0,1 0 0,-1 1 0,-12 10 0,4-2 105,2-1 85,-23 21-1,35-29-142,-1 0 0,1 0-1,1 0 1,-1 0 0,0 0-1,1 1 1,0 0 0,1 0 0,-3 7-1,2 2 38,1 1 0,0-1 0,1 0 0,2 25 0,0-7 37,-1-27-101,0 0-1,0 1 1,0-1-1,1 0 1,0 0-1,1 0 1,-1 0-1,1 0 1,0 0-1,1 0 1,0 0-1,-1-1 1,2 1-1,-1-1 1,1 0 0,-1 0-1,1 0 1,1 0-1,6 5 1,3 5 60,1 0 0,1-1 1,0-1-1,0 0 0,32 17 1,-12-15 109,1-2 1,1-1 0,0-2 0,57 8-1,-76-16-91,1-1 1,-1-1-1,0 0 0,0-1 0,37-8 0,-31 4-315,-8 3 86,17-4-358,-26 2 144,1 1 1,-1-2 0,8-4-1,-9 4 79,30-15-894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4640,'-17'0'2112,"34"17"-1568,0-17-480,0 0 192,17 0-160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393 256 2912,'-15'29'923,"15"-28"-897,-1-1 1,1 1 0,0 0-1,-1 0 1,1 0 0,0 0-1,0 0 1,-1 0 0,1-1-1,0 1 1,0 0 0,0 0-1,0 2 1,0 142 490,0 20 107,7-75 80,-2-24-235,-6-47-86,-4 24-1,2-25 22,0 21 1,4-34-265,-1 1 1,-1-1 0,1 0-1,-1 1 1,0-1 0,0 0-1,-1 0 1,1 0 0,-1 0-1,0 0 1,-1 0 0,-4 8-1,4-10-78,1-1 0,-1 1-1,0-1 1,1 0 0,-1 1-1,0-1 1,0 0-1,0-1 1,-1 1 0,1 0-1,0-1 1,-1 0 0,1 0-1,-1 0 1,1 0-1,-1 0 1,1-1 0,-1 0-1,-6 0 1,10 0-62,-80-2 614,68 1-568,0-1 0,0 0 0,0 0 0,0-1 0,-10-5 1,14 4-241,0 0 0,0-1 0,0 0 0,1 0 0,0-1 0,0 0 0,1 0 0,0 0 1,0-1-1,0 0 0,1 0 0,0-1 0,-8-15 0,8 10-227,0 0-1,0 0 1,-3-16 0</inkml:trace>
  <inkml:trace contextRef="#ctx0" brushRef="#br0" timeOffset="1">393 35 5312,'17'-17'2400,"-17"0"-704,34 17-7776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52 939 4160,'-34'0'4954,"31"-3"-4383,2 2-530,-1 0 1,1-1-1,0 1 1,0 0-1,0-1 0,0 1 1,0-1-1,1 0 1,-1 1-1,-1-4 0,0-27 267,1-23-259,4-106-50,9 90 11,-8 36 13,-1 3 1,10-37-1,3-20-64,2-7 2,-11 75 10,1 0 0,18-33 0,1-3 41,-22 46 43,1 0 0,-1 1-1,2 0 1,0 0 0,8-10 0,8-10 32,-22 28-87,0 0-1,0 1 1,0 0 0,1-1 0,-1 1-1,0 0 1,0-1 0,1 1 0,-1 0-1,1 0 1,-1 0 0,1 0 0,0 1-1,-1-1 1,3 0 0,0 0-18,0 0 0,0 1 1,0 0-1,1 0 0,4 0 1,8 1-12,-13-1 49,-1 0 0,1 0 0,-1 1 0,1-1 0,-1 1-1,1 0 1,-1 0 0,1 1 0,-1-1 0,4 3-1,-5-3 4,0 0 0,0 1-1,-1-1 1,1 0-1,-1 1 1,1-1-1,-1 1 1,0-1-1,0 1 1,1 0-1,-1 0 1,0 0-1,-1-1 1,1 1-1,0 0 1,0 0-1,-1 0 1,1 0-1,-1 0 1,0 0-1,0 1 1,1 2-1,-1 43 474,-1-45-463,1-1 0,-1 1 0,0 0 0,1-1 0,-1 1 0,0-1 0,-1 1 0,1-1 0,0 0 0,-1 1 0,1-1 0,-1 0 0,-2 3-1,-30 28 35,20-21-467,9-9 38,-7-3-76,9 0 166,6 0 6,0 0 247,-1 0 1,1 0-1,-1 0 1,1 0-1,-1 0 1,1 1-1,-1-1 0,1 1 1,-1 0-1,1 0 1,-1-1-1,0 2 1,0-1-1,1 0 1,-1 0-1,0 1 1,0-1-1,3 4 1,20 11-85,1-1-91,-25-14 189,0 0 1,0-1-1,0 1 1,-1 0-1,1 0 0,0 0 1,0 0-1,-1 0 1,1 0-1,0 0 0,-1 0 1,1 0-1,-1 0 1,0 0-1,1 0 0,-1 0 1,0 0-1,1 2 1,-3 3 72,0-1 1,0 1-1,0-1 1,-1 0 0,1 0-1,-1 0 1,-6 8-1,6-9-30,1-1-15,1-1-1,-1 0 0,0 1 1,1-1-1,-1 0 0,0 0 1,0 0-1,0 0 0,0 0 1,-1-1-1,1 1 1,0-1-1,-1 1 0,1-1 1,-1 0-1,0 0 0,1 0 1,-1 0-1,0-1 0,-5 1 1,-9 4 101,10-2-64,0-1 1,-1-1-1,1 1 0,0-1 0,-8 0 0,-53-1-167,67 0 32,0 0 0,0 0 0,0 0 0,0 0 0,0 0 0,1 0 0,-1-1 0,0 1 0,0 0 0,0 0 0,0-1 0,0 1 0,-1-1 0,1 0 20,1 0 0,0 0 0,-1 0 0,1 1 0,0-1 1,-1 0-1,1 0 0,0 0 0,0 0 0,0 0 0,0 0 0,0 0 1,0-1-1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5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2976,'18'0'1344,"-1"0"-1152,0 0 448,-17 18-384,34-18 192,-17 0-288,17 0-64,0 0-64,0 17-32,17-17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3712,'-29'0'1221,"24"0"-757,5 2-117,0 11 258,0-1-110,0-1 0,-3 22 0,-2-9-178,1 1-1,-1 45 1,6-12-149,0-4 47,-6 56-1,0-71-156,0-12 31,1 37-1,4 44 493,0-99-621,0 16-2523,0-10 985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3552,'0'0'1147,"0"9"-683,1 12-327,0 5 397,-5 52 0,0-65-371,3-9-92,0 0-1,0 1 1,0-1 0,0 8 0,6 25 172,-3-23-123,0-1 0,0 23 0,-2 131 248,0-166-326,0 0 0,0 0-1,0 0 1,0 0 0,0 0 0,0 0 0,1 0 0,-1 0 0,0 0 0,0 0 0,1-1 0,-1 1 0,1 2-1,7 0 399,-16-4-165,8 2-273,0-1 1,0 0-1,0 0 0,0 0 1,0 0-1,0 0 0,0 0 1,0 0-1,-1 0 0,1 0 1,0 0-1,0 0 0,0 0 1,0 0-1,0 0 0,0 0 1,0 0-1,0 0 0,0 0 1,-1 0-1,1 0 1,0-1-1,0 1 0,0 0 1,0 0-1,0 0 0,0 0 1,0 0-1,0 0 0,0 0 1,0 0-1,0 0 0,0 0 1,0 0-1,-1 0 0,1 0 1,0-1-1,0 1 0,0 0 1,0 0-1,0 0 0,0 0 1,0 0-1,0 0 0,0 0 1,0 0-1,0 0 0,0 0 1,0-1-1,0 1 0,0 0 1,0 0-1,0 0 0,0 0 1,0 0-1,0 0 0,0-34 169,0 3-30,1-39 408,-1 62-498,1 0 0,1 0-1,-1 0 1,1 0 0,1 1 0,5-13-1,-6 15-43,3-6-16,-1 1 0,2 1 0,-1-1 0,1 1 0,1 0 0,0 0 0,0 1 0,12-12 0,-12 15-8,-1 0 29,0 1-1,0-1 1,0 2 0,1-1-1,9-4 1,12 3 116,-5-7 171,-19 11-255,1 1 1,0-1 0,-1 1 0,9-1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3904,'17'-17'1760,"17"17"-1536,-17 0 1024,0 0-736,0 0 0,18 0-320,-1 0 0,0 0-96</inkml:trace>
  <inkml:trace contextRef="#ctx0" brushRef="#br0" timeOffset="1">222 461 3552,'0'17'1632,"17"0"-1440,0-17 768,0 17-576,17-34 192,-17 17-320,17 0 32,0-17-160,0 0-3008,17 0 1536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3072,'0'-11'857,"0"13"-344,0 33 1125,0 243-198,0-271-1396,1 1 0,0-1 0,0 0 1,1 1-1,-1-1 0,5 10 0,-3-10-17,-2-2 48,0-1-1,-1 1 1,1 0 0,-1-1 0,1 1-1,-2-1 1,1 6 0,-1-1 1097,1-9-1159,0-1-1,0 1 0,0-1 0,0 1 0,0-1 0,0 0 1,0 1-1,0-1 0,0 1 0,-1-1 0,1 1 0,0-1 1,0 1-1,-1-1 0,1 1 0,0-1 0,-1 1 0,1-1 1,0 1-1,-1 0 0,1-1 0,-1 1 0,1 0 0,-1-1 1,0 1-1,0-1 5,1 1 0,-1-1 0,0 0 0,1 1 0,-1-1-1,0 1 1,1-1 0,-1 0 0,1 0 0,-1 1 0,1-1 0,-1 0 0,1 0 0,-1 1 0,1-1 0,0 0 0,0 0 0,-1 0 0,1 0 0,0 0 0,0 0 0,0 1 0,0-1 0,0 0 0,0-2 0,0-1 15,1 0 1,-1-1-1,1 1 0,0 0 1,0 0-1,0 0 1,1 0-1,-1 0 1,1 0-1,0 0 1,3-5-1,10-25 31,-10 21-106,0-1-1,2 1 0,-1 0 1,10-13-1,-1 9-57,19-19 0,-20 23 69,-11 9 30,1 1 0,0-1 1,0 1-1,1-1 1,-1 1-1,1 1 0,-1-1 1,1 0-1,8-2 1,-10 4-9,0 1-168,0-1 0,-1 0 0,1 0 0,-1 0 0,1 0 0,-1 0-1,1-1 1,-1 1 0,0-1 0,0 0 0,1 1 0,1-4-1,13-12-1207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4896,'0'0'3008,"17"0"-2624,0 0-288,0 0-1312,17 0 640</inkml:trace>
  <inkml:trace contextRef="#ctx0" brushRef="#br0" timeOffset="0.5">308 0 6144,'-34'0'2784,"34"34"-2432,-18-34-96,18 18-224,0-1 64,0 0-64,18 17 416,-1-17-256,0 0-2816,0 17 1408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5152,'0'0'2336,"17"0"-2048,-34 0 640,17 18-576,-17-1 0,17 17-224,-35 34 64,18 17-128,0 17 192,0-16-160,-17 16-160,34-34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34 2816,'-14'0'917,"11"0"646,1 0-913,-10 0 44,9 0 458,1-3-683,-8-4 47,10 7-505,-1 0 0,1 0 0,0 0 0,0 0 0,-1 0 0,1 0-1,0 0 1,0 0 0,0 0 0,-1 0 0,1 0 0,0 0 0,0 1 0,0-1 0,0 0 0,-1 0 0,1 0 0,0 0-1,0 0 1,0 1 0,0-1 0,-1 0 0,1 0 0,0 0 0,0 0 0,0 1 0,0-1 0,0 0 0,0 0 0,0 0-1,0 1 1,0-1 0,0 0 0,0 0 0,0 1 0,0-1 0,0 0 0,0 0 0,0 0 0,0 1 0,0-1 0,0 0-1,0 0 1,0 0 0,0 1 0,0-1 0,0 0 0,0 3 805,17-3-880,-6 0 201,-1 0 1,1 0-1,11 3 0,27 9 159,-24-6-159,35 5 1,95-7 148,-57-3-129,81 11 45,366-12 284,-178-12-300,-239 10-135,133-4 90,162-17 275,-14 17-176,12 6-208,160-10-75,-423 6 33,168-2-337,-42-5-1173,-51 8 406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4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2976,'14'-14'971,"-11"8"-603,-3-6-70,0 10 1211,-3 2-1231,2 0-264,0 0-1,1 0 1,-1 0 0,0 0-1,1 1 1,-1-1 0,0 0 0,1 1-1,-1-1 1,0 0 0,1 1 0,-1-1-1,1 1 1,-1-1 0,1 0 0,-1 1-1,1 0 1,-1-1 0,1 1-1,0-1 1,-1 1 0,1 0 0,0-1-1,-1 1 1,1 0 0,0-1 0,0 1-1,-1 0 1,1-1 0,0 1 0,0 0-1,0-1 1,0 2 0,0 33 594,1-19-457,-2-12-66,1 1-1,1 0 0,-1-1 0,2 9 1,10 13 235,-10-8-126,-2-14-162,1 0 0,-1 0 0,0 0-1,1 0 1,0-1 0,0 1 0,0 0 0,1-1 0,-1 1 0,1-1-1,-1 1 1,1-1 0,1 0 0,-1 0 0,3 4 0,13 8 117,1-2 0,0 0 1,0-1-1,40 18 0,-34-22-24,0 0-1,0-2 1,1-1-1,42 3 1,-35-4-44,3 2 44,-15-3-91,41 3-1,-41-6-454,-11 1 229,0-1-1,13-1 0,-20 1-81,0-1 1,0 1 0,-1-1-1,1 0 1,0 0 0,-1 0-1,1 0 1,-1 0 0,1-1-1,-1 1 1,0-1 0,1 0-1,1-1 1,13-15-1775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4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18 3328,'-18'-17'1504,"-16"68"-1312,17-17 800,17-17-576,-34 34 608,17 17-576,0 17 192,0 1-384,0-18-160,17 0-32,0-17 288,0 0-192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4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5216,'34'-17'2368,"34"17"-2048,-34 0 1024,0 0-800,18-17 0,16 34-352,0-17 160,17 0-224,-17 0 256,1 0-256,-1 0-192,-34 0 32,-17 0-1408,0 0 800</inkml:trace>
  <inkml:trace contextRef="#ctx0" brushRef="#br0" timeOffset="1">273 1 4576,'0'34'2048,"0"34"-1760,-17-51 800,17 17-640,-17 17 256,17 0-416,0 1 32,-17-18-192,0 17 224,17-17-224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5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3904,'17'0'1760,"18"0"-1536,-18 17 32,0-17-192</inkml:trace>
  <inkml:trace contextRef="#ctx0" brushRef="#br0" timeOffset="1">18 171 5056,'-17'17'2304,"68"-17"-2016,-34 0-128,17 0-160,0 17 0,0-17 0,35 0-448,-18-17 256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4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52 546 5472,'-17'0'2496,"17"51"-2176,0-17 1024,0 0-800,-17 17 64,17 0-384,-17 18 0,17-18-128,0 17 224,17-34-192</inkml:trace>
  <inkml:trace contextRef="#ctx0" brushRef="#br0" timeOffset="1">751 0 4640,'-14'0'1504,"11"1"-1118,0 7-180,-14 69 1282,12-59-1158,2 2 0,0-1 0,0 21 0,0-4 8,-12 66 305,2-16-272,7 4-115,-6 10-11,7-1-64,-1-44-38,-2 61 104,8-1-12,0-43-6033,0-86 3777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4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3648,'-14'29'1173,"13"-29"-1155,1 1 0,0-1 0,0 1 0,-1-1 0,1 1 0,0-1 1,0 1-1,0-1 0,0 1 0,0 0 0,0-1 0,-1 1 0,1-1 0,1 1 0,-1-1 0,0 1 0,0-1 0,0 1 0,0-1 0,0 1 0,0 0 0,1-1 0,-1 1 0,0-1 0,1 1 1,2 9 170,0 1 0,0 0 0,-1-1 1,-1 1-1,1 13 0,-3 25 536,0-22-561,1 1 0,5 38-1,2-28 45,14 41 0,-20-76-118,0 0-1,-1 0 0,1 0 0,-1 1 0,0-1 0,0 0 0,0 4 0,0-2 25,0-2 206,0-6-139,0-43 171,0 44-303,0-1-1,0 0 0,0 0 0,-1 0 0,1 0 0,-1 1 1,1-1-1,-1 0 0,0 0 0,0 1 0,-3-5 0,3 5 10,0-1 0,0 1-1,0-1 1,0 0-1,0 1 1,0-1 0,1 0-1,-1 0 1,1 1-1,0-1 1,0-4 0,1 0 41,0 0 0,1 0 1,0 0-1,0 0 1,1 1-1,0-1 0,0 1 1,0 0-1,1 0 1,6-8-1,-8 11-85,1 0 0,0 0 0,-1 0 0,1 0 0,0 0 1,1 1-1,-1-1 0,0 1 0,1 0 0,-1 0 0,7-2 0,-2 0 4,6-2 40,0 1-1,25-6 1,-6 2 270,-30 8-348,1 0 0,0 0 0,0 0 0,0 1 0,0-1 0,0 1 1,0 0-1,5 1 0,2 0-180,-9-1 43,-1 0-1,1 0 0,0 0 0,0-1 1,0 1-1,-1 0 0,1-1 0,0 1 1,0-1-1,-1 0 0,1 1 0,0-1 1,-1 0-1,3-2 0,5-2-1289,-8 4 1240,1 1 0,-1-1 0,1 1 0,-1-1 0,1 1 1,-1 0-1,1 0 0,-1 0 0,3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4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5472,'-34'-34'3680,"51"34"-3360,0 0 288,0 0-352,17 0 192,1 0-224</inkml:trace>
  <inkml:trace contextRef="#ctx0" brushRef="#br0" timeOffset="1">307 375 5888,'0'0'2688,"68"17"-2336,-34-17 288,0 0-416,18 0 320,16 0-288,-17 0-1472,0 0 640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4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4160,'-15'0'1333,"15"-1"-1323,0 1-1,0 0 1,0 0-1,0 0 1,0 1-1,-1-1 1,1 0-1,0 0 0,0 0 1,0 0-1,0 0 1,0 0-1,-1 0 1,1 0-1,0 0 1,0 0-1,0 0 1,0 0-1,0 0 1,0 1-1,0-1 1,-1 0-1,1 0 1,0 0-1,0 0 1,0 0-1,0 0 1,0 0-1,0 1 1,0-1-1,0 0 1,0 0-1,0 0 1,0 0-1,0 0 0,0 1 1,0-1-1,0 0 1,0 0-1,0 0 1,0 0-1,0 1 1,0-1-1,0 0 1,0 0-1,0 0 1,0 0-1,0 0 1,0 0-1,0 1 1,0-1-1,0 0 1,1 0-1,-1 9 64,1-3 75,-1 1 0,0-1 0,0 0 0,0 1 0,-1-1 0,-2 13 0,-9 12 98,7 3-92,-7 3 49,7-6-118,2-13-69,-9 32 0,9-39 0,-1-1-1,2 1 0,-1-1 0,1 1 0,-1 21 0,4-27 11,-1 0-1,-1-1 1,1 1-1,-2 8 1,-4-1 133,4-6 33,10-4-15,-8-2-173,0 0-1,0 0 0,0 0 1,0 0-1,0 0 1,0 0-1,0 0 1,0 0-1,0 0 1,1 0-1,-1 0 1,0 0-1,0 0 1,0 0-1,0 0 0,0 0 1,0 0-1,0 0 1,0 0-1,0 0 1,0 0-1,1 0 1,-1 0-1,0 0 1,0-1-1,0 1 1,0 0-1,0 0 0,0 0 1,0 0-1,0 0 1,0 0-1,0 0 1,0 0-1,0 0 1,0 0-1,0 0 1,1 0-1,-1-1 1,0 1-1,0 0 0,0 0 1,0 0-1,0 0 1,0 0-1,0 0 1,0 0-1,0 0 1,0 0-1,0-1 1,0 1-1,0 0 1,0 0-1,0 0 0,0 0 1,-1 0-1,1-102 2643,1 96-2568,0 1 1,0-1-1,0 1 1,0 0 0,1-1-1,0 1 1,0 0-1,1 0 1,-1 1-1,1-1 1,0 0 0,0 1-1,1-1 1,4-4-1,-2 4-32,0 1 0,0 0 1,1 0-1,-1 0 0,12-4 0,-1 0 19,-7 4 4,0 0 1,0 0 0,11-1 0,-11 2-179,1 1 1,-1-2-1,10-4 1,11-6-2676,-11 11 715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4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4576,'0'0'2048,"17"0"-1760,0 0-64</inkml:trace>
  <inkml:trace contextRef="#ctx0" brushRef="#br0" timeOffset="1">358 1 6464,'0'17'2944,"0"34"-2560,0-34-64,0 17-256,0-17 32,17 17-32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4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5216,'0'0'2368,"0"52"-2048,0-1 800,0 0-672,0 34 672,0-17-640,-17 18 256,17-1-448,0-17 64,0 0-224,-17 0-3808,34-17 2016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309 420 3328,'0'-14'1061,"0"14"-1053,0 0-1,0 0 1,0 0-1,0 0 1,0-1-1,0 1 1,-1 0-1,1 0 1,0 0-1,0 0 1,0 0-1,0 0 1,0 0-1,0 0 0,1 0 1,-1-1-1,0 1 1,0 0-1,0 0 1,0 0-1,0 0 1,0 0-1,0 0 1,0 0-1,0 0 1,0 0-1,0 0 1,0 0-1,0-1 1,0 1-1,0 0 1,0 0-1,0 0 1,0 0-1,1 0 1,-1 0-1,0 0 1,0 0-1,0 0 1,0 0-1,0 0 1,0 0-1,0 0 1,0 0-1,0 0 1,1 0-1,-1 0 0,0 0 1,0 0-1,0 0 1,0 0-1,0 0 1,0 0-1,0 0 1,0 0-1,1 0 1,10 0 323,-8 0 383,-3-3-138,0-8 224,0 8 235,-3 0-737,-8-8-90,5 8-64,1 3-60,2 0-54,0 0-1,-1 0 1,1 0-1,0 0 1,0 1-1,-1-1 1,-2 2-1,-25 9 35,11-7-40,14-3-15,0 1 0,1-1 0,-1 1 0,0 0 0,0 0 0,1 1 0,-6 3 0,8-5-7,-23 15 131,-45 35-1,65-46-125,0 0 0,0 1 0,0-1 0,1 1 0,0 0-1,1 1 1,-1-1 0,1 1 0,0 0 0,1 0 0,-1 0-1,2 1 1,-3 7 0,3-9 27,1 1 0,1-1-1,-1 1 1,1 0 0,0-1 0,0 1-1,1-1 1,0 1 0,0-1 0,1 1 0,0-1-1,0 1 1,0-1 0,5 8 0,-6-12-24,0 0 0,0 0 1,0 1-1,1-1 1,-1 0-1,1 0 0,-1-1 1,1 1-1,0 0 0,0-1 1,0 1-1,0-1 1,0 1-1,0-1 0,0 0 1,0 0-1,1 0 0,-1 0 1,0 0-1,1 0 1,-1-1-1,0 1 0,1-1 1,4 0-1,6 3 35,27 8 115,-25-10-56,-1 0 0,1-1 1,0-1-1,0 0 1,-1-1-1,26-7 0,-37 8-83,0 1-1,0-1 1,0 0-1,0 1 1,-1-1 0,1-1-1,0 1 1,0 0-1,-1-1 1,1 1-1,-1-1 1,0 0-1,1 0 1,-1 0-1,4-4 1,2-3 56,-6 7-59,0 0 0,0 0 1,0-1-1,-1 1 1,1 0-1,0-1 1,-1 1-1,0-1 0,0 0 1,0 1-1,2-5 1,-3 1 6,1 0 1,-1 1 0,0-1-1,0-7 1,-1-12 57,1 1 26,1-2 87,-5-43 0,-24-161 87,26 219-289,1-1-27,-1 0 0,2 0 1,0 0-1,0 0 0,1 0 1,3-13-1,7-18-100,-9 35 69,0 0 0,0-1 0,1 1 0,5-10 0,-8 16 32,1 1 0,0-1 0,-1 1 0,1 0 0,0-1 0,0 1 0,0 0 0,0 0 0,0 0 0,0 0 0,0-1 0,0 1 1,2-1-1,3-2-44,-5 3 59,-1 0 1,1 0-1,0 0 1,0 1-1,0-1 1,0 0-1,0 0 1,0 1-1,0-1 1,0 1-1,1-1 1,-1 1-1,1-1 1,-1 1 5,0 0 0,0 0 0,0 0 1,1 1-1,-1-1 0,0 0 0,0 1 0,0-1 1,0 1-1,0-1 0,1 2 0,3 0 20,5 3 159,0-1 1,17 4-1,-9-2 26,-16-5-167,0 0 0,0 0 0,0 0 0,0 0 0,0 0 0,0 1 1,-1-1-1,1 1 0,1 1 0,-1-1 17,-1-1 1,1 1-1,-1-1 0,1 1 1,0-1-1,0 0 0,0 0 1,0 0-1,2 1 0,15 0 27,-16-2-419,1 0 0,0 0 0,-1 0 0,1 1-1,-1-1 1,1 1 0,3 1 0,24 12-1460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28 4320,'-14'-14'1392,"11"11"-848,0 3-134,-8 0 433,5-3-235,5 3-576,1-1-1,-1 0 1,1 1-1,-1-1 1,1 1 0,-1-1-1,1 1 1,-1 0-1,0-1 1,1 1 0,-1-1-1,0 1 1,0 0-1,1 0 1,-1-1 0,0 1-1,1 0 1,-1 0-1,-1 0 1,0 0 16,0 1-1,-1 0 1,1 0 0,0 0-1,0 0 1,0 0 0,-3 3-1,-19 9 115,15-9-120,1 1 1,-1 0-1,-9 8 0,9-5-1,0 0 0,1 0-1,1 1 1,-12 17 0,-25 48 104,6-11-19,23-41 6,1 2 0,1-1 0,1 2 1,-16 49-1,7-11 129,14-44-214,1 0-1,0 1 1,2-1-1,0 2 1,1-1-1,0 26 1,2-18 64,0-15-55,1 0-1,0 0 0,1-1 0,1 1 0,0 0 0,0 0 0,1-1 1,6 14-1,8 17-279,-17-42 152,1 0 0,0 1 1,-1-1-1,1 0 0,0 1 0,0-1 1,0 0-1,0 0 0,0 0 1,0 0-1,0 0 0,0 0 1,0 0-1,1 0 0,-1-1 0,0 1 1,3 1-1,0-1-115,1-1 1,-1 1-1,1-1 0,8 0 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3712,'-14'0'1221,"14"0"-1213,0 0 0,-1 0 1,1 0-1,0 0 0,0 0 0,0 0 0,0 0 0,0 0 0,0 0 1,0 0-1,0 0 0,0 0 0,-1 0 0,1 0 0,0 0 0,0 0 1,0 0-1,0 0 0,0 0 0,0 0 0,0 0 0,0 0 0,0 0 1,0 0-1,-1 0 0,1 0 0,0 0 0,0 0 0,0 0 0,0 1 1,0-1-1,0 0 0,0 0 0,0 0 0,0 0 0,0 0 0,0 0 0,0 0 1,0 0-1,0 0 0,0 0 0,0 1 0,0-1 0,0 0 0,0 0 1,0 0-1,0 0 0,0 0 0,0 0 0,0 0 0,0 0 0,0 0 1,0 1-1,0-1 0,0 0 0,0 0 0,0 2 47,0 1 0,0-1 0,-1 0 0,1 1 0,-1-1 0,1 0 0,-1 1 0,0-1 0,0 0 0,-2 4 0,2-3 25,-1 0 0,1 0-1,0 0 1,0-1 0,0 2 0,0-1 0,1 0-1,-1 0 1,1 0 0,0 6 0,-1 1 122,0-1 0,-1 0 0,0 1 1,-1-1-1,-6 15 0,-4 19 115,11-34-253,1 1-1,1-1 0,0 15 0,1-17-41,-1-1 0,0 0 0,0 0-1,-1 0 1,1 0 0,-3 7 0,-28 52 495,32-78-231,-1-1 1,-1-15-1,1 9-137,-1 4-14,1 11-83,0 1-1,0 0 1,0-1-1,1 1 1,-1 0-1,2-5 1,10-17 135,-9 9-108,-3 13-62,1 0-1,-1 0 1,1 0-1,0 0 1,0 0-1,1 0 1,-1 0-1,1 0 1,0 1-1,4-6 1,-2 3-32,0 0-1,1 0 1,-1 1 0,1 0-1,1 0 1,-1 0 0,10-6-1,-12 9 50,0 0-1,-1 0 1,1 1-1,0-1 0,0 0 1,1 1-1,-1 0 1,0 0-1,0 0 0,1 0 1,-1 1-1,0-1 1,1 1-1,-1 0 0,1-1 1,6 2-1,3-1 2,35 0 232,-47 0-253,0 0 1,0 0-1,-1 0 1,1 0 0,0 0-1,0 1 1,0-1-1,-1 0 1,1 0 0,0 1-1,0-1 1,-1 0-1,1 1 1,0-1 0,-1 0-1,1 1 1,0-1-1,-1 1 1,1 0 0,0-1-1,-1 1 1,1-1-1,-1 1 1,1 1 0,-1-2-11,1 1-1,-1-1 1,0 1 0,1-1 0,-1 1 0,1-1 0,-1 1 0,1-1 0,-1 0 0,1 1 0,-1-1-1,1 0 1,-1 1 0,1-1 0,-1 0 0,1 0 0,0 1 0,-1-1 0,1 0 0,-1 0 0,1 0-1,0 0 1,0 0 0,2 0-697,-6 0-390,-8 0-1765,8 0 838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4800,'-34'-17'2176,"34"-1"416,17 36-1440,0-1-704,0-17-224,0 0 224,17 17-256,-17-17 448,34 0-352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5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19 3232,'-15'0'1035,"15"0"-1028,0 0 0,0 0 1,0 0-1,0 0 0,0 0 1,0 0-1,0 0 1,0 0-1,0 0 0,0 0 1,-1 0-1,1 0 1,0 0-1,0 0 0,0 0 1,0 0-1,0 0 1,0 0-1,0 0 0,0 0 1,0 0-1,-1 0 1,1 0-1,0 0 0,0 0 1,0 0-1,0 0 0,0 0 1,0 0-1,0 0 1,0 0-1,0 0 0,0 1 1,0-1-1,0 0 1,0 0-1,0 0 0,0 0 1,-1 0-1,1 0 1,0 0-1,0 0 0,0 0 1,0 0-1,0 1 1,0-1-1,0 0 0,0 0 1,0 0-1,0 0 0,0 0 1,0 0-1,0 0 1,0 0-1,1 0 0,-1 1 1,0-1 9,0 1 0,0-1 0,0 1 0,0-1 1,0 0-1,0 1 0,0-1 0,0 1 0,0-1 0,-1 1 0,1-1 1,0 1-1,0-1 0,0 0 0,-1 1 0,1-1 0,0 1 0,0-1 1,-1 0-1,1 1 0,0-1 0,0 0 0,-1 1 0,1-1 0,-1 0 1,1 0-1,0 1 0,-1-1 0,1 0 0,-1 1 0,-7 4 497,3 9-55,3-11-408,0 0 0,0 0 0,-1 0 1,1 0-1,-1-1 0,-4 5 0,4-6-21,1 1-1,0 0 0,0-1 0,1 1 1,-1 0-1,0 0 0,0 0 1,1 0-1,-1 1 0,1-1 0,0 0 1,0 1-1,0-1 0,0 1 0,0-1 1,0 1-1,1-1 0,-1 1 1,0 3-1,1 1-4,-1-4-21,1 0 1,0 0-1,0 0 1,0 0 0,0 0-1,0 0 1,0 0-1,1 0 1,-1-1 0,1 1-1,1 3 1,3-3 64,-1 0 0,1-1 1,-1 0-1,10 3 0,5-14 65,-13 8-111,-1 0 1,1 0 0,-1 0-1,10 1 1,-12 0-12,1 0 0,-1 0 0,1 0 1,-1 0-1,1-1 0,-1 0 0,1 1 0,-1-1 1,1 0-1,-1 0 0,0-1 0,0 1 0,0-1 1,1 0-1,-2 0 0,5-3 0,-5 3 5,0 0 1,0-1-1,0 0 1,-1 1-1,1-1 0,-1 0 1,0 0-1,0 0 0,0 0 1,0 0-1,0 0 0,0-4 1,1-39 344,-2 36-289,0 7-33,-1 1-1,1 0 0,-1-1 0,1 1 0,-1 0 1,0 0-1,0-1 0,0 1 0,0 0 1,0 0-1,-1 0 0,1 0 0,0 0 0,-1 0 1,0 1-1,1-1 0,-1 0 0,0 1 0,0-1 1,0 1-1,0 0 0,0 0 0,0 0 1,0 0-1,0 0 0,-3-1 0,-1 0 65,5 1-122,-1 0 0,1 1 0,-1-1 0,0 1-1,1-1 1,-1 1 0,0 0 0,0-1 0,1 1 0,-1 0 0,0 0-1,0 0 1,0 1 0,1-1 0,-1 0 0,0 1 0,1-1 0,-1 1 0,-2 1-1,3-2-67,1 1 0,-1 0 0,1 0 0,0 0 0,-1 0 0,1 0 0,0 0 0,0-1 0,0 1-1,-1 0 1,1 0 0,0 0 0,1 2 0,-1 14-767</inkml:trace>
  <inkml:trace contextRef="#ctx0" brushRef="#br0" timeOffset="1">821 445 6976,'-17'51'3168,"0"34"-2752,17-50-448,0-1-64,-52 0-3968,35 0 2208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5472,'0'0'2496,"17"51"-2176,-17-17 1088,0 17-832,17 35 1120,-17-1-992,17 17 96,0-17-480,-17 18 704,0-18-576,-34 17 512,17-17-545,-51-16-2686,-1-1 1215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2496,'-14'0'784,"11"0"-123,6 0-517,34 0 1222,722 0 2420,-756 0-3557,-6 0-79,-156 0-6182,-6 0 7861,164 0-1824,1 0 0,-1 0 0,1 0 0,-1 0 0,1 0 0,-1 0 0,1 0 0,-1 0 0,1 0 0,-1 0 0,1 1 0,-1-1 0,1 0 0,-1 0-1,1 0 1,-1 1 0,1-1 0,-1 0 0,1 1 0,-1-1 0,1 0 0,0 1 0,-1-1 0,1 1 0,0-1 0,-1 1 0,1-1 0,0 0 0,0 1 0,-1-1 0,1 1 0,0-1 0,0 1 0,0-1 0,0 1-1,0 0 1,0-1 0,0 1 0,0-1 0,0 1 0,0 0 0,0 2-106,0 0 165,0-2-59,0-1 0,0 1 1,0 0-1,0 0 0,0-1 1,-1 1-1,1 0 0,0-1 1,0 1-1,0 0 0,-1 0 1,1-1-1,0 1 0,-1 0 1,-3 3 22,1 1 15,10 3 17,-7-8-58,3 6 195,-3 19 45,1 82-32,1-87-246,0 1-1,10 39 0,-3-23 77,7 67 1,-10-58 11,-3-16 62,-2 55 0,-2-46 74,0-29-154,0 0-1,-1-1 1,0 1 0,0 0-1,-1-1 1,0 0 0,-1 1-1,0-1 1,-1-1 0,-5 10-1,-4 9 450,9-19-355,0-1 0,-1 1 0,0-1 0,0 0 0,0-1 0,-1 0 0,0 0 0,0 0 0,-1-1 0,-15 9 0,1-8 298,10-4-212,1 2-36,-12 1 156,20-6-266,0 1 0,0-1-1,0 1 1,0-1 0,0 0-1,-4-1 1,1-1 66,2 2-49,0 0 1,0-1-1,0 1 0,1-1 0,-1 0 0,0 0 0,1 0 1,-1 0-1,1-1 0,0 1 0,0-1 0,0 0 0,-4-6 1,-14-13 359,7 9-259,4 4-18,0 0 0,1-1 0,-13-17 0,-9-21 19,14 14-411,15 31 18,2-1-1,-1 1 1,0 0 0,1 0 0,-1-1-1,1 1 1,0 0 0,0 0 0,0-1-1,1-3 1,0 1-576,-1 1-956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3968,'-17'0'1824,"17"17"-1600,17-17 2688,0 18-2432,17-18 256,0 0-448,35 0 0,-18 0-192,34 0 224,-17-18-192,17 1 32,-16 17-96,16-17-4480,17 0 2400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3552,'-48'0'2746,"42"3"-2207,-14 10 21,15-11-489,1 1 1,0-1-1,0 1 1,-7 5-1,-15 18 75,4-6 18,1 1 0,1 1 0,1 1 0,-24 39 0,3 23 156,-73 213 320,107-277-593,1 0 0,1 0 0,2 0 0,0 1 0,1 26 0,1-38-21,0 0-1,1 1 0,1-1 0,0 0 1,0 0-1,1 0 0,0 0 0,10 18 1,-8-15 2,1 2-27,1-1 0,16 26 0,-18-34-155,0 0 0,0 0 1,0-1-1,1 1 1,0-1-1,0 0 0,11 6 1,19 5-2918,-27-12 2179,28 13-1993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3328,'-28'-14'1061,"28"13"-1053,-1 1-1,1 0 1,0 0-1,0 0 1,0 0-1,0 0 1,-1-1-1,1 1 1,0 0-1,0 0 1,0 0-1,0 0 1,-1 0-1,1 0 0,0 0 1,0 0-1,0 0 1,-1 0-1,1 0 1,0 0-1,0 0 1,0 0-1,-1 0 1,1 0-1,0 0 1,0 0-1,0 0 1,-1 0-1,1 0 1,0 0-1,0 0 1,0 0-1,-1 0 1,1 0-1,0 0 1,0 0-1,0 1 1,0-1-1,-1 0 1,1 0-1,0 0 1,0 0-1,0 1 1,0-1-1,0 0 1,0 0-1,0 0 0,-1 0 1,1 1-1,0-1 1,0 0-1,0 0 1,0 0-1,0 1 1,0-1-1,0 0 1,-3 5 52,2-2-14,-1 0-1,1 0 1,-1 1 0,1-1-1,0 0 1,0 0 0,0 1-1,1-1 1,-1 0 0,1 1-1,0 4 1,0 7 79,-1 0 9,2 0 0,2 19 1,8 6 57,-10-30-141,0 1 1,-1 19-1,-1-20 15,1 1 0,1 0 1,-1 0-1,4 12 0,1-5 30,-3-12-44,0 1-1,0-1 1,-1 1-1,0 0 1,0 13-1,-1-20-15,0 0-1,0 0 1,0 1-1,1-1 1,-1 0-1,0 0 0,0 1 1,0-1-1,0 0 1,0 0-1,0 1 0,0-1 1,0 0-1,0 0 1,0 1-1,0-1 0,0 0 1,-1 1-1,1-1 1,0 0-1,0 0 0,0 1 1,0-1-1,0 0 1,0 0-1,-1 0 1,1 1-1,0-1 0,0 0 1,0 0-1,-1 0 1,1 1-1,0-1 0,0 0 1,0 0-1,-1 0 1,1 0-1,-1 1 0,-7-8 1107,6 5-1286,2 1 158,-1 1 1,1 0-1,0 0 0,0-1 1,-1 1-1,1 0 1,0-1-1,0 1 0,0 0 1,-1 0-1,1-1 0,0 1 1,0 0-1,0-1 0,0 1 1,0 0-1,0-1 1,0 1-1,0 0 0,0-1 1,0 1-1,0-1 0,0 1 1,0 0-1,0-1 0,-3-25 360,-1 18-278,0-6 16,4 9-89,0 1 0,1 0 0,0 0 0,0 0 0,1 0 0,-1 0 0,1 0 0,-1 0 0,1 0 0,0 1 0,1-1 0,-1 1 0,1-1 0,-1 1 0,6-5 0,9-4 15,-6 4-23,-1 1 0,2 0 0,-1 0 0,1 1 1,0 1-1,22-8 0,12 7 27,-9-5 150,-3 5-26,0-5 20,0 5-68,-16 0-62,-15 4-80,0 1 1,1 0 0,-1 0 0,0 0-1,1 0 1,6 0 0,-10 1 3,0 0 0,0 0 0,0 0 1,1 0-1,-1 0 0,0 0 0,0 0 0,0 0 0,0 0 1,0 0-1,0 0 0,0 0 0,0 0 0,0 0 0,1 0 1,-1 0-1,0 0 0,0 0 0,0 0 0,0 0 0,0 0 1,0 0-1,0 0 0,0 0 0,0 0 0,0 0 0,1 0 1,-1 0-1,0 0 0,0 0 0,0 0 0,0-1 0,0 1 1,0 0-1,0 0 0,0 0 0,0 0 0,0 0 0,0 0 1,0 0-1,0 0 0,0 0 0,0 0 0,0-1 0,0 1 1,0 0-1,0 0 0,0 0 0,0 0 0,0 0 0,0 0 1,0 0-1,0 0 0,0 0 0,0-1 0,0 1 0,0-11-1457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4064,'0'-17'4448,"17"17"-3616,0 0-480,0 0 192,0 0-320,34 0-32,-17 0-128,17-17 224,1 17-160,-1 0-256,0 0 64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3328,'0'0'1061,"5"3"-634,7 4-297,-7-3 53,1 0 0,-1-1 0,1 0 0,9 4 0,19 2 409,-19-1-385,0 0 1,0 2-1,0-1 0,-1 2 0,-1 0 1,13 14-1,-7-4 1,-1 1-1,-1 1 1,23 43 0,-29-47-159,-5-11-22,38 71 130,-38-66-114,0 0 0,0 1 1,6 29-1,-9-25 103,-2 0 0,1 28-1,-2-46-145,0 9 48,0-1-1,0 1 0,-1-1 0,0 1 1,-1-1-1,-3 12 0,0-9 36,0 0 0,-14 19 0,8-13-12,-8 14 18,6-9-40,0 0-1,-2-1 0,0-1 0,-1 0 0,-35 31 1,35-37-36,-67 55-80,80-67-71,-1 0-1,0 1 0,1-1 1,-1 0-1,0-1 0,0 1 1,-4 1-1,-22-1-609,26-2 659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5824,'0'-17'2624,"34"17"-2272,-17 0 512,0 0-544,34 0-64,-17 0-160,17 17 192,0-17-160</inkml:trace>
  <inkml:trace contextRef="#ctx0" brushRef="#br0" timeOffset="1">35 307 6048,'17'0'2752,"68"0"-2400,-34-17 96,-17 17-320,34 0 320,-16-17-256,-18 17-2368,34 0 1184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4224,'-14'0'1365,"11"0"-826,3-3-139,0-4 378,0 14-212,0-7-557,0 0 0,0 1 0,0-1 0,0 0 0,0 0 0,0 0 0,0 0 0,0 0 0,0 0 1,0 0-1,0 0 0,0 0 0,0 0 0,0 1 0,0-1 0,0 0 0,0 0 0,0 0 0,0 0 0,0 0 0,0 0 0,0 0 1,0 0-1,0 0 0,0 1 0,1-1 0,-1 0 0,0 0 0,0 0 0,0 0 0,0 0 0,0 0 0,0 0 0,0 0 0,0 0 0,0 0 1,0 0-1,0 0 0,0 0 0,1 0 0,-1 0 0,0 0 0,0 0 0,0 0 0,0 0 0,0 0 0,0 0 0,0 0 0,0 0 1,0 0-1,1 0 0,-1 0 0,0 0 0,0 0 0,0 0 0,0 0 0,2 0 26,0 0-1,0 0 1,1 0-1,-1-1 1,0 1-1,0 0 1,0-1 0,0 0-1,0 1 1,0-1-1,3-2 1,-2 1-14,0 1 1,0-1-1,1 1 1,-1 0-1,0 0 0,1 0 1,-1 1-1,0-1 1,1 1-1,-1 0 1,7 0-1,169 0 651,-145 0-586,-8-1-22,45 5-1,-39 3-25,-26-5-15,0 0 1,0-1-1,1 0 1,10 0-1,31-1 462,-45 0-255,-6 0-172,-108 0-52,57 0-150,52 0 130,0 0 1,-1 0-1,1 1 1,0-1-1,0 0 1,0 1-1,0 0 1,-1-1 0,1 1-1,0 0 1,0 0-1,0 0 1,1 1-1,-1-1 1,0 0-1,0 1 1,1-1-1,-1 1 1,0-1 0,1 1-1,-2 3 1,-4 2-59,7-7 72,-2 2-18,-1 1 0,1-1 1,0 0-1,0 1 1,0 0-1,1-1 0,-1 1 1,1 0-1,-2 3 1,-17 51-170,10-36 135,-5 14-3,12-25 45,2 0 0,-2 14 0,1-2 3,-13 50 15,2-11 37,10-39-29,0-4 19,0 1 1,-8 27 0,9-41-37,-24 65 189,22-62-155,0 0 1,0 0-1,-1 0 1,0 0-1,-1-1 1,-6 8-1,0-2-3,-14 12 218,25-23-238,-1-1 0,0 0 0,0 1 0,0-1 0,0 0-1,0 0 1,0-1 0,0 1 0,0 0 0,0-1 0,0 1 0,0-1-1,-4 1 1,6-1-10,-1 0 1,1 0-1,-1 0 0,1 0 0,-1 0 0,1 0 0,-1 0 0,1 0 0,-1 0 0,1 0 1,-1 0-1,0 0 0,1 0 0,-1 0 0,1 0 0,-1-1 0,1 1 0,-1 0 1,1-1-1,0 1 0,-1 0 0,1 0 0,-1-1 0,1 1 0,0-1 0,-1 1 0,1 0 1,0-1-1,-1 1 0,1-1 0,-1 0 0,-3-6-36,-2 3-52,-2-1-28,8 5 112,0 0 1,0-1-1,0 1 0,0 0 0,-1 0 0,1-1 1,0 1-1,0 0 0,0 0 0,0-1 1,0 1-1,0 0 0,0 0 0,0-1 1,0 1-1,0 0 0,0 0 0,0-1 1,0 1-1,1 0 0,-1 0 0,0-1 1,0 1-1,0 0 0,0 0 0,0-1 0,0 1 1,1 0-1,-1 0 0,0 0 0,0-1 1,0 1-1,1 0 0,-1 0 0,12-6-316,-9 0 200,-3 5 123,0 1 0,1 0 1,-1-1-1,0 1 0,0-1 0,0 1 0,0 0 0,1-1 0,-1 1 0,0 0 0,0-1 0,1 1 1,-1 0-1,0-1 0,0 1 0,1 0 0,-1 0 0,0-1 0,1 1 0,-1 0 0,1 0 1,-1 0-1,0-1 0,1 1 0,-1 0 0,1 0 0,-1 0 0,0 0 0,1 0 0,-1 0 0,1 0 1,-1 0-1,0 0 0,1 0 0,-1 0 0,1 0 0,-1 0 0,0 0 0,1 0 0,-1 1 1,1-1-1,-1 0 0,0 0 0,1 0 0,-1 0 0,0 1 0,1-1 0,-1 1 0,9 3 74,19 9 198,4-2-120,-13-7-13,-11-2-87,0 0 0,0 0-1,0 1 1,9 4 0,-12-4-31,0-1 0,1 1 1,0-1-1,-1-1 0,1 1 0,0-1 1,0 0-1,0 0 0,0 0 0,8-1 1,-4 0 67,1 0 1,13 3-1,16 8 132,-6-9-72,-26-2-111,1 0-1,-1 0 1,15 4 0,-4 1 7,-12-3-28,0 0 1,0 0-1,1-1 0,10 1 0,50-2 81,-66 0-90,0 0-1,-1 0 0,1 0 1,0 0-1,0-1 0,0 1 1,-1-1-1,1 1 0,0-1 1,0 0-1,-1 1 0,1-1 1,-1 0-1,3-2 0,5-2 75,42-15-111,-44 17-93,0-1-1,0 0 1,-1 0 0,1 0 0,10-11 0,-12 11-20,-1 0 0,1 0 0,0 1 1,1-1-1,-1 1 0,7-3 0,-7 4 24,1-1-1,0-1 0,-1 1 1,1-1-1,-1 0 0,5-5 1,19-23-285,45-67 0,-60 78 425,0-2 0,-1 0 1,11-29-1,27-81 210,-47 122-178,0 0 0,-1 0 1,0-1-1,1-13 0,-3 16 36,1-1-1,0 1 1,0 0 0,1 0 0,6-15-1,-4 16 44,-4 7-98,0-1 1,0 0 0,0 1 0,0-1 0,0 0 0,0 0-1,0 0 1,0 0 0,-1 0 0,1 0 0,-1 0 0,0 0-1,1 0 1,-1 0 0,0 0 0,0-1 0,0 1 0,0 0-1,-2-4 1,-9-11 484,10 16-496,1-1 0,-1 1-1,0-1 1,0 1 0,0 0 0,0-1-1,0 1 1,0 0 0,0 0 0,0 0 0,-2-2-1,2 3-22,0 0 0,0-1 0,0 1 1,0 0-1,0 0 0,0 0 0,0 0 0,-1-1 0,1 1 0,0 1 0,0-1 0,0 0 0,0 0 0,0 0 0,0 1 0,0-1 0,0 0 0,0 1 0,0-1 1,0 1-1,-1 0 0,-5 3 1,0 0 0,1 0 0,-1 1 0,1 0 0,0 0 0,1 0 0,-1 1 0,1 0 0,0 0 0,0 0 0,-4 8 0,-2 8 25,0-1-1,-9 30 1,0 1-19,4-16-29,-18 63 0,28-76 30,2 0 1,0 0-1,2 0 1,-1 25-1,4-40 8,-1 0 0,1 0 0,0-1 0,1 1 0,0-1 0,0 1 0,1-1 0,0 0 0,0 1 0,0-2 0,8 12 0,-8-13 20,0 1-1,1-1 1,0 0-1,0-1 1,0 1-1,0-1 1,8 6-1,-3-4-28,-1-1-1,1 0 0,18 6 1,-11-6-925,0-2 0,0 1 0,1-2 1,-1 0-1,33-1 0,-12-1-1331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2304,'0'-14'752,"2"8"-453,10-5-1,-7 8 438,-3 3-677,0-1 0,-1 1 1,1 0-1,-1-1 0,1 1 0,-1-1 0,1 1 0,-1-1 1,1 0-1,1-1 0,13-5 224,12 1-65,-5-5-47,-19 10-141,1 0 1,-1 0-1,1 1 1,-1 0-1,1 0 0,-1 0 1,1 1-1,-1-1 1,0 1-1,1 0 1,-1 1-1,0-1 0,1 1 1,-1-1-1,0 1 1,5 4-1,3 1 138,-7-4-109,0 0 0,0 1 0,-1-1 0,1 1 0,-1 0 0,5 5 0,-8-7-33,0 0 0,-1 0-1,1 0 1,0 0 0,0 0-1,-1 1 1,1 2-1,1 6 64,-1-7-68,0-1 9,0 0 0,0 1 1,0-1-1,0 0 0,-1 0 1,0 0-1,1 0 0,-1 1 1,0-1-1,-1 0 0,1 0 1,-1 0-1,1 0 0,-1 1 1,0-1-1,0 0 0,0 0 1,-3 4-1,2-2 12,-3 6 18,0-1 0,0-1 0,0 1 0,-1-1 0,-1 0 0,0 0-1,0 0 1,-12 10 0,-49 32 239,37-29-336,-6 27-118,22-35 128,15-14 33,0 1 0,0-1-1,-1 0 1,1 1 0,0-1 0,-1 0-1,1 1 1,0-1 0,0 0-1,0 1 1,-1-1 0,1 1-1,0-1 1,0 0 0,0 1-1,0-1 1,0 1 0,0-1-1,0 1 1,0-1 0,0 1-1,0-1 1,0 0 0,0 1-1,0-1 1,0 1 0,0-1-1,1 0 1,-1 1 0,0-1 0,0 1-1,0-1 1,1 0 0,-1 1-1,0-1 1,0 0 0,1 1-1,-1-1 1,0 0 0,1 1-1,-1-1 1,0 0 0,1 0-1,-1 1 1,1-1 0,25 6 154,-1 5-22,-12-9-65,-1-1-1,0 0 0,16-2 0,-11 1 74,32 3 1,-22 2-65,-17-2-7,0-1 1,1 0-1,19 0 1,38-2-2252,-36 0 768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52 3968,'-17'-51'1824,"34"51"-1600,-34 0 2400,17 17-2272,0 17 160,0 0-288,0 0 0,0 0-128,0 17 160,0 1-160,-17-18-96,17 17-32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5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626 156 1888,'0'-88'3285,"0"86"-3252,-1 0 0,1 0 0,-1 0 1,1 0-1,-1 1 0,0-1 0,1 0 0,-1 1 0,0-1 0,0 0 0,0 1 0,0-1 0,-1 1 0,1-1 0,0 1 1,-3-2-1,-11-16 279,15 18-293,0 0-1,-1 0 1,0 0 0,1 0-1,-1-1 1,0 1 0,0 0 0,1 0-1,-1 1 1,0-1 0,0 0-1,0 0 1,0 0 0,0 0 0,-2 0-1,1 0-1,-1 1-1,1-1 1,-1 1-1,1 0 1,-1 0-1,1 0 1,-3 1-1,-15-1 75,9 0-88,7-1-10,0 1-1,0 0 1,0 0 0,1 0-1,-1 0 1,0 1-1,0 0 1,-5 1-1,-20 10-114,25-11 97,1 0 1,-1 0 0,1 1 0,-1-1-1,1 1 1,-1 0 0,1 0-1,0 0 1,0 1 0,-3 2-1,-8 7-75,10-9 71,0 0 51,-1 0 1,1 0-1,-1 1 1,1-1-1,0 1 1,1 1-1,-1-1 1,1 0-1,-1 1 1,-3 8-1,2-3 1,0 0-1,0 0 0,1 1 0,0 0 1,1 0-1,0 0 0,1 0 0,1 0 0,-1 1 1,2-1-1,0 14 0,0 63 186,17 126 0,-3-104-251,-8-21 102,5-16-16,-5 4-11,-2-53-16,0 12 74,-5-14 143,-1 0 0,-9 36 0,10-53-171,1-1-18,-1-1 0,1 1 0,-1-1 0,0 1 0,0-1 0,-1 1 0,1-1 0,-1 0 0,1 1 0,-1-1 0,0 0 0,0 0 0,0 0 0,-1-1 0,1 1 0,-1 0-1,-4 2 1,0 0 0,0 0 0,0-1 0,-1-1 0,0 1 0,0-1 0,0 0-1,0-1 1,0 0 0,0 0 0,-1-1 0,1 0 0,0 0-1,-1-1 1,1 0 0,-1-1 0,1 1 0,-9-3 0,2-1-4,1-1 0,0 0 0,1-1 0,-1 0 0,1-1 0,0-1 0,1 0 0,0 0 0,-16-15 0,25 20-196,0-1 1,0 0 0,0 0-1,0 0 1,1 0-1,-1 0 1,1-1 0,0 1-1,1-1 1,-1 1 0,1-1-1,0 1 1,0-1-1,0-7 1,1 9 27,1-1-1,-1 1 0,1-1 1,0 1-1,0 0 1,1-1-1,-1 1 0,3-4 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4:5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52 3232,'-17'-17'1472,"0"17"1440,34 0-2688,0 0 64,17 0-192,0 0 192,17 0-192,0-17-608,-17-1 288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0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3232,'0'0'4650,"3"-3"-4356,-1 2-265,-1-1 1,0 1-1,1-1 1,-1 1-1,0-1 1,0 0-1,0 1 1,0-1-1,-1 0 1,1 0-1,0 0 1,-1 1-1,1-1 1,-1-3-1,3-1 137,2 2-118,-2 2-31,-1-1 0,1 1 0,-1-1 0,1 0 1,-1 1-1,0-1 0,0 0 0,3-6 0,0-19 42,7 5-43,-7-8 16,1 14-6,-4 14-16,-1 0-1,0-1 1,0 1-1,0 0 1,0-1 0,0 1-1,-1-1 1,1-6-1,-1 1 32,2 0-1,-1 0 1,1 1-1,6-17 1,-7 22-36,0-2 21,0 1 0,0-1 1,0 0-1,-1 0 0,0 1 0,0-10 0,-1 12-13,1 0 0,0-1 0,0 1 0,0 0-1,0 0 1,1 0 0,-1-1 0,2-2 0,5-4 90,-6 9-92,-1 0 0,1-1 1,-1 1-1,1 0 0,-1-1 1,1 1-1,-1 0 0,0-1 1,1 1-1,-1-1 1,0 1-1,0-1 0,1 1 1,-1-1-1,0 1 0,0-1 1,1 1-1,-1-1 0,0 1 1,0-1-1,0 1 0,0-1 1,0 1-1,0-1 0,0 0 1,0 1-1,0-1 0,0 0 1,-1-13 172,1 25-197,0-6 21,0 1 1,0 0-1,1-1 1,2 10-1,2-6 32,-4-8-36,0 1 1,0-1 0,0 1 0,0 0 0,-1-1-1,1 1 1,0 0 0,-1-1 0,1 1 0,-1 0-1,0 0 1,1-1 0,-1 3 0,0 4 8,-1-6-11,1 1-1,0-1 1,0 0 0,0 1 0,0-1 0,1 0 0,-1 1 0,1-1 0,1 3 0,0 0 29,0-1 1,0 1-1,0-1 1,0 1 0,-1 0-1,0 0 1,0 0-1,0-1 1,-1 1 0,1 0-1,-1 0 1,-1 9-1,1 83 353,0-94-386,0 0 0,0 0-1,0-1 1,-1 1 0,1 0-1,-1 0 1,0-1 0,1 1-1,-1 0 1,0-1 0,-3 5-1,3-5 4,0 1 0,0 0 0,0-1 0,0 1 0,0 0 0,0-1 0,1 1 0,-1 0 0,1 0 0,0 0 0,0 4 0,0 55 437,0-59 372,0-6-703,0-8 42,0 8-373,3 3-1098,11 0 330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0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3648,'0'0'1173,"0"-3"-703,0-9-23,0 9 764,0 1-315,2-6-152,4 10-262,6 4-140,17-1 399,-4 10-261,3-4-138,52 14 0,-29-10-135,40 19 326,-76-29-456,-1 2 0,-1 0 0,1 0 1,22 18-1,-11-8-484,-5 0-2052,-3 0 625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0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4640,'-17'0'2112,"34"17"-1824,1-17 1088,-1 0-800,17 17 352,0-17-576,0 17 32,17-17-256,0 0 224,0 18-224,-17-18-320,18 0 96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0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69 4160,'-28'-14'1333,"23"11"-997,7 0-160,9-11 197,-8 8-183,-3 6-150,0-1 0,1 0 0,-1 1 0,0-1 0,1 0 0,-1 1 0,1-1 0,-1 0 0,1 1 0,-1-1 0,1 1 0,-1-1 0,1 1 0,-1-1 0,1 1 0,0-1 0,-1 1 0,1 0 0,-1-1 0,1 1 0,1 0 0,3-3 53,4-2 110,-8 4-176,1 0 0,-1 0 0,1 0 0,0 0 0,-1 0 0,1 0 0,0 1 0,-1-1 0,1 1 0,0-1 0,0 1 0,0 0 0,-1 0 0,4 0 0,-1 0-30,1 0 0,-1 0-1,0 0 1,8 3 0,13 8-34,-10-9 25,13 4-3,-23-3 14,1 0-1,-1 0 1,0 0 0,6 5-1,-5-3 3,0 0-1,0-1 0,1 0 0,10 4 1,-9-5-1,-2-1 5,0 1 0,0-1 1,10 8-1,1 7 51,-8-6-16,4 0 7,-11-10-13,-1 0 0,1 0 0,-1 0 0,1 1 0,-1-1 0,1 1 0,-1-1 0,0 1 0,0-1 0,0 1-1,0 0 1,0 0 0,0-1 0,0 1 0,0 0 0,0 3 0,0-2-14,0-1 12,0 0 1,-1 0 0,1 0-1,0 0 1,-1 0-1,0 1 1,1-1 0,-1 0-1,0 0 1,0 1-1,0-1 1,-1 3 0,0-2-2,-1 0 1,1 0-1,-1-1 1,0 1-1,0 0 1,0-1-1,-1 1 1,1-1-1,0 0 1,-1 0-1,0 0 1,-3 2-1,-33 25 199,32-24-203,0 0 0,0-1 0,-1 0 0,1 0 0,-9 3 0,-1 1-3,-8 5 59,20-10-17,-1 0-1,1-1 0,-1 1 0,0-1 1,-12 3-1,-16 0 196,12 7-79,10-10-133,12-2-47,-1 0 0,0 0-1,0 0 1,1 0 0,-1 0-1,0 0 1,0 0 0,1 0 0,-1 0-1,0 0 1,1 1 0,-1-1-1,0 0 1,1 1 0,-1-1-1,0 0 1,1 1 0,-1-1-1,0 1 1,1-1 0,-1 1 0,1-1-1,-1 1 1,1-1 0,-1 1-1,1-1 1,0 1 0,-1 0-1,1-1 1,0 1 0,-1 0-1,1-1 1,0 1 0,0 0 0,0 0-1,-1-1 1,1 1 0,0 0-1,0 1 1,0-1 1,0 0-1,1 0 1,-1 0 0,0-1 0,0 1-1,1 0 1,-1 0 0,0 0 0,1 0-1,-1 0 1,1 0 0,-1-1 0,1 1-1,-1 0 1,1 0 0,-1 0 0,1-1-1,0 1 1,1 0 0,17 10 77,-14-8-50,-2-2 0,0 0 0,0 0-1,0-1 1,0 1 0,0-1-1,0 1 1,1-1 0,-1 0-1,0 0 1,5-1 0,7 0 59,115 1 211,-41 0-3213,-55 0 1420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5408,'-17'0'2432,"34"0"-2112,-17-17 896,17 17 160,18-18-992,-18 18 96,17 0-320,0-17 224,17 17-256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19 171 3712,'-14'-28'1221,"13"27"-1188,1 0-1,-1 0 1,1 1-1,-1-1 1,1 0 0,0 0-1,-1 0 1,1 0-1,0 1 1,0-1-1,0 0 1,-1 0 0,1 0-1,0 0 1,0 0-1,0 0 1,0 0-1,1 1 1,-1-1-1,0 0 1,0 0 0,0 0-1,1 0 1,-1 0-1,1 1 1,-1-1-1,0 0 1,1 0 0,-1 1-1,1-1 1,0 0-1,-1 1 1,1-1-1,-1 0 1,3 0-1,9-15 1244,-12 15-1239,1-1 38,0 0 1,1-1-1,-1 1 0,0 0 1,0 1-1,1-1 0,-1 0 1,1 0-1,0 1 0,0-1 0,-1 0 1,1 1-1,0 0 0,0 0 1,0-1-1,4 0 0,-2-1 1,0 0-1,0 1 1,-1-2-1,1 1 1,-1 0-1,6-8 0,16-14 83,-24 24-159,1-1 0,0 1 0,0 0 0,0 0 0,0 0 0,0 0 0,1 0 0,-1 1 0,0-1 0,0 1 0,0-1 0,1 1 0,2-1 0,-4 2 40,0-1-1,0 0 1,0 0-1,-1 1 1,1-1-1,0 0 0,0 1 1,0-1-1,0 1 1,-1-1-1,1 1 1,0-1-1,-1 1 0,1-1 1,0 1-1,-1 0 1,1-1-1,-1 1 1,1 1-1,11 19 806,-10-18-718,-1-1-71,-1 0 0,1 1 0,0-1 0,-1 1 0,1 0 0,-1-1 0,0 1 1,0-1-1,0 6 0,1 10 13,1-12-18,1 0 1,-1 0 0,1-1-1,0 1 1,1-1 0,-1 1-1,8 8 1,7 3-595,-1 0 123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29 206 4064,'0'-15'1307,"5"4"-801,0 5-459,0-3 6,0 0 1,1 1-1,1 0 1,0 0-1,0 1 1,0-1-1,10-6 1,79-37-17,-93 49-34,0 0 0,-1 0 0,1 1 0,0-1-1,0 1 1,0 0 0,0-1 0,1 1 0,-1 0 0,0 1-1,0-1 1,1 1 0,-1-1 0,5 1 0,-5 0-1,-1 0 0,0 0 0,0 0 0,0-1 0,0 1 0,0-1 0,0 1 0,0-1 0,0 0 0,0 0 0,0 0 0,3-2 1,-4 2 16,1 0 1,-1 0 0,1 0-1,0 1 1,-1-1 0,1 0-1,0 1 1,-1-1 0,1 1-1,0 0 1,0-1 0,2 1-1,11 0 589,-13 0 1259,-4 0-1734,-1 0-103,0 0-1,0 0 1,1 0-1,-1 0 1,0 0-1,1-1 1,-1 0-1,1 1 1,-1-1-1,0 0 1,1 0-1,0 0 1,-1-1-1,1 1 1,0-1-1,-3-1 1,-1 0 87,-93 3 54,98 0-166,1 0 0,-1 0 0,1 0 1,-1-1-1,1 1 0,-1 0 0,0 0 0,1 0 1,-1 1-1,1-1 0,-1 0 0,0 0 1,1 0-1,-1 0 0,1 0 0,-1 1 0,1-1 1,-1 0-1,1 0 0,-1 1 0,1-1 1,-1 0-1,1 1 0,-1-1 0,1 1 0,-1-1 1,1 1-1,0-1 0,-1 1 0,1-1 1,0 1-1,0-1 0,-1 1 0,1-1 0,0 1 1,0-1-1,0 1 0,-1-1 0,1 1 1,0 0-1,0-1 0,0 2 0,-2 4 32,0 1 13,-1 0-4,1 0 0,0 0 1,0 0-1,1 1 0,0-1 0,0 11 0,0 21 30,0-13-17,1 0-1,5 34 0,6-9 38,-5-3 53,5-8-42,-9-30-57,-1 0 0,-1 13-1,0-20-30,0 0 0,0 0 0,0 0-1,0 1 1,-1-1 0,1 0 0,-1 0 0,0 0-1,0 0 1,0 0 0,0 0 0,-1 0-1,1 0 1,-1 0 0,1-1 0,-1 1 0,-4 3-1,-8 13 76,7-9-64,-20 29 32,24-35-59,0 0-1,0 0 1,-1-1-1,0 0 1,1 0-1,-1 0 1,-6 4-1,-2-2 32,9-4-23,1 0-1,0 1 1,-1-1-1,1 0 0,0 1 1,-4 2-1,1-1 113,-7-3-129,10 0-319,-1 0 69,-5 0 74,16 0 108,-3 3 154,-3-2-63,-1 0 0,0 0 0,1 1 0,-1-1-1,1 0 1,-1 0 0,1 0 0,-1-1 0,1 1 0,0 0 0,-1 0 0,1-1 0,0 1-1,0-1 1,-1 0 0,1 1 0,3-1 0,-2 0 12,1 0 1,-1 1-1,1-1 0,-1 1 1,0 0-1,1 0 0,-1 0 1,4 2-1,10 3 86,-8-4-68,1-1 0,0 0 0,0-1 0,15-1 1,-7 1 20,204 0 113,-215 0-183,1-1 0,-1 0 0,0 0 1,0 0-1,1-1 0,9-4 0,-10 4-6,-4 1-4,0 0 0,1 0 1,-1 1-1,0-1 1,0 1-1,7 0 0,-9 0 8,1 0-1,-1 0 1,1 0-1,-1 0 1,1 0 0,-1 0-1,0-1 1,1 1-1,-1 0 1,1-1-1,-1 1 1,0-1-1,3-1 1,-1-1-18,0 0 0,0 0 0,0 0 1,-1 0-1,0-1 0,1 1 0,-1-1 1,0 0-1,1-5 0,11-17-134,-13 23 136,8-11-133,0-1-1,-1-1 0,-1 0 0,7-23 0,37-162-321,-44 168 442,-2 0 0,-2 0-1,-1-56 1,-1 86 54,-1 1 1,0-1-1,0 0 0,0 0 1,-1 0-1,1 1 0,-1-1 1,0 0-1,1 0 0,-1 1 1,0-1-1,-1 1 0,1-1 1,0 1-1,-1-1 0,-2-2 1,-1 2 212,1 3-77,2 0-121,1-1 0,-1 1 0,1 0 0,-1 0 0,1 0 0,-1 0 0,1 0 0,-1 1 0,1-1 0,-1 0 0,1 1 0,-1-1 0,1 1 0,0 0 0,-1-1 1,1 1-1,-2 1 0,-2 5 78,0 0 0,1 0 0,0 1 1,0 0-1,0-1 0,-4 17 1,-18 72 477,18-61-544,2-5-9,1 1 1,1 0-1,2 0 0,2 33 1,0-52 64,1 0-1,0-1 1,0 1-1,1-1 1,1 1 0,6 18-1,-5-19-73,0 0 0,-1 1 0,2 13 0,-1-2-112,-3-20-58,0-1 1,0 1 0,0-1-1,1 1 1,-1-1 0,1 0 0,-1 1-1,1-1 1,0 0 0,0 0-1,0 0 1,4 3 0,1 2-1042,10 10-547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310 377 3328,'0'-3'116,"0"1"0,0 0 0,0-1 0,-1 1 0,1 0 0,0-1 0,-1 1 1,1 0-1,-1-1 0,0 1 0,0 0 0,0 0 0,-2-3 0,2 3 32,0 0 0,0 0 0,0-1 0,0 1 0,0 0-1,0-1 1,1 1 0,-1-1 0,1 1 0,0-1 0,-1 1 0,1-1 0,1-2 0,-2 2-57,0 0 1,1 1-1,-1-1 1,0 0-1,-1 1 1,1-1-1,0 1 0,-1 0 1,1-1-1,-1 1 1,0 0-1,0 0 1,0 0-1,0 0 1,0 0-1,0 0 1,0 1-1,-1-1 1,-1-1-1,-31-14 608,32 16-673,0 0 0,0 1-1,0-1 1,0 1 0,0-1 0,-1 1 0,1 0 0,0 0 0,0 1 0,0-1 0,0 1 0,-1-1-1,-3 2 1,4 0-13,1-1 0,-1 1 0,1-1 1,-1 1-1,1 0 0,-1 0 0,1 0 0,-3 4 0,-26 25 209,3 0 0,-27 38 0,51-63-207,0 0 0,0 0 0,0 0 0,1 1 0,0-1-1,1 1 1,-1 0 0,1 0 0,1 0 0,-1 0 0,1 0 0,0 0-1,1 9 1,-1 3 14,0-14-1,1 0-1,-1 0 0,1 0 1,0 0-1,1 0 1,-1 0-1,1 0 1,0 0-1,0 0 1,3 9-1,2-8 53,1-1 0,-1 1 0,1-1 0,0 0 0,0 0 0,0-1 0,1 0 0,-1 0 0,11 3 0,-13-6-56,1 0-1,-1-1 1,1 1-1,-1-1 1,1-1-1,-1 1 1,1 0-1,-1-1 1,0 0 0,1-1-1,-1 1 1,0-1-1,0 0 1,0 0-1,0-1 1,0 1-1,0-1 1,-1 0 0,0 0-1,1-1 1,-1 0-1,0 1 1,0-1-1,-1 0 1,1-1-1,-1 1 1,0-1 0,0 1-1,-1-1 1,1 0-1,-1 0 1,0 0-1,0 0 1,-1-1-1,2-6 1,-1-3 43,-1 0 0,-1-28 0,-1 14-28,-7-68 74,-1-8-189,8 80 21,-1-1 0,-9-39 0,10 62 21,1 0-1,-1-1 1,1 1 0,0 0-1,0-1 1,0 1-1,0 0 1,1 0 0,-1-1-1,1 1 1,0 0 0,0 0-1,0 0 1,0 0 0,1 0-1,-1 0 1,1 0 0,0 0-1,2-3 1,10-16-330,-14 21 362,1-1 0,0 1 0,0 0 0,0-1 0,0 1 0,0 0 0,1 0-1,-1 0 1,0 0 0,0 0 0,1 0 0,-1 1 0,0-1 0,1 0 0,-1 1 0,1-1 0,-1 1-1,1-1 1,-1 1 0,1 0 0,0-1 0,-1 1 0,1 0 0,-1 0 0,4 1 0,5 0 68,-1 0 0,1 1 0,12 4 0,-5-1 2,17 1 156,-30-5-210,9 2 109,1 1 0,0-2 0,23 2 0,-33-4-154,0 0 0,0 0 0,0 1-1,0-1 1,0 1 0,0 0 0,0 0 0,5 3-1,7 2-652,-11-5 539,-1 0 0,1 0 0,-1-1 0,9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5472,'-34'0'2496,"0"17"-2176,0-17 736,17 17-640,-34 17 192,17 0-352,-18 17-96,18 34-96,17 1 32,0-1-64,0-17 256,34 0-160,-17-17 320,17 0-256,0-16 32,17-1-128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6:5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69 1824,'14'0'587,"-14"0"-583,0 0 0,1 0 0,-1 0 0,0 0 0,0 0 0,0 0 0,0 0 1,0 0-1,0 0 0,0 0 0,0 0 0,0 0 0,1 0 0,-1 0 0,0 0 0,0 0 1,0 0-1,0 0 0,0 0 0,0 0 0,0 0 0,0 0 0,0 0 0,0 0 1,1 0-1,-1 0 0,0 0 0,0 0 0,0 0 0,0 0 0,0 0 0,0 0 0,0 0 1,0-1-1,0 1 0,0 0 0,0 0 0,0 0 0,0 0 0,0 0 0,0 0 0,0 0 1,0 0-1,0 0 0,0 0 0,0-1 0,0 1 0,0 0 0,0 0 0,0 0 1,0 0-1,0 0 0,0 0 0,0 0 0,0 0 0,0-1 0,0-10 236,0 8 939,0 1-997,0 1-149,0 1-1,0-1 0,1 1 1,-1-1-1,0 0 0,0 1 0,-1-1 1,1 1-1,0-1 0,0 0 0,0 1 1,0-1-1,0 1 0,-1-1 0,1 0 1,0 1-1,-1-1 0,1 1 0,-1-1 1,0 0-17,-1 1 1,1-1 0,-1 1 0,0-1 0,1 1 0,-1 0 0,0 0 0,1 0-1,-1 0 1,-2 0 0,-3 1-8,3-1-5,0 1 0,0-1 1,0 0-1,0-1 1,0 1-1,0 0 0,1-1 1,-7-2-1,-44-14 108,39 12-65,10 3-35,1 0 0,-1 1 0,0 0-1,1 0 1,-1 0 0,0 0 0,0 1 0,0 0 0,-5 0 0,-121 0 131,130 0-152,0 0-1,-1 0 0,1 0 0,0 0 0,0 0 0,-1 0 0,1 1 0,0-1 1,0 0-1,0 1 0,-1-1 0,1 1 0,0-1 0,0 1 0,0-1 0,0 1 1,0 0-1,0 0 0,0-1 0,0 1 0,0 0 0,0 0 0,1 0 0,-1 0 0,0 0 1,1 0-1,-1 0 0,0 1 0,1-1 0,-1 0 0,1 0 0,-1 2 0,-4 8 145,4-8-115,-1 0-2,0 1-1,1-1 1,-1 1 0,1 0 0,0 0 0,0 0 0,0-1 0,0 1 0,1 0-1,-1 0 1,1 6 0,0 30 13,-1 67-14,0-86 11,-2-1 0,0 1 0,-6 20 0,3-19 9,1-4-11,0 0 0,-1-1 0,-1 0 0,0 0-1,-11 16 1,12-22 29,1-3 14,0 1 0,-1-1 0,0 0 0,-1 0 0,-9 8 0,-47 47 331,64-63-395,0 1-1,0-1 0,0 1 0,0-1 0,0 0 1,-1 0-1,1 1 0,0-1 0,0 0 0,0 0 1,0 0-1,0 0 0,2 0 0,13-1-92,1 0 0,-1-1 1,18-5-1,-18 4 44,-6 1 43,0 1 0,0 0 0,0 1-1,0 0 1,0 1 0,1 0 0,-2 0-1,15 4 1,-11-2 45,1 0 1,-1-1-1,16 0 0,-21-2-46,-1 1 0,0 0 0,1 1 0,-1 0 0,0 0-1,0 0 1,0 1 0,6 3 0,16 6-17,-9-9 147,-3-3-42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4896,'0'-17'2208,"17"34"-1920,0 0 992,-17 0-768,17 35 416,0-18-544,0 17-192,17-17-128,-17 17 64,18-17-64</inkml:trace>
  <inkml:trace contextRef="#ctx0" brushRef="#br0" timeOffset="1">222 34 6240,'-17'17'2816,"-17"52"-2464,-1-35 384,35-17-480,-17 34 32,0 0-160,-17-17 128,34 17-160,-17-17-1440,0-17 736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4576,'52'0'2048,"33"34"-1760,-68-17 800,17 0-640,-17 34 608,0 0-608,0 34-96,0 1-224,-17-1 192,-17-17-192,-17 0 320,17-17-256,-17 0 32,-17-33-128,17 16-2528,-1-17 1344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5408,'-68'0'2432,"34"18"-2112,17-1 608,0 0-576,0 34 192,0-17-288,-1 51-96,1-17-96,17 18 288,0-1-160,0-17 32,0 0-128,17-17-1408,18-17 736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51 4800,'0'-42'1557,"-1"34"-1162,-1 7-187,-10 1 282,10 0 593,2 3-310,-1 40 318,-1-16-1012,2 0 0,5 41 0,-2-59-59,1 0 1,0-1-1,0 1 0,0-1 0,1 0 0,1 0 0,-1 0 1,9 7-1,-12-13-133,1 0 1,-1 0-1,1 0 1,0-1-1,-1 1 1,1-1 0,0 0-1,0 0 1,0 0-1,0 0 1,4 0-1,11-5-669,-15 2 628,0 1 1,0 0-1,1 0 1,-1 1-1,0-1 1,1 1-1,3-1 1,-6 1 135,1 0 0,-1 0-1,0 0 1,1 0 0,-1 0 0,1-1 0,-1 1 0,0 0 0,1-1-1,-1 1 1,0-1 0,1 1 0,-1-1 0,0 0 0,0 0 0,0 0 0,0 1-1,0-1 1,0 0 0,0 0 0,0 0 0,0 0 0,0-1 0,1-1-1,1-4-30,-2 6 45,-1 1 0,0-1 0,0 1 0,0-1 0,0 1 0,0-1 0,1 1 0,-1 0 0,0-1 0,0 1 0,1-1 0,-1 1 0,0 0 0,1-1 0,-1 1 0,1-1 0,-1 1 1,0 0-1,1 0 0,-1-1 0,1 1 0,-1 0 0,1 0 0,-1-1 0,1 1 0,-1 0 0,1 0 0,-1 0 0,1 0 0,-1 0 0,1 0 0,-1 0 0,1 0 0,-1 0 0,1 0 0,-1 0 3,0 0-1,0 0 1,1 0-1,-1 0 1,0 0-1,0 0 1,0 0-1,0 0 1,0 0-1,0 0 1,0 0-1,0 0 1,0 0 0,1 0-1,-1 0 1,0 0-1,0 0 1,0 0-1,0 0 1,0 0-1,0 0 1,0 0-1,0 0 1,0 0-1,0 0 1,0 0-1,1 0 1,-1 0-1,0 0 1,0 0-1,0 0 1,0 1-1,0-1 1,0 0-1,0 0 1,0 0-1,0 0 1,0 0-1,0 0 1,0 0-1,0 0 1,0 0-1,0 0 1,0 1-1,0-1 1,0 0-1,0 0 1,0 0-1,0 0 1,0 0-1,0 0 1,0 0-1,0 0 1,0 0-1,0 1 1,0-1-1,0 2 27,0 0 0,-1 0 1,1 0-1,-1 0 0,1 0 0,-1-1 0,0 1 0,1 0 1,-1 0-1,0 0 0,0-1 0,-1 1 0,1 0 0,0-1 1,-3 3-1,2-2 45,0 1 1,0-1 0,0 1-1,1-1 1,-3 6 0,-8 43 547,7-35-331,-2 1-1,-10 17 0,-16 41 247,-26 112 7,15-47-322,1-24 147,21-62 54,-9 14 433,14-31 77,12-19-501,5-17-408,0 0-1,0 0 1,0-1-1,0 1 1,0 0 0,0 0-1,0-1 1,0 1-1,-1 0 1,1-1-1,0 1 1,0 0-1,-1-1 1,1 1 0,0 0-1,-1-1 1,1 1-1,-1-1 1,1 1-1,-1-1 1,1 1 0,-1-1-1,1 1 1,-1-1-1,1 1 1,-1-1-1,0 0 1,1 1-1,-1-1 1,0 0 0,1 1-1,-1-1 1,0 0-1,1 0 1,-1 0-1,0 0 1,0 0-1,1 0 1,-2 0 0,1 0-7,-1 0 1,1 0-1,-1 0 1,1-1-1,0 1 1,-1-1-1,1 1 1,0-1-1,0 1 1,-1-1-1,1 0 0,0 0 1,0 1-1,0-1 1,0 0-1,0 0 1,0 0-1,0 0 1,0 0-1,0-1 1,0 1-1,1 0 1,-1 0-1,0-1 1,0-1-1,-4-6 47,1 4-44,0-1-1,1 0 1,0 0-1,0 0 1,0 0-1,1 0 1,-1 0-1,2-1 1,-2-6-1,-2-8 6,2 9-27,0 0-1,1 0 0,-1-23 1,8-20-163,-2 30 82,2-27-141,-4 30-125,2 0-1,0 1 0,8-26 0,-8 37 183,1 1 1,1 0-1,0 0 0,9-14 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4320,'15'15'1392,"-15"-15"-1371,0 0 0,0 0 0,1 1 0,-1-1-1,0 0 1,0 0 0,1 0 0,-1 1 0,0-1 0,1 0 0,-1 0 0,0 0 0,1 0 0,-1 0 0,0 1 0,1-1 0,-1 0-1,0 0 1,1 0 0,-1 0 0,0 0 0,1 0 0,-1 0 0,0 0 0,1-1 0,2 1 71,-1 0 0,1 0 0,-1 1 0,1-1 1,-1 0-1,1 1 0,-1 0 0,1-1 0,-1 1 0,1 0 0,-1 0 1,0 0-1,1 1 0,-1-1 0,0 1 0,0-1 0,3 3 0,3 4 326,0 0 0,12 7 0,9 8 216,-20-12-409,0-1 0,-1 2-1,-1-1 1,12 23-1,3 5 323,-10-20-347,-3-6 12,12 26 0,-3 12 171,-10-23-190,2 0-36,6 18 112,-14-30-71,0 0-1,-1 29 0,-1-38-130,0 1-1,-1-1 1,1 0-1,-2 0 0,1 0 1,-1 0-1,0 0 1,-1 0-1,1 0 1,-1 0-1,-5 7 0,1-4-40,-1 0-1,0-1 0,0 0 1,-1-1-1,-12 10 1,-27 19-1152,41-31 542,1 0 0,-1-1 0,0 0 0,-1 0 0,1-1 0,-1 0 0,0 0 0,0-1 0,-11 4 0,-17-5-2264,35-2 2758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275 258 4800,'-14'0'1557,"11"0"-954,0-3-230,-8-8 187,10 10-527,1 1-1,0 0 1,-1-1-1,1 1 1,-1 0-1,1 0 1,-1-1-1,1 1 1,0 0-1,-1 0 1,1 0-1,-1-1 1,1 1 0,-1 0-1,1 0 1,-1 0-1,1 0 1,-1 0-1,1 0 1,-1 0-1,1 0 1,-1 0-1,1 0 1,-1 0-1,1 1 1,-1-1-1,1 0 1,-1 0 0,1 0-1,-1 1 1,1-1-1,-1 0 1,1 0-1,0 1 1,-1 0 1,-2 3 187,-3 3 81,-8-6-29,12-1-239,0 0-1,0 0 1,0 0 0,0 0-1,0 0 1,0 0-1,0 0 1,-1 1 0,1-1-1,0 1 1,0 0-1,0-1 1,0 1-1,1 0 1,-3 2 0,-8 6 85,1 0 1,-1 1-1,2 1 0,0 0 1,0 0-1,1 1 1,1 0-1,-1 1 0,-9 21 1,6-7 11,1 0 0,1 0 1,1 1-1,-5 29 0,12-48-85,1 0 0,0-1 0,1 1 0,0 0 0,0 0 0,1 0 0,2 11 0,-2-16-17,0-1 0,1 1 0,-1-1-1,1 1 1,0-1 0,0 0 0,0 0 0,0 0-1,0 0 1,1 0 0,-1 0 0,1-1 0,0 1-1,3 2 1,-4-5-23,-1 0 0,1 0 1,0 0-1,0 0 0,-1 0 0,1 0 0,0-1 0,-1 1 0,1 0 0,2-2 0,9-1 18,3 1-5,14-5 10,-25 5-23,0-1 0,0 0 0,-1 0 0,1 0 0,-1 0 1,1-1-1,-1 0 0,0 0 0,-1 0 0,1 0 0,3-6 0,-1 1-1,0-1-1,-1 0 1,0 0-1,6-17 1,-6 11 19,-1-1 0,-1 1-1,0-1 1,-1 0 0,-1 0 0,0 0-1,-1 0 1,-1 1 0,-1-1 0,0 0 0,-1 0-1,-8-24 1,-23-89 67,28 105-31,-4-29 0,6 27-15,0 10-25,3 14-22,0-1 0,0 0 1,0 0-1,0-7 0,1 10-13,0-1 0,1 1 0,-1-1 0,0 1 0,1-1 0,-1 1 0,1-1 0,-1 1 0,1-1 0,0 1-1,-1 0 1,1-1 0,0 1 0,0 0 0,0 0 0,2-2 0,-1 1-1,1 0 1,-1 0-1,1 1 1,0-1-1,0 0 0,0 1 1,0 0-1,0 0 1,0 0-1,0 0 0,0 0 1,0 1-1,0-1 1,6 1-1,0 0-56,-1 0 0,1 0-1,15 4 1,-13-1-311,-1 0 0,15 6 0,-17-6 61,0 0 0,1 0 0,8 1 0,37 2-3006,11 8 1003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69 3712,'-49'-48'2122,"48"46"-1993,-1 0 0,1 1 0,-1-1 0,0 1 0,0-1 0,0 1 0,1 0 0,-2-1 0,1 1 0,0 0 0,0 0 0,0 0 0,0 1 0,0-1 0,-1 0 0,1 1 0,0 0 0,-1-1 0,1 1 0,0 0 0,-1 0 0,-3 1 0,0-1 168,0 1-179,0 0-1,0 0 0,-1 1 1,1 0-1,0 0 0,0 1 1,0-1-1,1 1 0,-1 1 1,1-1-1,0 1 0,-7 5 1,9-7-117,0 1 0,1 0 0,-1-1 0,0 1 0,1 0 0,0 0 0,0 0 0,0 0 0,0 1 0,0-1 0,1 1 1,-1-1-1,1 1 0,0-1 0,0 1 0,0 7 0,-6 13 7,-15 39 83,19-54-72,2 0 0,-2 13 0,1-3 4,-1 8 11,-3 11 58,1 48 1,4-28 155,-1-14 30,8 70 1,-4-101-238,1-1-1,6 16 1,-9-27-40</inkml:trace>
  <inkml:trace contextRef="#ctx0" brushRef="#br0" timeOffset="1">276 274 4992,'14'-14'1589,"-8"11"-960,7 2-140,25 2 1513,-37-1-1941,1 1 0,0-1 0,-1 0 0,1 0 1,-1 1-1,0-1 0,1 1 0,-1 0 1,1-1-1,-1 1 0,0 0 0,1 0 0,-1 0 1,0 0-1,0 0 0,0 0 0,0 0 1,0 0-1,0 0 0,1 2 0,1 3 135,0 0 0,0 0 0,2 10 0,-13 4 12,4-6-145,3-10-61,0 0 1,-1 1 0,1-1 0,-1 0 0,0 0 0,0 0 0,-3 4 0,-3 5-28,1 0 1,1 1-1,-10 26 1,2-1 20,-18 55 303,31-89-306,0 0 0,0-1 0,1 1 0,-1 0 0,1 0 0,1 9 0,0 0 24,-1-10 1,0 0 1,0 0-1,1-1 0,-1 1 1,1 0-1,0 0 0,1 0 1,-1-1-1,0 1 0,3 3 1,-3-5-12,0 0-1,0-1 1,1 1 0,-1-1 0,0 1-1,1-1 1,-1 0 0,1 1 0,-1-1-1,1 0 1,-1 0 0,1 0 0,0 0-1,0-1 1,-1 1 0,1 0 0,0-1-1,0 1 1,0-1 0,0 1 0,0-1 0,3 0-1,1 0-327,0 0 0,1-1 0,-1 0 0,0 0-1,0-1 1,0 0 0,0 0 0,7-3 0,-7 2-1215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5408,'-17'0'2432,"34"0"-192,1 17-1440,16-17 160,0 0-576,0 0 160,17 17-288,0-34-4160,-17 17 2112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17 5472,'0'-17'2496,"34"17"-2176,-17 17 1152,0 0-864,0 18 256,18-18-512,-18 34 416,0 0-448,-34 17 352,0 17-384,-35-16 416,18-1-416,-17 0-896,-17-17 288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1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69 3904,'0'0'1253,"0"-3"-762,0-42 2165,0 42-1382,-3 0-783,-8-8-166,5 8-175,-3 3-124,0 0 1,-16 3 0,14 8-17,8-10-3,-1 0 0,1-1-1,0 1 1,-1-1 0,1 0-1,-6 0 1,4 0 7,0 0 0,1 0 0,-1 1 1,-7 1-1,7 0 29,-1 0 1,1 1 0,0 0-1,-7 5 1,-9 5-1,15-10-49,0 0-1,0 0 1,0 1 0,0 0-1,0 0 1,1 0 0,0 1 0,0-1-1,0 1 1,-7 10 0,4-2 22,4-6 76,-1 0 1,-9 11-1,8-9 68,-22 68 0,27-75-172,0 1-1,0 0 1,0 0 0,1 0 0,0-1-1,-1 1 1,1 0 0,0 0 0,0 0-1,1 0 1,-1 0 0,0-1 0,1 1-1,0 0 1,0 0 0,-1-1 0,3 5-1,1-1 16,0 0-1,0-1 1,1 1-1,0-1 0,7 6 1,0 1 11,-5-6 0,0 0 0,1-1 1,0 0-1,0 0 0,0 0 0,11 4 1,-7-4-6,-1 1 1,20 13-1,-22-12 15,-1 0 0,0 1 0,-1-1 0,0 2 0,0-1 0,-1 1 0,11 18 0,-12-16-41,-1-3 23,0-1-1,0 1 1,-1-1-1,0 1 0,0 0 1,-1 0-1,0 0 1,-1 0-1,2 14 0,-3 80 278,0-100-274,0 1 0,0 0-1,0-1 1,0 1 0,0 0 0,-1-1 0,1 1-1,-1-1 1,1 1 0,-1-1 0,0 1 0,0-1-1,0 1 1,-1-1 0,1 0 0,0 0 0,-1 1-1,0-1 1,-1 2 0,-2 1 69,0 1-1,1-1 1,0 1 0,-4 6-1,4-6-80,1 0 0,-2 0 0,1-1 0,-6 6 0,5-5 23,-1 0 0,-1 0 0,1-1 0,-1 1 0,0-2 0,0 1 0,-13 5 0,-5 0 110,21-8-109,0-1 0,0 1 0,0-1 0,0 0 1,0 0-1,-1 0 0,1 0 0,-9-1 0,4 1 16,8-1-28,-1 0 1,0 0 0,0 0 0,0 0-1,0-1 1,0 1 0,-3-1-1,4 1-5,1-1-1,-1 1 1,1-1-1,-1 1 0,1-1 1,0 1-1,-1-1 1,1 1-1,-1-1 0,1 1 1,0-1-1,-1 1 1,1-1-1,0 1 0,0-1 1,-1 0-1,1 1 1,0-1-1,0 0 0,0 1 1,0-1-1,0 0 1,0 1-1,0-1 1,0-1-1,0-1 13,0-1 1,-1 1 0,1 0-1,-1-1 1,0 1-1,0 0 1,-2-4-1,-1-11 97,8 4-39,0 5-57,-2-10-32,-2 16 3,0-1 1,0 1-1,0-1 1,0 1 0,1-1-1,0 0 1,1-3-1,5-7-41,0 0 0,19-25 0,-18 27 58,-3 4-19,0 0 0,0 0 1,1 1-1,0 0 0,0 1 1,1-1-1,0 1 1,12-8-1,-14 9 12,0 1-1,0 0 1,7-9 0,-9 10-10,0 0 1,0 0-1,0 0 0,0 0 1,1 0-1,3-2 0,8 0-473,-10-7-1515,-4 12 1896,0-1-1,0 1 1,0 0-1,0-1 1,-1 1 0,1 0-1,0 0 1,0-1 0,0 1-1,0 0 1,0 0-1,0 0 1,2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0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3904,'17'0'1760,"17"0"-1536,-17 0-320,0 0 0,17 0 320,-17 0-128,35 0-160,-18 0 32,17-17 288,-17 0-160,17 17-512,-17-17 224,-17 0-2880,0 0 1664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2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0 171 224,'3'0'85,"43"0"166,-41-3 133,-3 2-334,-1 0-1,0 0 1,1 0-1,-1 0 1,1 0-1,-1 0 1,1 0-1,-1 0 1,1 0 0,3 0-1,27-2 611,377 3 1052,-306-8-1617,18-1-24,47 1-34,19-1-10,484 9 58,238 0-58,-670 1 43,312-5 62,-421 0-110,265-6-380,-145 7 236,-22-8 426,-127 7-172,221-12 258,-140 2-283,-43 8-208,-31-5 10,-69 8 68,-22 3-14,0-1 0,0-1 0,-1-1 0,32-8 0,3-6-1051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2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921 68 2912,'-2'-3'115,"1"0"1,-1 0-1,1-1 0,-1 1 1,1-1-1,0 1 0,0-5 1,3-8 197,-2 16-302,1-1-1,-1 0 1,0 1-1,0-1 1,0 0-1,0 1 1,0-1-1,0 1 1,0-1-1,0 0 1,0 1-1,0-1 1,0 0-1,0 1 1,0-1 0,0 1-1,0-1 1,-1 0-1,1 1 1,0-1-1,0 1 1,-1-1-1,1 1 1,-1-1-1,1 1 1,0-1-1,-1 1 1,1-1-1,-1 1 1,0-1 0,-2-2 533,0 6-182,-10 10-112,-39 42 113,-36 50-107,54-62-136,-41 70 0,47-70-45,-125 176 426,83-138-226,-11 11 261,13-12-131,3-21 118,11 1-144,18-30-79,24-20-195,9-8-88,-29 21 213,30-22-210,0 1 0,-1-1 0,1 0 1,-1 0-1,1-1 0,-1 1 0,1 0 1,-1-1-1,0 1 0,-3-1 0,6 0-18,0 0 0,0 0 0,0 0-1,0 0 1,0 0 0,-1 1 0,1-1 0,0 0-1,0 0 1,0 0 0,0 0 0,0 0-1,-1 0 1,1 0 0,0 0 0,0 0 0,0 0-1,0 0 1,0 0 0,-1 0 0,1 0-1,0 0 1,0 0 0,0 0 0,0 0 0,0 0-1,-1 0 1,1-1 0,0 1 0,0 0-1,0 0 1,0 0 0,0 0 0,0 0 0,-1 0-1,1 0 1,0 0 0,0-1 0,0 1-1,0 0 1,0 0 0,0 0 0,0 0 0,0 0-1,0 0 1,0-1 0,0 1 0,0 0-1,0 0 1,0 0 0,0 0 0,0 0 0,0-1-1,0 0-5,0-1-1,0 1 0,1 0 0,-1-1 1,1 1-1,0 0 0,-1-1 0,1 1 1,0 0-1,0 0 0,-1 0 0,1-1 1,0 1-1,0 0 0,0 0 1,1 1-1,-1-1 0,0 0 0,0 0 1,0 0-1,1 1 0,1-2 0,10-6-243,24-23-1181,11-3 389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2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2656,'0'0'25,"-1"-1"1,1 1-1,0-1 1,0 1-1,0-1 1,0 1-1,0-1 1,0 0-1,0 1 1,0-1-1,0 1 1,0-1 0,1 1-1,-1-1 1,0 1-1,0-1 1,0 1-1,1-1 1,-1 1-1,0-1 1,0 1-1,1-1 1,-1 1-1,0-1 1,1 1-1,-1-1 1,1 1-1,-1 0 1,1-1-1,-1 1 1,1 0-1,-1 0 1,1-1-1,-1 1 1,1 0-1,-1 0 1,1 0-1,-1-1 1,1 1-1,-1 0 1,1 0-1,-1 0 1,1 0-1,0 0 1,0 0-1,5 3 98,-2 3-72,0 1 0,0-1 0,0 1 0,-1 0-1,0-1 1,0 2 0,-1-1 0,0 0 0,0 0 0,1 10 0,8 35 546,-2 21-117,13 38 181,-10 6-277,5-43-237,-9-43-102,16 94 71,-8-29-29,22 41 37,-13-55-3,26 86 253,-47-154-306,0-1 1,0 2-1,2 19 1,-2-5 78,-3-25-109,5 31-223,-6-33 93,0 0 0,-1 1 0,1-1 0,0 0 0,-1 0 0,1 1 0,-1-1 0,0 0 0,-2 4 0,1 0-638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2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4384,'0'-17'1632,"17"34"-1248,17 0-128,0 0-64,0 0-160,17 0 128,0 0-96,17 0-32,-17 0 0,1-17 384,-18 17-224,17-17-512,-17 0 160,0-17-3808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2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18 190 4896,'-1'0'142,"-1"-1"0,1 1 0,0 0 0,0 0 0,0 0 0,-1-1 1,1 1-1,0-1 0,0 1 0,-2-2 0,3 2-131,0 0-1,0 0 1,0 0 0,-1-1-1,1 1 1,0 0 0,0 0-1,0 0 1,0 0-1,0-1 1,-1 1 0,1 0-1,0 0 1,0 0 0,0-1-1,0 1 1,0 0 0,0 0-1,0-1 1,0 1 0,0 0-1,0 0 1,0-1 0,0 1-1,0 0 1,0 0 0,0 0-1,0-1 1,0 1 0,0 0-1,0 0 1,0-1 0,0 1-1,1 0 1,-1 0 0,0 0-1,0-1 1,0 1 0,0 0-1,0 0 1,1 0 0,-1 0-1,0-1 1,0 1 0,0 0-1,0 0 1,1 0 0,-1 0-1,0 0 1,0 0 0,1 0-1,-1 0 1,0-1 0,0 1-1,0 0 1,1 0-1,-1 0 1,0 0 0,14-5 188,-9 4-96,0 0 0,-1-1-1,1 0 1,-1 0 0,8-5 0,-3 2 10,0 1 1,1-1-1,0 1 1,-1 1-1,20-4 1,-9 1 69,120-28 750,-20 2-538,18-4-219,-103 29-61,-1 2 1,2 2-1,-1 1 1,0 1-1,40 5 1,-18 7 1,-37-9-141,-14-1-1,0-1 1,1 1-1,11 4 1,-16-4 1,0 0 0,0 0 0,0 0 0,0 1 0,0-1 0,-1 1 0,1-1 0,0 1 0,-1 0 0,2 2 0,4 3-290,22 16-1793,-26-19 1850,0 0 0,0 0 0,0 1 0,-1-1 0,3 6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2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 2816,'-16'0'212,"0"0"1,-1 1 0,1 1-1,0 0 1,-1 1-1,-18 6 1,23-4-135,-83 37 800,82-35-666,0 1 0,1 0 0,-1 1 0,-20 20 0,19-14-13,1 1 1,0 0-1,1 1 1,1 1 0,0-1-1,2 2 1,-11 25-1,7-6 92,1 1 0,-13 75 0,21-87-177,-22 145 308,23-134-348,1 1 0,6 60-1,7-14 290,-8-55-387,-2-8 223,2 0 0,0-1 0,8 29-1,-9-44-291,1 1-1,-1-1 1,1 0 0,0 0-1,1 0 1,0 0 0,0 0-1,0-1 1,0 1 0,1-1-1,0 0 1,0-1-1,0 1 1,12 7 0,-12-9-107,1-1 0,-1 0 0,1 1 0,-1-1 0,1-1 0,0 1 0,6 0 0,9 0-1800,24-1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2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87 444 4320,'-8'16'387,"0"0"0,2 1 0,0 0 1,-3 19-1,7-31-347,0 0 0,0 0 1,0-1-1,0 1 0,-4 4 0,2-2-23,0 0 0,1 0 0,-4 10 0,3-8 45,2-2 45,0-1 1,0 0 0,1 0 0,-1 0 0,2 1-1,-2 9 1,2-13 735,0-6-582,0-14-66,-1 7-95,1 0 1,0 0 0,1 0 0,2-13 0,11 1 53,7-13-61,-16 25-33,1 1 0,0-1 0,1 1 0,0 0 1,12-12-1,10-10 142,-23 22-148,-4 6-31,0 0 0,1 0 0,-1 0 0,1 0 0,4-4 0,59-30 383,-54 28-346,1 0 75,1 0-1,26-12 1,-37 20-333,0 0 0,0 0 0,0 0 0,0 0 1,0-1-1,0 1 0,0-1 0,-1 1 0,1-1 1,2-3-1,1 3-3615,8 2 1082</inkml:trace>
  <inkml:trace contextRef="#ctx0" brushRef="#br0" timeOffset="1">138 69 5408,'-17'-17'2432,"34"17"-2112,0-17-960,17 17 640,-17 0 160,17-17-96,0 17-32,17-17 0,-17 17-4192,17 0 2272,1 0 672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 2816,'3'3'176,"-2"-2"-129,1 0 1,-1 0 0,0 1-1,0-1 1,0 0-1,0 1 1,0-1-1,0 1 1,0-1-1,-1 1 1,1-1-1,-1 1 1,1-1-1,-1 1 1,1 0-1,-1-1 1,0 1 0,0 0-1,0 0 1,0-1-1,0 1 1,0 2-1,1 10 146,1 0 0,1 0-1,0 0 1,1 0 0,0 0-1,1-1 1,10 20-1,8 9 283,-12-23-308,-1 0 0,11 29 0,-6 3 36,12 67-1,-15-57-111,-4-27-25,-1-3 15,-1 0 0,-1 1 0,0 48 0,-4-56-7,-2 0 1,-4 24 0,0-28-21,0 0 1,-9 19-1,9-27-15,-16 43 332,-43 78 0,38-81-201,15-27-63,-1-1 0,-30 42-1,30-50-38,-1-1-1,-1-1 0,-28 23 0,-59 35 198,81-59-464,-1-1 1,0-1 0,-1-1-1,-27 9 1,28-16-1870,21-3 2032,0 0-1,0 1 1,-1-1 0,1 0 0,0 0 0,0 0 0,0 0 0,-1 0 0,1 0 0,0 0 0,0 0-1,-1 0 1,1 0 0,0 0 0,0 0 0,-1 0 0,1 0 0,0 0 0,0-1 0,-1 1 0,1 0-1,0 0 1,0 0 0,0 0 0,-1 0 0,1 0 0,0-1 0,0 1 0,0 0 0,0 0 0,-1 0-1,1 0 1,0-1 0,0 1 0,0 0 0,0 0 0,0-1 0,0 1 0,0 0 0,0 0 0,-1 0-1,1-1 1,0 1 0,0 0 0,0 0 0,0-1 0,0 1 0,0 0 0,0 0 0,0-1 0,26-27-2599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3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 3232,'-34'0'3712,"51"0"-3424,0 0 256,0 0-288,17 0 0,0 0-160,0-17-64,1 17 0,-1-17 96,0 17-64,0 0-160,-17 17 32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3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4640,'17'0'2112,"0"0"-1824,0 0 736,0-17-608,17 17 128,17 0-352,-17 0 192,17 0-256,-17 0 160,0 0-160,1 0-2176,-18 0 1120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0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3712,'17'0'1696,"17"0"-1472,-16 0-32,-1 0-160,17 0-160,0 0 64,17 0 448,0 0-192,0 17-448,0-17 160</inkml:trace>
  <inkml:trace contextRef="#ctx0" brushRef="#br0" timeOffset="1">648 665 5984,'0'34'2688,"17"-34"-2336,0 0-3200,0 17 1472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3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53 2560,'-14'-14'832,"14"14"-827,0 0 1,0 0-1,-1 0 1,1 0-1,0 0 1,0 0 0,0-1-1,0 1 1,0 0-1,0 0 1,0 0-1,0 0 1,-1 0-1,1 0 1,0 0-1,0 0 1,0 0-1,0-1 1,0 1-1,0 0 1,0 0-1,0 0 1,0 0-1,0 0 1,0 0-1,0-1 1,0 1-1,0 0 1,0 0 0,0 0-1,0 0 1,0 0-1,0 0 1,0-1-1,0 1 1,0 0-1,0 0 1,0 0-1,0 0 1,0 0-1,0 0 1,0-1-1,0 1 1,0 0-1,1 0 1,-1 0-1,0 0 1,0 0-1,0 0 1,0 0-1,0 0 1,0 0-1,0 0 1,0-1 0,1 1-1,-1 0 1,11-11 266,-8 8 341,0 0-176,-2 2-381,0 0-10,0 0 1,1 0 0,-1-1 0,0 1 0,1 0 0,-1 1-1,0-1 1,1 0 0,-1 0 0,1 1 0,0-1 0,-1 0-1,1 1 1,-1 0 0,1-1 0,0 1 0,-1 0-1,1 0 1,3 0 0,4 0 55,-6-1-112,1 1 0,0 0 0,0 0 0,0 0-1,0 0 1,-1 1 0,1-1 0,5 3 0,-3 0-45,1 0 83,0 0-1,0 1 1,-1 0 0,0 0 0,6 6 0,-2-1 104,-8-8-100,0 1 0,0-1 0,0 1 0,-1 0 0,1-1 0,-1 1 1,1 0-1,-1 0 0,1 0 0,-1 0 0,0 0 0,0 0 0,0 1 0,0-1 0,-1 0 0,1 0 0,-1 1 0,1-1 0,-1 0 0,1 4 0,-1 10 153,1-6-110,-1 1 0,0-1 0,-1 0 0,-2 13 0,1-19-57,0 0 0,-1-1-1,1 1 1,-1 0 0,1-1-1,-1 1 1,0-1 0,0 0 0,-1 0-1,-4 4 1,-6 5 64,-7 7 173,-28 20-1,14-12-133,-47 27-196,17-6-90,63-47 156,0 1 1,1-1 0,-1 0 0,1 1-1,0-1 1,-1 1 0,1-1 0,0 1-1,0 0 1,0 0 0,0-1 0,0 1-1,0 0 1,1 0 0,-1 0 0,1 0-1,-1 0 1,0 3 0,1-4 11,0 0 1,0 1-1,0-1 1,0 0-1,1 0 1,-1 1-1,0-1 0,0 0 1,1 0-1,-1 0 1,1 1-1,-1-1 1,1 0-1,-1 0 1,1 0-1,0 0 1,-1 0-1,1 0 0,0 0 1,0 0-1,0 0 1,0-1-1,0 1 1,0 0-1,0 0 1,0-1-1,0 1 1,0-1-1,3 1 0,0 0 5,1 0-1,-1 0 0,1-1 0,7 0 0,-7 0 5,0 0 0,0 0 0,-1 1 0,9 1 0,13 10 138,-18-11-102,0 0 0,15-1 0,-19 0-20,0 0 0,-1 0 1,1 0-1,-1-1 0,1 1 1,-1-1-1,1 0 0,-1 0 0,6-3 1,7-2-104,5 5-219,-19 1 159,1 0 1,0 0 0,-1 0-1,1 0 1,0 0 0,-1-1-1,1 1 1,-1-1 0,5-2-1,6-6-2428,-6 1-164,7-6 1479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3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3392,'-18'-17'1536,"36"17"-1312,-1 0 64,17 0-192,0 17 672,17-17-416,-17 0 32,17 0-224,-17 0 128,17 0-192,-17 0 256,1 0-224,-18 0-800,0 0 320,0 0-3008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3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2496,'0'-29'784,"0"28"-763,0 1 1,0-1-1,0 0 0,0 0 1,1 1-1,-1-1 0,0 0 1,0 1-1,0-1 0,1 0 1,-1 0-1,0 1 0,0-1 1,1 0-1,1-3 16,0 0-10,0 1 1,-1 0 0,1 0-1,-1-1 1,0 1 0,0-1-1,0 1 1,0-1 0,-1 1 0,0-5-1,1 5 17,-1-1-1,0 1 1,1-1-1,0 1 1,0 0-1,0-1 1,0 1 0,2-4-1,3-10 205,-1-17 72,24-48 262,-12 31-268,-14 42-259,-3 8-40,0-1 1,0 1-1,1-1 1,-1 1-1,1 0 0,-1-1 1,1 1-1,-1 0 1,1-1-1,0 1 1,0 0-1,0 0 0,0 0 1,0 0-1,0 0 1,0 0-1,0 0 1,0 0-1,0 0 0,2-1 1,4-1 86,-7 3-81,1 0 1,-1 0 0,1 0 0,-1 0 0,1-1 0,-1 1 0,1 0 0,-1 0 0,1-1 0,-1 1 0,0 0-1,1 0 1,-1-1 0,1 1 0,-1-1 0,0 1 0,1 0 0,-1-1 0,0 1 0,0-1 0,1 1 0,-1 0 0,0-1-1,0 1 1,0-1 0,1 1 0,-1-1 0,0 1 0,0-1 0,0 1 0,0-1 0,0 1 0,0-1 0,0 1 0,0-2-1,0 7 82,-1-2-36,1 1-1,0-1 1,0 0-1,1 0 1,-1 1-1,1-1 1,1 4-1,1 2 34,0 0 0,-1 0 0,0 1-1,0-1 1,-1 1 0,0 19 0,-1-16 37,1-4-100,-1-1-1,-1 1 0,-2 17 0,-8 5-1097,8-11 256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3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0 699 1824,'0'0'587,"0"-2"-353,0-10 17,0 9 474,3 3-58,3-1-226,-1 0 1,1 0-1,0-1 0,7-3 1,-4 1-425,8-1 31,-1-1 1,0-1-1,0 0 1,-1-1-1,0-1 1,0 0-1,-1-1 1,0-1-1,-1 0 1,13-14-1,-2 1-19,-5 7-16,-1-1 1,-1-1-1,-1-1 1,23-35-1,27-76 14,-11 20 67,-22 49-87,-30 55 10,0 0 0,1 0 0,0 1 0,1-1 0,10-10-1,-14 15 4,1 1 0,-1 0 0,0 0 0,0-1 0,1 1 0,-1-1 0,0 1 0,0-1 0,0 1 0,0-1 0,-1 0 0,1 0 0,0 1 0,-1-1 0,1 0 0,-1 0 0,0 0 0,1 1 0,-1-4 0,0 5-25,0-1 0,0 0 0,0 1 0,0-1-1,0 0 1,0 0 0,0 1 0,0-1-1,0 0 1,1 1 0,-1-1 0,0 0-1,1 1 1,-1-1 0,0 1 0,1-1 0,-1 0-1,1 1 1,-1-1 0,1 1 0,-1-1-1,1 1 1,-1-1 0,1 1 0,0 0 0,-1-1-1,1 1 1,0-1 0,-1 1-51,-7 0 210,4 0-10,3 2-157,0 0 0,-1 0 0,1-1 0,0 1 1,-1 0-1,1 0 0,-1-1 0,1 1 0,-1 0 0,0-1 0,0 1 0,0-1 0,-1 3 0,-3 5-41,-15 27 236,17-31-154,1 0 0,0 0-1,0 0 1,0 0 0,0 0 0,1 0 0,-1 6 0,-2 9 79,3-16-91,-3 9 18,1 1-1,0 0 0,0 23 1,3 51 531,-1-86-548,1-1 1,0 0-1,0 1 0,0-1 1,1 0-1,-1 1 0,0-1 1,0 0-1,1 0 0,-1 1 1,1-1-1,-1 0 0,1 0 1,-1 0-1,1 1 0,1 0 0,-1-1-8,-1-1-1,1 1 0,0-1 1,-1 0-1,1 0 0,0 1 0,-1-1 1,1 0-1,0 0 0,-1 0 0,1 1 1,0-1-1,0 0 0,-1 0 1,1 0-1,0 0 0,-1-1 0,1 1 1,0 0-1,0 0 0,1-1 0,4-2 32,0 0-1,1 0 1,-1-1-1,-1 0 0,7-5 1,-9 7-22,24-21 225,42-46 1,-29 28-278,-20 21 137,1 1 0,38-27 0,-58 45-110,1-1 0,-1 1 0,1 0-1,-1 0 1,0-1 0,1 1-1,-1-1 1,0 1 0,0-1 0,0 0-1,0 1 1,0-1 0,0 0 0,-1 0-1,1 1 1,0-1 0,-1 0 0,0 0-1,1 0 1,-1 0 0,0 0 0,0 0-1,0 0 1,-1-3 0,1 1-36,0 4 38,1 0-1,-1 0 1,0 0-1,0 0 0,0 0 1,0 0-1,0 0 0,0 0 1,0 0-1,0-1 1,0 1-1,0 0 0,0 0 1,0 0-1,0 0 1,0 0-1,0 0 0,0 0 1,0 0-1,0 0 0,-1-1 1,1 1-1,0 0 1,0 0-1,0 0 0,0 0 1,0 0-1,0 0 1,0 0-1,0 0 0,0 0 1,0 0-1,0 0 0,0 0 1,0 0-1,0-1 1,-1 1-1,1 0 0,0 0 1,0 0-1,0 0 1,0 0-1,0 0 0,0 0 1,0 0-1,0 0 0,0 0 1,-1 0-1,1 0 1,0 0-1,0 0 0,0 0 1,0 0-1,0 0 1,0 0-1,0 1 0,-1-2-2,1 1-1,-1 0 0,1 0 0,-1 0 1,1 0-1,0 0 0,-1 0 1,1 0-1,-1 0 0,1 1 0,-1-1 1,1 0-1,0 0 0,-1 0 0,1 0 1,-1 0-1,1 1 0,0-1 1,-1 0-1,1 0 0,0 1 0,-1-1 1,1 0-1,0 1 0,0-1 0,-1 0 1,1 1-1,0-1 0,0 0 1,-1 2-1,-7 9-153,-18 8 88,22-14 105,0 0 1,1 0-1,-1 0 0,1 1 1,0-1-1,0 1 1,1 0-1,0 0 1,-4 12-1,0 1 241,3-8-209,0 0 0,0 1 0,1 0 0,-1 18 0,3-26-51,0-1-1,0 0 1,0 1 0,0-1-1,-1 0 1,0 0 0,0 1-1,0-1 1,0 0 0,0 0 0,-2 4-1,1-5 14,1 0-1,0 0 0,1 0 0,-1 0 1,0 0-1,1 0 0,-1 1 1,1-1-1,-1 0 0,1 0 1,0 3-1,0-2 813,2-3-895,-1 0-1,0 0 0,1 0 1,-1 0-1,0 0 0,1 0 1,-1-1-1,1 1 0,-1 0 1,0-1-1,0 0 0,1 1 1,-1-1-1,0 0 0,0 1 1,0-1-1,0 0 0,1 0 1,-1 0-1,-1 0 0,1 0 1,0 0-1,0 0 0,0 0 1,0-2-1,0 2-33,-1-1 1,1 1-1,-1-1 0,1 1 0,-1-1 1,0 1-1,0-1 0,0 0 0,0-1 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4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1888,'1'0'38,"0"0"0,0 0-1,0 0 1,-1 0 0,1 0 0,0 0 0,0 0 0,0 0-1,-1 0 1,1 1 0,0-1 0,0 0 0,0 0 0,-1 1-1,2 0 1,-1 0-20,-1 0 0,1 0 1,-1 0-1,1 0 0,-1 0 0,0 0 0,0 0 0,1 0 0,-1 1 0,0-1 0,0 0 0,0 0 0,0 2 1,-1 21 149,0-12 88,1 0-1,0 1 0,1-1 1,2 14-1,2-8 9,-2-10-186,-1 1 0,0-1 0,-1 1-1,0-1 1,0 1 0,0-1 0,-1 1-1,-1 0 1,1-1 0,-3 11 0,-3 2 24,4-17-63,0 1 0,1-1 0,0 1 0,0 0 0,0 0 0,1 0 0,-1 0 0,2 5 0,-2-6 58,1 0 0,-1 1 0,0-1 0,1 0 0,-2 0 1,1 0-1,0 0 0,-1 0 0,-4 7 0,3 3 452,3-11 496,0-6-602,1 0-385,-1-1-1,1 1 0,-1-1 1,1 1-1,0 0 1,3-7-1,3-8 26,0-15-1,-5 21-61,1 0-1,5-14 1,1 3-2,-3 9-52,0 0 0,4-20 0,-9 28-6,0-1-1,1 1 0,-1-1 0,1 1 0,1 0 1,-1 0-1,1 0 0,0 0 0,1 0 0,-1 1 1,1-1-1,7-6 0,-9 10 34,1 0-1,1 0 1,-1 0-1,0 0 1,0 0 0,1 1-1,-1 0 1,1-1-1,-1 1 1,1 0-1,-1 1 1,8-1 0,8-1 71,24 3 1,-22-1 25,-17 0-68,1 0-1,-1 1 1,0-1 0,0 1 0,0 0-1,0 0 1,0 1 0,0-1 0,0 1 0,6 3-1,-8-4 0,1 0-1,-1-1 1,0 1-1,0-1 0,1 0 1,-1 0-1,0 0 1,1 0-1,2 0 0,-4-1-13,0 1 0,1 0-1,-1 0 1,0 0 0,1 0-1,-1 0 1,1 0-1,-1 0 1,0 1 0,1-1-1,-1 0 1,0 1 0,1-1-1,-1 1 1,2 0-1,2 10-369,-4-10 342,0-1 1,0 1-1,0-1 1,-1 0 0,1 1-1,0-1 1,0 0-1,0 0 1,0 0-1,0 0 1,0 0 0,0 0-1,1 0 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4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4160,'-17'-17'1536,"34"17"-1216,17 0-64,-17 0-64,0 0-160,17 0 192,-17 0-128,0 17 96,17-17-96,-16 0 160,-1 0-160,0 17-32,0-17-32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4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4224,'0'0'1568,"0"34"-1216,-17-17-96,17 0 128,0 0-256,-17 17-32,17-17-64,-17 0 224,17 0-128</inkml:trace>
  <inkml:trace contextRef="#ctx0" brushRef="#br0" timeOffset="1">358 444 3968,'-17'-17'1824,"34"34"-1600,0-17 160,0 0-256,0 0 32,18 17-96,-1-17 160,-17 0-128,17 17-1792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4384,'-34'-17'2016,"68"34"-1760,-17 0 288,17-17-352,0 0 128,0 0-192,17-17-1056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4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17 4992,'-45'-14'1589,"42"13"-1536,1 1-1,0 0 0,0-1 1,0 1-1,0 0 1,0 0-1,0 0 1,0 0-1,0 0 1,0 1-1,-4 0 0,0 0 14,2 0-30,1 0 0,-1-1 0,1 1 0,-1 1 0,1-1 0,0 0 0,-1 1 0,1-1 0,0 1 0,0 0 0,0 0 0,0 1 0,1-1 0,-1 0 0,1 1 0,-4 4 0,-4 7 4,2 1 1,0 0-1,1 0 1,-9 26-1,16-39-35,-1 1 0,1-1-1,0 1 1,0 0 0,0-1 0,0 1-1,0-1 1,1 1 0,-1 0-1,1-1 1,0 1 0,0-1-1,0 0 1,0 1 0,0-1-1,0 0 1,0 1 0,1-1-1,-1 0 1,1 0 0,0 0-1,0 0 1,-1 0 0,1-1-1,0 1 1,1 0 0,-1-1 0,3 2-1,8 4 9,-1 0 1,1-1-1,27 8 0,-33-12 12,2 1 62,1 0 0,-1 0 0,1-1 0,0 0 0,0-1 0,0 0 0,0 0 0,0-1 0,0-1 0,0 0 0,0 0 0,0-1 0,0 0 0,-1 0 0,11-5 0,4-2 30,-7 2-80,20-10-1,-32 15-41,-1-1 0,1 0 0,0-1 0,-1 1 0,0-1-1,0 0 1,7-8 0,-9 9 11,0 0-1,0 0 1,0 0-1,0 0 1,0 0-1,-1 0 1,1-1-1,-1 1 1,0 0-1,0-1 1,0 1-1,-1-1 1,1 1-1,-1-1 1,0 0-1,0 1 1,0-1-1,0 1 1,-1-1-1,1 1 1,-1-1-1,0 1 1,0-1-1,0 1 1,-1 0-1,1-1 1,-1 1-1,0 0 1,-3-5-1,0-1 11,4 8-27,1-1 0,-1 1-1,1 0 1,-1-1 0,0 1 0,1 0 0,-1 0-1,0 0 1,0 0 0,0 0 0,0 0 0,0 0-1,0 0 1,0 0 0,0 0 0,-1 1 0,1-1-1,0 0 1,0 1 0,-1-1 0,1 1 0,0-1-1,-1 1 1,1 0 0,0 0 0,-1-1-1,1 1 1,-2 0 0,-29 0-218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3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3648,'-3'0'1173,"3"0"-1155,-1 0-1,1 0 1,-1 0 0,1 0-1,-1 0 1,1 0 0,-1 0-1,1 0 1,-1 1 0,1-1-1,-1 0 1,0 0 0,1 0-1,0 1 1,-1-1 0,1 0-1,-1 0 1,1 1 0,-1-1-1,1 0 1,0 1-1,-1-1 1,1 1 0,-1-1-1,1 0 1,0 1 0,0-1-1,-1 1 1,1-1 0,0 1-1,0-1 1,0 1 0,-1-1-1,1 1 1,0-1 0,0 1-1,0-1 1,0 1 0,0-1-1,0 1 1,0 1-1,0-2-9,0 0 0,0 0 0,0 0 0,0 0 0,0 0 0,0 1 0,0-1 0,0 0 0,0 0 0,0 0-1,0 0 1,0 0 0,1 1 0,-1-1 0,0 0 0,0 0 0,0 0 0,0 0 0,0 0 0,0 0-1,0 0 1,0 1 0,0-1 0,1 0 0,-1 0 0,0 0 0,0 0 0,0 0 0,0 0 0,0 0-1,1 0 1,-1 0 0,0 0 0,0 0 0,0 0 0,0 0 0,0 0 0,1 0 0,-1 0 0,0 0-1,0 0 1,0 0 0,0 0 0,0 0 0,1 0 0,-1 0 0,0 0 0,0 0 0,0 0 0,0 0-1,0 0 1,0 0 0,1-1 0,2 1 36,-1 0 1,1 0-1,0 1 0,-1-1 0,1 1 0,4 0 0,4 11 388,-4-11-306,1 1-1,0-1 1,-1 0-1,1-1 1,0 0-1,14-2 1,9 1 126,322 1 511,-349 1-740,0-2-1,0 1 1,0 0 0,0-1 0,0 0 0,0 0 0,-1 0-1,1 0 1,0 0 0,0-1 0,4-3 0,-5 4-9,0 0 14,-1 1 0,1-1 0,0 0 0,0 1 0,1 0 0,2 0 1,-3 0 25,-19 0 15,7 0-39,3-1-51,0 1 1,-1-1 0,1 2 0,0-1-1,-1 1 1,-11 2 0,9 0 12,0 0 0,0 0 0,0-2 0,0 1 0,0-1 0,0 0 0,-11-1 0,-14 0-302,31 3 273,-5 5 55,1-1-183,0 0 1,0 0-1,-9 13 1,-4 31 116,13-37 81,1 0 1,0 0-1,-6 26 0,6-3-27,-5-3-118,3 1 61,7-26 70,-1 0 0,0-1 0,-1 1 0,1-1 0,-1 0 0,-1 0 0,-8 15 0,1-8 85,7-10-77,1 0 0,-1 1 1,1-1-1,-4 10 0,5-10 2,0 1 1,-1 0-1,1-1 0,-1 0 1,-1 1-1,1-1 0,-5 4 1,6-7-17,1 0 0,-1 0 0,0 0 0,0 0 0,0-1 0,-1 1 0,1 0 0,0-1 0,0 0 0,-1 0 0,1 0 0,-1 0 0,1 0 0,-1 0 0,0 0 0,1-1 0,-4 1 0,2-1 27,2 0-46,-1 0 1,1 1-1,0-1 1,0 0-1,0-1 1,0 1-1,0 0 1,0-1-1,0 1 1,-4-2-1,6 1 3,-1 1-1,1-1 0,0 0 1,-1 1-1,1-1 1,0 0-1,0 1 1,0-1-1,-1 0 1,1 0-1,0 1 0,0-1 1,0 0-1,0 0 1,0-2-211,3 3 81,-1 0 131,0 0 0,0 1 1,-1-1-1,1 1 0,0-1 0,0 1 0,-1 0 0,1 0 1,0-1-1,2 4 0,5 1 6,9 1 49,-13-4-14,1 1 0,0-1 0,0 0 0,1 0 0,11 1 0,-1 0 21,8 3 83,-19-5-116,0 1-1,0-1 1,0 0 0,0 0 0,0-1-1,0 0 1,0 0 0,9-1 0,11-4 88,-8 2-45,-1 0 0,21 0 0,-27 3-83,-1-1 0,1 0 0,-1-1 0,12-3 0,-12 3 52,-1 0-1,0 0 1,1 1-1,11 0 1,-15 0-5,0 0 0,1 0 1,-1-1-1,0 1 0,0-2 0,0 1 0,0 0 0,0-1 0,-1 0 1,1-1-1,8-6 0,-12 9-33,2-2-12,0 1 1,-1 0-1,2 0 1,-1 0-1,0 0 1,0 1-1,5-1 1,5-2-40,-8 2 13,0-1 0,0 1-1,0-1 1,-1 0 0,1 0-1,-1-1 1,9-7 0,-2-2-2,-1 3 133,14-19 0,-2-2 18,8 8-80,-11 6-3,-1-2 0,-1 0-1,-1-1 1,15-24 0,-21 30-13,-8 10-16,-1-1-1,1 1 1,-1-1 0,0 0-1,0 0 1,-1 0 0,0 1-1,1-1 1,-1-1 0,0-5 0,0-9-7,-2-25 0,1 18 40,0 24-44,0 1 0,0-1 0,0 0-1,0 0 1,-1 0 0,1 0 0,-1 0 0,0 1 0,0-1 0,0 0-1,-2-3 1,1 4 5,1 0 1,-1 0-1,-1 0 0,1 0 0,0 0 0,0 1 1,-1-1-1,1 1 0,-5-3 0,-8-7-37,10 8-122,-20 5-290,24-1 450,-1-1 1,1 0 0,0 1-1,0-1 1,0 1-1,-1-1 1,1 1 0,0 0-1,0-1 1,0 1-1,0 0 1,0 0 0,0 0-1,0 0 1,0 0 0,1 0-1,-1 0 1,-1 1-1,-12 36 245,12-31-186,-1 0 1,1 0-1,-1 0 0,-1 0 0,-5 8 1,-1 2 13,0 1-1,0-1 1,2 1 0,0 1 0,1 0 0,-5 24-1,6 5 45,-5-8-48,9-31-30,1 0 0,0 0 0,1 0 0,0-1 0,0 1 0,1 0 0,2 11 0,25 63 713,-26-77-757,-2-5 2,0-1-1,0 1 1,1 0 0,-1-1-1,0 1 1,0-1 0,0 1-1,0 0 1,0-1 0,1 1-1,-1-1 1,0 1 0,1-1-1,-1 1 1,0-1 0,1 1-1,-1-1 1,0 0 0,1 1-1,-1-1 1,1 1 0,-1-1 0,1 0-1,-1 1 1,1-1 0,-1 0-1,1 0 1,-1 1 0,1-1-1,0 0 1,-1 0 0,1 0-1,-1 0 1,1 0 0,-1 0-1,1 0 1,0 0 0,-1 0-1,1 0 1,-1 0 0,1 0-1,0 0 1,1 0-154,0 0 1,0 0-1,-1 1 1,1-1-1,0 1 1,-1-1-1,1 1 1,0-1-1,2 3 1,-3-2 13,1-1 0,-1 1 0,1 0 1,-1-1-1,1 1 0,-1-1 0,1 0 0,-1 1 1,3-1-1,17-6-2341,-13 4 1533,11-1-1439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0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283 426 2560,'0'-5'168,"1"0"-1,0 0 1,0 0 0,1 1-1,0-1 1,-1 0 0,5-6-1,-6 11-164,1-1 18,-1 0-1,1 1 1,-1-1 0,0 0 0,1 0-1,-1 0 1,0 0 0,1 1 0,-1-1 0,0 0-1,0 0 1,0 0 0,0 0 0,0 0-1,0 0 1,0 0 0,0 0 0,0 1-1,0-2 1,-1-3 55,1-57 916,0 61-984,0 1 0,0 0 1,0-1-1,0 1 1,0 0-1,0-1 0,0 1 1,0 0-1,0-1 1,0 1-1,0-1 0,0 1 1,0 0-1,0-1 1,-1 1-1,1 0 0,0 0 1,0-1-1,0 1 1,0 0-1,-1-1 1,1 1-1,0 0 0,0 0 1,-1-1-1,-5-6-167,4 5 206,1 0-1,-1 1 0,0-1 0,1 0 0,-1 0 0,0 1 0,0-1 0,0 1 0,0 0 0,0-1 0,-1 1 0,1 0 0,0 0 0,-1 1 0,1-1 0,0 0 0,-1 1 0,1-1 0,-1 1 0,1 0 0,-1 0 1,1 0-1,0 0 0,-1 0 0,1 1 0,-1-1 0,-3 2 0,-3 1 36,-1 1 1,1 0-1,0 0 0,1 1 1,-13 8-1,5-1 167,-27 25 0,36-29-181,1-1 0,0 1 1,0 1-1,-7 11 0,-6 10 39,9-17-67,-8 11 64,12-3 40,3-10-59,2-8-62,-1 1 1,1 0-1,0 0 0,1-1 1,-1 6-1,1-7-20,0 0 0,0 0 0,1 0 0,-1 0 0,1-1 0,0 1 0,-1 0 0,1-1 0,0 1 0,0 0 0,2 2 0,-2-3 0,0 1-1,0-1 1,0 1-1,0-1 1,0 0-1,0 1 1,1-1-1,-1 0 1,0 0-1,1 0 1,-1 0-1,1 0 1,-1 0-1,1 0 1,0-1-1,-1 1 1,1 0-1,0-1 1,-1 1-1,1-1 1,0 0-1,0 0 1,-1 0-1,1 0 1,0 0-1,0 0 1,0 0-1,1-1 1,4-1 6,-1 0 1,0-1-1,0 1 1,-1-1-1,1-1 1,5-3-1,2-2-25,27-12-67,-30 17 53,-1-1-1,1-1 1,-1 1-1,0-1 1,0-1-1,-1 0 0,1 0 1,12-15-1,13-24-6,-27 36 26,0 0-1,0 0 1,-1-1 0,0 1-1,-1-1 1,-1-1 0,5-13-1,-4 8 68,6-33 0,-7 29 46,7-19-22,-5-6-208,1 25 61,-6 17 69,0 1 0,0 0-1,0 0 1,0-1-1,0 1 1,-1 0 0,1-7-1,-1 8 8,2-25-149,-2 26 130,1 0-1,-1-1 1,1 1 0,-1 0 0,1 0 0,-1 0-1,1 0 1,0 0 0,-1 0 0,1 0 0,0 0-1,0 0 1,-1 1 0,1-1 0,0 0 0,0 0-1,0 1 1,2-2 0,11-4-123,-9-1 83,-1 2 44,10 3 88,-13 2-78,-1 0-1,1 0 1,-1 0-1,1 0 0,-1 0 1,1 0-1,-1 0 1,1 0-1,-1 1 1,1-1-1,-1 0 0,1 0 1,-1 0-1,0 1 1,1-1-1,-1 0 0,1 0 1,-1 1-1,1-1 1,-1 0-1,0 1 0,1-1 1,-1 1-1,0-1 1,0 0-1,1 1 1,-1-1-1,0 1 0,1 0 1,0 19 131,-1-14-117,0-4-10,0 0-1,0-1 0,0 1 0,-1 0 0,1-1 1,0 1-1,-1-1 0,1 1 0,-1 0 0,0-1 0,0 1 1,1-1-1,-3 3 0,-6 11 42,-5 21 71,1 1 1,-16 73-1,17-60-71,-22 84 197,28-113-243,-5 37 0,10-50 11,1 1-1,-1 0 1,1 0-1,1 0 1,0 0-1,2 9 1,-3-16-6,1 1 0,0-1-1,0 0 1,0 0 0,0 0 0,0 0 0,1 0-1,-1 0 1,1 0 0,-1 0 0,1-1 0,2 3-1,9 11 57,-8-7-38,-5-6-20,1-1 1,-1 0-1,1 1 1,0-1-1,-1 0 1,1 0-1,0 0 1,0 0-1,0 0 1,0 0-1,0 0 1,0 0-1,0 0 1,0 0-1,0 0 1,0 0-1,0-1 0,1 1 1,-1-1-1,0 1 1,0-1-1,1 1 1,-1-1-1,1 0 1,-1 1-1,0-1 1,1 0-1,1 0 1,7 0 21,-3 1-19,-1-1 0,1 0 1,0-1-1,0 0 0,0 0 0,0 0 0,-1 0 1,1-1-1,-1-1 0,1 1 0,11-7 0,-2-1-13,-1 0 0,-1-1 0,0-1-1,15-16 1,31-29-113,-44 44 88,-7 6 7,0-1-1,11-12 1,34-54-112,41-37-123,-25 32 61,-48 52 295,0 0-1,-2-2 1,24-42 0,-43 68-81,5-12 69,-6 14-85,0 1 0,-1-1 0,1 0 1,0 0-1,0 1 0,0-1 0,-1 0 0,1 0 0,0 1 0,-1-1 1,1 0-1,-1 1 0,1-1 0,-1 0 0,1 1 0,-1-1 1,0 0-1,-5-2-2,-37 3-283,41 0 280,-1 0 0,0 1 0,0-1 0,1 1 0,-1-1 0,0 1 0,1 0 0,-1 0 1,1 0-1,-1 1 0,1-1 0,-1 0 0,1 1 0,0 0 0,0-1 0,0 1 0,0 0 0,0 0 0,0 0 0,-2 4 0,0-2-12,1 0-1,-1 0 1,0-1 0,-5 4-1,4-3 30,1-1-1,-1 1 0,1 0 0,0 0 0,0 0 1,1 1-1,-1-1 0,1 1 0,0 0 1,0 0-1,-3 10 0,2-8 4,-24 46 229,20-33-156,1 0 1,1 0 0,-7 40-1,7 2 6,5-53-92,-4 40-21,5-44 18,1 0 0,-1 0 0,1 0 0,0 0 1,0 0-1,4 10 0,-1-5 49,1 1 0,-1-1 1,9 12-1,-10-19-31,-1 1 0,1-1-1,0 0 1,0 0 0,0-1 0,0 1 0,1-1-1,-1 1 1,1-1 0,-1 0 0,8 3 0,8 2-330,1-1 0,-1-1 1,34 5-1,-51-10 154,-1 0-1,1 0 1,-1-1 0,1 1-1,-1 0 1,1-1-1,-1 1 1,1-1 0,2-1-1,4-1-684,-4 2 495,1 0 1,-1 0-1,1 1 1,8 0-1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4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2144,'0'0'1317,"3"0"-325,6 1-462,-4-1-381,-1 1-1,1-1 0,0-1 1,-1 1-1,1 0 1,0-1-1,4-1 0,25-10 231,14 7-160,-16-3-176,0-1 1,56-23 0,-60 20 39,0 2 0,0 1 1,40-8-1,-51 15-17,-13 2-47,0-1 0,1 1 1,-1-1-1,0 0 0,7-3 0,-9 3-10,0 0 0,0-1 0,-1 1 0,1-1 0,0 1 0,2-4 0,6-4 24,10 1 0,-18 8-31,-1 0 1,0 0-1,0-1 1,1 1-1,-1 0 1,0-1-1,0 1 1,0 0-1,0-1 1,1 0-1,-1 1 1,0-1-1,0 0 1,0 1-1,0-1 1,0 0-1,0 0 1,-1 0-1,1 0 1,0 0-1,0 0 1,-1 0-1,1 0 1,0 0-1,-1 0 1,1 0-1,-1-1 1,1 1-1,-1 0 1,0 0-1,0-1 1,1 1-1,-1 0 1,0 0-1,0-3 1,0 2 24,0 1 1,-1-1-1,1 0 1,0 1-1,0-1 1,-1 0 0,1 1-1,-1-1 1,1 1-1,-1-1 1,0 1-1,1-1 1,-1 1-1,0 0 1,0-1-1,0 1 1,0 0 0,0 0-1,-1-1 1,1 1-1,-3-2 1,-1 0 0,-1 0 1,0 1-1,0-1 1,-10-2-1,1 1 29,-98-25-132,107 29 63,1-1 0,-1 1 0,1 0 0,-1 0 0,0 0 0,1 1 0,-1 0 0,1 0 0,-1 0-1,-5 3 1,-7 1-41,4-3 20,6 0 31,-1 0-1,1 0 0,0 0 1,0 1-1,-8 4 1,0 0 19,9-4-10,-1 1 0,1 0 0,-1 0 0,1 0 0,0 1 0,1 0 0,-1 0 0,1 1 0,0 0 0,0 0 0,-6 9 0,2 1 62,0 2-1,2-1 1,0 1 0,0 1-1,2-1 1,0 1 0,-3 23-1,7-25-5,0 0 1,1 23-1,1-32-30,1-1 0,0 0 1,0 0-1,1 0 0,-1 0 1,2 0-1,-1 0 0,1 0 1,5 9-1,-8-16-28,3 6 33,0-1 1,0 0-1,0-1 1,1 1-1,-1-1 1,1 1-1,0-1 0,0 0 1,1-1-1,-1 1 1,1-1-1,0 1 1,0-2-1,8 5 0,12 1 91,-1-1 0,1-1 0,1-1 0,32 3 1,-31-5-29,-3 1-35,17 0 60,-33-4-77,-1-1-1,1 0 1,7-2-1,1 0 35,3 1-195,0 1 0,21 1 0,-18 0-261,-18 0 211,0 0-1,0 0 1,-1-1 0,1 1-1,0-1 1,0 0-1,0 0 1,5-3 0,7-2-1172,-11 5 1070,0 0-1,-1 1 1,1-1-1,8 1 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4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3712,'-17'-34'1696,"17"17"-448,17 17-480,0 0-480,0 0-160,17 0 224,0 0-224,0 0 96,17 0-128,-17-17-3776,35 17 1984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4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376 239 2656,'0'-8'435,"0"5"-182,0 6 232,0 5-378,-1-1 0,-1 15-1,-3-10 226,1 1 142,10 19 139,-15 7 75,7-5-320,1 43 0,2-40-224,-1-31-101,0 1 0,0-1 0,0 0 0,-1 1 0,0-1 0,0 0 1,-1 0-1,1 0 0,-1 0 0,-1 0 0,-4 9 0,0-3 264,4-7-210,-1 0 0,1 0 0,-1 0 0,0-1 1,0 1-1,-6 5 0,0-4 63,0 0-1,-1-1 1,1 0 0,-20 5 0,11-4 75,-36 7 0,34-11-63,-38-1 0,34-1-52,-26 0 35</inkml:trace>
  <inkml:trace contextRef="#ctx0" brushRef="#br0" timeOffset="1">427 1 5152,'0'0'2976,"17"17"-2880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4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1077 1312,'-14'0'421,"14"0"-418,0 0 0,0 0 1,0 0-1,-1 0 0,1 0 0,0 0 0,0 0 0,0 0 0,0 0 0,0 0 0,0 0 0,0 0 0,0 0 1,0 0-1,-1 0 0,1 0 0,0 0 0,0 0 0,0 0 0,0 0 0,0 0 0,0 0 0,0 0 0,0 0 0,0 0 1,0 0-1,-1 0 0,1 0 0,0 0 0,0 0 0,0 0 0,0 0 0,0 0 0,0 1 0,0-1 0,0 0 1,0 0-1,0 0 0,0 0 0,0 0 0,0 0 0,0 0 0,0 0 0,0 0 0,0 0 0,0 1 0,0-1 0,0 0 1,0 0-1,0 0 0,0 0 0,0 0 0,0 0 0,0 0 0,0 0 0,0 1 0,0 10 173,0-8 331,0-6 74,0 2-528,0 1-1,0-1 1,0 1 0,0-1-1,0 1 1,0-1-1,0 1 1,0-1-1,0 1 1,0-1 0,1 1-1,-1-1 1,0 1-1,0-1 1,1 1-1,-1-1 1,0 1-1,0-1 1,1 1 0,-1 0-1,0-1 1,1 1-1,-1-1 1,1 1-1,-1 0 1,1-1 0,-1 1-1,1 0 1,-1 0-1,0 0 1,1-1-1,-1 1 1,1 0 0,0 0-1,-1 0 1,1 0-1,-1 0 1,1 0-1,-1 0 1,1 0 0,0 0-1,5-3 775,-3 0-692,0-1 0,-1 0 0,0 1-1,1-1 1,-1 0 0,0 0 0,2-7 0,9-34 508,-2 10-333,-5 1 106,-4 27-353,1-5 13,0-1 0,0 0 0,-2 0-1,1-14 1,-1 9-26,1 0-1,7-32 1,-7 37-28,0 1 5,0 0 0,-1 0 0,-1-1-1,-1-15 1,0 2 26,1-164-139,1 167 39,7-37-1,-5 35 18,2-40 1,-4 48 40,0 0 1,1 1 0,1-1 0,5-16-1,-6 22 4,4-12 2,22-18-3,-10 17 26,-15 20-21,0 0 1,0 0-1,1 1 1,0-1-1,0 1 1,0 0-1,0 0 1,0 1-1,1-1 1,-1 1-1,9-3 1,14-9 151,-23 11-150,0 1 0,0 0 1,0 0-1,0 0 0,0 0 0,1 1 0,-1 0 0,8-2 1,-1 2 8,0 1 1,14 1-1,8 0 8,-24-2-56,0 1 0,0 1 0,1-1-1,-1 2 1,0-1 0,0 1 0,0 0 0,-1 1 0,10 4 0,-11-4 50,-1 0 0,0 1 0,1 0 0,-2 0 0,1 1 0,0-1 0,-1 1 0,0 1 0,0-1 0,-1 1 0,1-1 0,-1 1 0,0 0 0,4 10 0,-6-9 24,1-1 1,-1 1 0,-1 0-1,1-1 1,-1 1-1,0 11 1,-1-15-25,-1 0 0,0 0 0,0 0 0,0 0-1,0 0 1,0 0 0,-1 0 0,1 0 0,-1 0 0,0 0 0,0-1 0,0 1 0,0-1 0,0 1-1,-3 1 1,-11 13 217,12-12-217,0-1-1,0 1 1,-1-1 0,1 0 0,-1 0-1,0 0 1,0-1 0,-1 0-1,1 0 1,-1 0 0,-11 4 0,-62 10 309,74-16-333,0 0 1,0 0-1,1 0 0,-1 0 0,0-1 1,0 0-1,0 0 0,-6-1 1,-13 0-495,30 3 278,-6-2 208,3 2-27,1 0-1,0 1 1,0-1-1,-1 1 1,4 3-1,16 22-84,8-5-64,37 39 144,-36-39 64,-26-16-37,0 1-1,0-1 1,-1 1 0,6 10-1,-11-17 12,0 0-1,1 0 0,-1 0 0,0 0 0,0 0 1,0 0-1,0 0 0,0 0 0,0 0 0,0 0 1,0 0-1,0 0 0,0 0 0,0 0 0,-1 0 1,1 0-1,0 0 0,-1-1 0,1 1 0,-1 0 1,1 0-1,-1 0 0,1 0 0,-1-1 0,0 1 1,1 0-1,-1 0 0,0-1 0,0 1 1,1-1-1,-1 1 0,0-1 0,0 1 0,0-1 1,0 1-1,0-1 0,0 0 0,0 1 0,0-1 1,1 0-1,-3 0 0,-12 3 106,0-2 0,0 0 0,-23-2 0,7 0 21,-276 1 1212,307 0-1337,-28-2-9,27 2-55,0 0 0,0-1 0,-1 1 0,1-1 0,0 1 0,0-1 0,0 1 0,0-1 0,0 0 0,0 1 0,0-1 0,0 0 0,0 0 0,0 0 0,0 0 1,1 0-1,-1 0 0,-1-2 0,1 2-23,1-1 0,-1 1 0,1-1 0,0 1 0,-1-1 0,1 1 0,0-1 0,0 0 0,0-1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2144,'0'0'699,"-3"2"-417,-9 10-52,10-9 287,2-1-101,0 3-201,0-3-133,0 1 1,0-1-1,0 1 0,0-1 0,0 1 0,-1-1 0,1 1 0,-2 4 1,-3 1 160,-7 21 425,9-22-536,1 0-20,-1 0 1,1 0-1,1 0 0,0 0 0,0 1 1,-1 10-1,1 1 22,-1 1-1,-6 26 1,5-35-87,2-1 28,-1 0 1,2 1 0,0 9-1,-2 17 65,-5-12-25,5-21-80,1 1 1,-1 0 0,1 0 0,1 0-1,-1 0 1,0 0 0,1 8-1,1-4 28,0-6-40,-1 0 0,0 0 0,0 1 0,0-1 0,0 0 0,0 0 0,-1 1-1,0-1 1,1 0 0,-2 4 0,-27 44 532,26-37-497,3-11-95,-3 0 53,-8 8 187,8-5-161,3-2-138,1-1 54,-1-1 0,0 1 0,0-1 0,0 1 0,-1-1 0,1 1 0,-1-1 0,-1 5 0,-3 2 44,5-9-1,0 0 0,0 0 0,0 0 1,0 0-1,0 1 0,0-1 0,0 0 1,0 0-1,-1 0 0,1 0 0,0 0 1,0 0-1,0 1 0,0-1 0,0 0 1,0 0-1,0 0 0,0 0 0,0 0 1,0 1-1,0-1 0,0 0 0,0 0 1,0 0-1,0 0 0,0 0 0,0 1 1,0-1-1,0 0 0,0 0 0,0 0 1,0 0-1,0 0 0,0 1 0,1-1 1,-1 0-1,0 0 0,0 0 0,0 0 1,0 0-1,5 9 42,-3-2 43,-1 1 0,-1-1 1,0 14-1,0-19-53,0-1-26,0 0-1,0 0 0,0 0 0,0-1 1,0 1-1,0 0 0,-1 0 0,1-1 1,0 1-1,-1 0 0,1 0 0,0-1 1,-1 1-1,1 0 0,-1-1 0,1 1 1,-1-1-1,1 1 0,-1 0 0,1-1 1,-1 1-1,0-1 0,-1 1 0,2-1 9,-1 1 0,1-1-1,-1 0 1,1 1 0,-1-1 0,1 0-1,-1 1 1,1-1 0,0 1-1,-1-1 1,1 1 0,0-1-1,-1 1 1,1-1 0,0 1-1,-1-1 1,1 1 0,0-1-1,0 1 1,0-1 0,0 1-1,-1 0 1,1-1 0,0 1 0,0-1-1,0 1 1,0 0 0,0-1-1,0 1 1,1-1 0,-1 1-1,0 0 1,-3-1 246,3 0-235,-1 0 0,0 1-1,1-1 1,-1 0-1,1 0 1,-1 0 0,0 0-1,1 1 1,-1-1 0,1 0-1,-1 0 1,0 1-1,1-1 1,-1 0 0,1 1-1,-1-1 1,1 1-1,0-1 1,-1 1 0,1-1-1,-1 1 1,1-1 0,0 1-1,-1-1 1,1 1-1,0-1 1,-1 2 0,1-3 299,0-6-221,0 4-317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1472,'0'0'475,"-2"3"-283,1-3-187,0 1 8,-1 1 0,1-1 1,0 0-1,0 1 0,0-1 1,0 1-1,0-1 0,0 1 1,1-1-1,-1 1 1,0-1-1,1 1 0,-1 0 1,1-1-1,0 1 0,0 0 1,-1-1-1,1 1 0,0 3 1,1-1 23,-2 0 0,1 0 1,0 1-1,-2 6 0,-10 15 470,10-7-169,0 0-1,3 39 1,-1-24-87,0 100 1221,0-132-1419,0 0 0,0-1 0,0 1 0,0 0 0,0 0 1,-1 0-1,1-1 0,-1 1 0,1 0 0,-1 0 0,0-1 0,0 1 0,0-1 1,-2 3-1,-2 5 120,2-2 19,3-6-180,0-1 1,-1 1 0,1-1-1,0 1 1,0-1 0,0 1-1,-1-1 1,1 1 0,0-1-1,-1 1 1,1-1 0,0 1-1,-1-1 1,1 0-1,-1 1 1,1-1 0,-1 0-1,1 1 1,0-1 0,-1 0-1,1 0 1,-1 1 0,1-1-1,-1 0 1,0 0 0,1 0-1,-1 0 1,1 1 0,-1-1-1,1 0 1,-1 0 0,1 0-1,-1 0 1,0-1-1,1 1 1,-1 0 0,0 0-1,-13 0 394,8-3-140,2-1-187,1 2-55,0-1-1,1 1 0,-1-1 0,1 0 1,0 1-1,0-1 0,0 0 0,-3-6 0,4 5 13,0-1-1,1 0 0,-1 1 1,1-10-1,0 8-10,0 0 0,0 0 1,-3-9-1,0 3-14,-2-10-12,10-2-14,-2 13 9,0-3 1,-2 12 5,-1-1 0,0 0 0,1 1 0,0 0 0,-1-1 0,1 1 0,0-1 0,0 1 0,1 0 0,-1 0 0,0 0 0,1 0 0,-1 0 0,3-3 0,47-46 234,-48 49-218,-1 0 0,0 1 0,1-1 0,-1 0 0,1 1 0,0-1-1,0 1 1,-1 0 0,1 0 0,0 0 0,0 1 0,0-1 0,4 0 0,6 0 117,25 2 0,-11 0 120,4-1-19,-28 0-1167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3232,'-17'0'1472,"34"0"-1280,0 0 416,0 0 544,18 0-640,-18 0 384,34 0-512,-17 0-352,-17 0-32,17-17-384,0 17 224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2816,'0'0'2432,"0"17"-2016,-17 1 768,17-1-704,0 17 64,-17 0-352,0 17 32,0 0-128,0 17 448,0 0-320,17 1 320,-17-1-288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 2496,'-35'0'4826,"41"0"-4735,28 0 154,17 0-127,-41 0-102,0-1 0,13-1 0,22-10 85,-27 11-55,0 1 1,0 1-1,33 5 0,-8 0 73,92-3 34,-77-3-125,90 2 36,25 10 86,35-7-6,-109-1-50,299 7 180,446-11 408,-299-17-650,-280 2-133,-30 13 112,42-7-58,-19 1-114,134 8 571,-379-1-252,-24 4 180,-8 9-168,16-9-199,-1-1 0,0 1 1,0-1-1,0 0 0,0 0 0,-5 1 0,-28 2-664,-11 10-2000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18 3136,'-14'-15'1029,"11"12"-501,0 6-693,-2 2 85,0 0 129,-1 1 1,1-1-1,-5 8 0,-107 138 1220,94-121-1016,-25 25 518,40-46-577,0 1-1,1-1 0,0 2 0,1-1 0,0 0 0,0 1 0,1 0 0,1 1 0,-4 12 0,7-21-192,0 0 0,0 1 0,1-1 1,-1 1-1,1-1 0,0 1 0,0-1 0,0 0 0,0 1 0,1-1 1,-1 1-1,1-1 0,1 4 0,-2-6 7,1 0 1,-1 0-1,1 0 1,0 0-1,-1 0 1,1 1-1,0-2 0,0 1 1,-1 0-1,1 0 1,0 0-1,0 0 1,0 0-1,0-1 0,0 1 1,0 0-1,0-1 1,1 1-1,-1-1 0,0 1 1,0-1-1,0 0 1,2 1-1,3 0 21,-1-1 0,1 0 0,10 0 0,-4 0 21,528 0 1529,-511-1-2006,41-7 1,-44 4-1121,37 0 0,-58 4 1163,0 0 0,0 0 0,0-1 0,9-1 0,-12 1 108,0 0 1,0 0-1,0 0 0,-1 0 1,1-1-1,0 1 0,0 0 0,-1-1 1,2-1-1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0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2816,'0'-13'1126,"0"23"-732,0-10-385,0 0-1,0 0 1,0 0 0,0 0-1,0 0 1,0 0 0,0 1-1,0-1 1,0 0 0,0 0 0,0 0-1,0 0 1,0 0 0,0 0-1,0 0 1,0 0 0,0 0-1,0 1 1,0-1 0,0 0 0,0 0-1,0 0 1,0 0 0,0 0-1,0 0 1,0 0 0,0 0 0,0 0-1,0 0 1,1 0 0,-1 1-1,0-1 1,0 0 0,0 0-1,0 0 1,0 0 0,0 0 0,0 0-1,0 0 1,0 0 0,0 0-1,1 0 1,-1 0 0,0 0-1,0 0 1,0 0 0,0 0 0,0 0-1,0 0 1,0 0 0,0 0-1,0 0 1,1 0 0,-1 0-1,0 0 1,0 0 0,202 0 2849,-182-1-2746,38-7 0,-39 5 16,34-2 0,38 5 155,-91 0-283,1-1 0,-1 1 1,0 0-1,0 0 0,0 0 0,1 0 0,-1 0 0,0 0 1,0 0-1,0 0 0,1 0 0,-1 0 0,0 0 1,0 0-1,1 0 0,-1 0 0,0 0 0,0 0 0,0 0 1,1 0-1,-1 0 0,0 0 0,0 0 0,0 1 1,1-1-1,-1 0 0,0 0 0,0 0 0,0 0 0,0 0 1,1 1-1,-1-1 0,0 0 0,0 0 0,0 0 0,0 0 1,0 1-1,0-1 0,0 0 0,1 0 0,-1 0 1,0 1-1,0-1 0,0 0 0,0 0 0,0 1 0,0-1 1,-8 10-266,5-7 36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1472,'-17'0'544,"17"17"-416,-17 0-32,17 0 928,0 0-576,-17 17 896,17 17-768,-34 18-288,17-1-192,0 17 320,-17-17-224,17 0 0,-17-17-128,17 1 288,0-18-160,-1-17 160,18 0-192,-17-34-4448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5056,'51'17'1888,"-34"-17"-1472,17-17-128,0 34 224,17-17-352,1 0 64,16-17-128,17 17 288,-34 0-192,17 0 256,-34 0-256,1 0-2720,-18-17 1376</inkml:trace>
  <inkml:trace contextRef="#ctx0" brushRef="#br0" timeOffset="1">188 17 2400,'-17'34'896,"17"-17"-704,-17 17-64,17-17 1152,-17 35-736,0-1 640,0 17-704,0 0 96,0-17-320,0 17 320,0-16-320,0-18 32,0-17-192,17 0-256,0 0 64,17-34-3680,17 17 2048,0-51-352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4896,'-17'17'2208,"0"17"-1920,0-17 576,0 0-544,0 35 224,0-18-320,-17 34 128,17-17-192,-17 17 224,17-17-256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 2080,'-3'-3'177,"-7"-5"271,10 8-426,-1 1 1,1-1-1,-1 1 0,1-1 0,0 1 1,-1-1-1,1 1 0,0-1 1,0 1-1,-1-1 0,1 1 1,0-1-1,0 1 0,0-1 1,0 1-1,0-1 0,0 1 1,0 0-1,0-1 0,0 1 1,0-1-1,0 1 0,0-1 1,0 1-1,0 0 0,0 13 706,0 5 18,3 31-1,2-24-451,-2-9 20,0 0 1,0 25-1,-4 25 249,0-24-146,6 57 0,-2-74-323,3 42 116,-12 9-23,0 2 106,6-61-190,-1-1 0,0 0 0,-2 1 0,-6 22 0,7-31-3,-1-1-1,0 1 1,-1 0-1,0-1 0,0 0 1,-1 0-1,0 0 1,-1-1-1,-9 11 1,-19 16-1588,31-31 352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3328,'0'-14'1305,"0"48"-733,0 20 303,0-28-519,-1 2 71,5 49 0,8-26-165,-7-3 276,2-21-276,-5-21-209,0 1 0,-1 0 1,0-1-1,0 9 0,-1 19 673,0-31-509,-2-6-40,1 3-156,0-1 6,-1-1 0,1 1-1,0 0 1,0-1 0,0 1-1,0 0 1,0-1 0,0 0-1,1 1 1,-1-1 0,0 1-1,1-1 1,-1 0 0,1 1 0,0-1-1,0 0 1,-1 1 0,1-1-1,0-3 1,0-8 86,0 3-52,0-1 0,0 1 0,3-14 0,9-24 3,-10 31-50,-2 12-14,1 0 1,0-1-1,0 1 1,2-5-1,-1 5-9,1 1 0,-1 0 0,1 0 0,6-7 0,-2 2-10,-2 1 14,0 1 0,0 0 0,1 0 1,0 1-1,0 0 0,1 0 0,-1 0 0,1 1 0,1 0 0,-1 0 0,1 1 0,-1 0 0,18-6 0,-14 7-37,0-1 0,16-1 1,6-3-26,-18 4 66,1 1-1,-1 0 1,19-1 0,-19 4 91,18 2 73,-31-2-143,0 1 0,-1-1 0,1 1 0,0 0 0,0-1 0,-1 1-1,1 0 1,-1 0 0,1 0 0,-1 0 0,1 0 0,1 2 0,0 0 86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3488,'0'-14'1115,"0"11"719,3 3-1050,0 0-660,-1 0 0,0 0 0,1-1-1,-1 1 1,0-1 0,1 1 0,-1-1 0,0 0-1,0 0 1,4-2 0,-3 2-25,0-1-1,0 1 1,0 0 0,0 0 0,0 0-1,0 1 1,0-1 0,0 0 0,0 1-1,6 0 1,7 0 160,1 0 46,33 3 0,-24 2-169,-15-2-15,-1-1 0,0 0-1,21 0 1,-12-3-8,-10 1-48,1 0 0,0 0 0,0 0-1,14 4 1,-6 1 5,-10-3-15,-1 0 1,0 0-1,1-1 1,10 1-1,-4-4-102,-10-3-743,0-2-373,-3 6 1072,0 1 1,0 0-1,0-1 0,0 1 1,-1 0-1,1-1 0,0 1 1,0 0-1,0 0 0,0 0 1,0 0-1,0 0 0,2 0 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5:5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 3136,'0'-18'2848,"0"36"-2336,0-1 480,0 17-544,0 17 224,0-17-384,0 34 256,-17-17-288,17 34 480,-17-16-416,0 16-1248,-1-17 448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3232,'0'-14'1035,"0"11"634,3 3-1077,-2 0-572,-1 0-1,1 0 1,-1 0 0,1 0-1,0 0 1,-1 0 0,1 0-1,-1 0 1,1 0 0,-1 1 0,1-1-1,-1 0 1,1 0 0,-1 1-1,1-1 1,-1 0 0,1 1 0,-1-1-1,0 0 1,1 1 0,-1-1-1,1 1 1,-1-1 0,0 1 0,1 0-1,-1 0 20,1-1 0,-1 1 0,1 0-1,0 0 1,-1-1 0,1 1 0,0-1-1,-1 1 1,1-1 0,0 1 0,0-1-1,-1 1 1,1-1 0,0 1 0,0-1-1,0 0 1,-1 0 0,1 1 0,0-1-1,0 0 1,0 0 0,0 0 0,0 0-1,0 0 1,1 0 0,115 0 1401,-111-1-1411,0 1 0,1-1 0,-1-1 0,0 1 0,7-3 0,-8 2-16,1 0 0,-1 1 0,1 0 1,10-1-1,-14 2-36,0 0 1,0 0 0,-1 0-1,1 0 1,0 0-1,0 0 1,0 1 0,-1-1-1,3 2 1,13 12-138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0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4384,'0'-18'1632,"34"36"-1248,-17-18-128,0 0 832,17-18-640,0 18 192,1 0-384,-1-17-32,0 0-128,17 17-1312,-17 0 640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0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3808,'0'0'1712,"3"0"-1398,5-1-76,0 0-1,0 0 0,0 0 0,8-4 0,-8 3-187,0 0 0,1 0-1,-1 1 1,11 0 0,103 1 259,-106-1-246,-7 0-31,-1 1 1,1 0-1,-1 0 0,12 2 1,-18-1-24,-1-1-1,0 0 1,1 1 0,-1-1 0,0 0 0,1 1 0,-1 0 0,0-1 0,1 1 0,-1 0-1,0-1 1,0 1 0,0 0 0,0 0 0,0 0 0,0 0 0,0 0 0,0 0-1,0 1 1,0-1 0,-1 0 0,1 0 0,0 1 0,-1-1 0,1 0 0,-1 1-1,0-1 1,1 0 0,-1 1 0,0-1 0,0 0 0,0 3 0,1 0 44,-1 0 0,0 1 1,-1-1-1,1 1 0,-1-1 1,1 0-1,-1 1 0,-1-1 1,1 0-1,-1 0 0,1 0 1,-1 0-1,0 0 0,-1 0 1,1-1-1,-1 1 0,1 0 1,-1-1-1,0 0 0,-6 5 1,-56 68 148,45-60-218,6-6-5,-9 10 79,-38 40-1,26-24-108,20-22-27,10-10 20,0 1 0,0 0 0,0 0 0,1 0 0,-6 9-1,10-14 55,0 1-1,0-1 0,0 1 1,-1-1-1,1 1 0,0 0 1,0-1-1,0 1 0,0-1 1,0 1-1,0-1 0,0 1 1,0 0-1,0-1 0,1 1 0,-1-1 1,0 1-1,0-1 0,0 1 1,1-1-1,-1 1 0,0-1 1,0 1-1,1-1 0,-1 1 1,1-1-1,-1 1 0,0-1 1,1 1-1,-1-1 0,2 1 1,18 10-77,-14-8 61,-3-2 21,0 0 0,0 0 0,0-1 1,0 1-1,0-1 0,0 0 0,0 1 1,0-1-1,1-1 0,3 0 0,6 1 39,-4 0 21,0 1 1,0 0-1,16 3 0,-14-1 27,0 0-1,0-1 1,0-1-1,12 1 1,-10-1-114,-10-1-13,0 0-1,0 1 1,0-1 0,0 0-1,0-1 1,1 1 0,-1 0-1,0-1 1,0 0-1,4-1 1,10-9-1236,-5 8-154,-24 3-1872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0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1408,'-83'0'1744,"78"0"-1596,0 0 0,0 0 0,0 1 0,0 0 0,1-1 0,-1 2 0,0-1 0,0 0 0,0 1 0,-5 3 0,1 1 19,1 0 0,-1 1 0,2 0 0,-8 8 0,15-15-166,-4 4 54,1-1-1,0 1 1,0-1 0,0 1 0,0 0-1,1 0 1,0 0 0,0 0 0,0 1-1,0-1 1,1 1 0,-1-1 0,1 1-1,-1 7 1,1-4-8,-3 7 55,1 0 0,1 0 1,0 1-1,2-1 0,-1 1 0,3 17 1,-1-26-75,0-1 0,0 1 1,1-1-1,0 0 0,0 0 1,0 1-1,1-1 0,0-1 1,0 1-1,1 0 0,-1-1 0,7 7 1,-5-7-18,1 0 1,-1-1 0,1 0 0,0 0-1,1 0 1,-1-1 0,1 0-1,-1 0 1,1-1 0,7 2-1,1-1 20,0 0-1,0-1 1,30 0-1,-17-1 66,-4-1 45,43-4 0,-59 3-116,0 0 1,0-1 0,-1 0 0,1-1-1,-1 0 1,1 0 0,-1-1 0,0 1-1,10-8 1,-8 4 44,0 0 1,-1 0-1,13-14 0,-19 18-57,0-1 1,1 1-1,-1 0 0,0-1 0,0 1 0,-1-1 0,1 1 0,-1-1 0,0 0 0,0 0 0,0 0 0,0 1 0,0-9 0,-1-67 206,0 74-202,0 1 0,-1 0 0,1 0 0,-2-8 0,1 10-17,0-3-8,0 0 0,-1 0 0,1 0 0,-1 0 0,0 1 0,0-1 0,-1 1 0,0-1 0,1 1 0,-1 0 0,-6-5 0,1 1-22,6 6 6,0 1 0,0-1-1,0 0 1,0 0 0,0 0 0,1 0-1,-1 0 1,0-1 0,1 1-1,0 0 1,-1-1 0,1 1 0,0-1-1,0 1 1,1-1 0,-2-3-1,2 3-231,0 6-592,0 9-1146,0-9 538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2656,'0'0'2336,"17"17"-1920,1-17 256,-1 0-384,0 17 32,17-17-192,0-17-192,0 17 0,0 0 160,-17-17-32,0 17 256,0 0-192,0-17-1312,-34 17-2464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0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3488,'0'0'1115,"3"-5"-673,3-6-171,1 0 0,1 1 0,-1 0 0,13-11 0,17-27 198,11 11-48,-44 33-333,0 0 0,1 0 0,-1 1-1,1 0 1,0 0 0,0 0-1,0 0 1,6-1 0,8-3 50,-18 6-118,0 0 1,1 1 0,-1-1 0,0 1-1,1-1 1,-1 1 0,0 0 0,1-1-1,-1 1 1,0 0 0,1 0 0,-1 0-1,1 0 1,-1 0 0,0 0 0,1 0-1,-1 1 1,0-1 0,1 0 0,-1 1-1,0-1 1,1 1 0,-1 0 0,0-1-1,1 2 1,10 3 177,-10-4-155,1 0-1,-1 0 1,0 1 0,1-1-1,-1 1 1,0-1-1,0 1 1,3 2-1,7 9 159,0 1 0,15 24 0,-25-35-184,1 1 18,-1 0 1,1 0 0,-1 1 0,0-1-1,0 0 1,2 8 0,10 16-1146,3-8 268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0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25 989 3488,'-7'4'280,"-10"6"578,21-8-373,13-1 260,-11-4-420,0-2-202,1-1 0,11-6 0,-12 8-58,-1 1 1,0-1 0,0 0-1,0 0 1,-1 0 0,1 0 0,-1-1-1,6-8 1,-2-4 73,9-11 21,-10 20-130,1 1 0,-1 0 0,1 1 1,0 0-1,10-5 0,23-18 18,-15 7-25,-1-1-1,31-38 1,-42 43 16,-1 0 1,-1-1-1,0-1 0,-2 1 1,9-23-1,8-27 47,48-112-103,-57 147-21,30-65 172,-25 48-11,-5 26 18,-15 21-112,1 0-1,-1 0 1,0-1 0,0 1 0,-1-1 0,1 0-1,-1 1 1,2-7 0,2-21 296,1 17-171,-6 14-158,0-1 0,0 1 1,-1-1-1,1 1 0,0-1 0,-1 1 0,1-1 1,-1 1-1,0-1 0,1-2 0,-1 1-70,-3 23 31,-8 3 114,8-16-45,-1 0 1,1 0-1,1 1 0,-3 9 1,-1 34 170,-7 1-93,8-32-65,-5 27-1,8-9-8,3-29 7,-1 1 0,0-1-1,-1 1 1,-3 13 0,0-8 42,1-4-56,0 1-1,-2 20 0,5-30 6,0 1 0,0-1 0,0 1-1,0 0 1,0-1 0,1 1-1,-1-1 1,1 1 0,-1-1-1,1 1 1,0-1 0,0 0 0,0 1-1,1-1 1,-1 0 0,0 0-1,4 4 1,-5-6-17,1 1 1,-1-1-1,1 0 1,-1 1-1,1-1 0,0 0 1,-1 1-1,1-1 1,-1 0-1,1 0 0,0 0 1,-1 0-1,1 1 1,0-1-1,-1 0 0,1 0 1,-1 0-1,1 0 1,0-1-1,-1 1 1,1 0-1,0 0 0,-1 0 1,1 0-1,-1-1 1,1 1-1,0 0 0,-1 0 1,1-1-1,0 0 1,0 1 18,16-15 32,3-1-49,-14 12-13,0-1 0,0 1 0,-1-1 0,1 0 0,-1 0 0,0-1 0,0 0 0,-1 0 0,1 0 0,4-11 0,-1 1-2,10-19-34,22-16-129,-23 17 82,-9 17 54,40-65-67,-33 57-42,-13 20 96,1 1 1,-1-1-1,1 1 0,4-4 0,-11 11 88,1 0-1,0 1 1,1 0-1,-1-1 1,1 1-1,-1 0 1,1 0-1,0 1 1,1-1-1,-1 0 1,1 1-1,0-1 0,0 1 1,0-1-1,0 1 1,1-1-1,0 1 1,0 6-1,0-11-45,0 12 80,-2 24 0,-2-20 0,3-9-29,-1 1 0,1-1-1,0 9 1,6 26 122,-2-29-3,-2 0 0,1 18 0,-1-25-281,0 0 1,0 0-1,0-1 1,1 1-1,0-1 1,0 1-1,0-1 1,0 0-1,1 0 1,4 5-1,1 5-769,-8-15 780,0 1 1,0-1 0,0 0-1,0 0 1,0 0 0,0 1-1,0-1 1,0 0 0,0 0-1,0 1 1,0-1 0,0 0-1,1 0 1,-1 0-1,0 1 1,0-1 0,0 0-1,0 0 1,1 0 0,-1 0-1,0 1 1,0-1 0,0 0-1,1 0 1,-1 0 0,0 0-1,0 0 1,0 0 0,1 0-1,-1 1 1,0-1 0,0 0-1,1 0 1,-1 0-1,15 0-2342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0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54 2720,'-28'-29'891,"22"24"-545,6 2-26,0-11 1989,3 14-1717,26-1 334,-12 0-606,0 1 1,0 0 0,22 4-1,-19 1-274,-9-2 23,0-1-1,0 0 1,19 1-1,103-3 754,-135 0-850,1 0 0,-1 1-1,0-1 1,0 1 0,0-1 0,0 1 0,1 0 0,-1 0 0,0-1 0,1 1 0,-1 1 0,0-1 0,1 0 0,0 0-1,-1 0 1,1 1 0,-2 1 0,-17 14-160,10-10 152,0 0-1,0 1 0,1 0 0,-1 0 0,2 1 1,-1 0-1,2 1 0,-1 0 0,-10 19 0,-16 33-112,27-51 129,3-3 4,0-1-1,0 1 1,-6 15 0,4 19-10,4-21-2,-4 15-76,3-20 59,0 0 0,1 18-1,2 68 841,0-102-792,0 0 1,0 1-1,0-1 1,0 0-1,0 0 1,0 0-1,0 0 1,0 0-1,0 0 1,0 0-1,0 0 1,0 0-1,0 1 1,0-1-1,0 0 0,0 0 1,0 0-1,0 0 1,0 0-1,0 0 1,0 0-1,0 0 1,0 0-1,-1 0 1,1 1-1,0-1 1,0 0-1,0 0 0,0 0 1,0 0-1,0 0 1,0 0-1,0 0 1,0 0-1,0 0 1,0 0-1,0 0 1,0 0-1,-1 0 1,1 0-1,0 0 0,0 0 1,0 0-1,0 0 1,0 0-1,0 0 1,0 0-1,0 0 1,0 0-1,-1 0 1,1 0-1,0 0 1,0 0-1,0 0 0,0 0 1,0 0-1,-7 0 36,1 1 0,0-2-1,0 1 1,-1-1 0,1 0-1,0 0 1,0-1 0,0 0-1,0 0 1,0 0 0,-6-4-1,-4-5 7,11 8-39,0-1 0,0 1 0,0 0 0,-10-4 0,12 6-40,0 0-1,0 0 1,0 0-1,0 0 1,0 0-1,0-1 1,1 1 0,-1-1-1,1 0 1,-4-2-1,3 2-103,3 4-1,0-2 124,0 1-1,0-1 1,0 1-1,0-1 1,0 1 0,0-1-1,0 1 1,1-1 0,-1 1-1,0-1 1,0 1-1,0-1 1,1 1 0,-1-1-1,0 1 1,0-1-1,1 0 1,-1 1 0,0-1-1,1 1 1,-1-1-1,1 0 1,-1 1 0,0-1-1,1 0 1,-1 0 0,2 1-1,16 2-199,-15-3 198,-1 0-1,1 0 1,0 1-1,0-1 1,0 1 0,5 2-1,29 22 2,-29-21 57,-1-1 1,1 0-1,0-1 0,0 1 1,0-2-1,0 1 0,0-1 0,14 0 1,7 2 39,6 3 46,-19-3-57,0-1 0,22 1-1,-22-2 3,1-1 0,-1-1-1,1-1 1,-1 0-1,0-1 1,19-7 0,-19 4 41,-1-1 1,23-14 0,-35 19-104,0-1 0,0 0 0,0 1-1,0-1 1,-1 0 0,1-1 0,-1 1 0,0 0 0,1-1 0,-2 1 0,4-7-1,-1 2-10,3-9 17,0 1 0,5-24 0,-4 16 27,3-8 6,-6 19-51,-1-1 1,0 1-1,3-23 1,-4 7-13,-2 16 10,1-1 1,0 1-1,0-1 0,8-19 1,5-2-129,7-21-264,-11 30 182,-8 21 172,-6 8 314,-3 3-125,1 1 1,0 1 0,-6 10-1,4-6-23,2-4-55,-18 35 166,0 22 85,15-43-254,-7 14 85,3 1-1,-16 70 1,27-95-105,0-1 1,0 1 0,2 0-1,-1 0 1,3 12-1,-2-18-19,0-1-1,0 0 1,0 0-1,1 1 1,0-1-1,0 0 1,1 0-1,-1-1 1,1 1-1,0-1 0,7 8 1,-9-11-93,0 0 0,0 0-1,0-1 1,0 1 0,0 0 0,0-1 0,0 1 0,0-1-1,0 0 1,0 1 0,1-1 0,1 0 0,3 2-199,6 1-3,-2 0-649,1 0 0,0-1 0,-1-1 0,19 1-1,19-2-1444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0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84 152 3648,'-31'-31'2032,"28"25"-1083,3-8 2070,6 14-2811,5 0-198,3 1 88,-1-1 0,28-4 0,-7-7 62,2 3-24,13-4 69,-32 7-98,32-4 0,-37 7-29,1 0 0,-1 0 0,0-1 0,0-1 1,15-6-1,-10-2 60,-8 8 23,-11 5-62,0-1-107,0 0 0,-1 1 0,1-1 0,0 0 1,-1 0-1,1-1 0,0 1 0,0 0 0,-5-2 1,0-1-33,1 1 1,-1 0-1,0 0 1,0 1-1,0 0 1,0 0-1,-1 0 1,1 1-1,-12 1 1,-115 28-249,112-25 222,12-2 28,0 0 1,1 0-1,-17 6 0,22-5 12,-1 0-1,0-1 0,1 2 0,0-1 0,0 0 0,0 1 0,0 0 0,0 0 1,-3 5-1,-1 2-17,1 1 1,0 0-1,1 1 1,0-1 0,1 1-1,-7 27 1,8-26 75,0 0 0,1 0 0,1 0 0,0 19 0,2-22 52,1 0 1,0 0-1,1 0 1,0 0-1,7 19 0,-1-4 132,-4-11-90,1 0 0,8 15 0,-11-25-103,0-1-1,1 0 1,-1 0-1,1 0 1,0-1-1,0 1 1,0 0-1,1-1 1,-1 0-1,1 0 1,5 3-1,33 14 181,-35-17-128,0 0-1,0 0 1,1-1 0,-1 0 0,0 0-1,1-1 1,-1 1 0,1-2-1,0 1 1,-1-1 0,11-1 0,8 0 68,-18 1-375,0 0 1,-1 0 0,1-1-1,-1 0 1,0 0-1,1-1 1,-1 0-1,0 0 1,12-6-1,15-9-1234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0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4800,'0'0'1792,"17"0"-1120,0 17-32,35-17-416,-18 17 672,17-17-480,17 0-64,-17 0-224,17 0-224,-16 0 32,-1 0-4192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0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267 325 3488,'0'-12'855,"0"16"-256,0 21 53,0 159 655,1-176-1201,-1 0 1,0 0-1,-1 0 0,0 0 1,0-1-1,-1 1 0,0 0 1,-1-1-1,1 0 0,-1 1 1,0-1-1,-1 0 0,0 0 0,-7 9 1,-2 1 140,5-7 54,0 0 0,1 0 0,-6 12-1,11-18-205,-1 1-1,0-1 0,0 1 0,0-1 0,-1 0 1,1 0-1,-1 0 0,0-1 0,0 1 1,0-1-1,-7 4 0,7-5-35,0 1 0,0-1 0,0 0 0,-1 0 0,1-1 0,-1 1 0,1-1-1,-1 0 1,1 0 0,-1-1 0,1 1 0,-1-1 0,0 0 0,-5-1 0,-3 1 38,11 0-147,-1-1 0,1 1-1,0 0 1,0-1 0,0 1-1,0-1 1,0 0 0,0 0-1,0 0 1,0 0 0,0 0-1,0 0 1,0-1 0,0 1-1,1 0 1,-1-1 0,1 0-1,-1 1 1,1-1 0,-1 0-1,1 0 1,0 1 0,0-1-1,0 0 1,0 0 0,0-1-1,1 1 1,-1 0 0,1 0-1,-1 0 1,0-4 0,2 4-24,-1 1 0,0 0 0,0 0 0,1-1 0,-1 1 0,1 0 0,-1 0 0,1 0 0,-1 0 0,1 0 0,0 0 0,0 0 0,-1 0 0,1 0 0,0 0 0,2-1 0,-3 2 68</inkml:trace>
  <inkml:trace contextRef="#ctx0" brushRef="#br0" timeOffset="1">387 1 5312,'0'0'2400,"0"17"-2080,0 0-96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53 923 1824,'-1'3'53,"-2"7"171,0-1 0,0 2 0,1-1 0,0 0 0,1 0 0,-1 15 0,3-15 3910,-5-23-2188,-1 5-1724,4 6-156,0 1 1,0-1-1,0 1 1,0-1-1,1 0 0,-1 1 1,0-1-1,1 0 1,-1 1-1,1-1 1,0 0-1,-1 0 1,1-2-1,0 1 2,0-1 0,-1 1 0,1-1 0,-1 1 0,0 0 0,0-1 0,0 1 0,-2-4 0,-3-10 67,4 6-96,1 0 0,0 0 0,0 0 1,2-18-1,0-3 15,-1 25-30,0-1-1,1 1 1,-1-1-1,2 1 1,-1-1-1,1 1 1,0 0-1,0 0 1,5-9-1,5-10-40,-2 0 0,12-47 0,-15 47 57,26-105 118,-15 55-108,-4 20-226,2 2 0,40-92 0,-51 136 117,1 1-1,0-1 1,1 1-1,-1 1 1,12-11-1,-12 13 12,-1 1 0,1 1 0,9-6 0,1-2-27,-11 5 40,2 0 17,-2 5 17,0 1 1,0 0-1,1 0 0,-1 1 1,1-1-1,-1 1 0,11 2 1,13-1-38,-26-1 30,2-1 5,0 1-1,0 1 1,0-1 0,0 1-1,0-1 1,-1 1 0,10 3-1,-13-3 13,0-1 1,0 1-1,0 0 0,0-1 1,0 1-1,-1 0 0,1 0 0,0-1 1,0 1-1,0 0 0,-1 0 1,1 0-1,0 0 0,-1 0 0,1 0 1,0 2-1,-1 0 19,1-1 1,-1 0-1,0 0 0,0 0 0,0 1 1,0-1-1,0 0 0,0 0 1,-1 0-1,1 1 0,-1-1 1,0 3-1,-2 1 84,0 0 1,0 0 0,0-1-1,-1 1 1,0-1-1,-8 9 1,-34 33 287,24-26-319,20-18-69,-3 1 9,1 1-1,-1 0 1,0-1 0,0 0 0,0 0-1,-1 0 1,1 0 0,-1-1 0,0 0 0,-8 2-1,-20 1 18,16 0-25,15-4-31,-1-1 0,1 0 0,0 0 0,-1 0 0,1 0 1,-7 0-1,9-1 16,1 0 0,0 0 0,0 0 0,0 0 0,0 0 0,0 0 0,0 0 0,0 0 0,0 0 0,0 0 0,-1 0 0,1 0 0,0 0 0,0 0 0,0 0 0,0 0 0,0 0 0,0 0 0,0 0 0,0 0 0,0 0 0,-1 0 0,1 0 0,0 0 0,0 1 1,0-1-1,0 0 0,0 0 0,0 0 0,0 0 0,0 0 0,0 0 0,0 0 0,0 0 0,0 0 0,0 0 0,0 0 0,0 0 0,0 1 0,-1-1 0,1 0 0,0 0 0,0 0 0,0 0 0,0 0 0,0 0 0,0 0 0,0 0 0,0 0 0,0 1 0,0-1 0,0 0 0,0 0 1,1 0-1,-1 0 0,0 0 0,0 3-31,0 0 0,0 0 1,0 0-1,0 0 0,1 0 1,0 0-1,-1 0 1,1 0-1,0 0 0,0-1 1,1 1-1,-1 0 0,1-1 1,-1 1-1,1-1 0,0 1 1,0-1-1,0 0 0,0 0 1,0 0-1,0 0 1,1 0-1,-1 0 0,5 2 1,9 7 13,0 0 0,-1 1 1,23 25-1,10 11-93,-46-47 120,-1 0 1,0 1-1,1-1 0,-1 1 1,0-1-1,0 1 0,0-1 1,0 1-1,0 0 0,0-1 1,-1 1-1,1 0 0,0 0 1,-1 0-1,1 0 0,-1 0 1,0-1-1,0 1 0,0 0 1,0 0-1,0 0 0,0 0 1,0 0-1,0 0 1,-1 0-1,1-1 0,-1 1 1,0 0-1,1 0 0,-1 0 1,0-1-1,0 1 0,0 0 1,0-1-1,0 1 0,-1-1 1,1 0-1,-3 3 0,1-1 23,-1 1-1,1-1 1,-1-1-1,0 1 1,0 0-1,0-1 1,0 0-1,0 0 1,0 0-1,-1-1 0,1 1 1,-1-1-1,-8 2 1,-7 1 44,4 0 4,10-1-51,-1-1 0,1-1-1,0 1 1,0-1-1,-1 0 1,1-1-1,-1 0 1,1 0 0,0 0-1,-1 0 1,-7-3-1,0-4 38,13 6-98,-1 1-1,1-1 0,-1 0 1,1 0-1,-1 1 0,1-1 0,-1 1 1,0-1-1,1 1 0,-1 0 0,0-1 1,-1 1-1,3-3-1358,2-11-267,13-3-2351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2816,'0'0'917,"3"3"-565,8 8-122,-8-5 170,-3-3-316,1 1 1,-1-1-1,1 1 1,0-1 0,0 1-1,3 5 1,2 9 234,-4-8-182,-1-1 0,0 0 0,0 1 0,-2 15 0,0-3 58,2-8-80,0 0 0,5 25 0,-3-25-6,0 0 0,0 28 0,-3 57 1886,0-99-1982,0 0 0,0 0-1,0 1 1,0-1 0,0 0-1,0 0 1,0 0 0,0 0 0,0 0-1,0 0 1,0 0 0,0 0-1,0 0 1,0 1 0,0-1 0,0 0-1,0 0 1,0 0 0,0 0 0,0 0-1,0 0 1,0 0 0,0 0-1,0 0 1,0 0 0,0 1 0,0-1-1,0 0 1,0 0 0,0 0 0,0 0-1,0 0 1,-1 0 0,1 0-1,0 0 1,0 0 0,0 0 0,0 0-1,0 0 1,0 0 0,0 0 0,0 0-1,0 0 1,0 0 0,-1 0-1,1 0 1,0 0 0,0 0 0,0 0-1,0 0 1,0 0 0,0 0-1,0 0 1,0 0 0,0 0 0,-1 0-1,-10 0 506,5-3 42,3 0-473,1 1-46,-1 0 1,1 1-1,0-1 1,1 0-1,-1 0 1,0-1-1,0 1 1,1 0-1,0 0 1,-1-1-1,1 1 1,0-1 0,0 1-1,0-1 1,0 0-1,1 1 1,-1-1-1,1 0 1,0 1-1,-1-1 1,1 0-1,0 0 1,1 1-1,0-6 1,21-66 106,-13 49-147,-7 18-15,0 2 0,1-1-1,0 0 1,0 0 0,0 1-1,0-1 1,1 1 0,0 0-1,0 0 1,0 1 0,1-1-1,0 1 1,0 0 0,0 0-1,8-5 1,25-19-180,-23 16 115,20-13 0,-25 19 115,0 1-1,0 0 1,1 1-1,-1 0 1,1 1-1,0 0 1,0 0-1,19-1 1,-28 4-26,-1 0 1,1 0-1,0 0 1,0 0-1,-1 1 1,1-1-1,0 0 1,-1 1-1,1-1 1,0 1-1,-1 0 1,1-1-1,-1 1 1,1 0-1,-1 0 1,1 0-1,-1 0 1,0 0-1,2 3 1,-2-4-2,-1 0-25,1 1 0,-1-1 0,0 0 0,0 0 1,1 1-1,-1-1 0,0 0 0,0 1 0,0-1 1,0 0-1,1 1 0,-1-1 0,0 0 1,0 1-1,0-1 0,0 0 0,0 1 0,0-1 1,0 0-1,0 1 0,0-1 0,0 0 0,0 1 1,0-1-1,0 1 0,0 27-2224,0 6 587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1472,'0'0'4245,"-3"0"-6517,-11 0 1622,-3 0-769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1824,'-39'0'821,"-75"0"1254,111 0-2002,-1 0-1,1 0 1,0 1 0,-1-1-1,1 1 1,0-1 0,-1 1-1,1 0 1,0 0-1,0 0 1,0 1 0,0-1-1,0 1 1,0 0 0,-3 2-1,-23 11 398,28-15-438,-1 1-1,0-1 1,0 1 0,0 0 0,1-1 0,-1 1-1,0 0 1,1 0 0,-1 0 0,0 1 0,1-1 0,0 0-1,-1 1 1,1-1 0,0 0 0,-1 1 0,1 0-1,0-1 1,-1 3 0,-3 6 100,3-8-92,0 1 0,0 0-1,0-1 1,1 1 0,-1 0 0,1 0 0,0 0 0,0 0 0,0 0 0,0 0-1,0 1 1,1-1 0,0 0 0,-1 0 0,1 1 0,0-1 0,1 0-1,-1 0 1,1 0 0,0 5 0,0-6-22,0-1 1,0 1-1,0 0 0,-1-1 1,2 1-1,-1-1 0,0 1 0,0-1 1,0 0-1,1 1 0,-1-1 1,1 0-1,2 2 0,24 10 113,-24-11-113,12 5 46,1-1-1,-1-1 0,1-1 1,0 0-1,0-1 0,0 0 1,20-1-1,-7-2-13,0-1-1846,41 5 1,-59-2 1064,1 1 1,16 6-1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2976,'0'0'971,"3"0"-603,11 0 3685,-11 0-3739,8 0-36,-11 0-275,0 0 0,0 0 1,0 0-1,0 0 0,0 0 0,1 0 1,-1 0-1,0 0 0,0 0 0,0 0 1,0 0-1,0 0 0,0 0 1,0 0-1,0 0 0,0 0 0,1 0 1,-1 0-1,0 0 0,0 0 0,0 0 1,0 0-1,0 0 0,0 0 1,0 0-1,0 0 0,0 0 0,0 0 1,0 0-1,1 0 0,-1 0 1,0 0-1,0 0 0,0 1 0,0-1 1,0 0-1,0 0 0,0 0 0,0 0 1,0 0-1,0 0 0,0 0 1,0 0-1,0 0 0,0 1 0,0-1 1,0 0-1,0 0 0,0 0 0,0 0 1,0 0-1,0 0 0,0 0 1,0 0-1,0 0 0,0 1 0,0-1 6,0 1 0,0-1 0,0 1 0,0-1 0,0 1 0,0-1 0,0 1 0,0-1 0,0 1 0,0-1 0,0 1 0,0-1 0,1 1 0,-1-1 0,0 1 0,0-1 0,1 0 0,-1 1 0,0-1 0,1 1 0,-1-1 0,0 0 0,1 1 0,-1-1 0,1 0 0,-1 1 0,1-1 0,15 1 70,-12-1-50,0 0 0,-1 0 0,1 1 0,0-1 0,0 1 0,5 1 0,11 5 42,-7-2-45,0-1 1,1 0-1,0-1 0,20 2 0,79 1 33,-74-3-52,62 2 2,72-10 92,-36 10 132,-64-2-103,406 1 562,-296-5-520,-21 2 19,207-5 71,-229-7-208,-7 5 47,-16-5-80,-26 5-197,-45 1 98,58-4-169,-87 8 371,1 0 0,-1-1 0,31-8 0,-44 8-38,1 1-1,0 1 1,0-1 0,-1 1 0,1-1-1,10 2 1,-4 0 39,-10-1-115,0 0 0,0 0 0,0 0 0,0 0 0,1 0 0,-1 0 0,0 0 0,0 0 0,0 1 0,0-1 0,0 1 0,0-1 0,1 1 0,-1 0-14,-1-1-1,1 1 1,-1-1-1,0 1 1,0-1-1,1 1 0,-1-1 1,0 1-1,0-1 1,0 1-1,0-1 1,1 1-1,-1 0 0,0-1 1,0 1-1,0-1 1,0 1-1,-1 0 1,-1 5-711,-15 8-2165,-15 3 795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85 5216,'68'-17'2368,"-17"17"-2048,-17 0 256,-17 17-384,17-17 896,0 17-608,0-17-128,0 17-224,0-17-384,1 0 128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3392,'-17'0'1248,"17"34"-960,0-16-64,0 16 768,0 0-576,0 17 672,0 17-608,0-17-96,-17 0-256,17 0 320,0-16-224,-17-18 384,17 0-352,0 0-2304,0-34-2944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4992,'-17'18'2240,"17"16"-1952,0 0 1056,0 0-800,0 17 64,-17 0-384,17 0 160,0 17-256,-17-34 320,17 18-256,0-35-1248,0 0 576,0 0-4096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52 3648,'0'0'1173,"-3"2"-703,2-1-441,0 1 0,0-1 0,0 0 0,0 1 1,0-1-1,0 0 0,0 1 0,0-1 1,1 1-1,-1-1 0,0 1 0,1 0 0,-1-1 1,1 1-1,0 0 0,0-1 0,0 1 1,0 0-1,0 2 0,0 3 126,-1 0 0,0 0 1,-2 10-1,-8 19 264,7-25-310,0 1-1,0 0 1,2 0-1,-1 0 1,2 0-1,-1 15 0,3 0 10,0-15-10,-1 0 1,0 1-1,0-1 0,-1 0 1,-3 14-1,-3-13 278,6-13-304,0 1 0,0 0 0,1 0 0,-1 0-1,1 1 1,-1-1 0,1 0 0,-1 0 0,1 0 0,-1 0 0,1 1 0,0-1-1,0 0 1,-1 0 0,1 0 0,0 1 0,0-1 0,1 2 0,-4-3 398,2 1-469,1-1 0,-1-1 0,1 1 0,-1 0 0,1 0 1,-1 0-1,1 0 0,-1 0 0,1 0 0,-1-1 0,1 1 0,-1 0 1,1 0-1,-1-1 0,1 1 0,0 0 0,-1-1 0,1 1 0,-1 0 0,1-1 1,0 1-1,-1 0 0,1-1 0,0 1 0,0-1 0,-1 1 0,1-1 1,0 1-1,0-1 0,-1 0 0,0-18 112,1 16-95,-1-2 8,2 1 0,-1-1 0,0 0 0,1 1 0,0-1 1,0 0-1,0 1 0,0-1 0,4-6 0,2-7 24,7-27 64,-8 24-102,0 1 1,12-24 0,-13 36-33,-1-1 0,1 1 0,1 1 0,0-1-1,0 1 1,0 0 0,1 0 0,9-6 0,80-53-166,-90 63 188,0 0 0,-1 1 0,1 0 0,0-1 0,0 2 0,0-1 0,0 1-1,9-1 1,6-1 57,2-6 149,-22 8-230,0 1-1,1-1 1,-1 1 0,0-1 0,0 1 0,0-1 0,0 1 0,1 0-1,-1-1 1,0 1 0,1 0 0,-1 0 0,0 0 0,0 0 0,1 0 0,-1 0-1,0 0 1,0 1 0,1-1 0,1 1 0,-3-1-50,5 4-501,-4 7-1486,-1-6 867,0 24-3063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1664,'-17'0'4458,"17"3"-3663,0 8-342,3-5-314,-2-5-135,0 0 6,0-1 1,-1 1-1,1 0 1,0 0-1,0 0 1,0 0-1,-1-1 1,1 1-1,0 0 1,-1 0 0,1 0-1,-1 1 1,1-1-1,-1 0 1,0 0-1,1 0 1,-1 0-1,0 0 1,0 0-1,0 1 1,0-1 0,0 0-1,0 0 1,0 0-1,0 0 1,0 0-1,-1 2 1,-10 17 149,8-10-83,-3 9 75,-22 6 72,15-10-9,1 0 0,-19 32 0,-18 24 308,-34 28 5,62-77-425,18-19-70,-1 1-1,0 0 1,1 0-1,-1 0 1,1 0-1,-3 5 1,-8 23 111,15-32-140,0 1 0,0-1 0,1 1 1,-1-1-1,0 1 0,1-1 0,-1 0 0,0 0 1,1 1-1,-1-1 0,0 0 0,1 0 1,-1-1-1,1 1 0,1 0 0,8-1 19,-1 1-19,0 0-1,12-2 1,21-10-95,4 10 38,-32 2 57,-1 0-1,21-3 1,5-9-20,-14 9-42,-1 2 0,44 1 0,-22 1 269,-30-1 600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3712,'-14'0'1221,"11"0"-400,3 3-79,0 179 2730,-1-153-3322,-7 40 1,3-25-68,-1 36 18,-5-9 48,9-49-110,-5 24 61,-9-1 91,7-22-83,-14 40 110,-3-21-68,20-17-124,6-21-108,-1 0 0,0 0 0,0 0 0,-1 0 0,1 0 0,-1 0-1,0 0 1,1 0 0,-4 3 0,-12 25-451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17 5728,'-34'-17'2112,"51"17"-1632,-17 17-128,17 0 992,-17 0-800,0 0 704,0 0-736,0 18-384,-17-1-128,-17 17 896,-17 0-512,0 0-3008,-17-34 1376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52 896,'3'-7'99,"0"2"-55,-1 0 0,1 0 0,0 0 0,4-5 1,-6 9-28,0 0 1,0 0 0,0 0 0,1 0 0,-1-1 0,0 2 0,1-1 0,-1 0 0,1 0 0,-1 0 0,1 1 0,-1-1 0,1 1 0,0-1 0,-1 1 0,1 0 0,0-1 0,2 1 0,6 0 414,-9 0-355,0 0 1,1-1 0,-1 1 0,0 0 0,0 1 0,1-1 0,-1 0 0,0 0 0,0 0 0,1 1-1,0 0 1,-1 0-22,0 0-1,0 0 1,0 0 0,0 0-1,0 0 1,0 0-1,-1 1 1,1-1-1,0 0 1,-1 0 0,1 1-1,-1-1 1,1 2-1,2 7 151,0 1-1,0-1 0,-1 1 1,-1 0-1,1 21 0,-1 22 283,0-13 209,-6 63 1,-6-47-181,8-32-367,2-14 13,0-1-1,-1 1 1,0 0-1,-1-1 1,-5 14-1,1-5 66,6-12-95,-1-1 0,-1 0 0,1 0 0,-1 0 0,0 0 0,0 0 0,-1 0-1,-5 6 1,5-9-25,1 1 1,-1-1-1,0 0 0,0 0 0,-1 0 0,1-1 0,-8 4 0,11-5-88,0-1 0,0 0 0,1 0 0,-1 1 0,0-1 0,0 0 0,0 0 0,1 0 0,-1 0 0,0 0 0,0 0 0,0 0 0,1 0 0,-1-1 0,0 1 0,0 0 0,1 0 0,-1-1 0,0 1 0,-1-1 0,1 0-4,0 0-1,1 0 1,-1 0 0,0 0 0,1 0-1,-1 0 1,1-1 0,-1 1 0,1 0 0,-1 0-1,1 0 1,0-1 0,0 1 0,0 0-1,-1 0 1,1 0 0,0-1 0,1 0-1,-1-7-33,0 0-1,1 0 1,0 0-1,0 0 1,1 1 0,1-1-1,-1 1 1,1-1-1,1 1 1,-1 0-1,1 0 1,9-12-1,66-96-205,-56 85-144,-16 24 321,1 1 0,-1 0 1,1 1-1,10-5 0,-15 9 68,0 0 0,0 0 0,1 0 0,-1 1 0,0-1 0,0 1 0,0 0 0,1 0 0,-1 0 0,4 1 0,3 0 68,-9-1-71,1 0 0,0 0 1,0 0-1,0 0 1,-1 1-1,1-1 0,0 0 1,0 1-1,-1 0 1,1-1-1,0 1 0,-1 0 1,1 0-1,2 2 0,4 2 69,4 1 11,-9-5-71,-1 0 0,1 0 0,-1 0 1,0 0-1,0 1 0,4 2 0,-1-1 123,24-3 463,-26 0-389,-3-3-699,0-8-2095,0 8 682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5408,'17'0'1984,"0"-17"-1536,0 17 576,0 0-768,0 0 32,18 0-160,-18 0-96,17 0 0,0 0 320,0 0-192,0 0-64,-17 0-64,0-17-2368,0 17 1280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0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2976,'0'-17'1344,"17"17"-1152,0 0 736,0 17-544,0-17 960,0 0-736,0 0-384,17 18-160,0-18 224,0 0-192,0 0-576,-16 0 256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12 3072,'0'-11'938,"0"22"-223,-3-9-165,0 2-458,-1-1 46,1 0-1,0 0 1,1 1-1,-1-1 1,0 1-1,1 0 1,0-1-1,0 1 1,0 0-1,-3 8 1,-1 13 520,-7 41 1,1-3-126,-1-7-222,-22 121 738,30-135-783,-10 69 226,8-73-330,-3 46 0,7-49-86,-8 47 228,5-11-86,-5-6-68,-6 35 452,15-95-569,1 0-1,0 0 1,0 0-1,1 0 0,-1 0 1,1 0-1,1 10 1,1 6-213,-2-18-444,3-23-4922,11-11 2026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17 3136,'0'0'31,"0"-1"0,0 1 0,-1-1 0,1 1 0,0-1 0,0 0 0,0 1 0,0-1 1,0 1-1,0-1 0,1 1 0,-1-1 0,0 1 0,0-1 0,0 1 0,0-1 0,1 0 0,-1 1 0,0-1 0,0 1 0,1 0 0,-1-1 1,0 1-1,1-1 0,-1 1 0,1-1 0,-1 1 0,0 0 0,1-1 0,-1 1 0,1 0 0,-1 0 0,1-1 0,-1 1 0,1 0 0,-1 0 1,1 0-1,0-1 0,-1 1 0,1 0 0,-1 0 0,1 0 0,-1 0 0,1 0 0,0 0 0,2 0 2417,0 3-2096,-1-1-289,-1 0 0,1 1 0,-1-1 0,0 0 0,0 1 0,1-1 0,-1 1 0,-1-1 0,1 1-1,0-1 1,0 6 0,2 6 99,0-3 5,0 1-8,0 0 0,-1 0-1,-1 0 1,1 20-1,-2 29 353,-2 0-1,-13 70 0,8-86-384,1-7 579,-18 61 0,-16-1-38,15-40-710,-8 15-26,-53 90-1,68-132 201,-16 40 0,31-63-187,-1 0 1,-1 0 0,1-1-1,-1 1 1,-1-1 0,1 0-1,-11 9 1,16-16 35,0 0 0,0 0-1,0 0 1,0 0 0,0 0 0,0 0-1,0 1 1,0-1 0,-1 0 0,1 0 0,0 0-1,0 0 1,0 0 0,0 0 0,0 0 0,0 0-1,0 0 1,0 0 0,-1 0 0,1 1 0,0-1-1,0 0 1,0 0 0,0 0 0,0 0-1,0 0 1,-1 0 0,1 0 0,0 0 0,0 0-1,0 0 1,0 0 0,0 0 0,0 0 0,-1 0-1,1 0 1,0 0 0,0-1 0,0 1 0,0 0-1,0 0 1,0 0 0,0 0 0,-1 0-1,1 0 1,0 0 0,0 0 0,0 0 0,0 0-1,0 0 1,0-1 0,0 1 0,0 0 0,0 0-1,0 0 1,-1 0 0,0-2-385,0 1 239,0 0 0,0 1 0,0-1-1,0 0 1,0 0 0,1 0-1,-1 0 1,0 0 0,1 0-1,-1 0 1,1 0 0,-1 0-1,1-1 1,-1 1 0,1 0 0,0 0-1,0 0 1,-1-1 0,1 1-1,0 0 1,0 0 0,0 0-1,0-1 1,1 1 0,-1 0-1,0 0 1,1-3 0,13-27-3354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5312,'0'0'1952,"18"-18"-1504,-1 36-128,0-18 384,17 0-448,0 0 128,0 0-256,17 0-1344,-17 17 672,0 0-3744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1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5568,'0'0'2048,"17"0"-1568,1 0-160,16 0 448,0 17-480,17-17 96,17 0-224,0 0-1568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6:2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2304,'11'3'631,"-13"2"-327,-1 2-188,11-2 268,-7-2-244,0 0 0,0-1 1,0 1-1,-1 0 0,1 0 1,-1 0-1,0-1 0,0 1 1,0 0-1,0 0 0,-1 4 1,0 4 142,1 8 254,1-5-224,-1 0 1,-4 21 0,0-19-115,0 5 76,15 44 147,-11-54-373,0-9-23,-1 1 1,1-1 0,0 0-1,0 0 1,1 0-1,-1 0 1,0 1-1,1-1 1,-1 0 0,2 2-1,3 5 65,-4-8-31,0 1 1,0-1 0,0 1-1,0 0 1,0-1-1,0 1 1,-1 0-1,1-1 1,-1 1-1,0 0 1,1 0 0,-1-1-1,0 3 1,0 9 454,0-24-38,0 6-380,0-1 0,0 0 0,1 0 0,1-7 0,9-7 228,-5-11-90,0 12-100,11-25-1,-9 25-110,-1 5-27,-1 0-1,2 0 0,13-18 1,-11 18 28,-6 6 1,1 1 0,0 0 1,0 0-1,1 0 0,0 1 1,0 0-1,0 0 0,1 1 0,0-1 1,0 2-1,0-1 0,10-4 0,3 1 22,1 1-1,0 0 0,22-2 0,-30 6-45,1 1 0,-1 1 0,0 0 0,0 1 0,0 1 0,19 2 0,-28-2-118,1 1 0,-1-1 1,1 1-1,-1 0 0,0 1 0,1-1 1,-1 1-1,0-1 0,-1 1 0,8 6 1,-10-7-65,0-1 1,1 0-1,-1 0 0,0 1 1,0-1-1,1 1 1,-1-1-1,0 1 0,0-1 1,-1 1-1,1 0 1,0 0-1,-1-1 0,1 1 1,-1 0-1,1 0 0,-1-1 1,0 1-1,0 0 1,1 0-1,-1 0 0,-1 0 1,1 0-1,0-1 1,0 1-1,-1 2 0,0-4 48,1 1 0,0-1 0,-1 1 0,1-1 0,-1 1 0,1-1 0,-1 0 0,1 1 0,-1-1-1,1 0 1,-1 0 0,1 1 0,-1-1 0,1 0 0,-1 0 0,1 0 0,-1 1 0,1-1 0,-1 0 0,0 0-1,1 0 1,-1 0 0,1 0 0,-1 0 0,-1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35 494 1568,'-28'14'501,"27"-14"-495,1 0 0,0 0-1,0 0 1,-1 0-1,1 0 1,0 1 0,0-1-1,-1 0 1,1 0 0,0 0-1,0 0 1,0 0 0,-1 0-1,1 0 1,0 1-1,0-1 1,0 0 0,-1 0-1,1 0 1,0 0 0,0 1-1,0-1 1,0 0 0,0 0-1,-1 0 1,1 1-1,0-1 1,0 0 0,0 0-1,0 1 1,0-1 0,0 0-1,0 0 1,0 1 0,0 27 810,0-28-810,0 1 0,0-1 1,0 0-1,0 0 1,0 0-1,0 0 1,0 0-1,0 0 1,0 0-1,0 0 1,0 0-1,0 1 0,0-1 1,0 0-1,0 0 1,0 0-1,0 0 1,0 0-1,0 0 1,0 0-1,0 0 1,0 0-1,0 0 1,0 1-1,0-1 0,0 0 1,0 0-1,0 0 1,0 0-1,0 0 1,0 0-1,1 0 1,-1 0-1,0 0 1,0 0-1,0 0 0,0 0 1,0 0-1,0 0 1,0 0-1,0 0 1,0 0-1,0 0 1,1 0-1,-1 0 1,0 0-1,0 0 0,0 0 1,0 0-1,0 0 1,0 0-1,0 0 1,0 0-1,0 0 1,1 0-1,-1 0 1,6 0 215,0-1 1,0 1 0,0-1-1,0-1 1,10-3 0,3 0-167,-5 1-25,0 0 1,0-1-1,23-13 1,-31 15-20,9-4 14,21-12 28,16-23 32,-1-1-12,43-64 42,-89 100-114,9-10 7,21-38 1,7-9 67,-33 53-61,8-12 47,-11 0 83,-4 12-73,4-8 6,-4 13 72,-1 1-1,1-1 0,-1-1 1,0 1-1,0-10 0,-1 13-164,-2 6-20,1-3 30,0 1-4,-1 1-1,1-1 1,0 0-1,0 1 0,0-1 1,0 0-1,0 1 1,0-1-1,1 1 0,-1 0 1,0-1-1,1 1 1,-1 0-1,1-1 0,0 1 1,-1 0-1,1-1 1,0 1-1,0 3 0,1 8 77,-1-3-18,0 0 0,-1 1-1,-1 13 1,-1-11-53,-1 5-19,1 0 0,-2 32 0,5 50 11,1-93 40,-1 0 0,1 1 0,0-1-1,1 0 1,-1 0 0,5 11 0,-3-11 30,-1-1 5,-2-3-13,1-1 0,0 0 0,-1 1 1,1-1-1,1 0 0,-1 0 0,0 0 0,3 4 0,-3-5-35,0-1 0,1 1 0,-1 0 0,0 0 0,1-1 0,-1 1 0,1-1 0,-1 1 0,1-1 0,-1 1 0,1-1-1,-1 0 1,1 0 0,0 0 0,-1 0 0,2 0 0,-1 0-16,1 0 8,-1 0-1,1 0 0,-1 0 0,1 0 0,-1-1 0,1 1 0,-1-1 0,0 1 0,1-1 0,-1 0 0,0 0 1,0 0-1,1 0 0,-1 0 0,0-1 0,0 1 0,0 0 0,0-1 0,-1 0 0,3-2 0,15-16 17,-2-1-1,27-40 0,-21 12 19,5-2 6,-17 29-16,-6 10-32,0 1 0,11-15 0,-11 18-113,13-20-219,-17 27 322,-1 1 0,0 0 0,0-1 1,1 1-1,-1 0 0,0-1 0,1 1 1,-1 0-1,0-1 0,1 1 0,-1 0 1,1 0-1,-1 0 0,0-1 0,1 1 1,-1 0-1,1 0 0,-1 0 0,1 0 1,-1 0 0,1 0 1,-1 1-1,0-1 1,1 0-1,-1 1 1,0-1-1,0 0 1,0 1-1,1-1 1,-1 0-1,0 1 1,0-1-1,0 1 1,0-1-1,0 1 1,0-1-1,1 0 1,-1 1-1,0-1 1,0 1-1,0-1 1,-1 0-1,1 1 1,0 0-1,0 206 782,0-201-753,0 2 16,0 0-1,0 1 0,1-1 1,0 0-1,0 0 0,1 0 1,0 0-1,0 0 0,6 13 1,-5-15 2,-1 1-1,1-1 1,1 10 0,-4-12 13,1 1 0,0-1 0,0 0 0,1 0 0,-1-1 0,1 1 0,0 0 0,0 0-1,0-1 1,0 1 0,4 3 0,9 10 269,-15-15-281,1-1-1,0 0 0,-1 1 0,1-1 0,0 0 1,0 1-1,0-1 0,0 0 0,0 0 0,1 0 1,0 2-1,0-3-98,-1 0 1,0 1-1,0-1 0,0 0 1,0 0-1,0 1 0,0-1 1,0 0-1,0 0 1,0 0-1,0 0 0,0-1 1,0 1-1,0 0 0,0 0 1,1-1-1,-1 1 1,0-1-1,0 1 0,-1 0 1,2-2-1,16-12-857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2720,'-14'0'891,"14"0"-885,0 0 0,0 0 0,0 0 0,0 0 0,0 0 0,0 0 0,0 0 0,0 0 0,-1 0 0,1 0 0,0 0 1,0 0-1,0 0 0,0 0 0,0 0 0,0 0 0,0 0 0,0 0 0,0 0 0,-1 0 0,1 0 0,0 0 0,0 0 1,0 0-1,0 1 0,0-1 0,0 0 0,0 0 0,0 0 0,0 0 0,0 0 0,0 0 0,0 0 0,-1 0 0,1 0 0,0 0 1,0 0-1,0 0 0,0 1 0,0-1 0,0 0 0,0 0 0,0 0 0,0 0 0,0 0 0,0 0 0,0 0 0,0 0 1,0 0-1,0 1 0,0-1 0,0 0 0,0 0 0,0 0 0,0 0 0,0 0 0,0 37 1605,-1-23-1432,0-1 0,-2 0-1,1 1 1,-7 14 0,4-9 22,-5 28 0,7-9-47,3 69 0,2-69-92,-6 69 0,-2-71-33,2-14 74,-1 39-1,5-52-44,0 0-1,-1 0 0,0 0 1,-1 0-1,0-1 0,0 1 1,-1-1-1,0 1 0,-1-1 1,1 0-1,-10 14 0,8-15 8,3-5-54,1-1-1,0 1 1,0 0 0,0-1-1,0 1 1,0 0-1,0 0 1,1-1 0,-1 1-1,1 0 1,-1 0-1,0 4 1,1-6-23,0 0-1,0 0 0,0 0 1,0 0-1,0 0 1,0 0-1,0 0 1,0 0-1,0 0 1,0 1-1,0-1 1,0 0-1,0 0 1,0 0-1,0 0 0,0 0 1,0 0-1,0 0 1,0 0-1,0 0 1,0 1-1,0-1 1,0 0-1,0 0 1,0 0-1,0 0 1,0 0-1,0 0 0,1 0 1,-1 0-1,0 0 1,0 0-1,0 0 1,0 0-1,0 0 1,0 0-1,0 1 1,0-1-1,0 0 1,0 0-1,0 0 0,1 0 1,-1 0-1,0 0 1,0 0-1,0 0 1,0 0-1,0 0 1,0 0-1,0 0 1,0 0-1,0 0 1,1 0-1,-1 0 1,0 0-1,0-1 0,14 1-525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0 3968,'0'0'1824,"17"17"-1600,-17 0 864,0 0-640,0 52 192,17-18-384,-17 51 320,0-17-320,17 1 32,-17-1-192,0-17 160,0-17-160,0 17-448,0-17 160,-34 18-1536,34-18 960</inkml:trace>
  <inkml:trace contextRef="#ctx0" brushRef="#br0" timeOffset="1">0 495 3904,'0'-17'1760,"52"17"-1536,-35 0 960,17 17-704,17-17 64,0 0-320,17 0 160,-17 0-256,0 0 384,-16 0-288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51 4384,'-34'-17'2016,"51"17"-1088,0 0-672,34 0 128,-17 0-256,34 0 224,0-17-224,18 0 320,-1 17-256,0 0 32,17 0-128,-16 17-3008,-1 0 1568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4736,'0'-17'2144,"17"17"-1856,0 0 544,17 17-512,0-17 288,17 0-352,18 0 192,-18 18-224</inkml:trace>
  <inkml:trace contextRef="#ctx0" brushRef="#br0" timeOffset="1">222 273 4992,'0'17'2240,"17"0"-1952,0 0 576,17-17-544,17 17 288,-17-17-352,34 17-288,-17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0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3968,'0'-17'1824,"34"17"-1600,-17 0 256,0 0-320,17 0-416,17 0 128,-17 0 576,17 0-224,1-17-288,-1 34 32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63 4640,'-57'-14'1504,"37"11"-912,-82 3 2933,124-1-3507,25-5-1,-19 1 43,40 0 0,45-3 45,9-1-104,-88 9 38,-5 1-13,42-5 0,-20-4-303,-47 8 255,-1 0 0,0 1 1,1-1-1,-1 1 0,0 0 0,6 2 1,-4-1 13,1 0 16,7 4 81,-13-6-85,0 1 0,0-1-1,0 0 1,0 1 0,1-1 0,-1 1 0,0-1 0,0 1 0,0-1-1,0 1 1,0-1 0,0 1 0,0-1 0,0 1 0,0-1-1,0 1 1,-1-1 0,1 1 0,0-1 0,0 0 0,0 1 0,0-1-1,-1 1 1,1-1 0,-1 1 0,-1 3 13,-1-1-1,1 1 1,-1-1 0,0 0 0,-6 6-1,-3 2-25,-2 4 13,1 0 1,0 0-1,1 1 1,1 1-1,0 0 1,2 1-1,0 0 1,0 0-1,2 1 1,0 0-1,2 0 1,-6 28-1,6 18 71,-1-33 88,-17 56-1,20-66 95,-1-4 162,4-17-410,0-1 0,-1 1 0,1-1 0,0 1-1,0-1 1,-1 0 0,1 1 0,0-1 0,-1 1-1,1-1 1,-1 0 0,1 1 0,-1-1 0,1 0-1,-1 1 1,1-1 0,-1 0 0,1 0 0,-1 0-1,1 1 1,-1-1 0,1 0 0,-1 0 0,1 0 0,-1 0-1,1 0 1,-1 0 0,-5-2 36,0-1-1,1 1 1,-1-1-1,1 0 1,0-1 0,0 1-1,-4-5 1,4 5-34,-83-66 69,44 36-42,-45-30 9,23 23-36,22 5-9,29 22-62,-28-18 1,28 22 21,12 8 15,-1-1 0,2 1 1,-1-1-1,0 0 1,0 0-1,0 0 0,1 0 1,-1 0-1,1 0 1,0-1-1,-4-4 0,6 6 8,-1 0 1,1 1-1,0-1 0,0 1 0,0-1 0,-1 0 0,1 1 0,0-1 0,0 0 0,0 1 1,0-1-1,0 0 0,0 1 0,0-1 0,0 0 0,1 1 0,-1-1 0,0 0 1,0 1-1,1-1 0,-1 1 0,0-1 0,0 1 0,1-1 0,-1 0 0,1 1 1,-1-1-1,0 1 0,1-1 0,-1 1 0,2-1 0,19-11-695,-16 10 499,29-16-530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4384,'17'34'2016,"17"34"-1760,-17-51 576,0 0-512,0 17 0,17 0-192,0 0 256,1-16-192,-1 16 320,17-17-288,0 0-2592,-17 0 1312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4384,'-18'0'2016,"1"17"-1760,-17 0 832,17 0-640,-17 17 608,-17-17-608,0 34 32,17 0-288,-17-16 32,17 16-128,-1-17 160,1 0-160,17 0-1440,17-17 736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3488,'-14'14'1115,"14"-13"-1094,-1 0 0,1-1 0,-1 1 0,1 0 0,0-1 0,-1 1 0,1 0 0,0 0 0,0-1 0,0 1 0,-1 0 0,1 0 1,0 0-1,0-1 0,0 1 0,0 0 0,0 0 0,1-1 0,-1 1 0,0 1 0,-3 61 283,-8-18 203,9-28-366,-4 15 91,-20 22 237,0 14-149,-2-10-115,-23 54 17,-68 170-57,111-269-103,1-1-1,-2 1 0,-19 21 1,0 2 252,10-5-83,15-26-149,1 1 0,-2-1 1,1 0-1,0 0 0,-1 0 0,0 0 1,0-1-1,-8 7 0,-1-1 331,-25 14 1,38-24-407,-1 1 0,1-1 0,0 0 0,-1 0 0,1 0 0,0 1 0,-1-1 0,1 0 0,-1 0 0,1 0 0,0 0 0,-1 0 0,1 0 0,-1 0 0,1 0 0,0 0 0,-1 0 0,1 0 0,-1 0 0,1 0 0,0 0 0,-1 0 0,1 0 0,0 0 0,-1 0 0,1-1 0,-1 1 0,1 0 0,0 0 1,-1 0-1,1-1 0,0 1 0,-1 0 0,1 0 0,0-1 0,0 1 0,-1 0 0,1-1 0,0 1 0,0 0 0,0-1 0,-1 1 0,1-1 0,0 1 0,0 0 0,0-1 0,-2-21 159,2 18-129,1-10-82,0 0 0,1 0 1,1 0-1,0 0 0,1 1 0,0-1 1,11-21-1,4-4-522,26-36 0,-43 71 502,76-107-981,-68 97 950,95-116-187,-70 89 284,-24 29 14,0 1 1,1 0 0,25-17-1,-26 19 40,20-19 356,-29 26-373,0 0-1,-1 1 1,1-1 0,0 0 0,0 1 0,0 0 0,0-1 0,1 1 0,-1 0-1,0 0 1,0 0 0,1 0 0,-1 1 0,0-1 0,1 1 0,-1-1-1,1 1 1,-1 0 0,1 0 0,2 0 0,-3 0-7,0 0-5,-1 0-1,1 0 1,-1 0-1,0 0 0,1 1 1,-1-1-1,0 0 1,1 1-1,-1-1 0,0 1 1,0-1-1,1 1 0,-1-1 1,0 1-1,0 0 1,0 0-1,0 0 0,0 0 1,0 0-1,0 0 1,0 0-1,0 0 0,-1 0 1,1 0-1,0 0 1,0 2-1,8 9 207,2-3-71,7 8 30,-4 11-11,-6-11-99,75 125 222,-48-85 33,32 71 1,-33-51-70,-22-55-197,5 13 57,-11-1 61,-4-17-99,2 1-13,1 12 56,-6-27-97,1 1-1,0-1 0,-1 1 1,0-1-1,0 0 1,-2 5-1,1-2 24,-1 14 113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35 154 5472,'-34'-34'2496,"34"0"-480,17 17-1536,0 17-288,17-17 224,17 0-224,-17 17-96,17-17-64,0 17-1536,1-17 832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3328,'-14'-14'1061,"11"11"-634,0 3-48,-5 0 525,16 0-134,-5 0 926,0 3-853,3 2-692,1 0 0,0 0 0,0 0 0,0-1 0,0 0 0,1-1 0,0 1 0,0-1 0,0-1 0,0 0 0,0 0 0,0 0 0,1-1 0,-1 0 0,11-1 0,132 0 862,-8-9-565,-13 1-192,-97 7-35,62-11 1,-90 11-201,34-2 309,-35 3-280,1 0 0,-1 0 0,0 0-1,1-1 1,5-1 0,6-5 217,-15 6-247,0 0-1,1 0 0,-1 0 1,1 1-1,-1-1 0,1 0 1,-1 1-1,1 0 0,-1-1 1,3 1-1,-6-1-210,0 1 1,0-1-1,0 1 0,-1-1 1,1 0-1,0 0 0,-3-2 0,-3-1-1792,7 5 1897,1-1 0,0 0-1,0 1 1,-1-1 0,1 1 0,0-1-1,0 0 1,-1 1 0,1-1 0,0 1 0,0-1-1,0 1 1,0-1 0,0 1 0,-1-1-1,1 1 1,0-1 0,0 1 0,0-1 0,0 0-1,1 1 1,-1-1 0,0 2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34 1664,'-14'-14'528,"9"11"-325,-24 3 709,26 0-326,3 0-524,0-1 1,1 0-1,-1 1 0,0-1 0,-1 0 0,1 1 0,0-1 0,0 1 1,0-1-1,0 0 0,0 1 0,-1-1 0,1 1 0,0-1 1,-1 0-1,1 1 0,0-1 0,-1 1 0,1-1 0,0 1 1,-1-1-1,1 1 0,-1-1 0,1 1 0,-1 0 0,0-1 0,-17-1 1348,12 2-578,103 0-720,-71 1-67,42 7-1,-23-2-26,55-3 7,-18-1-18,-3 10-7,92-9 0,-109-4 0,-32 3 56,33 5 0,-33-3 77,35 0 0,-34-4 326,-28 0-347,-6 0-69,-8 0-6,5 3 16,-39 31-191,41-30 114,1 1 0,0-1 1,-5 9-1,3-4 1,-39 56-109,26-40 92,2 1 1,-23 45 0,-63 128-121,89-178 223,-1-1 1,-1-1 0,-1 0 0,-33 30 0,20-21 198,27-26-248,1-1 0,0 1 0,-1-1 1,1 0-1,-1 0 0,0 1 0,1-1 0,-1 0 0,0 0 0,0-1 0,1 1 0,-1 0 1,0 0-1,0-1 0,0 1 0,-3-1 0,0-3 45,-9-8 42,12 10-92,0 0 0,0-1-1,1 1 1,-1-1 0,1 1 0,-1-1-1,1 1 1,0-1 0,0 0 0,0 0 0,0 1-1,0-1 1,0 0 0,0 0 0,0 0 0,1 0-1,-1 0 1,0-4 0,0 0 8,-1 0-1,0 0 1,0 0 0,-5-8 0,2 7 2,0-1 8,1 0 0,0 0 1,-4-9-1,-3-37 117,0 25 87,-1 1 0,-28-46 0,24 49 96,-1 1 1,-33-37-1,14 18-109,30 36-207,0 1 1,0 0-1,0 1 1,-1-1-1,-9-5 0,7 5-71,0-1 0,-11-10 0,18 15 9,1 1 0,0-1 0,-1 1-1,1 0 1,-1-1 0,0 1 0,1 0 0,-1 0 0,0 0 0,0 0-1,1 1 1,-1-1 0,0 0 0,0 1 0,0-1 0,-3 1 0,10-1-60,0 1-517,-1 0 0,0 0 1,0 1-1,0-1 0,7 3 0,35 11-1526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2976,'0'17'1344,"68"51"-1152,-51-34 160,17 0-224,1 17 96,-1-17-128,17 0 96,0 0-128,0-17 192,0 18-160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0 3488,'-17'0'1568,"0"0"-1344,-18 17 704,18 17-544,-17 1 704,0 33-640,-17 0-64,0 0-256,0 0 192,0 1-192,0-1 32,16-34-96,-16 0-480,17 0 224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1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3904,'0'14'1253,"0"-14"-1231,0 1-1,0-1 0,0 1 1,0-1-1,0 1 0,0-1 1,-1 0-1,1 1 0,0-1 1,0 1-1,0-1 0,-1 0 1,1 1-1,0-1 0,0 0 1,-1 1-1,1-1 0,0 0 1,-1 0-1,1 1 0,0-1 0,-1 1 1,-9 9 107,2 1-1,-1 0 1,2 0 0,-1 1 0,2 0-1,-9 20 1,-22 76 266,-42 173-1,56-181-244,-6-15 74,7-17-123,-7-14-138,7-6 15,-27 21 257,48-68-218,1 0 0,-1 1 0,0-1-1,-1 1 1,1-1 0,0 0 0,0 0 0,0 0-1,-1 0 1,1 0 0,-1 0 0,1 0 0,0 0-1,-1 0 1,0-1 0,1 1 0,-1 0 0,1-1-1,-1 0 1,0 1 0,1-1 0,-1 0 0,0 0-1,0 0 1,1 0 0,-1 0 0,0 0 0,1 0 0,-1-1-1,0 1 1,1-1 0,-4 0 0,4 0-12,1 1-1,-1 0 1,0-1 0,1 1 0,-1-1 0,0 1-1,1-1 1,-1 1 0,1-1 0,-1 0 0,1 1-1,-1-1 1,1 1 0,-1-1 0,1 0 0,0 0-1,-1 1 1,1-1 0,0 0 0,0 0 0,-1 1-1,1-1 1,0 0 0,0 0 0,0 1 0,0-1-1,0 0 1,0 0 0,0-1 0,1-2 2,0 0 1,1 0-1,-1 1 1,4-8-1,-4 9-7,6-13-27,0-2-1,4-16 1,1-4-56,15-27-18,9-25-108,-29 60 159,11-28-6,22-25 45,-16 22-12,-17 39-110,19-34 1,-24 51 117,43-69-91,-39 63 132,1 1-1,0 1 1,1-1-1,0 1 1,11-8-1,-14 12 41,-1 0 0,1 1 0,0-1 0,1 1 0,-1 0 0,0 0-1,1 1 1,0 0 0,-1 0 0,1 0 0,0 0 0,0 1 0,9-1 0,-11 2-28,0 0 0,-1 0-1,1 0 1,0 0 0,-1 0 0,1 1 0,-1 0 0,1 0 0,-1 0 0,1 0 0,-1 0-1,1 1 1,-1 0 0,0-1 0,0 1 0,0 0 0,0 1 0,3 2 0,31 40 207,-20-25-122,-1 0-1,-2 0 1,25 45 0,57 129 239,5 27 470,-99-218-821,7 21 69,8 34 1,-7-23-29,-6-25-21,-1 0-1,0 0 1,0 0-1,-2 1 1,1-1-1,-1 17 1,-1 10 49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3232,'0'0'1456,"3"0"-1173,8 0 218,-8 0-139,10 0 267,-10 1-581,1-1 0,-1 0 0,1 0 0,-1 0 0,0 0 0,1-1 0,-1 1 1,1-1-1,3-1 0,2-4 13,-8 5-49,1 0-1,-1 0 0,1 0 0,-1 1 0,1-1 1,0 0-1,0 1 0,-1-1 0,1 1 1,0-1-1,0 1 0,-1 0 0,3 0 0,8 0 106,-6 0-84,1 0-1,-1 0 0,0-1 0,8-1 0,-10 1-28,10-3-2,0 1-1,-1 0 1,25-1-1,87 4 255,76 0 22,-85-9-93,-10 1-88,173 8-150,39 0 165,-180 9-118,-6-1 7,410-8 127,-501 1-130,42 7 1,-42-3 18,44-1 1,1222-4 104,-1249 0-68,-14 2 58,59-7 0,-32-7-16,12 9-85,1 1-44,-38-4 4,-10 2-17,39-1-1,141 5-81,-195 0 206,40-8-1,-18 2 88,11 3-27,56 2 0,-36 2-100,40 8-32,8-1 52,103-8-122,110 0-240,-215 10 517,-21-3 44,40-7-193,-54-6-129,-14 1 39,-14 10 27,-29-1 14,89-1 122,-80-4-98,65-7 78,0-1-138,1450 9 373,-1531 0-354,41-8-1,-39 4 32,44-1 0,-47 5-18,22-2 0,-6-4-35,-20 2 10,-1 2 1,24-1 0,-14 4 30,-7-1 2,0 0 0,23-4 0,-15-1-13,-15 2 0,-1 1 1,0 1 0,21-2-1,-3 4 0,-11 0-28,-1-1 1,1 0 0,24-5-1,8-6-4,-1 5 68,-8-5-10,-29 10-28,0 0 0,15 0 0,-12 1 11,23-3 1,-10-1 12,-10 0-4,0 1 1,22 0-1,83 3-24,-115 0-9,0-1-1,1 0 1,-1 0-1,0-1 1,7-2-1,4-1 25,13-1 27,-8-5 33,5 5-48,-5-5-70,11 5 32,-21 4 36,108-27 148,-104 24-176,34-5 0,-20 5-45,9-6 22,-7 9 53,-26 2-15,-1 0 1,0 0-1,1 0 0,-1-1 1,8-2-1,9-8 111,-13 9-14,1 1 0,-1 0 0,1 1 0,11 0 0,-6 1 18,52-1 550,-65 0-634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0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3232,'0'-14'1035,"0"11"-614,0 6-229,0-3-184,0 1-1,0-1 1,0 1 0,0-1-1,0 1 1,1 0-1,-1-1 1,0 1 0,0-1-1,0 1 1,1-1 0,-1 1-1,0-1 1,0 1 0,1-1-1,-1 1 1,0-1 0,1 0-1,-1 1 1,1-1 0,-1 1-1,0-1 1,1 0 0,-1 1-1,1-1 1,-1 0 0,1 0-1,-1 1 1,1-1 0,-1 0-1,1 0 1,0 0 0,25 1 1119,-12-1-870,17 0 91,-9 1-132,-1-1 1,25-4-1,-20-2-69,-16 4-112,1 0 1,-1 0-1,21 0 0,-17 1 24,0-1-1,0 0 1,22-6-1,-32 7-30,3-1 27,0 1 1,0 1 0,12 0-1,-10 0 53,-9 0-105,0 0-1,0 0 0,0 0 1,0 0-1,0 0 0,0 0 1,0 0-1,0 0 0,0 0 1,1 0-1,-1 0 0,0 0 1,0 0-1,0 0 0,0 0 1,0 0-1,0 0 1,0 0-1,0 0 0,0 0 1,0 0-1,1 0 0,-1 0 1,0 0-1,0 0 0,0 0 1,0-1-1,0 1 0,0 0 1,0 0-1,0 0 0,0 0 1,0 0-1,0 0 0,0 0 1,0 0-1,0 0 0,1 0 1,-1 0-1,0 0 0,0-1 1,0 1-1,0 0 0,0 0 1,0 0-1,0 0 0,0 0 1,0 0-1,0 0 0,0 0 1,0 0-1,0-1 0,0 1 1,0 0-1,0 0 0,-1 0 1,1-1-3,0 1 1,0-1-1,1 0 1,-1 1-1,0-1 1,0 1-1,0-1 1,0 0-1,1 1 1,-1-1-1,0 1 1,0-1-1,1 1 1,-1-1-1,0 1 1,1-1-1,-1 1 1,1-1-1,-1 1 1,1-1-1,-1 1 1,1 0-1,-1-1 1,1 1-1,-1 0 1,2-1-1,-3 1-680,-5 0-104,3 0-245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2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17 938 4480,'-17'-17'2016,"34"17"-1728,1 0 544,-1 0-512,17 0 416,0-17-416,34 0 64,0 17-256,0-18 64,0 1-96,-16 0-3424,-1 0 1792</inkml:trace>
  <inkml:trace contextRef="#ctx0" brushRef="#br0" timeOffset="0.5">188 68 3808,'-34'-17'1728,"51"17"-1504,0 0 448,-17-17-416,51 17 384,-17 0-352,34-17-288,1 17-32,16-17 352,-17 17-160,0 0-2336,-34 17 1184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2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28 992,'0'0'4379,"3"0"-4140,-1 0-208,0 0 0,0 1-1,-1-1 1,1 1 0,0 0-1,0-1 1,2 3-1,11 2 93,4-13 80,-12 6-157,-1 1 0,0 0 0,0 1 0,0 0 0,13 0 0,-12 1 1,1-1 0,0 0 1,0-1-1,11-1 0,-1-3 14,-11 3-35,0 0 0,1 0 0,-1 1 1,11-1-1,53 2 38,-70 0-57,0 0 0,-1 0 0,1 0-1,0 0 1,0 0 0,-1 0 0,1-1 0,0 1 0,-1 0-1,1 0 1,0 0 0,-1-1 0,1 1 0,0 0 0,-1-1-1,1 1 1,-1 0 0,1-1 0,-1 1 0,1-1 0,-1 1-1,1-1 1,-1 1 0,1-1 0,-1 0 0,1 1 0,-1-1-1,1 0 1,-1 1 64,-1 7 28,1-4 200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2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2400,'0'-15'779,"0"15"-774,0 0 0,0 0 0,0 0 1,0 0-1,0 0 0,0 0 0,0 0 0,0 0 1,0 0-1,0-1 0,0 1 0,0 0 1,0 0-1,0 0 0,0 0 0,0 0 1,0 0-1,0 0 0,0 0 0,0 0 1,0-1-1,0 1 0,0 0 0,0 0 1,0 0-1,1 0 0,-1 0 0,0 0 1,0 0-1,0 0 0,0 0 0,0 0 0,0 0 1,0 0-1,0 0 0,0 0 0,0-1 1,0 1-1,0 0 0,1 0 0,-1 0 1,0 0-1,0 0 0,0 0 0,0 0 1,0 0-1,0 0 0,0 0 0,0 0 1,0 0-1,1 0 0,-1 0 0,0 0 1,0 0-1,0 0 0,0 1 0,19 0 459,-11-1-192,0 1 0,-1-1 0,1 0 0,-1-1 0,1 1 0,12-4 0,-12 1-183,-2 1-24,2-1 0,-1 2 0,0-1 0,0 1 0,0 0 0,12 0 0,-1 1-16,-10 1-30,0-1 1,0 0-1,1 0 1,-1-1-1,12-2 0,-11-1 33,5-1 46,4 10-24,-15-4-62,0 0 0,0 0 0,1 0 0,-1 0 0,1 0 0,-1-1 0,4 1 0,44-1-44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2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801 17 1568,'0'-14'501,"0"11"347,-3 3-490,3 0-337,-1 0 0,1 0 1,-1 0-1,1 0 1,-1 0-1,1 0 0,-1 0 1,1 0-1,-1 1 1,1-1-1,-1 0 0,1 0 1,-1 0-1,1 1 1,-1-1-1,1 0 0,-2 1 1,-3 12 256,3-9-248,-1 3 4,0-1 1,-1 1-1,0-1 1,0 0-1,0-1 1,-1 1-1,0-1 1,0 0-1,0 0 1,-1 0-1,-8 5 1,-20 20 159,-9 21-18,-16 17 11,-1 14-54,-14 3 22,12-2-17,16-39 38,18-17-53,-31 36 133,-3 3 90,50-55-274,0-1 0,0-1 0,-22 14 0,-17 2 222,35-11-196,14-13-88,1 1 0,-1-1 0,1 1 0,-1-1 0,0 0 0,0 1 0,1-1 0,-1 0 0,0 0 0,0 0 0,0-1-1,0 1 1,0 0 0,0-1 0,-1 1 0,1-1 0,-4 1 0,-11-1 33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2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1472,'1'-11'333,"-1"11"-328,0 0-1,0 0 0,0 0 0,0-1 0,0 1 0,0 0 1,0 0-1,0 0 0,0 0 0,0 0 0,0 0 0,0 0 1,0 0-1,0 0 0,1 0 0,-1 0 0,0 0 1,0 0-1,0 0 0,0-1 0,0 1 0,0 0 0,0 0 1,0 0-1,0 0 0,0 0 0,0 0 0,0 0 0,0 0 1,0 0-1,0 0 0,1 0 0,-1 0 0,0 0 0,0 0 1,0 0-1,0 0 0,0 0 0,0 0 0,0 0 0,0 0 1,0 0-1,0 0 0,0 0 0,1 0 0,-1 0 0,0 0 1,0 0-1,0 0 0,0 0 0,0 0 0,0 1 0,9 13 291,-2-1 56,7-8-42,-10-2-199,-1-1-1,1 1 1,-1 0-1,0 0 1,6 5-1,2 4 104,-4-5-77,7 7 89,0 0-1,-1 1 0,-1 1 1,13 21-1,-21-31-198,62 111 305,-55-94-263,-1 1 0,-1 1 0,8 35 0,-5-8-6,24 129 138,-30-127-72,-1-27-79,-2-9 81,3 34 0,-6 2 169,0-34-187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2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2496,'0'0'1120,"34"-17"-992,0 17 448,1 0-352,-1 0 256,34 0-256,-17 0-128,17 17-64,-17-17 96,-17 0-64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2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2400,'0'0'1088,"17"17"-960,0-17 736,0 17-512,0-17 544,34 0-480,0 0-96,-17-17-192,18 0 128,-1 17-160,0-17-32,-17 17-32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2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3648,'0'0'1664,"34"17"-1472,0-17 480,-17 0-416,34 0 32,-17 0-160,18 0 64,-1 17-128,-17 0-3904,0 0 2112</inkml:trace>
  <inkml:trace contextRef="#ctx0" brushRef="#br0" timeOffset="1">18 222 3904,'-17'0'1760,"17"17"-1536,17-17 448,0 0-416,17 0 256,0 17-288,17-17 0,18 0-128,-18 0-2016,0 0 1024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4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3904,'0'0'1760,"-17"0"-1536,17 17 1536,0 34-608,-17-17-672,0 0-96,0 34-256,0-17 480,-17 1-352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4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3808,'-18'0'1952,"18"17"-608,18 17-544,-18-17-480,-18 34 256,18 0-320,-17 0 352,0 17-352,-17-16-832,17-1 320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0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87 224,'-28'-15'85,"28"15"-84,-1 0 0,1 0 1,0 0-1,0 0 0,-1 0 0,1 0 0,0 0 0,0 0 0,-1 0 0,1 0 0,0 0 0,0 0 0,0-1 0,-1 1 0,1 0 0,0 0 0,0 0 1,0 0-1,0-1 0,-1 1 0,1 0 0,0 0 0,0 0 0,0-1 0,0 1 0,0 0 0,0 0 0,-1 0 0,1-1 0,0 1 0,0 0 0,0 0 1,0-1-1,0 1 0,0-4-1,0 2 19,0 0 0,0 0 0,-1 0 0,2 0-1,-1 0 1,0 0 0,0 0 0,1 0 0,-1 0 0,2-3 0,9 0 189,-5-2 98,-6 6-277,1 0 0,-1 0 0,1 1 0,0-1 0,0 0 0,-1 1 1,1-1-1,0 0 0,0 1 0,0-1 0,0 1 0,0-1 0,0 1 0,0 0 0,0-1 0,0 1 0,0 0 0,1 0 0,9-5 159,-7 3-130,-1 1 0,0-1 0,0 1 0,1 0 0,-1 0 0,1 1 0,-1-1 0,1 1 0,5-1 0,14 1 46,-7-1 89,25 3 0,-36-2-152,0 1-1,0 0 1,-1 0 0,1 0 0,-1 1 0,1 0 0,-1 0-1,0 0 1,1 0 0,3 3 0,0 2 14,0 0 0,-1 1 0,0-1 0,0 1 0,-1 1 0,1 0 0,-2-1 0,0 2 0,0-1 0,0 0 0,-1 1 0,3 11 0,-1-1 10,-2 1 0,0-1-1,-1 1 1,0 0 0,-2 21 0,-2-20 18,0 0 0,-7 25 1,4-18 7,3-19-48,-1 0-1,-5 19 1,5-25-31,0 0 1,0 0-1,-1 0 1,1 0-1,-1 0 1,0 0-1,0-1 1,-4 5-1,-4 3 25,-1-1 0,0 0-1,-1-1 1,0 0 0,0-1-1,-1 0 1,-17 6 0,21-11-28,0-2 1,0 1-1,0-1 1,0-1 0,-19-1-1,8 1 19,17 0-13,-1 0 1,1 0-1,-1-1 1,1 0 0,-1 1-1,1-2 1,-6-1-1,8 2-17,0 0 0,0 0 0,0 0-1,1 0 1,-1 0 0,0-1 0,1 1 0,-1-1 0,1 1-1,0-1 1,-1 1 0,1-1 0,0 0 0,0 1 0,0-1-1,0 0 1,-1-4 0,1 4-1,1 0 0,0 0-1,-1 0 1,1 0 0,0 0-1,0 0 1,0 0 0,0 0-1,1 0 1,-1 0 0,0 0 0,1 0-1,0 0 1,-1 0 0,1 0-1,0 0 1,0 1 0,0-1-1,0 0 1,0 0 0,0 1 0,1-1-1,-1 1 1,3-3 0,3-2-11,0 1 1,0 0 0,0 0-1,15-7 1,0 1-13,-1 2 1,1 0-1,0 2 0,25-6 1,-40 12-11,0 0 1,0 0-1,0 1 1,0-1-1,0 2 1,0-1-1,0 1 0,8 1 1,-8 1-66,0-1-1,13 8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120 366 1472,'40'-20'667,"-36"18"-629,-1 0 47,1 0-1,-1 1 1,0-1 0,1 1 0,-1 0-1,1 0 1,-1 0 0,1 1 0,-1-1-1,5 1 1,-7 0-26,1-1 0,0 1 0,-1 0 0,1 0 0,0-1 0,-1 1 0,1-1 0,-1 0 0,1 1 0,-1-1 0,1 0 0,-1 0 0,1 0 0,-1 0 0,0 0 0,1 0 0,-1-1 0,0 1 0,0 0 0,0-1 0,0 1 0,0 0 0,0-1 0,0 1 0,-1-1 0,1 0 0,0-2 0,11-15 668,-9 17-258,-3 0-418,0 1 0,0-1-1,-1 1 1,1-1 0,0 1-1,-1 0 1,1-1 0,0 1 0,-1 0-1,0-1 1,1 1 0,-1 0-1,0 0 1,1-1 0,-1 1 0,0 0-1,0 0 1,0 0 0,0 0 0,0 0-1,-2-1 1,-1 0-62,-1-1 0,0 1 1,0 0-1,-7-3 0,-11-4 90,23 9-79,-7-4 22,-1 1-1,1 0 1,-11-3-1,15 5-10,-1 1 1,0-1 0,1 1-1,-1 0 1,0 0-1,1 0 1,-1 0-1,0 1 1,1-1-1,-1 1 1,-4 1-1,-20 10-123,25-11 99,0 0 0,0 0 0,1 0 0,-1 1 0,1-1 0,-1 1 0,1 0 0,-1 0 0,1 0 0,0 0 0,0 0 0,0 0 0,0 1 0,0-1-1,0 1 1,1-1 0,-3 6 0,-7 9 8,9-13 37,-1 0-1,1 1 0,0-1 0,1 0 0,-1 1 0,1-1 0,0 1 0,0-1 0,0 1 0,0 0 0,1-1 0,0 1 0,0 0 0,0-1 0,1 1 0,1 6 0,-1-7-6,0-1-1,0 1 0,1-1 0,-1 1 1,1-1-1,0 1 0,0-1 0,0 0 0,1 0 1,-1 0-1,1 0 0,-1-1 0,1 1 1,0 0-1,0-1 0,0 0 0,1 0 0,-1 0 1,0 0-1,1-1 0,-1 1 0,1-1 1,7 2-1,10 0 69,0-2 0,0 0-1,22-2 1,4 0 128,-31 1-151,0-1 0,-1 0 0,1-1 1,-1-1-1,24-7 0,-14 1 13,49-13-273,-69 21 168,0 0 0,0 0-1,0 0 1,0-1-1,-1 1 1,1-1 0,-1 0-1,1-1 1,-1 1 0,0-1-1,0 0 1,0 0-1,0 0 1,0 0 0,-1-1-1,5-5 1,2-1 13,22-22 46,-32 32-45,0 0 0,1-1 0,-1 1 0,0 0 0,1-1 0,-1 1-1,0-1 1,0 1 0,1-1 0,-1 1 0,0-1 0,0 1 0,0-1 0,0 1-1,0-1 1,0 1 0,0-1 0,0 1 0,0-1 0,0 1 0,0-1 0,0 1-1,0-1 1,0 1 0,0-1 0,0 1 0,-1-1 0,1 1 0,0-1 0,0 1-1,-1 0 1,1-1 0,0 1 0,0-1 0,-1 0 0,0 1-3,1 0 1,-1 0 1,1-1-1,-1 1 0,1 0 0,-1 0 0,1 0 1,-1-1-1,1 1 0,-1 0 0,1 0 0,-1 0 0,0 0 1,1 0-1,-1 0 0,1 0 0,-1 0 0,1 0 1,-1 0-1,1 1 0,-1-1 0,1 0 0,-1 0 0,1 0 1,-1 1-1,1-1 0,-1 0 0,1 1 0,-1 0 0,-12 9-136,13-10 144,-3 5-136,3 10 103,1 21 71,0-34-19,-1 1 0,1-1-1,0 1 1,-1-1 0,1 0 0,1 1-1,-1-1 1,0 0 0,0 0-1,1 0 1,-1 0 0,3 3-1,4 3 50,12 12 190,-19-20-243,0 1 0,-1-1-1,1 1 1,0-1-1,0 1 1,0-1-1,0 1 1,0-1 0,0 0-1,0 0 1,-1 1-1,1-1 1,0 0 0,0 0-1,0 0 1,0 0-1,0 0 1,0 0-1,0 0 1,0 0 0,0-1-1,0 1 1,2-1-1,16-10 223,-5 7-155,-9 3-104,-1 0 1,0-1 0,0 1 0,1-1-1,-1 0 1,0 0 0,4-3-1,54-29-621,-59 31 609,0 0 0,0 0 0,0 0 0,0 0 0,-1-1 0,1 1 0,-1-1 0,0 1-1,0-1 1,2-6 0,0 2 6,-1 1-21,-3 6 45,1 1 0,-1-1 0,0 1 0,0 0 0,0-1 0,0 1 0,0-1 0,0 1 0,1-1 0,-1 1 0,0 0 0,0-1 0,1 1 0,-1-1 0,0 1 0,1 0 0,-1-1 0,0 1 0,1 0 0,-1-1 0,1 1 0,-1 0 0,0 0 0,1 0 0,-1-1 0,1 1 0,-1 0 0,1 0-1,-1 0 1,1 0 0,-1 0 0,0 0 0,1 0 0,-1-1-3,0 1 0,0 0 0,-1 0-1,1 0 1,0 0 0,-1 0-1,1 0 1,0 0 0,-1 0 0,1 0-1,0 0 1,-1 0 0,1 1-1,0-1 1,0 0 0,-1 0 0,1 0-1,0 0 1,0 0 0,-1 0-1,1 1 1,0-1 0,0 0 0,-1 0-1,1 0 1,0 1 0,0-1-1,-1 1 1,-1 10-171,-2 11 112,0-6 106,1 1-1,0-1 1,1 0-1,0 1 1,2 20 0,-3 29 125,-1-23 44,-6 82 290,10 65-107,-1-177-307,0 0 1,-1 0-1,0 0 1,-4 13-1,4-19-10,1-4-55,1 0 0,-1 0 0,1-1 0,-1 1-1,0 0 1,0-1 0,0 1 0,0-1-1,-1 1 1,1-1 0,-1 1 0,1-1-1,-1 0 1,0 0 0,0 0 0,0 0 0,0 0-1,0 0 1,-1-1 0,-3 4 0,-3 1 18,7-5-33,1 0 0,0 0 0,-1 0 0,1 0 0,-1 0-1,0 0 1,1 0 0,-1-1 0,0 1 0,1-1 0,-1 1 0,0-1 0,0 0-1,1 1 1,-1-1 0,-3 0 0,-6 0-2,5 0 27,0 1 0,0-1 0,0-1 1,0 1-1,1-1 0,-1 0 0,0 0 0,0 0 0,1-1 0,-1 0 0,1 0 0,-1-1 1,-8-4-1,10 4-33,1 0 1,-1 0 0,0 0-1,1 0 1,0-1-1,-1 1 1,1-1 0,1 0-1,-1 0 1,1 0-1,-1 0 1,1-1 0,0 1-1,1-1 1,-1 1-1,-1-7 1,1-7-53,1 0 1,1 0-1,0 0 0,1 0 0,1 0 1,1 0-1,0 0 0,1 1 1,1-1-1,14-31 0,-8 30 83,21-29 0,-24 36-25,26-34-91,1 1-1,2 2 0,79-70 1,-37 53-45,24-20 30,-35 18 89,-17 19 16,-14 1 32,-17 24 51,-18 17-82,1-1 0,-1 0 1,0 1-1,0-1 0,0 0 0,0 0 1,0 0-1,0 0 0,-1-1 0,1 1 1,-1 0-1,0-1 0,1 1 0,-1-1 1,0 1-1,-1-1 0,1 0 0,0 1 1,-1-1-1,1 0 0,-1 1 0,0-5 1,0 7-9,0-1 1,1 1-1,-1 0 0,0 0 1,0-1-1,0 1 1,0 0-1,0 0 1,0 0-1,0-1 0,0 1 1,0 0-1,0 0 1,0-1-1,0 1 1,0 0-1,0 0 0,0-1 1,-1 1-1,1 0 1,0 0-1,0 0 1,0-1-1,0 1 0,0 0 1,0 0-1,-1 0 1,1-1-1,0 1 1,0 0-1,0 0 0,0 0 1,-1 0-1,1 0 1,0-1-1,-7 9-84,-11 28 61,11-21-50,4-8 47,0 1-1,1-1 0,-1 1 1,2 0-1,-1 0 0,1-1 1,0 1-1,0 0 0,1 0 1,1 12-1,0-6 36,-1 0 0,0-1 0,-5 22 0,1-15 27,1-9 3,1 0-1,0-1 0,-1 21 0,3 34 369,0-62-369,0 1 0,0-1-1,0 1 1,-1-1-1,1 1 1,-1-1-1,0 0 1,0 0-1,0 1 1,-3 3-1,0-1 102,0-1-1,0 1 0,-1-1 0,-6 6 0,-3 0 19,12-10-142,1-1 0,-1 1 0,1-1 0,-1 1 0,1-1 0,-1 0 0,1 0 0,-1 0 0,-1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5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6560,'-17'0'2976,"0"17"-2592,0 0 416,17 0-512,-17 17 32,0 1-192,0-18 128,17 17-160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5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5312,'-17'35'2400,"0"-1"-1376,17-17-768,-17 0 320,17 0-320,0 0 0,0 0 288,17-17-3904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5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17 151 2304,'-14'14'752,"11"-8"-453,3 74 1567,3-75-1466,9 14-107,-10-14-227,0-1 1,1 0 0,0 0 0,0 1 0,6 6-1,3 0 105,-10-8 389,1-6-363,9-8-79,-10 5-28,-2-42 236,0 47-334,0 1-1,0-1 1,0 0 0,0 1 0,0-1 0,0 1-1,0-1 1,0 1 0,0-1 0,0 1 0,0-1-1,0 1 1,0-1 0,1 1 0,-1-1 0,0 1 0,0-1-1,1 1 1,-1-1 0,0 1 0,1-1 0,-1 1-1,0-1 1,1 1 0,-1 0 0,0-1 0,1 1-1,-1 0 1,1-1 0,-1 1 0,2-1 0,5-3-104,-2-8-96,10 7 107,-7-1 99,-6 5 7,-1 0-1,1 0 1,-1 0 0,1 1-1,0-1 1,-1 0 0,1 1 0,0-1-1,-1 1 1,1-1 0,0 1 0,0 0-1,2-1 1,-2 1 6,1 0 0,-1 0 1,1 0-1,-1 0 0,1 0 0,-1 0 0,1 1 1,-1-1-1,1 1 0,-1 0 0,0-1 0,1 1 0,-1 0 1,0 1-1,1-1 0,-1 0 0,0 1 0,0-1 0,0 1 1,2 1-1,-1 1 2,1-1 0,0 0 0,0 0 1,1 0-1,-1 0 0,0-1 0,1 0 0,0 0 1,-1 0-1,11 2 0,-9-2 59,1 0 0,0 0-1,-1 1 1,0 0 0,10 6 0,-13-7-33,1 0 0,-1 0 0,1-1 0,0 1 0,0-1 0,-1 1 0,9 0 0,33 1 337,-42-3-386,0 0 0,0 0 0,-1 0 0,1 1 0,0-1 0,0 1 0,-1 0 0,1 0 0,-1 0 0,5 2 0,-4-1 2,-1-1 0,1 0 0,-1 0 0,1 0 0,0 0 0,-1-1 0,1 1 0,0-1 0,0 0 0,4 1 0,6-1-19,-9 1-2,-1-1-1,1 0 0,-1 0 0,1 0 0,-1 0 0,0-1 1,1 1-1,-1-1 0,5-1 0,20-11-137,-18 12 96,3-2 42,38-26 72,-50 29-43,1-1 0,-1 1 1,1-1-1,-1 1 0,1 0 0,0 0 0,-1 0 1,1-1-1,1 2 0,-1-1 22,-1 0 0,1 0 1,-1-1-1,1 1 0,-1 0 0,1 0 0,-1-1 1,1 1-1,1-1 0,11-11 154,-11 10-80,-3-1-59,-3-12-47,2 14 6,0 0 0,0-1 1,-1 1-1,1 0 0,0-1 1,-1 1-1,1 0 0,-1 0 1,0 0-1,1 0 0,-1 1 1,0-1-1,1 0 0,-1 1 1,0-1-1,0 1 0,0-1 1,1 1-1,-1 0 0,-2 0 1,-8-1 84,-22 2 0,21-1 20,13 0-96,0 0 0,-1 0 0,1 0-1,0 0 1,-1 0 0,1 0-1,0 0 1,-1 0 0,1 0 0,0 0-1,-1 0 1,1 0 0,0 1-1,-1-1 1,1 0 0,0 0 0,-1 0-1,1 0 1,0 1 0,-1-1-1,1 0 1,0 0 0,0 0 0,-1 1-1,1-1 1,-14 12 107,-1-7-91,10 7-202,-2-8 87,6-3 92,1-1 0,-1 0 1,1 0-1,-1 1 0,1-1 1,0 0-1,-1 1 0,1-1 0,-1 1 1,1-1-1,0 0 0,-1 1 0,1-1 1,0 1-1,-1-1 0,1 1 1,0-1-1,0 1 0,0-1 0,-1 1 1,1-1-1,0 1 0,0-1 1,0 1-1,0-1 0,0 1 0,0-1 1,0 1-1,0 0 0,0-1 0,1 2 1,-1-1 4,0 1 1,0 0-1,0 0 1,1 0-1,-1-1 1,1 1 0,-1 0-1,1-1 1,0 1-1,-1 0 1,1-1-1,0 1 1,2 1-1,2 6 33,-5-8-23,1 0-1,-1 0 1,1 1 0,0-1 0,-1 0-1,1 0 1,0 0 0,0 0-1,0 0 1,0 0 0,2 2-1,-1-3 19,-1 1 0,1-1 0,0 1 0,0-1 0,0 0 0,0 0-1,0 0 1,2 0 0,6 0 24,6 0 91,-4 1-87,0-1 1,0-1 0,18-2-1,-11-3-261,-1-1-1,25-11 0,-32 12-41,20-15-1,-19 14 158,-11 5 82,1 1-1,-1 0 0,0 0 1,1 0-1,-1-1 0,0 1 1,1-1-1,-1 1 0,0-1 1,0 1-1,0-1 0,-1 0 1,1 0-1,0 1 0,-1-1 1,1 0-1,-1 0 0,1 0 1,-1 1-1,0-4 0,3-8 3,1 4 4,1-5 19,-7 5 0,0-1 0,-1 0 0,0 1-1,0-1 1,-1 1 0,-8-13 0,2 6-44,6 11 10,0 0-1,1 0 1,0-1-1,-4-8 1,1-6-40,-5 6 17,11 15 23,-1-1 1,1 1-1,-1 0 0,1 0 1,0 0-1,0 0 0,-1 0 0,1-1 1,0 1-1,0 0 0,0 0 1,0 0-1,0 2 0,0-1 11,0-1 1,1 1-1,-1 0 0,0-1 1,1 1-1,-1 0 0,1-1 0,-1 1 1,1 0-1,0-1 0,0 1 1,0 1-1,6 11 22,-6-10 0,0 1 0,0-1 0,-1 1 0,0 9 0,0-8 5,0 0 1,1 0-1,1 9 0,3 3 54,-3-11-45,0 0 0,0 0 1,-1 0-1,0 1 0,0 6 0,-1 3 85,0-10-73,-1 0 0,1 0 1,1-1-1,0 1 0,1 8 1,10 7-9,-11-3 12,-1-17-31,-1 1 1,1-1 0,1 1-1,-1-1 1,0 1-1,0 0 1,1-1 0,0 1-1,1 4 1,1-3 17,1 1 0,-1-1 1,1 0-1,6 6 1,-5-6-6,-5-4-29,0 1 1,0-1-1,1 0 0,-1 0 0,0 0 1,0 1-1,1-1 0,-1 0 0,0 0 1,1 0-1,-1 1 0,0-1 0,1 0 1,-1 0-1,0 0 0,1 0 0,-1 0 1,0 0-1,1 0 0,-1 0 0,0 0 1,1 0-1,-1 0 0,0 0 0,1 0 1,9 0 36,-1 0-6,0 0 0,0 0 0,17-3-1,8-8 6,-28 10-32,1-1 1,-1 1 0,9-4-1,26-23 0,-17 11-22,6-5-66,-22 16 50,1 0 1,15-9 0,7 1-295,-30 15 302,0 1-1,-1-1 0,1 0 0,-1 0 0,0 1 0,0-1 0,1 0 0,-1 1 0,0-1 1,0 0-1,0 1 0,0-1 0,0 0 0,0 1 0,-1-1 0,1 0 0,0 0 0,-1 1 1,1-1-1,-2 2 0,0 0 44,0 1 1,1 0-1,-1 0 0,0 0 1,1 0-1,0 0 0,0 0 1,0 0-1,1 0 1,-1 8-1,1 138 754,0-146-737,0-1-1,1 0 0,-1 1 0,1-1 0,-1 1 0,1-1 0,0 0 1,0 0-1,1 0 0,-1 1 0,3 3 0,-2-2 23,-2-5-49,0 0-1,0 0 1,1 1-1,-1-1 1,0 0 0,0 0-1,0 0 1,0 1-1,0-1 1,0 0-1,0 0 1,0 1-1,0-1 1,1 0-1,-1 0 1,0 0-1,0 1 1,0-1-1,0 0 1,1 0 0,-1 0-1,0 0 1,0 0-1,0 1 1,1-1-1,-1 0 1,0 0-1,0 0 1,0 0-1,1 0 1,-1 0-1,0 0 1,0 0-1,1 0 1,0 0 1,-1 0 0,1 0 0,-1 0 0,1 0-1,-1 0 1,1 0 0,-1 0 0,1 0 0,-1 0 0,1-1 0,-1 1 0,0 0 0,1 0-1,-1 0 1,1-1 0,-1 1 0,0 0 0,1-1 0,-1 1 0,1 0 0,-1-1 0,0 1-1,1-1 1,-1 0 0,4-12 245,-2 1-64,15-28 172,-14 31-360,0 0 0,0-1 0,-1 1 0,-1-1 0,0 1 0,0-20 0,-1 29-3,0-4 10,0 0 0,1-1-1,-1 1 1,2-7-1,10-15 39,-11 12-68,0 1 0,0-22 0,-2 17-501,2 15 485,0 0 0,-1 0 0,1 0 0,0 0 0,0 0 0,1 0 0,-1 1 0,1-1 0,-1 0 0,1 1 0,0-1 0,0 1 1,0-1-1,3-2 0,-2 3 9,-1 0 0,0 0 0,0-1 0,1 2 0,0-1 0,-1 0 0,1 1 0,0-1 0,0 1 0,-1 0 0,1-1 0,0 1 0,0 1 0,5-2 0,148 2 368,-148 0-192,-16 0 49,8 0-196,0 0 0,0 0 0,0 0 0,0 0 0,-1 0 0,1 0 0,0 0 0,0 0 1,0 0-1,0 0 0,0 0 0,0 0 0,0 0 0,0 0 0,0 0 0,-1 0 0,1 0 0,0 0 0,0 0 0,0 0 0,0 0 0,0 0 0,0 0 0,0 0 0,0 0 1,0 0-1,0 1 0,-1-1 0,1 0 0,0 0 0,0 0 0,0 0 0,0 0 0,0 0 0,0 0 0,0 0 0,0 0 0,0 0 0,0 0 0,0 1 0,0-1 0,0 0 1,0 0-1,0 0 0,0 0 0,0 0 0,0 0 0,0 0 0,0 0 0,0 0 0,0 1 0,0-1 0,0 0 0,0 0 0,0 0 0,0 0 0,0 11 62,-3-5-69,-3 0-71,3-4 66,2-1 0,-1 1 0,0 0 1,0-1-1,1 1 0,-1 0 0,0 0 1,1 0-1,0 0 0,0 0 0,-1 1 0,1-1 1,1 0-1,-1 0 0,0 1 0,0-1 0,1 1 1,0-1-1,-1 4 0,1-6 10,0 5 0,0-1 0,0 0 0,-1 0 0,-1 8 0,-9 10-91,9-11 38,1-1-1,0 0 1,1 1-1,1 11 1,-1-6 22,0-14 43,0 1 0,1-1 0,-1 1 0,1-1 0,-1 1 1,1-1-1,0 0 0,0 1 0,0-1 0,0 0 0,0 0 0,1 0 1,-1 0-1,1 0 0,-1 0 0,1 0 0,0-1 0,0 1 0,2 2 1,3 2 42,-7-6-50,1 1-1,-1-1 1,0 0-1,0 0 1,1 1-1,-1-1 1,0 0-1,1 0 1,-1 0-1,0 1 1,0-1-1,1 0 1,-1 0 0,0 0-1,1 0 1,-1 0-1,1 0 1,-1 0-1,0 0 1,1 0-1,-1 0 1,0 0-1,1 0 1,-1 0-1,1 0 1,7 1 70,-1-1-41,-1 1 1,0-1-1,1 0 0,-1-1 0,0 1 0,13-4 0,2-8-40,-17 9 25,1 0 1,-1 1-1,1-1 1,7-2-1,1 1 14,-10 4-29,0-1 0,0 0 0,-1 0 0,1 0 0,0 0 0,0 0-1,-1 0 1,1-1 0,-1 1 0,1-1 0,-1 1 0,1-1 0,-1 0-1,0 0 1,0 0 0,0-1 0,0 1 0,3-5 0,0-5-80,-5 11 69,0 0 0,1-1 0,-1 1 1,1 0-1,-1 0 0,1 0 0,0 0 1,-1 0-1,1-1 0,0 2 1,0-1-1,0 0 0,0 0 0,0 0 1,0 0-1,0 0 0,2 0 0,31-17-185,-20 16-32,-14 2 221,0 0 0,0 0-1,0 0 1,0 0 0,0 0-1,1 0 1,-1 0-1,0 0 1,0 0 0,0 0-1,0 0 1,0 0 0,0 0-1,0 0 1,0 0-1,0 0 1,1 0 0,-1 0-1,0 0 1,0 0 0,0 0-1,0 0 1,0 0 0,0 0-1,0 0 1,0-1-1,0 1 1,0 0 0,0 0-1,0 0 1,1 0 0,-1 0-1,0 0 1,0 0-1,0 0 1,0 0 0,0 0-1,0 0 1,0-1 0,0 1-1,0 0 1,0 0 0,0 0-1,0 0 1,0 0-1,0 0 1,0 0 0,0 0-1,0 0 1,0 0 0,0-1-1,0 1 1,0 0-1,0 0 1,0 0 0,0 0-1,0-1-7,0 1-1,0-1 1,0 1-1,0-1 1,0 1-1,0-1 1,0 1-1,0-1 1,0 1-1,0-1 1,0 1-1,0-1 1,1 1-1,-1 0 1,0-1-1,0 1 1,1-1-1,-1 1 1,0-1-1,1 1 1,-1 0-1,0-1 0,1 1 1,-1 0-1,0-1 1,1 1-1,-1 0 1,1 0-1,0-1 1,20 0-247,-12 1 173,2 0 59,-5 2-44,5 10 113,-8-9 1024,-17-3-1158,8 2 59,2 2 37,0 0-52,1 0 1,-1-1-1,1 1 0,-5 7 0,7-10 37,1 1-1,-1-1 0,0 0 1,1 1-1,-1-1 0,1 1 0,-1-1 1,1 1-1,-1 0 0,1-1 1,0 1-1,0-1 0,0 1 1,0-1-1,0 1 0,0 0 0,1-1 1,-1 1-1,0-1 0,1 1 1,1 2-1,3 3 32,0 0 1,1-1-1,0 0 0,1 0 1,9 7-1,0-6 30,-9-5-6,0 1 29,1-1-1,0 1 1,0-1 0,-1-1-1,1 0 1,0 0 0,0 0 0,1-1-1,-1 0 1,15-3 0,-2-3-5,40-16 0,-9 2-74,-4 6 138,-33 11-95,-13 3-28,1 0 1,-1-1-1,1 1 0,-1-1 1,1 1-1,-1-1 0,0 0 1,1 0-1,-1 0 0,0 0 0,0-1 1,1 1-1,-1-1 0,0 1 1,2-3-1,4-4 30,-4 5-20,-1-1 0,1 1 0,-1-1 0,0 0 0,3-4 0,-6 7-23,1 1 1,-1-1-1,0 1 1,0-1-1,0 0 1,0 1-1,0-1 1,0 1-1,0-1 1,0 0-1,0 1 1,0-1-1,0 1 1,0-1-1,0 1 0,0-1 1,0 0-1,-1 1 1,1-1-1,0 1 1,0-1-1,-1 1 1,1-1-1,0 1 1,-1-1-1,1 1 1,0 0-1,-1-1 1,1 1-1,-1-1 0,0 0 1,-19-10-230,14 8 209,3 2 4,-1 0 1,1 1-1,-1-1 1,1 1-1,-1-1 0,1 1 1,0 0-1,-1 0 1,-4 1-1,-4 0-158,9-1 136,0 0 0,1 1-1,-1 0 1,1 0-1,-1 0 1,1 0 0,-1 0-1,1 0 1,-1 0-1,1 1 1,0-1 0,0 1-1,0 0 1,0 0-1,0 0 1,0 0 0,0 0-1,1 0 1,-1 0-1,-2 5 1,4-6 42,-1 0 1,1 1-1,-1-1 0,1 1 0,-1-1 1,1 1-1,0-1 0,0 1 0,-1-1 1,1 1-1,0-1 0,0 1 1,1-1-1,-1 1 0,0-1 0,0 1 1,1-1-1,-1 1 0,1-1 0,-1 0 1,2 3-1,1 1 47,1-1 0,-1 0 0,0 0 0,8 6-1,-4-3 1,-5-5-22,0 0 1,0-1 0,0 1-1,1-1 1,-1 1 0,0-1 0,1 0-1,-1 0 1,1 0 0,0 0-1,-1 0 1,1 0 0,0-1-1,-1 1 1,1-1 0,0 0-1,4 0 1,3-1 52,-1 0 0,1-1 0,14-5 0,-7 3-123,17-2-26,-17 0-24,-14 5 62,1-1-1,-1 1 0,0 0 0,1 0 0,-1 0 0,1 1 1,-1-1-1,4 1 0,-6 0 17,-1 0 1,1 0-1,-1 0 1,1 0-1,0 1 1,-1-1-1,1 0 1,-1 0-1,1 0 1,-1-1-1,1 1 1,0 0-1,-1 0 1,1 0-1,-1 0 0,1 0 1,-1-1-1,1 1 1,-1 0-1,1 0 1,-1-1-1,1 1 1,-1 0-1,0-1 1,1 1-1,-1-1 1,1 1-1,-1-1 0,0 1 1,1 0-1,-1-1 1,0 1-1,0-1 1,1 1-1,-1-1 1,0 0-1,0 1 1,0-1-1,0 1 1,0-1-1,0 1 1,1-1-1,-1 1 0,-1-1 1,1 0-1,-2-5-170,-13-5 90,14 10 52,0 0 1,-1 0-1,1 1 1,-1-1-1,1 1 1,-1 0 0,1-1-1,-1 1 1,1 0-1,-1 0 1,0 0-1,-1 0 1,3 0 28,-1 0-1,1 0 1,-1 0 0,1 0-1,-1 1 1,1-1 0,-1 0-1,1 0 1,-1 0 0,1 1 0,-1-1-1,1 0 1,0 1 0,-1-1-1,1 0 1,-1 1 0,1-1-1,0 1 1,0-1 0,-1 1 0,1-1-1,0 0 1,-1 2 0,1-1 6,0 0 0,0-1 0,0 1 0,0 0 0,0 0 0,0 0 0,0 0 0,0 0 0,0 0 0,1 0 0,-1 0 0,0 0 0,1 0 0,-1 0 0,1 0 0,-1 0 0,1-1 0,-1 1 0,1 0 0,-1 0 0,1 0 0,0-1 0,0 1 0,-1 0 0,1-1 0,0 1 0,0-1 0,0 1 0,-1-1 0,2 1 0,35 19 222,-15-4-127,-18-12-58,0-1 0,0 1 0,1-1 0,-1 0 0,1-1 0,0 1 0,-1-1 1,1 0-1,0 0 0,0 0 0,1-1 0,-1 1 0,0-1 0,9 0 0,15 0 115,-13 0 54,1-1 1,0 0 0,24-5-1,1-6-85,-38 10-104,-1 1-1,0-1 1,0 0-1,0 0 1,0 0-1,0 0 1,0-1-1,-1 1 1,1-1-1,0 0 1,-1 0-1,1 0 1,2-3-1,6-4 16,8-2 39,-16 10-47,-1 0 0,0 0 0,0 0 0,0-1 0,-1 1 0,1 0 0,2-3 0,-2 3-11,-1-1 1,1 1 0,-1-1 0,1 1 0,-1-1-1,0 1 1,0-1 0,0 0 0,0 1-1,0-1 1,0 0 0,-1 0 0,1 0 0,0 0-1,-1 0 1,0 1 0,1-1 0,-1 0 0,0 0-1,0 0 1,0 0 0,0 0 0,0 0-1,-1 0 1,1 0 0,0 0 0,-1 0 0,0-2-1,-28-76 2,17 52 181,7 19-54,5 8-119,-1 0 0,1 0-1,0 0 1,-1 0 0,1 0 0,-1 0 0,1 1 0,-1-1 0,0 0 0,1 0 0,-1 0 0,0 0 0,0 1 0,1-1 0,-1 0 0,-1 0-1,1 2-7,0-1 0,0 1 0,0-1 0,0 1 0,1 0-1,-1 0 1,0 0 0,1-1 0,-1 1 0,0 0 0,1 0-1,-1 0 1,1 0 0,-1 0 0,1 0 0,-1 1 0,-1 2 10,0 0 1,0 0-1,1-1 1,-1 1-1,1 0 1,0 0-1,0 1 1,0-1-1,1 0 0,-1 8 1,1 18 56,-1-8 41,1-1 1,4 25-1,13 39 505,-16-82-601,0-1 1,0 1 0,0 0 0,0-1-1,0 1 1,1-1 0,-1 1-1,1-1 1,0 0 0,-1 0 0,1 0-1,0 0 1,0 0 0,1 0 0,-1 0-1,0-1 1,1 1 0,-1-1 0,4 2-1,-2-1-241,0-1-1,0 0 0,0 0 1,0 0-1,0 0 0,1-1 0,-1 0 1,0 0-1,0 0 0,0 0 1,1 0-1,6-3 0,-3 1-366,-1-1 0,13-6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0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34 2304,'0'-17'1056,"17"0"992,-17 34-640,0 0-800,0 17-64,0 17-320,-34 1-128,17-1-64,-34 0 672,-1 0-384,1 0-1344,0-17 544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0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 1664,'0'-8'407,"0"9"2,0 20 331,0 33-168,0-39-387,-2 0 0,-5 26 1,4-28 28,1 0 1,-1 23 0,3-25-83,-1 0 1,0-1-1,-1 1 1,-3 12 0,0-3 4,-12 48 545,16-65-604,0 0 0,0 0-1,0 0 1,0 0-1,0 0 1,-1-1-1,1 1 1,-1 0 0,0-1-1,-2 4 1,3-7-48,1 0 1,0 0-1,-1 1 1,1-1-1,0 0 1,-1 0-1,1 0 1,0 0-1,0 0 1,0 0-1,0 0 0,0 0 1,0-1-1,0-14 81,-1-4-68,1 0 0,1 0 0,1 0-1,1 0 1,9-35 0,-4 30-22,-4 11 19,1-1 1,0 1-1,10-17 0,14-8-27,-22 30-87,0-1 0,0 0 0,5-10 0,-7 9-16,-4 10 90,-1 0 0,0-1 0,1 1-1,-1 0 1,1 0 0,-1 0 0,1 0 0,0 0 0,-1 0-1,1 0 1,0 0 0,0 0 0,-1 0 0,1 0-1,0 0 1,0 0 0,0 0 0,0 1 0,0-1-1,1 1 1,-1-1 0,0 1 0,0-1 0,0 1 0,0-1-1,1 1 1,-1 0 0,0 0 0,0 0 0,1-1-1,-1 1 1,2 1 0,12-1 107,-10 2 90,1 5-139,-4-5-34,-1 0 1,1 0-1,0 0 1,0-1 0,0 1-1,0 0 1,0-1 0,0 1-1,0-1 1,0 0 0,1 0-1,-1 1 1,1-2 0,-1 1-1,0 0 1,1 0 0,4 0-1,-4-1-15,0 0 0,1 1 0,-1-1 1,0 1-1,0 0 0,7 2 0,-8-2-87,1 0 0,-1 0 1,1-1-1,-1 1 1,1-1-1,4 1 0,15-6-1566,-10 2 728,-6 1 446,0 2-1,0-1 1,10 1-1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0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4064,'0'0'2080,"17"0"-928,0 0-704,17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0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3488,'0'17'1568,"0"0"-1344,17 0 160,17-17 320,0 17-416,1-34-1664,-1 17 736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0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1 684 1888,'14'57'613,"-13"-54"-578,-1 0 0,1 0 0,-1 0 0,1 0 0,-1 0 1,0 5-1,-1 6 40,1-9-13,-1 1 0,1-1 1,1 1-1,-1-1 0,1 0 1,0 1-1,0-1 0,0 0 1,1 0-1,0 0 0,0 0 1,3 6-1,-2-4 123,0 1 1,0-1 0,-1 1-1,2 14 1,4 8 150,-6-23-148,1 0 1,0 0-1,1-1 1,-1 1-1,10 10 0,-10-14 218,-3 8 765,3-22-934,2 3-147,-4 6-64,0 1-1,0-1 1,0 0-1,0 1 1,0-1-1,-1 1 1,1-1-1,-1 0 1,1 0 0,-1 1-1,1-1 1,-1 0-1,0-2 1,0-3 9,0 0 1,1 0-1,0 0 1,0 0-1,0 0 1,3-7-1,2-9 21,3-38 47,2-1-41,91-347-259,-98 397 165,9-24 0,-10 32 33,-1 0 8,0 1 0,-1 0 0,1-1 0,-1 0 0,1 1 0,-1-1 0,0 0 0,0 0 0,-1 1-1,1-1 1,-1 0 0,0-5 0,0 5 17,0 2-6,0-1 1,0 1 0,0-1-1,0 1 1,0 0 0,1-1-1,-1 1 1,1 0 0,0-1-1,-1 1 1,1 0 0,0 0-1,0-1 1,0 1-1,1 0 1,-1 0 0,0 0-1,1 1 1,-1-1 0,1 0-1,2-2 1,8-7-90,-7 8 15,282 3 641,88 0-672,-205-8 85,4-1 0,113-8 0,-52 0 135,-10 0 167,-139 7-143,269-31 429,-236 26-471,-17 10-16,100-24 449,-185 27-369,0 1-1,1 0 1,19 2 0,2 0-1139,-31-1-137,-16 0-855,5 0 590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0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68 205 3712,'-51'0'1685,"51"3"-1466,0-2-211,1-1 0,-1 1 0,0 0 0,0 0 0,1 0 1,-1 0-1,0-1 0,1 1 0,-1 0 0,1 0 0,-1-1 0,1 1 0,0 0 0,-1 0 1,1-1-1,0 1 0,-1-1 0,1 1 0,1 0 0,19 11 167,-19-11-134,7 3 41,-1-1 0,1 0 0,12 3 0,-17-5-58,6 1 28,-1-1-1,1 0 0,-1-1 1,17 0-1,-4-1 39,0 0 66,44-8-1,-38 5-29,-6 1-50,-4 1-18,0-2 1,29-7-1,3-1 49,-14 4 149,-35 8-244,1-1 0,0 1 1,-1-1-1,1 1 0,0-1 1,-1 0-1,1 0 0,-1 0 1,1 0-1,-1 0 0,1 0 1,-1 0-1,0 0 0,1 0 1,-1-1-1,0 1 0,0 0 1,0-1-1,0 1 0,0-1 1,0 0-1,-1 1 0,1-1 1,0 0-1,-1 1 0,1-1 1,-1 0-1,0 1 0,0-1 1,1 0-1,-1-3 0,0 5-7,0-1 0,0 0 0,0 0 0,0 1 0,0-1 0,-1 0 0,1 0 0,0 1 0,0-1 0,0 0 0,-1 1 0,1-1 0,0 0 0,-1 0 0,-5-7-21,0 1 0,-1 0 0,0 0 0,0 0 0,-1 1 0,-10-7 0,11 8 59,-4-2 14,-1-1 0,-22-9 1,-8-5 20,32 16-81,7 3-11,-1 0 0,0 0 0,0 0 0,-1 1 0,1 0-1,0 0 1,-1 0 0,1 0 0,-1 1 0,0-1 0,0 1 0,1 0-1,-1 1 1,0-1 0,-7 1 0,10 0 1,1 0 0,-1 0 0,0 1 0,0-1 0,1 0 0,-1 1 0,0-1 0,1 1 0,-1-1 0,1 1 0,-1 0 0,1 0 0,-1 0 0,1 0 0,-1 0 0,1 0 0,0 0 0,0 0 0,-1 0 0,1 1 0,0-1 0,0 0 0,0 1 0,-1 2 0,-1 2-9,1 1 0,0 0-1,0 0 1,-2 11-1,0-1-15,2-9 36,-1 4 15,0 1-1,0 0 0,2 0 0,-1 14 0,2 160 159,0-180-182,-1 1 0,0-1-1,0 0 1,0 0 0,-1 0 0,1 0 0,-2 0 0,1 0 0,-6 9 0,-9 26 676,5-13-457,12-27-195,0-1 0,-1 1 0,0 0 0,1 0 0,-1-1 0,0 1 0,0 0 0,0-1 0,0 1 0,0-1 0,0 1 0,0-1 0,-1 0-1,1 1 1,0-1 0,-1 0 0,1 0 0,-1 0 0,0 0 0,1 0 0,-3 1 0,-1 0 22,5-2-23,-1 1-1,0-1 1,1 0-1,-1 1 0,0-1 1,0 0-1,1 0 0,-1 0 1,0 1-1,1-1 1,-1 0-1,0 0 0,0 0 1,0 0-1,-25 3 314,6 5-101,0-16-74,7 5-107,12 3-37,-1 0-1,0-1 1,1 1 0,-1 0 0,0-1 0,1 1 0,-1 0-1,1-1 1,-1 0 0,0 1 0,1-1 0,0 0-1,-1 0 1,1 0 0,0 0 0,-1 0 0,1 0 0,0 0-1,0-1 1,-2-1 0,2 1-2,1 1 1,-1-1-1,1 1 0,0-1 0,-1 1 1,1-1-1,0 0 0,0 1 0,0-2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0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13 102 2656,'-10'1'626,"8"2"-163,3-2-440,-1 0 0,1 0 0,0 0 0,0-1 0,-1 1 0,1 0 0,0-1 0,0 1 0,0-1 0,0 1 0,0-1 0,0 1 0,0-1 1,2 1-1,0 0 54,0 0 0,1-1 0,-1 1 0,1-1 1,-1 0-1,1 0 0,4 0 0,17 0 250,-2 0-124,87-3 297,-13-9-393,-32 7-73,89-10 92,-51-2-48,120-14 84,-123 25-82,-18-5-64,20-6-128,-101 17 122,1-1-1,-1 1 1,0 0-1,0 0 1,0 0 0,0-1-1,0 1 1,0 0-1,0 0 1,0 1 0,0-1-1,0 0 1,1 0-1,-1 0 1,0 1-1,0-1 1,1 1 0,-2-1-8,0 0 0,0 1 1,1-1-1,-1 0 0,0 0 1,0 0-1,0 1 1,0-1-1,1 0 0,-1 0 1,0 1-1,0-1 0,0 0 1,0 1-1,0-1 1,0 0-1,0 0 0,0 1 1,0-1-1,0 0 0,0 0 1,0 1-1,0-1 0,0 0 1,0 1-1,0-1 1,0 0-1,0 0 0,0 1 1,0-1-1,-1 0 0,1 0 1,0 1-1,0-1 1,0 0-1,0 0 0,-1 1 1,1-1-1,0 0 0,0 0 1,-1 0-1,-16 6-34,-14 8-5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0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2656,'39'0'1173,"-14"0"-778,43-1 1243,-65 1-1578,1 0 1,0 0-1,0 1 0,-1-1 0,1 1 1,0 0-1,-1 0 0,1 0 0,-1 1 0,1-1 1,-1 1-1,6 4 0,-6-3 36,-3-1-27,0 0-50,0 0-1,-1 0 1,1 0-1,-1 0 1,0 0-1,1 0 1,-1-1-1,0 1 1,0 0-1,0 0 1,0-1-1,0 1 1,-1-1-1,-1 3 1,3-4-13,0 0 0,-1 1 0,1-1 0,0 0 1,0 0-1,-1 0 0,1 1 0,0-1 0,-1 0 0,1 0 0,0 0 1,-1 0-1,1 1 0,0-1 0,-1 0 0,1 0 0,0 0 1,-1 0-1,1 0 0,0 0 0,-1 0 0,1 0 0,0 0 0,-1 0 1,1 0-1,-5 0 32,0 1 0,1 0 0,0 0-1,-1 0 1,1 0 0,-1 1 0,1 0 0,-6 3 0,7-4-11,1 0 1,-1-1-1,0 1 0,0 0 0,1-1 1,-4 0-1,-10 3 115,15-3-139,1 0 1,-1 1-1,1-1 1,0 0 0,-1 0-1,1 0 1,0 1-1,-1-1 1,1 0 0,0 0-1,-1 1 1,1-1 0,0 0-1,0 1 1,-1-1-1,1 0 1,0 1 0,0-1-1,-1 1 1,1-1-1,0 0 1,0 1 0,0-1-1,0 1 1,0-1 0,0 0-1,0 1 1,0 0-1,0-1 20,1 1-1,0-1 1,0 1-1,0-1 0,0 0 1,0 1-1,0-1 0,0 0 1,0 0-1,0 0 1,0 0-1,0 0 0,0 0 1,1 0-1,22 0 259,-21 0-258,130 0 425,-78 0-3200,-35 0 1094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0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4480,'0'0'2016,"0"17"-1728,17-17 672,0 17-576,17-34 128,0 17-320,17 0 320,0 0-288,1-17-384,-18 17 64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0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3552,'0'0'1632,"-17"17"-1440,0 0 992,0 0-704,0 34-128,17-17-224,-34 34 160,34-17-160,-17 1 160,17-1-160,0 0 64,17-34-96,-17 0-1184,0 0 576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0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2816,'0'-14'917,"0"13"-907,0 1 0,0 0 0,0 0 0,0-1 1,0 1-1,0 0 0,0 0 0,0-1 0,0 1 0,0 0 0,0 0 0,0 0 0,0-1 0,1 1 0,-1 0 0,0 0 0,0 0 0,0-1 0,0 1 0,1 0 0,-1 0 0,0 0 1,0 0-1,0 0 0,1-1 0,-1 1 0,0 0 0,0 0 0,1 0 0,-1 0 0,0 0 0,0 0 0,0 0 0,1 0 0,5-3 79,0 1 0,0 0 0,0 0 0,0 0 0,0 1 0,0 0-1,1 0 1,7 1 0,71 0 780,-83 0-859,0 0-1,-1 0 0,1 0 0,0 1 0,0-1 0,-1 1 0,1-1 0,0 1 0,-1 0 0,1 0 0,0-1 0,-1 1 0,2 2 0,6 2 62,-1-2 63,-8-3-122,1 0 1,-1 1-1,1-1 0,-1 0 1,1 0-1,-1 1 0,1-1 1,-1 0-1,1 0 0,-1 1 1,0-1-1,1 1 0,-1-1 1,1 0-1,-1 1 0,0-1 1,1 1-1,-1-1 0,0 1 1,0-1-1,1 1 0,-1-1 1,0 1-1,0-1 0,0 1 1,1-1-1,-1 1 0,0-1 1,0 1-1,0-1 0,0 1 0,0 0 1,0-1-1,0 1 0,0-1 1,-1 1-1,1 0 0,0 47 986,0-41-962,-1-1 1,-1 0 0,1 1-1,-1-1 1,0 0 0,0 0-1,0 0 1,-1 0 0,0 0-1,-5 7 1,3-6-34,1 0-1,1 1 1,-1-1-1,-2 11 1,0 16-30,-22 49 139,18-58-29,8-21-71,1 0-1,-1 0 1,1 0-1,0 1 0,0-1 1,0 0-1,0 1 1,1-1-1,0 7 0,0-10-13,-1 1 0,1 0-1,-1 0 1,1 0 0,-1-1-1,0 1 1,-1 3 0,-4 9-118,8-9 126,0 0 1,0-1-1,0 1 0,5 7 1,7-6 153,-6-1 24,-6-4-147,-1 0 0,1 0 0,-1 0-1,1 0 1,0 0 0,-1-1 0,1 1-1,0 0 1,0-1 0,0 0 0,-1 1-1,1-1 1,0 0 0,3 0 0,21 1 238,-10 0-185,0-1 0,0 0 0,26-5-1,-8-6-521,-28 10 354,0 0-1,0 0 0,10 1 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0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3968,'-17'0'1824,"34"0"-1600,0 0 1120,0 0-768,17 0-320,0-17 32,0 0-160,0 0 64,0 17-96,0-35-2592,0 18 1344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0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2240,'14'-15'720,"-8"12"-448,56 3 4384,-56 3-4347,5 12 64,-5-1-133,1-10-151,-2 0-81,-3 10 685,-2-12-649,0 0 0,0-1 0,0 1-1,-1-1 1,1 1 0,-1-1 0,1 1 0,-1-1 0,0 0 0,1 1 0,-3 2 0,2-2 0,0 0 1,-1-1-1,1 2 0,1-1 1,-1 0-1,0 0 1,0 0-1,1 0 0,-1 0 1,1 1-1,0-1 0,-1 4 1,1 5 104,0-8 102,9-3-157,-1-1 0,0 0 1,0 0-1,1-1 1,-1 0-1,15-6 0,-8 3 3,17-6 52,-18 8-103,-11 2-216,-1 1 0,1 0 0,-1-1-1,1 0 1,-1 0 0,0 1 0,1-1 0,-1-1 0,0 1 0,0 0-1,0 0 1,1-1 0,-1 0 0,2-1 0,13-14-1398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5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3712,'-15'0'1221,"15"0"-1213,0 0 0,0 0 1,0 0-1,0 0 0,0 0 0,0 0 0,0 0 0,0 0 0,0 0 1,0 0-1,-1 0 0,1 0 0,0 0 0,0 0 0,0 0 0,0 0 1,0 0-1,0 0 0,0 0 0,0 0 0,0 0 0,-1 0 0,1 0 1,0 0-1,0 0 0,0 0 0,0 0 0,0 0 0,0 0 0,0 0 1,0 1-1,0-1 0,0 0 0,0 0 0,0 0 0,0 0 0,0 0 0,0 0 1,0 0-1,-1 0 0,1 0 0,0 0 0,0 1 0,0-1 0,0 0 1,0 0-1,0 0 0,0 0 0,0 0 0,0 0 0,0 0 0,0 0 1,0 0-1,1 1 0,-1-1 0,0 0 0,0 11 360,0-8 421,-3-3-239,-5 0 207,16 0-361,28 0-219,-18 0-147,-7 0-3,1-1 0,-1 0 0,1-1 0,-1 0 0,18-7 0,-12 4-12,0 1 1,22-3-1,164 3 97,-125 5-155,42-1 48,-119 0 15,1 0-1,0 0 0,0 0 0,0 0 0,-1 1 1,1-1-1,0 1 0,0-1 0,-1 1 0,1 0 1,0-1-1,-1 1 0,1 0 0,2 2 0,4 2 77,0-2 33,-8-2-119,1-1-1,-1 0 1,1 0 0,-1 0-1,1 0 1,-1 0 0,0 1-1,1-1 1,-1 0-1,1 1 1,-1-1 0,1 0-1,-1 0 1,0 1-1,1-1 1,-1 1 0,0-1-1,1 0 1,-1 1-1,0-1 1,0 1 0,1-1-1,-1 1 1,0-1-1,0 1 1,0-1 0,0 1-1,1-1 1,-1 1-1,0-1 1,0 1 0,0-1-1,0 1 1,0-1-1,-1 1 1,2-1-8,-1 0 1,0 0-1,0 1 1,0-1-1,0 0 1,0 0-1,0 0 1,0 0-1,0 0 0,0 0 1,0 0-1,0 0 1,0 0-1,0 1 1,0-1-1,0 0 0,0 0 1,0 0-1,0 0 1,0 0-1,0 0 1,-1 0-1,1 0 0,0 0 1,0 0-1,0 1 1,0-1-1,0 0 1,0 0-1,0 0 0,0 0 1,0 0-1,0 0 1,0 0-1,0 0 1,0 0-1,-1 0 0,1 0 1,0 0-1,0 0 1,0 0-1,0 0 1,0 0-1,0 0 1,0 0-1,0 0 0,0 0 1,0 0-1,-1 0 1,1 0-1,0 0 1,0 0-1,0 0 0,0 0 1,0 0-1,0 0 1,-1 0-1,1 0 1,-1 0-1,1 0 1,-1 0-1,1 0 0,-1 0 1,1 0-1,0 0 1,-1 0-1,1 0 1,-1 0-1,1 1 1,-1-1-1,1 0 1,0 0-1,-1 0 1,1 1-1,-1-1 1,1 0-1,0 1 0,-1-1 1,1 0-1,0 1 1,-1-1-1,1 0 1,0 1-1,0-1 1,-1 0-1,1 1 1,0 0-1,-5 6 7,-7 0-4,10-6-9,1-1 0,0 1 0,0-1 0,0 1 0,0-1 0,0 1 0,0 0 0,0-1 0,0 1 0,0 0 0,0 0 0,0 0 0,1 0 0,-1 0 0,-1 1 0,1 1 3,0-1-1,-1 1 0,0-1 1,1 0-1,-1 1 0,0-1 0,0 0 1,-3 3-1,-11 11 33,12-9-31,0 0 0,0 1 1,1-1-1,-5 16 0,-9 22-81,-11 9 33,9-6 92,11-25 3,-19 36 1,-30 30 89,14-24-34,36-52-69,-2-1 0,0 1 0,0-1 0,-1-1 0,-14 14 0,21-23-25,-11 15 210,14-16-194,-1 1 0,0-1 0,0 1 0,1-1 0,-1 0 0,0 0 1,0 1-1,0-1 0,-1 0 0,1 0 0,-2 1 0,2-1-13,0-1 0,0 0 1,0 1-1,0-1 0,0 0 0,0 0 1,0 0-1,0 0 0,0 0 1,0 0-1,0 0 0,-1 0 0,1 0 1,0 0-1,0-1 0,0 1 0,0 0 1,0-1-1,0 1 0,0-1 0,-1 0 1,-2-1 22,0-1 1,0 0-1,0 0 1,1 0-1,-1 0 1,1 0 0,0-1-1,0 1 1,0-1-1,-4-7 1,-1-2 57,-9-26 0,16 36-84,-3-7 2,-1-1 1,-1 1-1,-11-17 0,11 18-30,0 1 0,1-2 0,0 1 0,0 0 0,-4-15 0,-42-121-104,39 116 69,8 21 5,1 0 1,-1 0-1,2 0 1,-1 0 0,1 0-1,1-1 1,-1 1-1,1-1 1,1-11 0,0 6-43,0 11 102,3 3-155,11 0 32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5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3072,'0'0'976,"6"0"-587,-4 0-342,1 0-1,0 0 1,-1 0-1,1 1 1,-1-1-1,1 1 1,-1-1-1,1 1 1,-1 0-1,0 0 1,1 0-1,-1 0 1,0 1-1,0-1 1,0 0-1,1 1 1,1 2 0,218 218 2630,-202-202-2451,-1 2-1,27 38 1,-25-31-52,2-1 1,33 32-1,-29-39-74,-24-19-88,-1 0 1,1-1-1,-1 1 0,0 0 0,1 0 0,-1 1 0,2 1 0,2 13 122,-4-8-44,6-1 77,-7-7-153,-1-1-1,1 0 1,-1 1-1,1-1 1,-1 0-1,0 1 1,1-1-1,-1 1 1,0-1 0,1 0-1,-1 1 1,0-1-1,1 1 1,-1-1-1,0 1 1,0-1-1,0 1 1,1-1-1,-1 1 1,0 0 0,0-1-1,0 1 1,0-1-1,0 1 1,0-1-1,0 1 1,0-1-1,0 2 1,0 4 112,-2 14-22,2-20-161,0 1-1,0-1 1,-1 1 0,1-1-1,0 1 1,-1-1-1,1 0 1,0 1-1,0-1 1,-1 1-1,1-1 1,-1 0-1,1 1 1,0-1 0,-1 0-1,1 0 1,-1 1-1,1-1 1,-1 0-1,1 0 1,-1 0-1,1 1 1,-1-1-1,1 0 1,-1 0 0,1 0-1,-1 0 1,1 0-1,-2 0 1,0 0-1063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5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17 3232,'0'-14'1035,"0"11"-246,0 6 91,0 9-203,-3-7 134,-1-1-699,1 0 0,0 0 0,0 0 0,0 0 0,1 1 0,-1-1 0,1 1 0,0-1 0,-2 6 0,3-3-46,-1-1 0,0 0 0,0 0-1,-1 0 1,1 0 0,-1 0 0,-1-1 0,1 1 0,-1-1 0,-6 8 0,-3 3 112,-15 31 0,-3 3 191,20-34-265,-2-2-1,0 1 0,-1-1 0,-1-1 1,-27 19-1,-87 46 234,82-52-248,26-13 114,-21 18 0,31-22-178,0-1 1,-1 0 0,0 0-1,0-1 1,-20 8 0,15-12-421,31-3-26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 2720,'0'0'891,"-3"3"-545,-7 7-115,-13 11 152,2 2-1,1 0 0,-26 39 0,-2 29-186,8-14-136,-19 19-44,48-79-12,-35 51 72,-34 27 267,43-53-169,-56 55 519,50-55-218,41-40-451,-2 2 43,0 0 0,0 0-1,-1 0 1,0 0 0,1-1-1,-1 0 1,-1 0 0,-6 3-1,-2 5 276,18-15-320,0 1 1,1 0 0,0-1-1,0 1 1,8-3 0,-7 3-4,1 0 0,-1-1 0,0 0 0,-1 0 0,11-9 0,21-29 200,-19 26-150,9-11-26,-19 16-64,11-19-1,-6 9-10,9-12-8,-11 17-14,-1 0 0,0 0 1,-2-1-1,11-25 0,3-34-117,-13 56 45,20-35-1,-4 7 39,17-37 82,-13 31-95,-15 23 21,-13 29 73,-1 0-1,1 0 0,0 0 0,-1 1 1,1-1-1,0 0 0,0 0 1,0 1-1,1-1 0,-1 1 0,0-1 1,0 1-1,1-1 0,-1 1 0,1 0 1,3-2-1,4-5-42,-3 1-24,0 0-28,-1 6 71,0 0-1,0 0 1,0 0-1,0 1 1,0 0-1,0 0 0,0 0 1,0 0-1,0 1 1,7 2-1,-7 0 63,0 1-1,0 0 1,0 0-1,-1 0 0,1 0 1,-1 1-1,0 0 1,-1-1-1,6 10 0,13 34 104,-13-31-102,11 23 21,2 37 27,-2-24-37,9 33 101,-20-54-96,20 45 1,1 2 24,-27-69-23,1 0 0,9 18 0,12 9 94,-18-15 5,-5-10-74,0-4 34,0-1 1,1 1 0,-1-1 0,2 1-1,-1-1 1,9 13 0,-11-19-131,-1-1 1,0 0-1,1 1 1,-1-1-1,0 1 1,1-1-1,-1 0 1,0 1-1,0-1 1,0 1-1,1-1 1,-1 1-1,0-1 1,0 1-1,0-1 1,0 1-1,0-1 1,0 1-1,0-1 1,0 1-1,0-1 0,0 1 1,0-1-1,0 1 1,0-1-1,-1 1 1,1-1-1,0 1 1,0-1-1,-1 1 1,1-1-1,0 1 1,0-1-1,-1 0 1,0 1-1,1 0-163,-1-1 3,0 1 1,0-1-1,0 0 0,0 0 0,0 1 0,0-1 0,1 0 0,-1 0 0,0 0 0,0 0 0,0 0 0,-2 0 0,-14 0-1664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0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2304,'-8'0'1018,"23"0"-793,29 0-284,-28 1 54,0 1 0,0 0 0,-1 1 0,1 1 0,15 5 0,13 4 24,-19-6 64,0 0 0,0 2 0,0 1 0,-1 0 0,-1 2 0,31 21 1,0 13 145,-39-35-200,-9-6-22,1 0 1,-1 1-1,6 6 1,-6-3 46,-1 0 1,0 0 0,0 0 0,-1 1 0,0 0 0,4 17 0,-8-25-34,1 0 0,-1 0 0,0 0 1,0 0-1,0 1 0,0-1 0,0 0 1,0 0-1,0 0 0,-1 0 1,1 0-1,-1 0 0,0 0 0,1 0 1,-1 0-1,-1 2 0,-1 1 68,0-1-1,0 0 1,-1 0 0,-5 5-1,7-7-55,-5 5 64,-1 0-1,0 0 1,0-1 0,-1-1 0,0 1-1,0-1 1,-11 4 0,-3 0 19,-38 7 0,19-5-18,20-5 62,-1-2 0,1-1 0,-1 0 0,-41-2 0,33-1-27,31 0-132,0 0 0,0 0 0,0 1 1,-1-1-1,1 0 0,0 0 0,0 0 0,0 0 0,-1 0 0,1 0 0,0 0 1,0 0-1,0 0 0,0 0 0,-1 0 0,1 0 0,0 0 0,0 0 0,0-1 1,0 1-1,-1 0 0,1 0 0,0 0 0,0 0 0,0 0 0,0 0 0,-1 0 1,1 0-1,0-1 0,0 1 0,0 0 0,0 0 0,0 0 0,0 0 0,0 0 1,-1-1-1,1 1 0,0 0 0,0 0 0,0 0 0,0 0 0,0-1 0,0 1 0,0 0 1,0 0-1,0 0 0,0-1 0,0 1 0,0 0 0,0 0 0,0 0 0,0 0 1,0-1-1,0 1 0,0 0 0,1 0 0,-2-7 1,1 7-1,0-1 0,0 0 0,0 0-1,0 0 1,0 1 0,0-1 0,0 0 0,0 0 0,0 0 0,1 0 0,-1 1-1,0-1 1,0 0 0,1-1 0,1 1-6,0-1 0,-1 0-1,1 1 1,0-1 0,0 1 0,0 0-1,0 0 1,0-1 0,2 0 0,45-23-209,16 2 102,-50 17 113,189-67-114,-70 33 121,-81 26 27,-33 8-122,0-1 0,28-14 0,-41 17 133,-1 2 1,1-1-1,0 1 0,0 0 1,0 1-1,0-1 1,0 1-1,0 1 0,14-1 1,-19 1 523,-2 3-634,1-2 61,-1 0-1,0 0 0,0-1 0,-1 1 0,1 0 0,0-1 0,0 1 0,0 0 0,0 0 0,-1-1 0,1 1 0,0 0 1,-1-1-1,1 2 0,-8 3 1,8-5 0,-1 0-1,1 0 1,0 1 0,-1-1 0,1 0 0,-1 0 0,1 1-1,0-1 1,-1 0 0,1 1 0,0-1 0,-1 0 0,1 1-1,0-1 1,0 0 0,-1 1 0,1-1 0,0 1 0,0-1-1,0 0 1,0 1 0,0-1 0,-1 1 0,1-1-1,0 1 1,0-1 0,0 1 0,0-1 0,0 1 0,0 0-1,0-1 4,1 0-1,-1 0 0,0 0 0,0 0 0,0 0 0,0 0 1,0 0-1,0 0 0,0 1 0,0-1 0,0 0 0,0 0 0,0 0 1,0 0-1,0 0 0,0 0 0,0 0 0,0 0 0,0 0 1,0 1-1,-1-1 0,1 0 0,0 0 0,0 0 0,0 0 1,0 0-1,0 0 0,0 0 0,0 0 0,0 0 0,0 0 0,0 0 1,0 0-1,0 1 0,0-1 0,0 0 0,-1 0 0,1 0 1,0 0-1,0 0 0,0 0 0,0 0 0,0 0 0,0 0 1,0 0-1,0 0 0,0 0 0,-1 0 0,1 0 0,0 0 0,0 0 1,0 0-1,0 0 0,0 0 0,0 0 0,0 0 0,-1-1 7,0 1-1,1 0 1,-1 0-1,1 0 1,-1 0-1,1 0 1,-1 1-1,1-1 0,-1 0 1,1 0-1,-1 0 1,1 0-1,-1 1 1,0-1-1,1 0 1,0 0-1,-1 1 0,1-1 1,-1 0-1,1 1 1,-1-1-1,1 0 1,0 1-1,-1-1 1,1 1-1,0-1 0,-1 1 1,1-1-1,0 1 1,0-1-1,-1 1 1,1-1-1,0 1 1,0-1-1,0 1 1,0-1-1,0 1 0,0 0 1,0-1-1,0 1 1,0-1-1,0 1 1,0-1-1,0 1 1,0-1-1,0 2 0,-2-2-5,1 0-8,0-1 0,1 1-1,-1 0 1,1 0-1,-1 0 1,0 1 0,1-1-1,-1 0 1,1 0 0,-1 0-1,1 0 1,-1 0-1,0 1 1,1-1 0,-1 0-1,1 1 1,-1-1-1,0 1 17,1 0-1,-1 0 0,1 0 1,-1 1-1,1-1 1,0 0-1,0 0 0,-1 0 1,1 0-1,0 0 0,0 1 1,0-1-1,0 1 0,0-1-5,0-1-1,1 1 1,-1-1-1,0 1 0,0-1 1,-1 1-1,1-1 0,0 1 1,0-1-1,0 0 1,0 1-1,0-1 0,0 1 1,-1-1-1,1 1 0,0-1 1,0 0-1,-1 1 0,1-1 1,0 0-1,0 1 1,-1-1-1,1 0 0,0 1 1,-1-1-1,1 0 0,-1 0 1,1 1-1,0-1 1,-1 0-1,-7 6-102,2 5 5,-1-7 79,2 0 23,3 11-129,2-11 111,1 1 43,-1 0-1,0-1 1,0 1 0,0 0 0,-1-1-1,-2 9 1,3-13-26,-1 1-1,0-1 1,1 1 0,-1-1-1,0 0 1,1 0-1,-1 1 1,0-1 0,1 0-1,-1 0 1,0 0 0,0 0-1,1 0 1,-2 0-1,2 0-4,0 0 1,0 0 0,0 0-1,0 0 1,0 0-1,0 0 1,-1 0-1,1 0 1,0 0-1,0 0 1,0 0 0,0 0-1,0 0 1,0 0-1,0 0 1,0 0-1,0 0 1,-1 0 0,1 0-1,0 0 1,0 0-1,0 0 1,0 0-1,0 0 1,0 0-1,0 0 1,0 0 0,0 0-1,0 0 1,0 0-1,-1 0 1,1 0-1,0 1 1,0-1 0,0 0-1,0 0 1,0 0-1,0 0 1,0 0-1,0 0 1,0 0-1,0 0 1,0 0 0,0 0-1,0 1 1,0-1-1,0 0 1,0 0-1,0 0 1,0 0 0,0 0-1,0 0 1,0 0-1,0 0 1,0 0-1,0 1 1,0-1-1,0 1-102,1 1 155,-1 1-1,0-1 0,0 0 1,0 1-1,0-1 0,-1 0 1,1 1-1,-1-1 0,-1 4 1,-9 0 123,5 5-64,-1-6-53,7-5-55,-1 0-1,1 1 0,-1-1 0,1 0 0,-1 1 0,1-1 0,0 0 0,-1 1 1,1-1-1,-1 0 0,1 1 0,0-1 0,0 1 0,-1-1 0,1 1 1,0-1-1,0 1 0,-1-1 0,1 1 0,0-1 0,0 1 0,0-1 1,0 1-1,0-1 0,0 1 0,0-1 0,0 1 0,0 0 0,0-1 0,0 1 1,0 0-1,0 36 375,0-36-375,0 0-1,0-1 1,0 1-1,0 0 1,0 0-1,0-1 1,0 1-1,0 0 1,-1-1-1,1 1 1,0 0-1,-1-1 1,1 1-1,-1 0 1,-6 3 137,14-5-8,-4 1 28,-2 0-148,0-1 1,1 1 0,-1 0-1,0 0 1,0 0-1,1-1 1,-1 1-1,0 0 1,0 0 0,0 1-1,2-1 1,-2 0-8,1 0 0,-1 1 0,1-1 1,-1 0-1,0 0 0,1 0 0,-1-1 0,0 1 0,1 0 1,-1 0-1,2-2 0,6-3 84,-8 4-73,1 0 0,-1 0 0,1 0 0,0 0 0,-1 1 1,1-1-1,0 0 0,-1 1 0,1-1 0,0 1 0,0 0 0,-1-1 1,3 1-1,4 0-30,-6 1-19,1-1-1,-1 0 1,0 0 0,1 0 0,-1 0-1,0-1 1,1 1 0,-1-1-1,3-1 1,4-3-559,-7 4 436,-1 0 0,1 0 0,-1 0 1,1 0-1,-1 1 0,1-1 0,0 0 0,0 1 1,-1-1-1,1 1 0,0 0 0,0-1 1,1 1-1,15 0-3028,-1 0 976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53 3904,'-15'-29'1253,"13"24"-448,4 5-277,52 0 944,-33 0-1260,72-3 259,-58-2-242,-4 1 46,37-1 0,-26 4-32,27 1 14,-61 0-224,-1 1 0,0 0 0,0 0 0,0 1 0,0 0-1,12 6 1,-17-7-52,1-1-1,-1 1 0,1 0 0,0-1 0,-1 0 1,1 1-1,3-1 0,-2-1-830,-15 1-1064,-6 0 186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2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2976,'-14'-15'971,"11"13"-603,0 2 0,-3 0 118,5-1 83,2 1-506,-1 0 0,1 0-1,0-1 1,-1 1 0,1 0 0,-1-1 0,1 1 0,-1-1-1,1 1 1,-1 0 0,0-1 0,1 1 0,-1-1 0,0 1-1,1-1 1,-1 1 0,0-1 0,1 0 0,-1 1 0,0-1-1,0 1 1,0-1 0,1 0 0,-1 1 0,0-1 0,0-1-1,0 14 162,0-9-74,3-1 79,1 3-165,-2-2-9,0-1 0,1 1 1,0-1-1,-1 1 0,1-1 0,0 0 0,0 0 0,6 3 0,-5-4-3,1 0 0,-1-1 0,1 1 0,8-1 0,-6 0 7,-1 0 0,0 0 0,9 3 0,-8-2-23,6 3 11,-1-1 0,1-1 0,0 0 1,14 0-1,127-2 849,-152 0-857,-1 0 0,1-1-1,0 1 1,0 0 0,-1-1 0,1 1 0,0-1 0,0 1-1,-1-1 1,1 0 0,-1 0 0,1 0 0,0 0-1,-1 0 1,0 0 0,1 0 0,1-2 0,0 0 403,-17 3-3658,11 0 1814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2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3136,'0'0'1440,"34"0"-1248,-17 0 448,0 0-384,0 0 608,17 17-480,0-17 0,0 17-224,-17 0 384,17-17-288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2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4480,'-17'0'2016,"86"17"-1728,-52-17 448,17 17-448,17-34 448,0 17-416,-17 0 64,17 0-256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2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2656,'0'0'837,"0"3"-501,0 5-225,0-1 4,0 0 0,0-1 0,3 14 0,8 14 125,-10-31-214,-1 0-1,1 0 1,0 0-1,0 0 1,0 0 0,0-1-1,0 1 1,1 0 0,-1 0-1,1-1 1,0 1 0,-1-1-1,1 0 1,0 1 0,1-1-1,-1 0 1,0 0 0,1 0-1,-1-1 1,4 3 0,-4-3-5,6 6 58,1-1 1,-1 0-1,1 0 0,0-1 1,1-1-1,-1 1 0,15 3 0,14 3 7,75 10-1,-31-16-74,-55-1-9,17 1 38,-32-6 5,0 0-1,12-3 0,-6 1 15,2 1 146,1-2-1,23-7 1,-25 8 28,-4 0-167,-14 3-66,-1 0 0,0-1 1,0 1-1,1-1 1,-1 1-1,0 0 1,0-1-1,0 1 1,0-1-1,1 1 1,-1 0-1,0-1 1,0 1-1,0-1 1,0 1-1,0-1 0,0 1 1,0 0-1,0-1 1,0 1-1,0-1 1,0 1-1,-1-1 1,1 1-1,0 0 1,0-1-1,0 1 1,0-1-1,-1 1 1,1 0-1,0-1 1,0 1-1,-1-1 0,-1-2 10,0 0 0,0 0-1,0 1 1,0-1-1,0 0 1,-1 1 0,1-1-1,-1 1 1,0 0 0,1 0-1,-1 0 1,-5-2-1,-4-2 50,0 1-1,-15-4 0,14 5-13,-21-9 0,10 1-39,-53-24-28,67 32-3,0 1 0,-1 0 0,1 1-1,-1 0 1,1 0 0,-14 1 0,11 1-85,5-1 37,0 1 0,1 1 1,-1-1-1,-12 3 0,18-2 62,0 0 0,0-1 0,0 1 0,0 0-1,0 0 1,0 0 0,0 0 0,1 0 0,-1 1-1,0-1 1,1 1 0,-1-1 0,1 1-1,-1-1 1,1 1 0,0 0 0,0 0 0,-1-1-1,2 1 1,-1 0 0,-1 4 0,-5 17-39,6-15 33,-2 0 0,1 0 0,-5 10 0,3-11 19,1 1 0,1-1-1,-1 1 1,1 0-1,1 0 1,-1-1-1,1 1 1,1 0 0,-1 0-1,2 14 1,0 1 28,-1 261 269,-1-276-249,1-1 0,-1 0 0,0 0-1,-1 0 1,-3 11 0,0 0 174,4-11-152,-1 0 1,0 0-1,-1-1 1,-5 14 0,5-16-53,-1 0 1,1 0 0,-1 0-1,0 0 1,1 0 0,-2-1 0,1 1-1,-6 3 1,5-4 8,-1 1 0,1-1 0,0 0 0,-1 0 1,1-1-1,-1 1 0,0-1 0,0-1 0,0 1 0,-7 0 0,-17-7 176,12 2-85,6 1-61,1 0-1,-1-1 1,1 0-1,-18-8 1,23 8-72,0 0 0,1-1 0,-1 0 0,1 0 0,0 0 0,0-1 0,1 1 0,-1-1 0,1 0 0,-6-10 0,4 6-166,1 1-1,1-1 1,-1 0 0,-4-16 0,7 17 48,1 1-1,0-1 1,0 0 0,1-15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2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2400,'0'0'3690,"3"0"-3023,0-1-546,1 0 0,0 0 0,0 0 1,-1-1-1,1 1 0,-1-1 0,0 0 0,1 0 0,4-4 0,14-6 17,-18 11-130,0-1 0,-1 1-1,1 0 1,-1-1-1,1 0 1,-1 0-1,0 0 1,0 0-1,1 0 1,2-4 0,7-5-6,55-41 232,-36 30-79,-27 15-112,0 0 1,0 0-1,0 0 1,4-10-1,-6 10-20,0 1 0,1 1 0,8-12 0,-12 17-25,0 0 0,0 0-1,0 0 1,0 0-1,0-1 1,0 1-1,0 0 1,0 0 0,0 0-1,0 0 1,1 0-1,-1 0 1,0 0-1,0 0 1,0-1-1,0 1 1,0 0 0,0 0-1,0 0 1,1 0-1,-1 0 1,0 0-1,0 0 1,0 0 0,0 0-1,0 0 1,0 0-1,1 0 1,-1 0-1,0 0 1,0 0 0,0 0-1,0 0 1,0 0-1,0 0 1,1 0-1,-1 0 1,0 0 0,0 0-1,0 0 1,0 0-1,0 0 1,0 1-1,0-1 1,1 0 0,-1 0-1,0 0 1,0 0-1,0 0 1,0 0-1,0 0 1,0 0-1,0 1 1,0-1 0,0 0-1,0 0 1,1 1-6,0 0 0,1 0 0,-1 0 1,0 1-1,0-1 0,0 1 0,0-1 0,0 0 0,0 1 0,-1 0 0,1-1 0,0 1 1,-1-1-1,1 1 0,-1 0 0,0 0 0,1-1 0,-1 1 0,0 0 0,0 2 0,0 2 23,1-1-1,0 1 0,1-1 1,-1 0-1,1 0 0,0 0 0,0 0 1,1 0-1,5 9 0,4 8 89,34 52 1029,-41-66-926,0-1-169,0 0-1,1-1 1,0 1-1,7 5 1,6 6-5222,-5-4 2289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35 3328,'0'-14'1061,"-3"8"-634,2 4-361,0 1-1,-1 0 1,1 0 0,-1-1 0,0 1 0,1 0-1,-1 0 1,0 1 0,0-1 0,0 0-1,1 0 1,-1 1 0,0-1 0,-3 1-1,-1 2 325,2 4-348,1 0 0,-1-1 1,1 1-1,1 0 0,-1 0 1,-2 9-1,-2 4 126,-19 41 140,-16 47 152,8-7-199,30-89-184,0 0-1,1 1 1,-2 14-1,1-4 13,-8 4 97,7 2-10,-7-5 176,7 2-112,4-24-228,1 0 0,0-1 0,-1 1 0,1-1 0,0 1 0,-1-1 1,1 1-1,-1-1 0,1 1 0,-1-1 0,1 1 0,-1-1 0,1 0 0,-1 1 0,0-1 0,-4 5-54,4 8-3010,1 1 1207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4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3328,'-14'15'1061,"13"-12"-783,8-1-129,4 3-28,-7-3 3,0-1 1,0 1-1,1-1 1,-1 0-1,1 0 0,-1 0 1,1-1-1,-1 1 1,8-1-1,4-1 271,1 1 274,33 3 0,-34 1-429,19 1 144,-1-10 1,-17 1-215,3 2 1,0 1 0,29 1 1,-19 1-51,152-1 465,-178-1-548,0 1 0,0 0 0,0 1 0,0-1-1,0 1 1,0 0 0,0 0 0,-1 0 0,1 0 0,0 1-1,6 3 1,-6-3 10,10 1-950,-28-3-52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4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36 2976,'-29'28'971,"25"-23"-729,6-2-116,2 2-52,0-1 77,0 0 1,0 0-1,0 0 1,4 7 0,-8-10-128,1 0 1,-1 0-1,1 0 1,-1-1-1,1 1 1,-1 0-1,1 0 1,-1 0-1,1 0 1,0-1-1,-1 1 1,1 0-1,0 0 1,0-1-1,0 1 1,-1-1-1,1 1 1,0-1-1,0 1 1,0-1-1,0 0 1,0 1-1,0-1 1,0 0-1,0 0 1,2 1-1,9 2 162,11 8 129,8-5 53,0 2-107,-17-12-74,-5 0-80,-4 3-65,-1 0 0,1 0-1,-1 1 1,10 0 0,-8 0 5,0 0-1,0-1 0,9-1 0,-10 1-22,4-1 71,-1-1 1,1 0-1,12-5 1,-20 7-78,0 0 0,0 1 1,0-1-1,0 0 0,1 0 1,-1 0-1,0 0 0,-1 0 1,1-1-1,0 1 0,0 0 1,0 0-1,-1 0 0,1-1 1,-1 1-1,1 0 0,-1-1 0,1 1 1,-1-1-1,0 1 0,0 0 1,1-2-1,-4-3 137,-13-10-34,7 6-137,-1 0 0,0 0 0,-19-13 0,26 21-1,0 0 1,-1 1-1,1-1 0,0 1 0,-1-1 1,1 1-1,-1 0 0,1 0 0,-1 1 1,1-1-1,-1 1 0,0-1 1,1 1-1,-1 0 0,0 1 0,1-1 1,-1 1-1,0-1 0,-3 2 0,-16 10-68,10-10 80,11-1 5,0-1 0,0 0 0,1 0 0,-1 1 0,0-1 0,0 1 0,0 0 0,1-1 0,-1 1 0,0 0 0,1 0 0,-1 0 0,0 0 0,1 0 0,0 1 0,-1-1 0,1 0 0,0 1 0,-1-1 0,0 2 0,-7 11-90,-1 0-19,1 0 1,-14 30-1,16-28 165,1 1 1,1 0-1,0 0 0,1 0 1,1 1-1,-1 30 0,4-23 64,1-6-18,-2-1 1,-2 22-1,-8 9 175,5-15-58,-5-11 133,8-14-251,-3 10 75,4-16-122,-1 0 0,0 0 1,0 0-1,0 0 0,0-1 0,0 1 0,0-1 0,-8 4 0,9-5-32,-1 0 0,1 1-1,-1-1 1,1-1 0,-1 1 0,0 0 0,0-1 0,1 1 0,-1-1 0,0 0 0,0 0 0,0 0-1,1 0 1,-1 0 0,0-1 0,-2 0 0,3 1-42,-1-1-27,0 0 1,0 0 0,0 0 0,1-1-1,-1 1 1,0-1 0,0 1-1,1-1 1,-1 0 0,1 0 0,-1 0-1,1-1 1,0 1 0,0 0 0,0-1-1,0 1 1,-2-5 0,2 3-277,1 0 0,-1-1 1,0 1-1,1 0 0,0-1 1,0 1-1,0-8 0,1 8 135,1 1 0,-1-1 0,1 1-1,0-1 1,0 1 0,0 0 0,0-1-1,1 1 1,1-3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4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35 1472,'0'-15'475,"3"10"-283,-1 3-154,-1 1 0,0 0 0,1 0 1,-1 0-1,1 0 0,-1 0 1,1 0-1,-1 0 0,1 1 0,3-2 1,26 0 932,-25 2-888,-1 0 1,0 1 0,1 0-1,-1 0 1,0 0 0,0 1 0,0 0-1,0 0 1,0 0 0,0 0 0,0 1-1,-1 0 1,0 0 0,1 0 0,-1 1-1,0-1 1,0 1 0,-1 0-1,7 8 1,3 6 19,0 0 0,13 25 0,-20-33-68,-1 1-1,-1 0 1,0 0 0,0 0 0,3 21-1,-1 25 169,-3-39-157,-2-13-3,1 0 1,-2 0-1,1 0 1,0 0 0,-1 0-1,0 0 1,0 0-1,-1 0 1,1 0-1,-1 0 1,0 0-1,-1 0 1,1-1-1,-4 9 1,-2 1 68,-1 0 1,0-1-1,-1 0 1,0 0 0,-1-1-1,-15 14 1,16-17-71,-2-1 0,1 0 0,-1-1 1,0 0-1,0-1 0,-1 0 0,0-1 1,-12 4-1,-7 3 141,20-7-74,-2-1 1,-20 6 0,-13-4-9,30-2-78,-5 0 34,17-4-22,-1 0 0,1-1-1,-1 0 1,1 0 0,0 0-1,-1 0 1,1-1 0,0 1 0,0-1-1,-4-3 1,7 5-38,-1-1-1,1 0 1,0 0-1,0 0 1,0 0-1,0 0 1,0 0-1,0 0 1,0 0-1,0 0 1,0 0-1,0-1 1,0 1-1,1 0 1,-1-1-1,0 1 1,1 0-1,0-1 1,-1 1-1,1-1 1,0 1-1,-1-1 1,1 1-1,0 0 1,0-1-1,0 1 1,0-1-1,1 1 1,-1-1-1,0 1 1,1-1-1,-1 1 1,1-1-1,-1 1 1,2-2-1,-1 1-13,0 0 0,1 1-1,-1-1 1,0 0 0,1 1 0,0-1-1,-1 1 1,1-1 0,0 1 0,0 0-1,0 0 1,-1 0 0,1 0 0,3-1-1,28-7-157,-31 9 156,86-17-56,-69 15 133,0 0 1,21 3-1,-18-1 39,-15 0-48,0 1 1,0-1-1,1 2 1,-1-1-1,10 4 0,1 0 92,-12-4-99,0 0-1,0 0 0,10-1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1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1728,'0'0'896,"0"17"-128,0 0 416,0 0-640,0 0 224,0 1-448,0 16-256,0-17-64,0 17 128,0-17-64,-17 0-2496,17 17 1344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4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2656,'-28'15'837,"22"-13"1766,9 1-1702,1 1-768,1 0 0,0-1 0,0 0 0,0 0 0,0 0 0,0-1 1,1 1-1,-1-1 0,7 1 0,56 11 444,-59-12-533,11 0 48,1 0-1,37-3 0,-21 1-18,11 0-4,106-3 144,-52-9-85,-62 9-19,2 0 61,46-10-1,-17-2 130,-8 10-112,-23-7-1,-9 7-20,-6-8 199,-24 13-397,0-1-1,0 1 0,0-1 1,-1 1-1,1-1 0,0 0 1,-1 1-1,1-1 0,0 0 1,-1 0-1,1 1 0,-1-1 1,1 0-1,-1 0 0,1 0 0,-1 0 1,0 0-1,0 0 0,1-1 1,-1 2 13,0 0 0,0 0 1,0 0-1,0 0 1,0 0-1,0 0 0,0 0 1,0-1-1,0 1 0,0 0 1,0 0-1,0 0 1,0 0-1,0 0 0,0 0 1,0 0-1,0 0 1,0 0-1,0-1 0,0 1 1,0 0-1,0 0 0,0 0 1,0 0-1,0 0 1,0 0-1,0 0 0,0 0 1,-1 0-1,1 0 0,0 0 1,0-1-1,0 1 1,0 0-1,0 0 0,0 0 1,0 0-1,0 0 1,0 0-1,0 0 0,0 0 1,-1 0-1,1 0 0,0 0 1,0 0-1,0 0 1,0 0-1,0 0 0,0 0 1,0 0-1,0 0 0,0 0 1,-1 0-1,1 0 1,0 0-1,0 0 0,-14 3-2866,-3 11 864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4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3232,'-8'0'904,"9"0"-288,21 0 3,31 0-22,-33 0-431,-4 0-74,0 0 0,17 3 0,18 8-1,-29-8-57,-14-2-25,0 0-1,-1 1 1,1 0 0,0 0 0,0 0 0,9 5 0,12 7-86,-6-3 49,24 15 0,-45-25 33,-1 1 1,1-1-1,-1 0 1,1 0 0,-1 1-1,0-1 1,0 1-1,0-1 1,1 1-1,-2-1 1,1 1 0,0 0-1,0-1 1,0 1-1,-1 0 1,1 0-1,-1 0 1,1 0-1,-1-1 1,0 1 0,0 2-1,3 11 49,2 2-29,-3-12 29,-1 0 1,1 0-1,-1 0 1,0 1-1,0-1 1,-1 0-1,0 1 0,0-1 1,0 1-1,-2 9 1,-4 3-35,-11 27 0,9-26 20,3-7 2,0-1 0,-1 0 0,0 0 0,0 0 0,-1-1 1,-1 0-1,0-1 0,0 1 0,-15 12 0,8-11-3,-1 0-1,-19 10 1,15-10 5,-51 26 319,69-36-345,-1 1 1,0-1-1,0 0 0,0 0 1,0 0-1,0 0 1,0 0-1,0-1 0,-4 1 1,6-1-14,0 0 0,0 0 0,1 0 0,-1-1 0,0 1 0,1 0 0,-1 0 0,1-1 0,-1 1 0,0 0 0,1-1 0,-1 1 0,1 0 0,-1-1 0,1 1 0,-1-1 0,1 1 0,-1-1 0,0 0 0,0-1 4,0 0 1,1 1 0,-1-1-1,1 0 1,-1 0-1,1 0 1,0 1-1,-1-1 1,1 0 0,0-3-1,0 3-4,0-1 0,0 1 0,0-1 0,0 1-1,0-1 1,1 1 0,-1-1 0,1 1 0,-1 0 0,1-1 0,0 1-1,0 0 1,0 0 0,0-1 0,0 1 0,1 0 0,-1 0-1,1 0 1,-1 0 0,1 1 0,2-3 0,20-18-76,1 2 1,42-26-1,-49 34 0,-4 3 43,2 1-1,-1 0 1,1 1-1,0 0 1,23-5-1,-25 7 26,0 0-1,21-11 0,7-3 5,-8 12-1,-17 5 0,-5-1 0,0 0 0,20-9 0,-5 2 10,-24 9-4,1 0 1,-1 0-1,1 1 0,0 0 0,-1-1 0,6 2 0,-8-1-43,-6 0 51,-1 1-1,1 0 1,0 0 0,-1 0 0,-7 3 0,10-2-4,-1-1 0,1 1 0,0-1 0,0 1 0,0 0 0,0 0 0,0 0 0,0 1 0,0-1 0,1 1-1,-5 4 1,-2 7-2,2-6-18,1 1 1,0 1 0,1-1 0,0 1 0,-5 12-1,8-8 50,0-1 0,1 1-1,1-1 1,0 1-1,1-1 1,3 20 0,-3-31-24,0 0 1,0 1 0,0-1-1,1 0 1,-1 0 0,1 0-1,-1 0 1,1 0 0,0 0 0,-1-1-1,1 1 1,0 0 0,0-1-1,0 0 1,1 1 0,-1-1-1,0 0 1,0 0 0,6 1-1,0 3 19,9 3 45,-10-4-42,1 0 0,-1 0 0,1-1 1,0 0-1,8 2 0,-7-4 13,0 1-1,0-2 1,0 1 0,0-1-1,0 0 1,0-1 0,11-2-1,14-9 41,-15 8-55,25-8 287,-41 11-301,0 0-1,0 0 0,-1 0 0,1-1 0,-1 1 0,1-1 1,-1 0-1,0 1 0,1-1 0,-1 0 0,0-1 1,2-1-1,2-15 55,-4 9-46,2 1-2,1-5 14,-11-13 13,5 20-54,-1 0-1,1 1 1,-1-9 0,2-56-145,1 68 112,-1 1-1,1-1 0,-1 1 0,1-1 0,0 1 1,0-1-1,0 1 0,1-1 0,-1 1 0,0 0 1,1 0-1,-1 0 0,1 0 0,0 0 0,0 0 1,0 0-1,3-2 0,-3 3 7,0-1 1,0 0-1,0 0 1,0 1-1,0-1 1,-1 0-1,1-1 0,-1 1 1,1 0-1,-1 0 1,0-1-1,0 1 1,0 0-1,0-1 0,0 1 1,-1-1-1,1-3 1,-1 4 19,1 1 1,-2-1 0,1 0-1,0 1 1,0-1 0,0 1-1,-1-1 1,1 1 0,-1-2-1,-1 0-15,0 0 0,0 0 0,0 1 1,0-1-1,-1 1 0,1 0 0,0 0 0,-1 0 0,0 0 0,0 0 0,1 0 0,-1 1 0,0-1 0,-4-1 0,-1 0-1,0-1 14,6 2-11,-1 0 1,1 1 0,-1 0-1,0 0 1,0 0 0,1 0-1,-1 0 1,0 0-1,0 1 1,0-1 0,0 1-1,0 0 1,0 0-1,0 0 1,1 0 0,-1 0-1,0 1 1,0-1-1,0 1 1,-4 1 0,4 0 26,-1-1 0,0 0 0,1 1 0,-1 0 0,1 0 0,0 0 0,-1 0 0,1 0 0,0 1 0,0-1 0,1 1 0,-1 0 0,-3 4 0,-31 50 418,26-34-362,0-1 0,2 2 0,1-1 0,0 1 0,2 1 0,-4 27 0,8-27-57,0-3 169,-1 1-1,-9 32 1,7-36-47,1-1 0,0 1 0,2 0 0,0 20 0,1-32-66,1 1-1,-1-1 1,0 0 0,-1 0 0,-3 11-1,0-1 111,0 14 25,4-29-195,0 0 0,0 0 0,0 0 0,-1 0 1,1 0-1,0 0 0,-1-1 0,1 1 0,-3 1 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4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12 3072,'-1'-10'728,"-3"8"-185,3 3-522,0 0 1,0-1 0,1 1-1,-1 0 1,0 0-1,0 0 1,1-1 0,-1 1-1,1 0 1,-1 0 0,1 0-1,-1 1 1,0 0-11,0 0 0,1 1 1,-1-1-1,1 0 0,-1 0 1,1 0-1,0 0 0,0 0 1,0 1-1,0 1 0,1 7 78,-2 0 42,-1 0-1,0 0 0,0-1 1,-1 0-1,-1 1 1,-5 10-1,-2 11 40,-18 39 73,9-23-97,10-19-101,-2 0 1,-1-1-1,-23 37 0,-11 0 99,-5 9 448,39-53-431,6-9 15,-13 17-1,11-19 75,-1 0-1,-17 13 0,-9 8 257,25-19-296,-15 14 174,24-24-332,1-1 0,-1 0 0,0 1 0,1-1 0,-1 0 0,0 0 0,0 0 0,0-1 0,0 1 0,0 0 0,0-1 0,0 1 0,-3-1 0,5 1-47,0-1 0,0 0 0,0 0-1,0 0 1,0 0 0,0 0 0,0 0 0,0 0-1,0 0 1,-1 0 0,1 0 0,0 0-1,0 0 1,0 0 0,0 0 0,0 0-1,0 0 1,0 0 0,0 0 0,0 0 0,-1 0-1,1-1 1,0 1 0,0 0 0,0 0-1,0 0 1,0 0 0,0 0 0,0 0-1,0 0 1,0 0 0,0 0 0,0 0 0,0 0-1,0 0 1,0 0 0,-1-1 0,1 1-1,0 0 1,0 0 0,0 0 0,0 0 0,0 0-1,0 0 1,0 0 0,0 0 0,0 0-1,0 0 1,0-1 0,0 1 0,0 0-1,0 0 1,0 0 0,0 0 0,0 0 0,1 0-1,-1-2 6,0 1 1,0 0-1,0 0 0,1 0 0,-1 0 0,1-1 0,-1 1 0,1 0 0,-1 0 0,1 0 0,-1 0 0,1 0 1,0 0-1,0 0 0,0 0 0,-1 1 0,1-1 0,0 0 0,0 0 0,0 1 0,2-2 0,16-15 19,-7-1-19,15-27 0,5-9-30,27-33-79,100-113 1,-73 87-276,-77 101 270,4-4-185,19-30 0,-26 35 219,-5 8 48,1 0 0,0 0 0,0 0 0,0 0 0,0 1 0,0-1 0,1 0 0,-1 1 0,1 0 0,-1 0 0,1-1 0,0 2 0,0-1 0,0 0 0,4-1 0,-2 0 2,-4 2 16,0 1 0,0-1 0,0 1 0,0-1 0,0 1 0,0 0 0,0-1 0,0 1 0,0 0 0,0 0 0,2-1 0,-2 2 6,0-1 1,0 1 0,0-1-1,0 1 1,1-1 0,-1 1-1,0 0 1,0-1-1,0 1 1,0 0 0,0 0-1,-1 0 1,2 1-1,0-1 18,0 1-1,-1 0 0,1 0 0,-1 0 1,0 1-1,1-1 0,-1 0 0,0 1 1,0-1-1,-1 0 0,1 1 1,0-1-1,-1 1 0,1 2 0,2 10 28,8 22 44,-5 14-11,6 6 90,-5-32-50,2 29 1,-3 26 279,5-9-64,-5-3 149,3-6-133,-9-57-300,-1-1 1,1 0-1,-1 0 0,-2 8 1,-1 2 85,3-7-169,0 0 0,0 0 0,1 0-1,0 8 1,0 7-1525,0-5 367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4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4896,'-17'-17'2208,"34"17"-1920,0 17 480,0-17-160,18 0-352,16 0 448,-17 0-416,17 0 288,-17 0-320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4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85 100 1888,'0'0'613,"3"-3"-367,8-8 84,-8 8 1462,0 3-821,5 0-316,-16 0-105,2 3-219,-76 79-38,81-80-281,-1-1 1,1 0-1,0 1 0,-1-1 1,1 1-1,0-1 0,0 1 1,0 0-1,0-1 0,0 1 1,1 0-1,-1 0 0,0-1 0,1 1 1,0 0-1,-1 0 0,1 0 1,0 2-1,0 0 20,1-1-1,0 0 1,0 1-1,0-1 1,1 0-1,-1 0 1,1 0-1,-1 0 1,5 6-1,-4-7-9,-1 1 2,1 0 1,0 1-1,0-1 1,1-1-1,-1 1 1,0 0-1,1 0 1,0-1-1,0 1 1,0-1-1,0 0 0,0 0 1,0 0-1,0-1 1,0 1-1,5 1 1,26 3 305,-17-2-211,-11-2-61,0 0-1,0 0 1,0-1 0,1 0-1,-1 0 1,0 0 0,1-1-1,-1 0 1,1 0 0,-1-1-1,8-1 1,8-9 395,-7 7-290,-13 4-137,1-1-1,-1 1 1,1-1 0,-1 0-1,1 0 1,-1 0 0,4-2-1,-5 3-20,0-1-1,0 0 1,0 0-1,0 0 0,-1 0 1,1 0-1,0 0 0,-1 0 1,1 0-1,-1 0 0,1-1 1,-1 1-1,1 0 0,-1 0 1,0 0-1,1-1 1,-1 1-1,0 0 0,0 0 1,0-1-1,0 0 0,0 0-16,0 0 1,0 0-1,1 1 0,-1-1 0,1 0 0,-1 0 0,1 1 0,-1-1 1,3-2-1,-2 3-8,-1-1-1,1 1 1,0-1 0,-1 1 0,1-1 0,-1 1 0,0-1 0,1 1-1,-1-3 1,-2-7-292,0 1-1,-1 0 0,-8-20 1,4 11 154,5 13 93,1 0-1,0 0 0,0 0 0,1 0 0,0 0 0,0 0 0,1-7 1,0 0 5,-1-21-255,3 28 176,3-3 95,-9 4 193,3 5-114,-1-1 0,1 1 0,-1-1 1,1 1-1,-1-1 0,1 1 0,-1-1 1,1 1-1,0-1 0,-1 0 0,1 1 1,0-1-1,0 0 0,-1 1 1,1-1-1,0 0 0,0 1 0,0-1 1,0 0-1,0 0 0,0 0 0,-1 3 18,1 1 0,0-1-1,-1 0 1,1 1 0,-1-1-1,0 0 1,0 0 0,0 1-1,-2 2 1,-8 20 364,8-18-373,1 0-15,0 0 0,0 0-1,0 0 1,1 1 0,0-1 0,0 11 0,1-7 38,-1-1 1,-1 15-1,-10 14 157,10-20-10,0 0 0,2 0 0,1 25-1,0-22 29,0-1-1,-5 37 0,-13 27-284,15-80-352,1-1-1,-1 0 1,0 1-1,0-1 1,-4 6-1,-11 10-1369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4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3232,'-14'0'1035,"9"-2"-614,-7-10-42,9 9 548,6 3-260,0 1-574,-1-1-1,0 0 1,1 1-1,-1 0 0,0-1 1,1 1-1,-1 0 1,0 0-1,3 2 1,20 8 635,24 2-191,-27-8-365,21 9-1,-32-10-59,0-1 0,0 0 0,20 3 0,-10-3-10,6 4 71,-21-5-116,1 0 0,0-1 0,-1 0 0,9 1 0,-11-2-1,-1 0 0,1 0-1,-1 1 1,1-1 0,-1 1-1,1 0 1,-1 0-1,0 0 1,6 3 0,2 1 59,7 1 205,-18-6-306,0 1 1,1 0-1,-1 0 0,0 0 0,1 0 0,-1 0 0,0-1 0,0 1 0,0 0 0,1 0 0,-1 0 0,0 0 1,-1 2-1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292 275 2912,'0'0'923,"-3"-3"-550,1 2-302,1 0 1,-1-1-1,1 1 1,-1 0-1,1 0 1,-1 0-1,0 0 1,0 0-1,1 0 1,-1 1-1,0-1 0,0 0 1,0 1-1,-3-1 1,0 4 493,1 0-466,1-1-1,-1 0 1,1 0 0,-1 0-1,0 0 1,0-1 0,1 0-1,-1 1 1,-8 0-1,4 0-30,1 0 1,-1 0-1,-7 4 0,4 0-12,1 1 1,-1 0 0,-9 9 0,4-3 14,9-9-60,1 1 0,-1 0-1,1 0 1,0 1 0,1 0-1,-1 0 1,1 0 0,1 0-1,-1 1 1,-3 8 0,-12 30 15,17-40-25,0 0-1,1 0 1,-1 1-1,1-1 1,0 1-1,1-1 1,-2 7-1,4-9 10,-1 1-1,1-1 0,-1 0 0,1 0 0,0 1 0,1-1 0,-1 0 0,0 0 1,1 0-1,0 0 0,-1 0 0,5 4 0,-2-2 23,0-1 0,0 1 1,0-1-1,1 0 0,-1 0 0,1 0 0,0-1 0,1 1 1,-1-1-1,0 0 0,1-1 0,0 0 0,-1 1 0,9 0 1,3 1 64,0-1 1,0 0-1,-1-2 1,19 0 0,-18-1 50,0-2 0,28-5 0,-18 2 64,-12 3-113,-4 0-16,0 0-1,0 0 1,14-6-1,-22 7-55,0 0-1,0-1 1,0 1-1,0-1 1,0 0-1,0 0 1,-1 0-1,1-1 1,0 1-1,-1 0 1,0-1-1,0 0 1,0 1-1,0-1 1,2-4-1,-4 6-20,1 0 0,-1 0-1,0 0 1,0 0 0,1 0-1,-1 0 1,0 0 0,0 1 0,0-1-1,0 0 1,0 0 0,0 0 0,-1 0-1,1 0 1,0 0 0,0 0 0,-1 0-1,1 0 1,0 0 0,-1 0 0,1 0-1,-1 1 1,1-1 0,-1 0 0,-1-1-1,-4-10 27,3 2-18,-3-8-33,4 15-2,-1 0 1,1 1-1,-1 0 1,1-1-1,-1 1 1,-4-2-1,-16-14-118,-1-2 61,22 19-4,-1-1 0,1 0 0,-1 0 0,1 0-1,0 0 1,0 0 0,0 0 0,0-1 0,-2-3 0,3 3-92,0 0-1,0 0 1,0 0 0,1 0-1,0 0 1,-1 0 0,1 0-1,0 0 1,1 0 0,-1 0-1,0 0 1,1 1-1,0-1 1,0-3 0,8-18-1463,0 1-1,25-41 1,-11 31 901,-18 25 723,1 1-1,-1 0 1,0-1 0,-1 0-1,0 0 1,0-1 0,2-8-1,-4 8 243,-1 0 0,-1 1 0,0-19 0,0 15 125,0 10-227,0 0-1,0 0 1,-1 0 0,1 0 0,0 0 0,-1 0 0,1 0 0,-1 0 0,0 0 0,0 1 0,0-1 0,1 0 0,-2 0-1,1 1 1,0-1 0,0 1 0,0-1 0,-1 1 0,-2-3 0,-9-12 838,12 14-887,0 1 0,1-1 0,-1 1 0,0-1-1,0 1 1,0 0 0,0 0 0,0-1 0,0 1-1,0 0 1,-2-1 0,2 2-48,0-1 0,0 1 0,0 0-1,-1-1 1,1 1 0,0 0 0,0 0 0,0 0-1,0 0 1,0 0 0,0 0 0,0 0 0,0 0-1,0 1 1,0-1 0,0 0 0,0 1 0,0-1-1,0 1 1,0-1 0,-1 1 0,-1 1 3,0 0 0,0 0 0,0 0 1,1 0-1,-1 1 0,1-1 0,-1 1 1,1-1-1,0 1 0,0 0 0,0 0 1,-2 5-1,-1 3 47,1 0 0,-4 16 0,-3 10 48,-10 76 0,16-28 32,-7-2 69,9-53-159,0 2 101,-11 45-1,3-37-79,4-17 15,-6 36 1,11-41-68,2-10 5,-1 1-1,-4 16 1,3-21 0,0 0-1,0 1 0,0-1 0,-5 6 1,-1 3 91,2 9 85,3-10-66,2-8-65,0-1 0,0 1 0,-1 0 0,0-1 0,1 1 0,-1-1 0,-1 1 0,1-1 0,-4 5 0,4-7-129,1 0 0,0 0 0,0 0 1,0 0-1,0 0 0,-1 0 0,1 0 0,0-1 1,-1 1-1,1 0 0,-1-1 0,1 1 0,-1-1 1,1 0-1,-1 1 0,1-1 0,-1 0 0,1 0 1,-1 0-1,1 0 0,-1 0 0,1 0 0,-1 0 1,1-1-1,-1 1 0,1 0 0,-1-1 0,1 0 1,-2 0-1,-14-10-2526,15 10 2385,1 1-1,-1-1 0,1 1 0,-1-1 0,1 1 0,-1 0 0,1 0 1,-1 0-1,-1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4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2912,'0'0'1589,"3"0"-927,9 1-224,-2-1-212,0 0 1,0-1-1,13-1 0,11-10 52,-21 9-210,-9 3-38,0-1-1,1-1 1,-1 1 0,0 0 0,-1-1-1,1 0 1,0 0 0,5-4 0,17-8 87,-16 9-42,0 0-1,10-8 1,-9 4-17,17-17 0,-16 13-57,-8 8-4,-1 0 0,0 0 0,1 0 0,-2-1 0,1 1 0,-1-1 0,3-6 0,0-1 22,-5 12-13,1 0 0,-1 1 0,1-1 0,-1 0 0,1 1 0,-1-1 0,0 0 1,0 0-1,1 1 0,-1-1 0,0 0 0,0 0 0,0 1 0,0-1 0,0 0 0,0 0 0,0 0 0,0 1 0,0-1 0,0 0 0,-1-1 0,1 0-59,0 13-6,-1-7 75,1-1 0,0 0 1,0 0-1,1 1 0,-1-1 1,1 0-1,-1 0 1,1 0-1,0 0 0,0 0 1,0 0-1,1 0 0,-1 0 1,1 0-1,-1 0 0,5 4 1,4 8 372,1 0 0,19 20 1,-22-27-167,-4-5-194,0 1-1,-1-1 1,0 1-1,0 0 1,3 4-1,0 7-1532,-5-15 1423,0 0-1,-1 1 0,1-1 0,0 1 0,0-1 0,0 0 0,0 0 0,0 0 0,0 1 0,0-1 1,0 0-1,-1 0 0,3-1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5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19 186 2496,'-14'-29'784,"13"29"-763,1-1 1,0 0-1,-1 1 0,1-1 1,0 0-1,-1 1 0,1-1 1,0 0-1,0 0 0,0 1 1,0-1-1,0 0 0,0 1 1,0-2-1,-1-4 36,1 3 21,-1-1 1,1 1 0,0 0-1,0 0 1,0-1 0,1 1 0,-1 0-1,1-1 1,0 1 0,1-3 0,2-3 168,-3 5-251,1 0 0,0 0 1,0 1-1,0-1 1,0 0-1,1 1 1,-1 0-1,1-1 1,0 1-1,5-4 1,6-3-43,-7 5 23,1-1 0,-1 1-1,1 1 1,0 0 0,0 0 0,17-6 0,-17 10 28,1-1 1,-1 1 0,0 1-1,0 0 1,0 0 0,1 1-1,-1 0 1,0 0 0,-1 0-1,1 1 1,0 1 0,-1-1-1,0 1 1,13 9 0,-14-7 24,0-1 1,-1 2-1,6 6 1,0 1 18,4 4 79,22 34 1,-34-46-96,1 0 1,-1 1-1,0 0 0,0-1 1,-1 1-1,0 0 0,0 0 1,-1 1-1,0-1 0,0 9 1,-1-9 3,-1 0 1,-1 0 0,1 0 0,-1 0 0,0 0 0,0 0 0,-1-1 0,-6 11 0,1-2 63,-1 0 0,-14 16 1,14-21-47,0 0 0,0-2-1,-1 1 1,0-1 0,0 0 0,-16 8 0,13-9 11,0-1-1,-26 10 1,19-8-18,12-5-13,-1 0-1,0 0 1,0-1 0,1 0-1,-1-1 1,0 1 0,-12-1-1,17-1-14,1 0-1,0 0 0,-1-1 0,1 1 1,0-1-1,0 1 0,-1-1 0,1 0 1,0 0-1,0 0 0,0-1 0,-4-1 1,2-1 23,4 4-41,1 0 0,0 0 0,-1 0 0,1 0 0,0 0 0,0 0 1,-1 0-1,1 0 0,0-1 0,0 1 0,-1 0 0,1 0 0,0 0 0,0 0 0,-1-1 0,1 1 1,0 0-1,0 0 0,0-1 0,0 1 0,-1 0 0,1 0 0,0-1 0,0 1 0,0 0 1,0 0-1,0-1 0,0 1 0,0 0 0,0-1 0,0 1 0,0 0 0,0 0 0,0-1 0,0 1 1,0 0-1,0-1 0,0-4-4,0 4-1,0 0-1,0 0 1,0 0 0,0 0-1,0 0 1,0 0 0,0 0-1,0 0 1,0 0 0,1 0-1,-1 0 1,1-1 0,0 0-14,1 0 0,0 1 0,0-1 0,-1 0-1,1 1 1,0-1 0,4-1 0,8-9-121,-10 9 107,0-1 0,0 1 0,0 0 0,0 0 0,1 0 0,-1 1 0,1 0 0,0-1 0,-1 2-1,7-3 1,12 2-12,0 0 0,31 3 0,-23-1 34,6 0 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5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3392,'0'0'1088,"6"6"-651,1-1-248,0 0 0,1 0 0,0 0 1,0-1-1,0-1 0,0 1 0,1-1 0,-1 0 0,1-1 0,10 1 0,32 3 792,-34-3-777,-4-1-64,0 0 0,15 0 0,31-7 149,-18 1-146,142 1 389,0 0 88,-119-3-330,46-2 124,-76 9-292,-17 0-89,0-1 1,0-1 0,17-3-1,-18 0-230,-15 4 155,0-1 0,1 1 0,-1-1 0,0 1 1,0 0-1,1-1 0,-1 1 0,0 0 0,1 0 0,-1 0 0,0 0 0,1 0 1,-1 0-1,0 0 0,1 0 0,-1 0 0,0 1 0,0-1 0,1 1 0,-1-1 1,0 1-1,0-1 0,0 1 0,1 0 0,-1-1 0,1 2 0,1 1-1750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1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3648,'-34'-17'1664,"51"34"-1472,-17 0 0,34 0-160,-17-17 320,17 0-160,0 0 96,34 0-160,1 0-1536,-1 0 736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5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2496,'-14'0'784,"14"0"-778,0 0-1,0 0 1,0 0-1,0 0 1,-1-1 0,1 1-1,0 0 1,0 0-1,0 0 1,0 0 0,0 0-1,0 0 1,0 0-1,0 0 1,0 0 0,-1 0-1,1 1 1,0-1 0,0 0-1,0 0 1,0 0-1,0 0 1,0 0 0,0 0-1,0 0 1,0 0-1,0 0 1,0 0 0,-1 0-1,1 0 1,0 0 0,0 0-1,0 0 1,0 0-1,0 1 1,0-1 0,0 0-1,0 0 1,0 0-1,0 0 1,0 0 0,0 0-1,0 0 1,0 0 0,0 0-1,0 0 1,0 1-1,0-1 1,0 0 0,0 0-1,0 0 1,0 0-1,0 0 1,0 0 0,0 0-1,0 1 1,0 0 15,1 0 1,-1 0-1,0 0 0,1 0 1,-1 0-1,0 0 0,1 0 0,-1 0 1,1 0-1,0 0 0,-1-1 1,1 1-1,0 0 0,0 0 1,-1 0-1,1-1 0,0 1 1,0 0-1,0-1 0,0 1 1,0-1-1,0 1 0,0-1 1,0 1-1,1-1 0,35 11 403,-25-8-330,-2 0-37,0 1-1,-1 0 1,0 1 0,0 0-1,0 1 1,-1 0 0,11 9-1,55 53 733,-54-55-613,-16-10-172,1 0-1,-1 0 0,1 0 0,-1 0 0,0 1 1,0-1-1,-1 1 0,1 0 0,4 7 0,-1 1-8,0 1 0,10 25-1,-16-36 22,-1 0-1,1 0 1,-1 0-1,0 0 1,0 1-1,0-1 1,0 0-1,0 0 1,-1 0-1,1 1 1,-1-1-1,1 0 1,-1 0-1,0 0 1,0 0-1,0 0 1,0 0-1,0 0 1,0 0-1,0-1 1,-2 3-1,0 0 28,-1 2 6,-1 0 0,1 0 1,-1 0-1,0-1 0,-1 0 0,1 0 0,-1 0 0,-7 4 0,8-6-30,1-1 1,-1 1-1,0-1 1,0-1-1,0 1 1,0-1-1,0 0 1,0 0-1,0 0 1,-9 0-1,-10-1 44,13 0-15,0 0 0,0 0 1,-15-3-1,24 2-38,-1 0-1,1 1 0,0-1 1,-1 0-1,1-1 0,0 1 1,0 0-1,0-1 0,0 1 1,0-1-1,0 0 0,-2-2 0,3 3-3,0 0 0,1 0 0,-1-1 0,0 1 0,0 0 0,1-1 0,-1 1 0,1 0 0,-1-1-1,1 1 1,-1-1 0,1 1 0,0 0 0,0-1 0,0 1 0,0-1 0,0 1 0,0-1-1,0 1 1,0-1 0,1-1 0,1-1 5,-1-1-1,1 1 1,0 0-1,1 1 1,-1-1-1,1 0 1,-1 1-1,7-7 1,1 0-94,20-12 0,-13 10-102,-8 4 112,-6 5 38,1 0-1,0 0 1,0 1-1,9-5 0,-8 5-1,0 1 0,0 0 0,1 0-1,4 0 1,7-2-43,7-2-9,-19 3 72,-1 0 0,1 1 0,0 0 0,0 0 0,0 1-1,0-1 1,0 1 0,0 0 0,0 1 0,7 0-1,22 10-46,-14-6 56,-15-4 15,0 0 0,1 0 0,-1 0 0,0 1 0,0 0 0,-1 0 0,6 3 0,6 6 161,-13-8-138,0-1 1,0 0 0,1 1 0,0-1-1,-1-1 1,1 1 0,0 0 0,0-1-1,5 2 1,37 2 209,-4 7-75,-7-10 73,43-1-1,-46-2 115,-28 2-296,0-1 0,0-1 0,0 1-1,0-1 1,0 0 0,0 0 0,0 0 0,0 0 0,0 0-1,-1-1 1,6-2 0,-7 2-11,12-1 184,-13 3-225,-1 1 0,0-1 1,0 0-1,0 0 0,0 0 0,0 0 1,0 0-1,0 0 0,0 0 0,0 0 0,1 0 1,-1 0-1,0 0 0,0 0 0,0 0 0,0 0 1,0 0-1,0 0 0,0 0 0,0 0 0,0-1 1,0 1-1,1 0 0,-1 0 0,0 0 1,0 0-1,0 0 0,0 0 0,0 0 0,0 0 1,0 0-1,0 0 0,0 0 0,0 0 0,0 0 1,0 0-1,0-1 0,0 1 0,0 0 0,0 0 1,1 0-1,-1 0 0,0 0 0,0 0 1,0 0-1,0 0 0,0 0 0,0-1 0,0 1 1,0 0-1,0 0 0,0 0 0,-1 0 0,1 0 1,0 0-1,0 0 0,1-2 6,-1 0-1,0 0 1,0 0-1,0 0 1,-1 0-1,1 0 1,0 0-1,-1 0 1,1 0-1,-1 0 1,0 0-1,0 0 1,1 0 0,-1 1-1,0-1 1,-1 0-1,1 1 1,0-1-1,0 1 1,-1-1-1,1 1 1,-1-1-1,1 1 1,-1 0-1,1 0 1,-1 0-1,0 0 1,0 0 0,0 0-1,1 0 1,-1 1-1,-4-2 1,-17-8-70,16 6 29,0 1 1,0 0-1,0 0 0,-10-2 0,4 3-99,-1 0-1,1 1 1,-22 1 0,28 0 76,1 1 0,0-1 0,0 1 0,0 1 0,0-1 0,0 1 0,0 0 0,0 0 1,1 1-1,-10 5 0,7-1 41,0 0 0,1 1 0,0-1 0,0 2 0,1-1 0,0 1 1,0-1-1,-4 13 0,1-2 29,0 0-1,2 1 1,-6 23-1,8-23 1,1 0 0,1 0 0,-2 39 0,5-47 31,0-1-1,-1 1 1,-1 0-1,0-1 1,0 1-1,-8 18 1,3-15 91,6-12-86,-1 0-1,1 0 0,0 0 1,0 1-1,0-1 1,0 0-1,0 1 0,1-1 1,-1 1-1,1 4 1,1-1 92,-1-4-91,1 0 1,-1 0 0,0 0 0,0 0 0,0 0-1,0 0 1,-1 0 0,1 0 0,-1 0-1,0 0 1,-1 3 0,2-6-55,0 0 0,-1 1 0,1-1-1,-1 0 1,1 0 0,-1 1 0,1-1 0,-1 0 0,1 0-1,-1 0 1,1 0 0,-1 1 0,1-1 0,-1 0 0,1 0 0,-1 0-1,1 0 1,-1 0 0,1 0 0,-1-1 0,1 1 0,-1 0 0,1 0-1,-1 0 1,1 0 0,0-1 0,-1 1 0,1 0 0,-1 0-1,0-1 1,-13-11-830,12 10 658,-15-15-632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5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86 1984,'-14'0'640,"13"0"-636,1 0 1,0 0-1,0 0 1,0 0-1,0 0 0,0 0 1,0 1-1,0-1 0,0 0 1,0 0-1,-1 0 1,1 0-1,0 0 0,0 0 1,0-1-1,0 1 1,0 0-1,0 0 0,0 0 1,0 0-1,0 0 1,0 0-1,-1 0 0,1 0 1,0 0-1,0 0 1,0 0-1,0 0 0,0 0 1,0 0-1,0 0 1,0 0-1,0 0 0,0 0 1,0-1-1,0 1 1,0 0-1,0 0 0,0 0 1,0 0-1,0 0 1,-1 0-1,1 0 0,0 0 1,0 0-1,0-1 1,0 1-1,0 0 0,0 0 1,0 0-1,0 0 1,1 0-1,-1 0 0,0 0 1,0 0-1,0-1 1,0-10 304,0 8 1728,-3 6-1765,-26 26-76,0 2-1,-30 43 1,-3 13 171,-9 13-201,37-43-143,15-23-45,-33 43 0,42-65 92,0 0 72,1 0 0,-11 17 0,18-23 215,4-9-106,35-48 149,94-100-123,-117 138-274,20-28-1,6-21-140,6 5 10,-1-16-56,-28 43 95,26-32-1,8-6-182,-37 51 208,-14 17 69,1-1 1,-1 1-1,0 0 0,1-1 0,-1 1 0,0 0 1,1 0-1,-1-1 0,0 1 0,1 0 0,-1 0 1,1 0-1,-1 0 0,1 0 0,-1-1 1,0 1-1,1 0 0,-1 0 0,1 0 0,-1 0 1,1 0-1,-1 0 0,0 0 0,1 1 1,-1-1-1,1 0 0,-1 0 0,1 0 0,-1 0 1,0 0-1,1 1 0,-1-1 0,0 0 0,1 0 1,-1 1-1,1-1 0,-1 0 0,0 1 1,0-1-1,1 0 0,-1 1 0,0-1 0,0 0 1,1 1-1,-1 0 0,6 27-37,-4-21 17,1 6 93,0 0-1,-1-1 1,0 1 0,0 14-1,-3 42 260,5 84 105,1-107-290,4 61 181,-6-65 169,2 0-1,18 73 0,-22-113-497,0 0 0,-1 1 0,1-1 0,-1 0 0,0 0 0,1 0 0,-1 0 0,0 1 0,0-1 0,-1 0-1,1 0 1,0 0 0,-1 0 0,1 0 0,-1 1 0,0-1 0,0 0 0,1 0 0,-1 0 0,-3 3 0,-1 4-1095,4-7 954,1-1 0,-1 1 0,1-1 0,0 1 0,-1-1 0,1 1 0,0-1 0,0 1 0,0 1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5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51 3648,'-51'-34'1664,"51"17"-640,17 17-704,0 0 352,17 0-384,0 0 0,-17 17-192,18-17 288,-1 0-192,0 0 256,-17 17-256,0-17-1152,0 0 512,0 0-3104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5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18 3136,'-14'14'1029,"9"-25"-341,4 10-651,0 1-1,1 0 1,-1-1 0,0 1-1,1 0 1,-1 0 0,0-1-1,0 1 1,1 0-1,-1 0 1,0 0 0,0 0-1,1 0 1,-2 0 0,-1 0 1253,6-3-1146,9-8-69,-7 8-17,98 3-58,-75 0 96,-28 0-93,0 0 0,0 0-1,0 0 1,0 0 0,0 0-1,1 0 1,-1 0-1,0 0 1,0 0 0,0 0-1,0 0 1,0 0 0,0 0-1,0 0 1,0 0-1,0 0 1,1 0 0,-1 0-1,0 0 1,0 0-1,0 0 1,0 0 0,0 0-1,0 0 1,0 0 0,0 0-1,0 0 1,0 0-1,0 0 1,1 0 0,-1 0-1,0 1 1,0-1 0,0 0-1,0 0 1,0 0-1,0 0 1,0 0 0,0 0-1,0 0 1,0 0-1,0 0 1,0 0 0,0 1-1,0-1 1,0 0 0,0 0-1,0 0 1,0 0-1,0 0 1,0 0 0,0 0-1,0 0 1,0 0 0,0 1-1,0-1 1,0 2 3,-1-1 1,1 1 0,0 0-1,-1-1 1,1 1-1,-1 0 1,0-1 0,1 1-1,-1 0 1,0-1-1,-1 2 1,1-1-11,0 0-1,0 0 1,0-1 0,0 1-1,0 0 1,0 0-1,1 0 1,-1 1 0,1-1-1,-1 0 1,1 3-1,-1-2 18,1 0 0,-1 0-1,0-1 1,1 1-1,-1 0 1,0-1 0,-1 1-1,1-1 1,0 1-1,-1-1 1,0 1-1,1-1 1,-1 0 0,0 0-1,0 0 1,-4 3-1,-5 4-16,-24 15 0,24-17 38,-20 16 40,26-19-56,0 0 0,0-1 0,0 0 0,0 0 0,-7 3 0,-21 4 52,28-10-64,1 1 0,0 1 0,0-1 0,0 0 0,0 1 0,-6 3 0,-5 6 8,11-8-12,0 0 0,0-1 1,0 1-1,0-1 0,0 0 0,-1 0 1,-5 2-1,-4-2-2,13-2 0,0 0 0,0 0 0,0 1 0,0-1 0,0 0 0,0 0 0,0 1 0,0-1 0,0 0 0,0 1 0,0-1 0,0 1 0,0 0 0,1-1 0,-1 1 0,0-1 0,0 1 0,1 0 0,-1 0 0,0-1 0,1 1 0,-1 0 0,0 0 0,1 0 0,-1 0 0,1 0 0,-1 2 0,-10 11 101,10-14-78,1 1-1,0-1 1,-1 0-1,1 1 0,0-1 1,-1 1-1,1-1 1,0 1-1,0-1 1,0 0-1,-1 1 1,1-1-1,0 1 1,0-1-1,0 1 1,0-1-1,0 1 1,0-1-1,0 1 1,0-1-1,0 1 1,0-1-1,0 1 0,0-1 1,1 1-1,-1-1 1,0 1-1,0-1 1,0 1-1,1-1 1,-1 1-1,0-1 1,0 1-1,1-1 1,0 1 1,16 5 306,-9-4-290,-2 1 53,1-1 0,0 0 1,0-1-1,0 1 1,-1-1-1,14 0 1,-16-1-61,1 0 0,-1 1 0,0 0 0,0 0 0,0 0 0,1 0 0,-1 1 0,0-1 0,6 5 0,-7-5-11,-1 0-1,0 0 0,1-1 1,-1 1-1,1-1 0,-1 1 0,1-1 1,-1 0-1,1 0 0,-1 0 1,1 0-1,3-1 0,12 0 204,-6 1-113,-10 0-22,1 0-1690,11 0 902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5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3328,'0'0'1504,"17"0"-320,0 0-768,17 0 672,-17 0-608,17 0 320,0 18-480,-17-18 128,17 17-288,-16-17 128,16 17 256,-17-17-352,0 0-3136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8:5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1870 992,'14'28'309,"-14"-27"-300,1 0 0,-1-1 0,0 1 0,0 0 0,1-1 0,-1 1 0,0 0-1,0-1 1,0 1 0,1 0 0,-1 0 0,0-1 0,0 1 0,0 1 0,0 2 26,0 0 1,1 1 0,0-1-1,0 1 1,0-1 0,0 0-1,1 0 1,0 0 0,3 6-1,0-1 65,1-1-1,0 1 0,0-1 1,11 9-1,-2 0 71,-3-5 0,0 0-1,0 0 1,22 15-1,14-5 12,-20-5-118,-18-11-45,-1 0 1,1-1-1,0 0 0,14 5 1,-8-6 20,0 0 0,0-2 0,27 3 0,56-3 185,-90-2-199,137-9 136,-2 1-98,739 8 295,-740 9-415,-98-4 71,3-1 1,2 0 57,1 2-1,78 20 0,30 30-181,-51-16 60,-72-28 50,29 10 61,76 15 1,-31-7 150,-47-11-152,34 3-49,-12 7-81,2 2-187,31 9 200,-86-30 28,59 27 0,-38-13-20,1 4 56,62 41 1,-90-53-34,-13-7 27,0 0 1,-1 1-1,0 0 0,-1 1 0,0 0 0,11 16 0,-8-11 13,5 6 2,3 4-35,22 31 0,58 82 243,-86-117-231,-10-13-13,1 1 1,1-1-1,9 9 1,8 6 23,-3-3 221,28 34-1,-41-42-121,2 2-147,0-1 0,1 0 0,1 0 0,22 18 0,10 5-41,-5 8 47,8-5 33,66 57 64,-61-47 6,-15-15-8,17 5-18,-11-9-30,-21-12 4,-11-9-10,-1-1 1,1 0-1,18 9 1,21 5 17,-31-13 29,131 60-281,-83-51 76,0 1 257,79 50 76,-89-40-116,163 86 258,-135-76-326,-1 6-154,0-7 59,-43-17 88,84 39 53,-43-20 43,-51-24-24,63 24 1,-3-19-37,-13-4-62,-2 3-14,147 20 0,-133-35 250,8 5-69,6-5-43,12 6-74,2-7-123,-5 7 48,-21-7 80,10 7 0,14-9-53,1-1-129,-1 10-415,-12-7 293,-71-1 365,34 1 214,1-10-53,-35 1-140,83 1 176,-16 1-191,7-10-115,36 10 55,14-1 55,-10-20-322,-4 0 249,-100 20 12,100-14 35,-81 6-31,-22 4-23,-1-2 1,54-18-1,-28-1-67,-40 16 85,-1-1 0,28-19 0,-35 21 10,1-1-2,-7 5-12,-1 0-1,12-10 1,11-18-16,-11 10-8,108-94 236,113-125 112,-229 229-369,-1 0 0,0-1 0,-1-1 0,13-23-1,57-96-222,-43 57 219,24-22 81,-32 51 24,54-75 40,-47 71-72,58-65 39,-85 99-99,17-33 1,4-8-5,9-4 23,-16 11 5,-13 29 0,-5 10 0,0 0 0,-2 0 0,7-20 0,-8 18-2,0-1-6,0 1-1,14-31 1,-12 32-31,-1-1 0,0 0 0,2-18 0,-3 18 88,-4 11-35,0 0-1,-1 0 0,0-10 0,0 10-17,0 0 0,1 0 1,1-10-1,-1 12-1,3-10 27,-1 0 1,0 1 0,0-25-1,-3 15 20,0 8-61,0 0 0,3-20-1,9-16-23,-6 10 89,-3 17 0,8-27 1,-6 28 13,6-45-1,-8 39-45,9-25-51,-7 3 5,1 25 27,-3 15-2,-1 1 1,-1 0-1,2-21 0,-2 12-69,6-32-1,-4 30 42,3-36-1,-6-269-396,-1 313 432,0 0 1,-1 0-1,0 0 0,-5-13 0,6 18 5,-1 3-2,2-1 0,-1 0 0,1-10 0,0 10-2,0-1 0,-1 1 0,-1-10 0,-4 0-29,4 13 21,1-1 0,0 1 0,0 0 0,0-1 0,0 1 0,1-1 0,-1 1 0,1-8 0,0 1 19,1 6-5,-1 0 0,0 0 0,0 0 0,0 0 0,0 0 0,-1 0 0,0 0 0,-1-5 0,-27-73-114,24 48 32,-7 0 43,8 14 29,2 12 14,0 0 1,0 0-1,-1 0 0,-4-9 1,1 3 18,-1 0 1,1 0 0,-6-26-1,10 29-29,-1 0 0,0 1 1,-1-1-1,-6-11 0,1 2-23,-2-20-10,-23-24 26,5 11 7,27 49-1,-1-1 0,0 0 0,0 1 0,-1-1 0,1 1 0,-1 0 0,0 0 1,0 0-1,0 1 0,0-1 0,-9-4 0,-10-9 10,-17-11 38,32 22-80,0 0 0,-1 1 0,0 0 0,0 0 1,-17-5-1,-13-7-103,23 8 118,7 4 20,-1 0 0,0 1 0,-13-4 0,4 3 35,11 4-29,0-1 1,0-1-1,0 1 1,-9-5-1,-2-2-73,0 2 0,-28-8 0,16 9 80,8-5 80,0 4-49,15 6-63,0-2 0,0 1 1,-10-5-1,4 0-24,0 0 0,-1 2 0,-25-8 0,32 12 25,-5-2 1,0 0 1,0 0-1,-14-6 1,1-2 101,-44-10 0,44 16-13,8 2-27,-26-9 0,18 4-28,-48-15 56,66 21-104,-1 0 1,1 0 0,0-1 0,-1 0 0,1 0 0,1-1 0,-10-5 0,4 1-54,-25-10 0,-107-33 401,113 40-320,19 6 0,-1 1 0,1 0 0,-23-3 0,-32 1-27,0-5-90,0 5 64,0-5 117,-1 5 0,-132-22 5,161 25-131,-49 2 0,47 2-17,-222-1 79,225 0-6,-95-3-36,106 0 39,-50-3 1,17 11 2,26-1 0,-50-2 4,-32 2-24,70 1-12,-79 4-43,85-10 71,-103 5 14,99 0 12,-97 6 84,101-10 0,0 3 1,-62 11 0,66-8-189,1-1 0,-61 1 0,17-3-51,12 8 96,-35-5 170,10 5-37,36-6-83,-88 10-63,14 1-107,-8 2 84,-149 30 285,264-45-226,-295 48-397,-10 1 646,269-42-160,-88 11 68,100-18-178,-108 14-100,109-9 126,-111 15 34,110-20-21,-105 14 24,25-2-22,71-10 14,14-1 24,-85 6 46,-127-10-304,102 13 192,141-12 12,-11 1 33,-25 0-1,-6 0 152,19 3-99,4-1-38,-37 1 0,-128-5-287,120 3 164,5 8 60,2-5 159,35-1-74,2-1-134,-35 1 0,51-5 46,0 1-1,-29 6 0,28-3 46,0-2-1,-34 1 1,-128-3 16,143 0 35,-62 3 207,39 8-210,7-8-221,32-3 67,-28 3 1,31-1 69,-65 13-19,64-10 17,11-3 12,0 0 1,0 0-1,0-1 0,0 0 1,-11 0-1,-4-1 7,3 0 13,0 0 0,-21 3 0,14 3 57,16-4-37,0 0-1,0 0 0,-1-1 0,-12 0 0,3-1-79,-20 3-1,4 3-2,21-3 46,-1 0-1,-22-1 1,24-1 13,1-1-1,0 2 0,-1 0 1,1 0-1,-23 8 0,20-5 7,-29 5 0,30-8-15,0 1-1,0 1 1,-18 7 0,13-5-20,-1 0 1,-22 2-1,-18 6 155,6 7-78,41-15-87,1-1-1,-1 0 1,0-1 0,-21 3 0,6-3 4,6-2 11,-44 12 1,7 3 17,39-11-1,-35 7 1,37-10 6,-27 9 0,21-3 23,-35 16 0,41-16-73,0-2-1,-28 8 1,27-10 60,15-5-22,0 1 1,0 1 0,-1-1-1,1 1 1,0 0 0,1 0 0,-6 3-1,2 1-6,1-2 19,0 1 1,0-1 0,-1 0 0,1 0 0,-1-1 0,-14 4 0,1 1-15,1 2 0,-36 20 0,45-22 35,-1-1 1,0-1 0,-18 7-1,-10 5 55,-76 47 322,87-50-356,24-13-55,-1 1 1,1 0-1,0 0 1,-1 0 0,-7 8-1,-9 17 6,-7-5 139,6 5 16,-5-5 116,25-19-243,0 0 0,0 0-1,0 0 1,0 1-1,-2 5 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0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579 222 2496,'0'-28'784,"0"27"-763,0 0 1,0 1-1,0-1 0,0 0 1,1 0-1,-1 1 0,0-1 1,0 0-1,0 1 0,1-1 1,-1 0-1,0 1 0,0-1 1,1 0-1,2-4 13,-1 1-1,0 0 1,-1-1 0,1 0-1,-1 1 1,0-1 0,0 0-1,0 1 1,0-1 0,-1 0-1,0 0 1,0 0 0,0 0-1,-1 1 1,-1-9 0,-13-13 185,1 4 378,14 22-597,0-2 39,-1 1-1,0-1 1,0 1 0,0-1 0,1 1-1,-1 0 1,0 0 0,-1-1 0,1 1-1,0 0 1,-2-1 0,2 1-37,0 1 1,0 0 0,0 0 0,0-1-1,0 1 1,0 0 0,0 0-1,0 0 1,0 0 0,-1 0 0,1 0-1,0 1 1,0-1 0,0 0 0,0 1-1,0-1 1,0 0 0,0 1-1,0-1 1,0 1 0,0 0 0,0-1-1,0 1 1,-1 0 0,-2 3-13,-1 0 0,1 0 1,0 1-1,0-1 0,0 1 0,-3 6 0,-15 18-12,-20 19 60,-1 3-17,-16 3-64,-49 66 262,45-61-59,12-16 69,31-22-143,13-13 26,-1 0 0,-1 0 0,-15 12-1,22-18-76,0-1 0,0 0 0,0 0 0,0 0 0,0 0 0,0 0 0,-4 1 0,5-2-17,0 0-1,0 0 1,1 0 0,-1 0 0,0 0-1,0 0 1,1-1 0,-1 1 0,0 0-1,1-1 1,-1 1 0,0 0 0,1-1 0,-1 1-1,0-1 1,1 1 0,-1-1 0,1 0-1,-1 0 1,0 1-13,1 0-1,0 0 1,0-1-1,0 1 0,0 0 1,0 0-1,-1 0 1,1 0-1,0-1 1,0 1-1,0 0 1,0 0-1,0 0 1,0-1-1,0 1 1,0 0-1,0 0 0,-1 0 1,1-1-1,0 1 1,0 0-1,0 0 1,0-1-1,0 1 1,0 0-1,1 0 1,-1-1-1,0 1 1,0 0-1,0 0 1,0 0-1,0-1 0,0 1 1,0 0-1,0 0 1,0 0-1,1 0 1,-1-1-1,0 1 1,0 0-1,0 0 1,1 0-1,7-14-138,2 0-1,-1 1 1,2 1 0,0 0-1,18-16 1,-11 11-301,-1-1-1,17-22 1,6-23-845,-3 17 534,9-13 10,-19 16 466,-13 20 255,1 0 0,31-35 0,-15 32 628,-21 16-436,-9 8-123,0 1 0,0-1-1,1 0 1,-1 1 0,1 0 0,-1-1 0,1 1-1,0 0 1,0 0 0,-1 0 0,1 0-1,0 0 1,0 0 0,0 0 0,0 1 0,0-1-1,0 1 1,0-1 0,0 1 0,0 0-1,3 0 1,-3 0-18,-1 0 0,0 0-1,1 0 1,-1 0 0,1 0 0,-1 1-1,0-1 1,1 0 0,-1 1 0,0-1-1,0 1 1,1 0 0,-1-1 0,0 1-1,0 0 1,0 0 0,0 0-1,0 0 1,0 0 0,0 0 0,0 0-1,0 0 1,0 0 0,-1 0 0,1 0-1,0 1 1,0 1 0,7 10 195,-2-6-146,13 19 303,0 1-1,19 38 1,-19-21-83,19 70 0,-9-25 72,-10-33-127,13 58 1,-19-65-247,-7-30 193,-1 0 0,3 25 0,-7-39-318,-1-1 0,0 1-1,0 0 1,0 0 0,0 0 0,-1-1 0,0 1 0,0 0 0,0-1 0,-1 1 0,1-1 0,-1 1 0,0-1 0,-3 5 0,-12 11-1031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0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3904,'0'-17'1760,"34"34"-1536,-17-17 96,1 0-224,33 17 384,-17-17-256,17 17 160,17 0-224,17-17 288,-16 17-256,16-17 32,-17 17-128,0-17-1824,-17 0 960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0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35 1472,'-14'0'475,"8"-3"-283,-5-9 21,8 10 368,1 2-495,1 0-1,-1 0 1,0 0 0,0 1-1,1-1 1,-1 0-1,0 1 1,1 0-1,-1-1 1,0 1 0,1 0-1,-1 0 1,-1 1-1,-6 4 93,-5-1 174,8 7-138,-8-4-22,11-3-141,1 0 1,-1 0-1,1 0 1,1 0 0,-1 0-1,1 0 1,-1 0-1,1 0 1,1 1 0,-1 4-1,0-3 35,0-1 0,1 1-1,0-1 1,0 1 0,1-1-1,0 1 1,3 11 0,3-11 114,0-2-43,-1 4-46,-5-8-94,-1 0-1,1 0 1,0 1-1,-1-1 1,1 0-1,0 0 0,0 0 1,0 0-1,0 0 1,0 0-1,0 0 0,0-1 1,0 1-1,0 0 1,0 0-1,0-1 1,1 1-1,-1-1 0,0 1 1,1-1-1,-1 0 1,0 1-1,1-1 1,-1 0-1,0 0 0,3 0 1,-4 0-17,4 0 40,0 0 1,0 0-1,1 0 1,6-3-1,15-8 152,-9 8-130,-13 3-31,0-1 0,0 1 0,0-1 1,0 0-1,0-1 0,0 1 1,0-1-1,-1 1 0,1-1 0,5-4 1,3-2 32,-7 6-33,0-1 1,0 0-1,0 0 1,0-1-1,-1 0 1,0 0-1,0 0 0,0 0 1,6-8-1,-10 11-50,0 0 0,1 1-1,-1-1 1,0 0 0,0 0-1,1 0 1,-1 0 0,0 1-1,0-1 1,0 0 0,0 0-1,0 0 1,0 0 0,0 0-1,-1 1 1,1-1 0,0 0-1,0 0 1,-1 0 0,1 0-1,0 1 1,-1-2 0,-15-16-735,1 2-634,-19-35-2164,17 20 2176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0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121 137 3392,'0'0'1525,"-3"0"-1242,-8 0 127,11 0-400,0 0-1,-1 0 0,1 0 1,0 0-1,0 0 0,-1 0 1,1 0-1,0 0 0,0 0 0,-1 0 1,1 0-1,0 1 0,0-1 1,0 0-1,-1 0 0,1 0 1,0 0-1,0 0 0,0 1 0,0-1 1,-1 0-1,1 0 0,0 0 1,0 1-1,0-1 0,0 0 0,0 0 1,0 1-1,0-1 0,-1 0 1,1 0-1,0 0 0,0 1 1,0-1-1,-31 52 897,23-32-723,1 0-1,-8 35 0,11-37-137,-24 144 414,25-139-379,0-1 9,1 1-1,3 37 1,0-9 72,-1 43 445,0-51-2690,0-26 634</inkml:trace>
  <inkml:trace contextRef="#ctx0" brushRef="#br0" timeOffset="1">684 17 3808,'0'-17'1728,"0"34"-1504,17-17-288,0 17 96,0-17 192,17 0-128,17 0 448,-17 0-288,17 0 96,1 18-224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1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0 625 1888,'0'0'613,"3"0"-367,1 0-187,-1 0 74,0 0 1,0 0-1,0 0 0,0 0 0,0-1 0,0 1 1,4-2-1,44-29 512,19-9-228,10-3-535,-70 39 96,-4 2 25,1-1 0,-1 0-1,0 0 1,0-1 0,7-5 0,18-23 214,-11 10-45,29-21 36,-37 29-303,0 0 1,18-32-1,-13 21 48,-8 11 56,0 1 38,-1 0 0,0 0 0,9-22 1,-11 20 14,-1 4 4,0-1 0,-1 0-1,0 0 1,-1 0 0,0-1-1,1-14 1,-4 16 9,-1 9-42,1 0 0,0 0 0,0 0 0,0-1 0,0 1 0,1 0 0,-1 0 0,1 0 0,-1 0 0,2-3-1,3-4 80,-4 8-105,0-1 0,0 0-1,0 1 1,0-1 0,0 0 0,-1 1 0,1-1 0,0 0-1,-1 0 1,1-3 0,-1 2-34,0 0-63,0-4 172,0 14 17,0-7-96,0 0-1,0 1 1,0-1 0,0 0-1,0 0 1,0 0-1,0 0 1,0 0 0,0 0-1,0 0 1,0 0 0,0 0-1,0 1 1,0-1-1,0 0 1,0 0 0,0 0-1,0 0 1,0 0 0,0 0-1,0 0 1,0 0-1,0 0 1,0 0 0,0 1-1,0-1 1,0 0-1,0 0 1,0 0 0,0 0-1,0 0 1,1 0 0,-1 0-1,0 0 1,0 0-1,0 0 1,0 0 0,0 0-1,0 0 1,0 0 0,0 0-1,0 0 1,0 0-1,1 0 1,-1 0 0,0 0-1,0 0 1,0 0 0,0 0-1,0 0 1,0 0-1,0 0 1,0 0 0,0 0-1,1 0 1,-1 0-1,11 0 126,-11 0-123,0 0-1,0 0 0,1 0 1,-1 0-1,0 0 0,0 0 1,0 0-1,0 0 0,0 0 1,0 0-1,0 0 0,0 0 0,0 0 1,0 0-1,1 0 0,-1 0 1,0 0-1,0 0 0,0 0 1,0 0-1,0 0 0,0 0 0,0 0 1,0 0-1,0 0 0,0 0 1,1 0-1,-1 0 0,0 1 1,0-1-1,0 0 0,0 0 0,0 0 1,0 0-1,0 0 0,0 0 1,0 0-1,0 0 0,0 0 1,0 0-1,0 0 0,0 1 1,0-1-1,0 0 0,0 0 0,0 0 1,0 0-1,0 0 0,0 0 1,0 0-1,0 0 0,0 0 1,0 1-1,0-1 0,0 0 0,0 0 1,1 28 225,0-10-83,-1 0-1,-1 0 0,-3 19 1,0-17-134,1-9-16,0 0-1,2-1 1,-2 21 0,3-15 20,1-9-9,-1 0-1,0 0 1,-1 0 0,1 0 0,-3 7 0,-1-5-20,0 5-19,8 4 16,-2-15 44,-1 0 1,0 0-1,0 1 0,-1-1 0,1 0 0,-1 1 1,1 3-1,-1-6-22,0 0 4,0 0 0,0 0 0,0 0-1,0 0 1,0 0 0,0 0 0,1 0 0,-1 0 0,0 0 0,1 0 0,0 2-1,-1-3-3,1 1-1,-1-1 1,1 0-1,-1 1 0,1-1 1,0 0-1,-1 0 0,1 1 1,-1-1-1,1 0 0,0 0 1,-1 0-1,1 0 1,0 0-1,-1 0 0,1 0 1,0 0-1,-1 0 0,1 0 1,0 0-1,-1 0 0,1 0 1,-1 0-1,1-1 1,0 1-1,-1 0 0,1-1 1,-1 1-1,1 0 0,-1-1 1,2 0-1,5-2 5,0-1 0,0 0 0,-1-1 1,1 1-1,-1-1 0,0-1 0,0 1 0,-1-1 0,1 0 0,-1 0 0,6-11 0,-5 5-7,8-16 3,15 0 14,-23 18-20,-1 0 0,1-1 0,-2 0 0,1 0 0,3-15 0,-3-6-1,7 10 10,-7-4 38,3 18-19,-7 7-29,-1 1 1,1 0-1,-1-1 1,1 1-1,-1 0 1,0-1-1,1 1 1,-1-1-1,0 1 1,1-1-1,-1 1 1,0 0-1,1-1 1,-1 1-1,0-1 1,0 0-1,0 1 1,1-1-1,-1 1 1,0-1-1,0 1 1,0-1-1,0 1 1,0-1-1,0 1 1,0-1-1,0 0 1,0 0-1,0-30-176,-1 29 115,-1 4 47,-2 3 53,1-1-1,-1 1 1,1 0-1,0 0 1,1 1-1,0-1 1,-1 1-1,2-1 1,-1 1-1,1 0 1,-1-1-1,2 1 1,-2 7-1,2-4-49,-1-1 0,0 1-1,-1-1 1,-2 10 0,2-10 48,0 0 0,0 0-1,1 1 1,-1 9 0,2 47 27,0-63-63,0 0 0,0-1 0,1 1 0,-1 0 0,0 0 0,1 0 0,-1-1 0,1 1 0,-1 0 0,1 0 0,0-1 0,0 1-1,0-1 1,1 3 0,4 5 38,-2 0-63,-4-7-51,2 1 0,-1-1 1,0 1-1,0-1 0,1 1 0,2 2 0,-4-4 38,1-1 0,0 1-1,-1-1 1,1 1-1,-1-1 1,1 0 0,0 1-1,-1-1 1,1 0 0,0 0-1,0 1 1,-1-1-1,1 0 1,0 0 0,-1 0-1,1 0 1,0 0 0,0 0-1,-1 0 1,1 0-1,0 0 1,0 0 0,-1 0-1,1-1 1,0 1 0,-1 0-1,1 0 1,0-1-1,1 0 1,15-13-1952,0-3 597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0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3328,'0'17'1504,"51"17"-1312,-34-17 384,0 0-352,34-17 256,-17 0-256,34 0 288,-17 0-288,18-17 96,-18 17-192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0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3488,'-29'0'1115,"29"0"-1091,-1 0 1,0 0-1,0 0 1,0 0-1,1 0 1,-1 1 0,0-1-1,0 0 1,1 0-1,-1 1 1,0-1 0,0 0-1,1 1 1,-1-1-1,0 1 1,1-1 0,-2 2-1,-72 43 611,67-40-523,1 0 1,-1 1-1,1 0 1,0 0-1,1 0 1,-9 11-1,14-17-110,-5 8 75,0 1 0,0-1 0,1 1 0,0 0 0,1 0 0,-3 10 0,1-4-8,3-11-35,1 0 0,-1 0 0,1 1 0,0-1 0,0 0 0,0 1 0,1-1 0,0 1 0,-1-1 0,1 1 0,1-1 0,-1 1 0,1-1 0,0 1 0,0-1 0,0 0 0,1 1-1,1 4 1,0-2 17,-2-3-17,0-1 0,0 0 1,1 1-1,-1-1 1,1 0-1,0 0 1,0 1-1,0-2 0,0 1 1,0 0-1,1 0 1,-1-1-1,1 1 1,0-1-1,0 0 1,0 0-1,0 0 0,0 0 1,0 0-1,4 1 1,3 1 16,0-1 1,0-1-1,1 0 1,-1 0-1,1-1 1,-1 0-1,1 0 1,-1-2-1,1 1 1,-1-1-1,15-4 1,-12 2-7,0 0 0,0-1 1,-1-1-1,0 0 1,0-1-1,0 0 0,-1-1 1,0-1-1,11-8 1,26-27 327,-41 38-310,0 0 0,-1-1-1,11-12 1,-15 15-59,0 0 1,0-1-1,-1 1 0,1-1 0,-1 1 0,0-1 1,0 0-1,0 1 0,1-5 0,-1-4 6,1 1-1,-2-1 0,0-15 0,0 23-8,0 1 1,-1-1-1,1 0 0,-1 0 0,0 1 0,0-1 0,0 1 1,-1-1-1,1 1 0,-1-1 0,0 1 0,0 0 1,-4-6-1,2 6-35,-1-1 1,1 1 0,0 0-1,-1 0 1,1 1 0,-1-1-1,0 1 1,0 0 0,-9-3-1,4 3-112,0 0 0,0 1 0,-19-1 0,-8 2-200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0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35 320,'0'0'4085,"-3"0"-3978,-8 0 96,5-3-27,-5-8 58,5 8-90,1 3-110,-13-2 31,17 2-63,1 0 0,0 0-1,-1 0 1,1-1 0,-1 1-1,1 0 1,-1-1 0,1 1-1,-1 0 1,1-1 0,0 1-1,-1 0 1,1-1 0,0 1-1,-1-1 1,1 1 0,0 0-1,0-1 1,-1 1 0,1-1-1,0 1 1,0-1 0,0 1-1,0-1 1,0 1 0,0-1-1,0 1 1,0-1 0,0 0-1,0 1 3,0-1-1,0 1 1,0 0-1,0 0 0,0 0 1,0 0-1,0 0 0,0 0 1,0 0-1,0 0 1,0 0-1,0-1 0,0 1 1,0 0-1,0 0 0,0 0 1,0 0-1,0 0 1,0 0-1,0 0 0,0 0 1,0 0-1,0 0 0,0-1 1,-1 1-1,1 0 0,0 0 1,0 0-1,0 0 1,0 0-1,0 0 0,0 0 1,0 0-1,0 0 0,0 0 1,0 0-1,0 0 1,0 0-1,-1 0 0,1 0 1,0 0-1,0 0 0,0 0 1,0 0-1,0 0 0,0 0 1,0 0-1,0 0 1,0 0-1,-1 0 0,1 0 1,0 0-1,0 0 0,0 0 1,0 0-1,0 0 0,-51 0 728,50 0-726,0 0 0,1 0 1,-1 0-1,0 0 0,0 0 0,1 1 0,-1-1 0,0 0 0,1 0 1,-1 1-1,0-1 0,1 0 0,-1 1 0,1-1 0,-1 1 1,1-1-1,-1 1 0,1-1 0,-1 1 0,1-1 0,-1 1 0,0 0 1,1 0-5,0 0 1,-1-1 0,1 1 0,-1-1 0,1 1-1,-1-1 1,1 1 0,-1-1 0,1 1 0,-1-1-1,1 0 1,-1 1 0,0-1 0,1 0 0,-1 1-1,0-1 1,1 0 0,-1 0 0,0 1 0,1-1 0,-1 0-1,-1 0 1,-3 3 19,-10 11-15,-2 3 26,15-15-10,0 1 0,1-1 0,-1 1 0,0-1 0,1 1 0,0 0 0,-1 0 0,1-1 0,0 1 0,0 0 0,1 0 0,-1 0 0,1 0 0,-1 0 0,1 0 0,0 1 0,0-1 0,1 5 0,-1 1 13,0-2-2,0-4 11,0 0 0,0-1 0,0 1 0,0 0 0,1 0-1,-1-1 1,2 6 0,9 6 137,-8-8 54,-2-5-222,-1 0-1,0 0 1,0-1-1,1 1 1,-1 0-1,0 0 1,1-1 0,-1 1-1,1 0 1,-1-1-1,1 1 1,-1 0-1,1-1 1,0 1-1,-1-1 1,1 1 0,0-1-1,-1 1 1,1-1-1,0 0 1,0 1-1,-1-1 1,1 0-1,0 1 1,0-1 0,0 0-1,-1 0 1,1 0-1,0 0 1,0 0-1,0 0 1,1 0 0,42 0 294,-22-1-565,7 1-1443,-9 0 437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0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1 714 2240,'0'-15'720,"2"10"-448,0 3-225,-1 1 1,0 0-1,0-1 1,1 1-1,-1 0 0,0-1 1,0 0-1,-1 1 1,1-1-1,0 0 0,-1 1 1,1-1-1,-1 0 1,1 1-1,-1-1 0,0 0 1,1-3-1,-1 4-19,0 0 1,0-1-1,0 1 0,1 0 0,-1-1 1,0 1-1,1 0 0,-1 0 1,1-1-1,0 1 0,-1 0 0,1 0 1,0 0-1,0 0 0,0 0 0,-1 0 1,1 0-1,0 0 0,0 0 0,1 0 1,-1 1-1,0-1 0,0 0 0,2 0 1,6-6 150,2-13 135,-7 16-252,0-1 0,0 1-1,1 0 1,-1 0 0,1 0 0,6-3-1,18-15 115,76-63 176,-81 68-273,247-196 589,-236 181-558,-2-1 0,41-55 0,-9 20 77,-47 50-171,-18 19-93,1 0 0,-1 0 0,0 0 0,1 0 0,-1 0 0,0-1 0,1 1 1,-1 0-1,0 0 0,0 0 0,0 0 0,0 0 0,0 2 0,0 14-579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0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1984,'0'-15'640,"0"15"-633,0 0 0,0 0 0,0 0 1,0-1-1,0 1 0,1 0 0,-1 0 0,0-1 0,0 1 1,0 0-1,0 0 0,0-1 0,0 1 0,0 0 0,1 0 1,-1 0-1,0 0 0,0-1 0,0 1 0,0 0 0,1 0 0,-1 0 1,0 0-1,0-1 0,0 1 0,1 0 0,-1 0 0,0 0 1,0 0-1,1 0 0,-1 0 0,0 0 0,0 0 0,1 0 1,44-29 674,-40 27-601,-1-1 0,0 0 0,0 0 0,0-1 0,0 1 0,-1-1 0,1 0 0,4-7 0,-3 5-21,0-1 1,1 1-1,10-9 1,0 4 113,1 0 0,32-14 0,19-13 40,41-48 193,-30 22-190,-11 12-217,-37 30 10,-20 9 11,-9 11-13,0-1 0,-1 1 0,1 0 0,0 0-1,0 1 1,1-1 0,-1 0 0,0 1 0,0-1-1,4 0 1,8-10 115,-11 9-43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0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35 2496,'-14'-29'784,"11"24"-256,0 7-133,-7 7-200,5-4-119,0-1-1,1 1 1,-1-1-1,1 1 1,0 1-1,0-1 1,-3 6 0,3-1-33,1-1 0,1 0 0,-1 1 1,2 0-1,-2 11 0,-1 7 55,1-13-18,1-8-5,1 0-1,-1 15 1,3-11-9,0 0 0,2 0 0,-1 0 0,1 0 0,1 0 0,0-1 0,0 1 0,1-1 0,1 0 0,-1-1 0,2 1 0,10 12 0,6-4 41,-12-11-64,-7-3-22,0-1 0,0 0 1,1 0-1,-1 0 0,1-1 1,0 1-1,-1-1 0,1 0 1,0-1-1,0 1 0,1-1 1,-1 0-1,0 0 0,0-1 1,9 1-1,-6-1 15,-1 0 0,1 0-1,-1-1 1,1 0 0,-1-1 0,1 1-1,-1-1 1,0-1 0,12-4-1,-5 0 16,-5 3 7,-1 0 1,0-1-1,8-6 0,-12 9-38,-1-1 0,-1 0 0,1 0-1,0 0 1,-1 0 0,1-1 0,-1 1-1,0-1 1,0 1 0,2-6 0,-3 6-7,1-2 12,1-1 0,-1 1 0,0 0-1,-1-1 1,1 0 0,-1 1 0,-1-1 0,1 0-1,-1 1 1,1-1 0,-2 0 0,0-7 0,0 8-37,-1 0 1,1-1-1,-1 1 1,-1 0-1,1 0 1,-1 1-1,1-1 1,-1 0-1,-1 1 1,1 0-1,-1-1 1,1 1-1,-1 1 1,0-1-1,-1 1 1,1-1-1,0 1 1,-7-3-1,9 5 13,-1-1 0,1 1 0,0 0 0,0 0 0,-1 0 0,1 0 0,0 1 0,-1-1 0,1 1 0,-1-1 0,1 1 0,-1 0 0,1 0 0,-1 0 0,1 0 0,-1 0 1,1 1-1,-1-1 0,1 1 0,0-1 0,-1 1 0,1 0 0,0 0 0,-1 0 0,-3 3 0,-14 13 79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18 2080,'-17'-17'928,"17"34"-800,0 0 544,0 0-384,0 17 256,0 17-320,-35 0 224,18 0-256,-17 17 96,-17-16-160,-17-1 224,17-17-224,-17 0-256,-1 0 64,1-17-1408,34 0 832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1472,'0'0'475,"3"3"-283,8 11-64,-8-7-39,2 0 47,7-2 33,-9-4-147,82 30 815,-57-23-666,72 18 245,8-6-224,-67-11-143,48 10 67,85 4 188,5 5-53,103-2 123,5-15-141,-180-8-153,28 2-10,210 4 68,-235-8-103,215-4 144,-216-3-111,106-3 354,-5 9 389,-125 0-496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2816,'-28'-14'917,"22"11"-565,3 3-112,-4 0 199,14 0-136,-4 0-58,0 0-117,2 1-80,0 0 0,0 0-1,0 1 1,6 2 0,6 2 17,69 11 185,-32-12-143,11 7 42,-30-8-98,-3-1-17,37 9-1,82 20-124,-144-31 153,1 0 0,-1 1 0,0 0 0,1 0 0,-1 1 0,0 0 1,0 0-1,-1 0 0,1 1 0,7 6 0,-14-10-56,1 1 0,-1-1 0,1 1 0,-1-1 1,0 1-1,0 0 0,1-1 0,-1 1 0,0-1 0,0 1 0,0 0 1,1-1-1,-1 1 0,0 0 0,0-1 0,0 1 0,0-1 0,0 1 1,0 0-1,0-1 0,-1 1 0,1 0 0,0-1 0,0 1 1,0-1-1,-1 1 0,1 0 0,0-1 0,-1 1 0,1 0 0,-1 0 12,-4 7 10,-7 21 24,-19 39-116,23-48 79,3-6 14,0 0-1,-14 23 1,7-18 40,2 1 1,-16 41-1,21-47-42,2-5-4,0 0 1,0 1 0,-1-2-1,0 1 1,-1 0-1,-5 8 1,6-12 18,1-1-4,1 0 1,-1 0-1,-1 0 0,1-1 0,0 1 1,-1-1-1,0 0 0,0 0 1,0 0-1,0 0 0,-6 2 0,4-4 116,0 0 0,-1 0 0,0 0 0,1-1 0,-10-1 0,-4 1 53,17 0-179,-2 0 10,0 0-1,-1 0 1,1 0 0,0 0-1,0-1 1,-1 0 0,1 0-1,0-1 1,0 1-1,0-1 1,0 0 0,1-1-1,-9-4 1,-4-6 4,1 0-10,-22-12 0,24 14-31,0 0 0,1-1 0,1 0 0,0-1 0,-20-28 0,20 25-7,2 3-34,-16-26 0,18 16-10,7 21 27,1 0 0,-1 0 0,1 0 0,-1-1-1,0 1 1,0 0 0,0 0 0,0 0 0,-1 0 0,-1-2 0,3 4 22,0 0-1,0 0 0,0 0 0,-1 0 0,1 0 1,0 0-1,0-1 0,0 1 0,0 0 1,0 0-1,0 0 0,0 0 0,0 0 0,-1 0 1,1 0-1,0 0 0,0 0 0,0-1 1,0 1-1,0 0 0,0 0 0,0 0 0,0 0 1,0 0-1,0 0 0,0-1 0,0 1 1,0 0-1,0 0 0,0 0 0,0 0 0,0 0 1,0 0-1,0-1 0,0 1 0,0 0 1,0 0-1,0 0 0,0 0 0,0 0 1,0 0-1,0-1 0,0 1 0,1 0 0,-1 0 1,0 0-1,0 0 0,0 0 0,0 0 1,0 0-1,0 0 0,0 0 0,0 0 0,1-1 1,-1 1-1,0 0 0,11-11 125,-10 11-138,-1-1 0,0 1 0,0 0 1,1 0-1,-1-1 0,0 1 0,0 0 1,1 0-1,-1 0 0,0 0 0,1-1 0,-1 1 1,0 0-1,1 0 0,-1 0 0,0 0 1,1 0-1,-1 0 0,0 0 0,1 0 1,-1 0-1,0 0 0,1 0 0,-1 0 0,1 0 1,24 0-2109,-5 0 550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3328,'51'34'1504,"17"17"-1312,-34-34 320,0 0-320,0 17 416,18-17-352,-18 17-608,0-16 160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1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2912,'0'-14'923,"0"11"-177,0 6-484,0-1-154,0-1 1,1 1-1,-1 0 1,0 0 0,1 0-1,-1 0 1,1-1-1,0 1 1,0 0-1,2 3 1,-2-3-46,0 0 0,0 0 0,0 0 0,0 0-1,0 1 1,0-1 0,-1 0 0,1 1 0,-1-1 0,1 0 0,-1 1 0,0-1 0,0 1-1,0-1 1,0 0 0,-1 1 0,1-1 0,-2 5 0,-1 4-11,0 0-12,0-1 0,1 1-1,1-1 1,-1 19-1,2 306 793,0-334-850,0 1 0,0-1 0,0 0-1,0 0 1,0 0 0,0 0-1,0 0 1,0 1 0,-1-1 0,1 0-1,0 0 1,-1 0 0,0 1-1,-7 4-1143,8-4 1068,1-1-1,0 1 1,0-1 0,0 0 0,0 1-1,0-1 1,1 0 0,1 2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3648,'-34'34'1664,"0"17"-1472,0-34 64,0 17-192,-18 17 256,18-17-192,-34 18 32,34-1-96,-17 0 96,17-17-96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2912,'14'28'923,"-14"-26"-895,1-1 1,-1 0 0,1 1-1,-1-1 1,0 0 0,1 1 0,-1-1-1,0 0 1,0 1 0,0-1-1,0 0 1,0 3 0,-2 29 128,-11 54 1,11-73-147,-2 0 1,0 0 0,0 0 0,-8 14 0,1-8-2,-25 35 1,-2 0 183,3 2 1,2 1 0,-29 73-1,59-124-101,0 1 0,-1-1 0,0 0 1,-8 11-1,10-16-58,1 0 0,-1 0 0,0 0 0,1-1 0,-1 1 0,0-1 0,0 1 0,0-1 0,0 1 0,0-1 0,0 0 0,-1 0 0,1 0 0,0-1 0,0 1 0,-1 0 0,1-1 0,-4 1 0,5-1-33,0 0-1,0 0 1,1 0 0,-1 0 0,0 0 0,1 0-1,-1-1 1,0 1 0,0 0 0,1 0-1,-1-1 1,0 1 0,1 0 0,-1-1 0,1 1-1,-1-1 1,0 1 0,1-1 0,-1 1 0,1-1-1,-1 1 1,1-1 0,-1 0 0,1 1 0,0-1-1,-1 0 1,1 1 0,0-1 0,0 0 0,-1 1-1,1-1 1,0 0 0,0 1 0,0-1-1,0 0 1,0 0 0,0 1 0,0-1 0,0-1-1,-2-9-19,-2 2 4,3 8 14,1-1 0,-1 1 1,0-1-1,1 1 1,-1 0-1,1-1 0,0 1 1,0-1-1,-1-2 0,10-38 91,-8 34-90,1 0 1,0 0-1,0 1 0,1 0 1,0-1-1,0 1 0,1 0 0,0 0 1,0 1-1,1-1 0,-1 1 0,10-9 1,6-9-51,17-22-170,11 6 49,-31 26 109,0 0 0,0 1 0,2 1 1,28-14-1,-30 18 33,1 0-17,35-10 0,-50 17 69,1 1 0,0-1-1,0 1 1,0 0 0,0 1-1,0-1 1,-1 1-1,1-1 1,0 1 0,0 0-1,-1 0 1,1 1-1,-1-1 1,1 1 0,-1 0-1,5 3 1,-4-2 31,1 0 0,-1 0 0,0 1 0,0-1 0,-1 1 0,1 0 0,-1 0 0,0 0 0,0 1 0,0-1 0,3 8 0,-4-7-13,-1 0 1,1 1-1,-2-1 0,2 6 1,0 5 43,5 17 119,16 48-1,-5-22-31,-13-38-49,3 38 0,-6-42-4,0 0 0,1 0 0,1 0 0,6 17 0,-7-27-20,0 1 0,0-1 0,-1 0 0,0 1 0,-1-1 0,1 1 0,-1 8 0,-1-14-203,0 0 1,0 0 0,0-1 0,0 1-1,0 0 1,-1 0 0,1-1-1,0 1 1,-1 0 0,0-1 0,1 1-1,-1-1 1,0 1 0,0-1-1,0 1 1,0-1 0,0 0 0,0 1-1,-2 1 1,2-2-18,-2 1-1346</inkml:trace>
  <inkml:trace contextRef="#ctx0" brushRef="#br0" timeOffset="1">199 511 3488,'-17'-17'1568,"51"34"-1344,0-17 576,0 0-480,-17 0-64,35 0-160,-1 0-96,-17 0 32,-17-17-480,17 17 256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86 3712,'-17'-17'1696,"34"17"-1472,0-17 320,17 17-352,-17-17 352,17 17-320,0-17 96,0 17-192,0-17 160,0 17-192,0 0 192,0 0-192,1 17-2720,-18-17 1440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4896,'17'0'2208,"0"0"-1920,0 0 128,0 0-288,17 0 256,0 17-256,0-17 320,-17 0-256,17 17-2784,0 0 1408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52 137 4576,'-52'-17'2048,"70"17"-1760,-1 17 256,17-17-352,17 0 128,0 0-192,0 0 224,0 0-224</inkml:trace>
  <inkml:trace contextRef="#ctx0" brushRef="#br0" timeOffset="1">751 18 2912,'17'-17'1312,"34"17"-1152,-17 0 640,0 17-480,0-17 288,0 17-352,17-17 64,-17 0-192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35 2240,'0'-15'720,"0"15"-715,0 0 0,0 0 0,0 0 0,0 0 0,0 0 0,0-1 0,0 1 0,0 0 0,0 0 0,0 0 0,0 0 0,0 0 0,0-1 0,1 1 0,-1 0 1,0 0-1,0 0 0,0 0 0,0 0 0,0 0 0,0 0 0,0-1 0,0 1 0,1 0 0,-1 0 0,0 0 0,0 0 0,0 0 0,0 0 0,0 0 0,0 0 0,1 0 0,-1 0 0,0 0 0,0 0 0,0 0 0,0 0 0,0 0 0,1 0 0,-1 0 0,0 0 0,0 0 0,0 0 1,0 0-1,0 0 0,1 0 0,-1 0 0,0 0 0,0 0 0,0 0 0,0 0 0,0 0 0,1 1 0,21-1 230,-16 0 239,-6-3-47,0-9 304,0 12-722,0 0 1,0 0 0,0 0 0,0 0 0,0 0-1,0 0 1,0 0 0,0 0 0,0 0 0,0-1 0,0 1-1,0 0 1,0 0 0,0 0 0,0 0 0,0 0 0,0 0-1,0 0 1,0 0 0,0 0 0,0-1 0,0 1-1,0 0 1,0 0 0,0 0 0,0 0 0,0 0 0,0 0-1,0 0 1,0 0 0,0 0 0,0 0 0,-1 0 0,1 0-1,0 0 1,0 0 0,0 0 0,0-1 0,0 1-1,0 0 1,0 0 0,0 0 0,0 0 0,0 0 0,-1 0-1,1 0 1,0 0 0,0 0 0,0 0 0,0 0 0,0 0-1,0 0 1,0 0 0,0 0 0,0 0 0,-1 1-1,-1-1 62,0 0-1,1 0 1,-1 1-1,0 0 0,0-1 1,0 1-1,0 0 1,1 0-1,-1-1 0,0 1 1,1 1-1,-4 1 0,-3 3-3,-22 11-4,22-12-28,0-1-1,1 1 1,-1 0 0,1 0 0,0 1 0,0 0-1,-7 9 1,8-7 10,0 0 0,1 0-1,-7 17 1,11-22-42,0 0 0,-1 0-1,1 1 1,1-1 0,-1 0 0,0 0 0,1 0 0,0 1 0,0-1-1,0 0 1,0 1 0,0-1 0,2 5 0,0-2 34,1 0 0,0 0 1,1 0-1,-1 0 0,1-1 1,1 0-1,5 6 0,-5-6 10,2-1-1,-1 0 1,0-1-1,1 1 0,-1-1 1,1-1-1,0 1 1,0-1-1,14 3 0,-8-3 36,-1-1-1,0 0 0,1 0 0,20-2 0,9-1 159,-30 2-146,-1-1 0,0-1 0,0 0 1,1 0-1,11-5 0,-21 7-67,0-1 0,0 0 0,0 0-1,0 1 1,0-1 0,0-1 0,0 1 0,0 0-1,0 0 1,0-1 0,-1 1 0,1-1 0,0 1 0,1-3-1,-2 1-7,0 0 0,0 1-1,0-1 1,0 0 0,0 0 0,-1 0-1,1 0 1,-1 0 0,0 0-1,0-6 1,0 2-3,1 5-12,-1 0-1,1 0 0,-1-1 0,0 1 0,0 0 0,0-1 0,0 1 0,-1 0 0,1-1 1,0 1-1,-1 0 0,0 0 0,1-1 0,-1 1 0,0 0 0,-2-3 0,-5-1 1,-7-8-2,7-5-101,8 16 68,-1 1 1,0-1-1,1 1 1,-1 0 0,0-1-1,-1 1 1,1 0-1,0 0 1,-1 0 0,1 0-1,-2-2 1,-15-13-242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19 3328,'-14'-15'1061,"13"15"-1040,1 0-1,0-1 0,-1 1 1,1 0-1,-1-1 1,1 1-1,-1 0 0,1 0 1,-1-1-1,1 1 1,0 0-1,-1 0 0,1 0 1,-1 0-1,1 0 1,-1 0-1,1 0 0,-1 0 1,1 0-1,-1 0 1,1 0-1,-1 0 0,1 0 1,-1 0-1,1 0 0,-1 0 1,1 1-1,-1-1 1,1 0-1,-1 0 0,1 1 1,-1-1-1,1 0 1,0 0-1,-1 1 2,0 0 16,1 0 0,-1 0 1,1-1-1,0 1 0,-1 0 0,1 0 0,0-1 0,-1 1 0,1 0 0,0 0 1,0 0-1,0 0 0,0-1 0,0 1 0,0 0 0,0 1 0,-2 23 343,-29 94 147,30-115-523,-47 254 710,43-170-373,-1-43-136,-3 63 153,10-77-304,0-11-2,-1 0 0,-4 29-1,-2-23 122,3-15-470,1 1 0,-2 21 0,4-30-536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3 238 3552,'0'-39'1611,"-1"32"-1580,0 1 106,1 1 1,0-1-1,0 1 1,0-1-1,0 1 1,1-1 0,0 1-1,2-7 1,10-10 267,2-4-192,-13 19-155,1-1-1,-1 1 0,1 1 0,6-11 0,-7 14-58,1 0 0,0 1 1,-1-1-1,1 1 0,0-1 0,0 1 0,1 0 0,-1 0 1,6-2-1,0-1-11,-7 3 4,-1 1 0,1 0-1,0 0 1,0 0 0,0 0 0,0 0 0,0 0-1,0 1 1,0-1 0,0 1 0,1-1-1,-1 1 1,0 0 0,0 0 0,0 0 0,1 0-1,-1 0 1,0 0 0,4 2 0,7 2 53,-1 1 1,0 0 0,0 1 0,0 0-1,-1 1 1,14 11 0,-3 10 247,7-5-37,-9 5 240,-3-8-149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1888,'14'-29'613,"-14"29"-601,0-1 0,1 1-1,-1-1 1,0 1 0,1-1-1,-1 1 1,0-1 0,0 1-1,1 0 1,-1-1 0,1 1-1,-1-1 1,0 1 0,1 0-1,-1-1 1,1 1 0,-1 0 0,1 0-1,-1-1 1,2 1 0,2-2 68,1 0 0,-1 0 1,1 1-1,0-1 0,0 1 1,0 0-1,7 0 0,-10 1-38,1 0 0,0 0 0,0 0 0,-1 0 0,1 1 0,0-1 0,0 1 0,-1 0 0,1 0 0,-1 0-1,1 0 1,-1 0 0,1 1 0,-1-1 0,0 1 0,1-1 0,1 4 0,19 26 166,42 40 53,-63-69-252,5 6 42,0 1 1,-1 0-1,0 0 1,-1 1 0,1-1-1,-2 1 1,5 12 0,8 35 246,-16-54-286,12 43 208,-12-41-192,-1 0 1,1 0 0,-1 0-1,0 0 1,-1 0 0,0 7-1,-2 1 66,-1 0 0,0-1 0,0 1 0,-12 21-1,15-32-77,-1 1-1,1-1 0,0 0 0,-1 1 0,1-1 1,-1 0-1,0 0 0,1 0 0,-1 0 0,-3 2 0,1-2 9,0 0 0,0 0 0,-1-1-1,1 0 1,-7 2 0,7-2-13,-1 1 0,0-1 0,0 0 0,0-1 0,0 1 0,0-1 0,0 0 0,0 0 0,0-1 0,0 1 0,0-1 0,0 0 0,0 0 0,-8-4 0,1 0 10,0 0-1,0-1 1,1-1 0,0 0-1,0-1 1,0 1 0,-11-13-1,21 19-19,-1 0 0,1 0 0,0 0 0,0-1 0,0 1 0,0 0 0,0 0 0,0-1 0,0 1 0,1-1 0,-1 1 0,0 0 0,0-3 0,1 2-3,1 1 0,-1 0 1,0 0-1,1 0 0,-1 0 0,1 0 0,-1 0 0,1 0 0,0 0 1,-1 0-1,1 0 0,0 0 0,0 1 0,-1-1 0,3-1 0,0 0-26,-1 0 0,1 0 0,0 0 0,0 0 0,0 1 0,1-1 0,-1 1 0,0 0 0,0 0 0,1 0 0,-1 0 0,1 1 0,4-1 0,9 0-79,25 3-1,-17-1 102,-19-1 21,-1 0 0,0 1-1,1-1 1,-1 1 0,0 1-1,0-1 1,0 1 0,0 0 0,0 0-1,0 0 1,-1 1 0,1-1-1,-1 1 1,8 6 0,-11-8-28,3 2-113,-1 0 0,1 0-1,-1 0 1,1 1 0,3 6 0,25 35-450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2816,'-28'0'917,"27"0"-910,1-1-1,0 1 1,0 0-1,0 0 1,0 0-1,0 0 1,0 0-1,-1 0 1,1 0-1,0 0 1,0 0-1,0 0 1,0 0-1,0 0 1,-1 0 0,1 0-1,0 0 1,0 0-1,0 0 1,0 0-1,0 0 1,-1 0-1,1 0 1,0 0-1,0 0 1,0 0-1,0 0 1,0 0-1,-1 0 1,1 0-1,0 0 1,0 0-1,0 1 1,0-1-1,0 0 1,0 0-1,0 0 1,0 0-1,-1 0 1,1 0-1,0 0 1,0 1 0,0-1-1,0 0 1,0 0-1,0 0 1,0 0-1,0 0 1,0 1-1,0-1 1,0 0-1,0 0 1,0 0-1,0 1 2,0-1 0,0 1 0,0-1 0,0 1 0,0-1 0,0 1 0,0-1 0,0 1 0,0-1 0,0 1 0,0-1 0,0 1 0,1-1 0,-1 1 0,0-1 0,0 1 0,1-1 0,-1 0 0,0 1 0,0-1 0,1 0 0,-1 1 0,0-1 0,1 0 0,-1 1 0,1-1 0,-1 0 0,0 1 0,2-1 0,21 2 240,-13-2-165,11 1 282,28 5 1,-3 1-137,39-1 16,18 5-64,88-8 326,-13 0-203,-105 2-216,76 4 235,58-9-451,-190 0-224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1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 4224,'-17'0'1920,"17"34"-1664,0-17 416,-17 0-416,17 17 192,-17 0-288,17 34 0,0 0-96,-17 18 224,34-18-160,-17 0-32,0 0-64,0-17-32,0-17 0</inkml:trace>
  <inkml:trace contextRef="#ctx0" brushRef="#br0" timeOffset="1">1 410 3232,'0'-51'1472,"17"34"-1280,0-1 1216,0 1-864,17 17-352,17-17-32,0 17-96,1-17 32,-1 17-64,0 0-2976,-17 0 1600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2304,'4'0'130,"0"0"0,0 0 0,1 1 0,-1-1 0,0 1-1,0 0 1,0 0 0,7 3 0,13 3-30,-8-5 118,34-1-1,6 1 10,-23 2-175,0 1 1,-1 1 0,1 2-1,-2 1 1,1 2 0,-1 1 0,-1 1-1,36 22 1,-3 7 54,-56-38-71,-1 1 0,1-1-1,-1 1 1,1 1 0,-1-1 0,-1 1 0,1 0 0,-1 1 0,0-1 0,6 11 0,-9-12-1,1-1 1,-1 1-1,1 0 1,-1 0-1,-1 0 1,1 0-1,-1 0 1,0 0-1,0 0 1,0 0 0,-1 9-1,1-13-27,-1 1 0,0-1 0,0 0 0,0 0 0,-1 0-1,1 0 1,0 0 0,0 0 0,-1 1 0,1-1 0,0 0 0,-1 0 0,1 0-1,-1 0 1,1 0 0,-1 0 0,0-1 0,1 1 0,-1 0 0,-1 1-1,-4 4 19,0-1-1,-1 0 0,1 0 0,-1 0 1,0-1-1,-1 0 0,1-1 0,-1 1 0,1-2 1,-9 3-1,-7 0 17,1-1 1,-43 2 0,-53-4 74,115-2-114,-8 1-5,1-1 0,-1 0 1,1-1-1,-1 0 0,1-1 0,-1 0 0,1 0 0,0-1 0,-15-6 0,15 3 12,0 1 0,1-1 0,-1-1 0,1 0 0,-15-14 0,22 18-16,-1 0 0,0 0 0,1 0 0,0 0 0,-1 0 0,1 0-1,1-1 1,-1 1 0,0-1 0,1 1 0,0-1 0,-1 1 0,2-1 0,-1 0-1,0 0 1,1 0 0,-1 1 0,1-1 0,0 0 0,1 0 0,0-5-1,-1 6 0,1 1-1,0-1 0,0 1 1,0 0-1,1-1 0,-1 1 0,0 0 1,1 0-1,-1 0 0,1 0 0,0 0 1,0 0-1,0 0 0,0 0 0,0 1 1,0-1-1,0 1 0,0 0 1,1-1-1,-1 1 0,0 0 0,1 0 1,4-1-1,4 0 13,1 0 0,0 1 0,0 0 0,14 1 0,-4 1 68,0 0 0,0 2 0,0 1 0,-1 1 0,0 0 0,0 2 0,0 0 0,20 11-1,37 24 50,-49-25-60,57 23 0,-44-25 215,0-2 0,59 11 1,-94-24-231,0 1 0,0-1 0,0 0 0,0-1 0,0 1 0,0-1 0,-1-1 0,12-3 0,-3 1 127,-12 4-140,0-1 0,0 0 0,0 0 0,0 0 0,0 0 0,-1 0 0,4-2 1,-5 2-12,0 0 1,0-1-1,0 1 1,0 0 0,-1-1-1,1 1 1,0-1 0,-1 1-1,1-1 1,-1 1 0,1-3-1,1-2 34,-1 3-22,1 0 0,-1 0 0,-1-1 0,1 1 0,0 0 0,-1-6 0,0 5-9,-1 0 0,0 0 0,-1 0 0,1 0-1,-3-5 1,1 2-1,0-1-5,0 0 1,-1 0-1,-5-9 1,-57-68 22,56 74-192,-1 0 1,0 0 0,0 2 0,-25-17-1,32 23 102,3 2 18,0 0 0,0 0 1,-1 1-1,1-1 0,0 0 1,-1 0-1,1 1 0,-1-1 0,1 1 1,0-1-1,-2 1 0,2 0 10,0 0 0,0 1 0,0-1 0,0 1 0,0-1 0,0 1 0,0-1 0,0 1 0,0-1 0,1 1 0,-1 0 0,0-1 0,1 1-1,-1 0 1,0 0 0,1 0 0,-1 0 0,1-1 0,-1 2 0,-4 8-52,0-1 0,0 1 0,1 0 0,1 0 0,0 0 0,0 0 0,1 1 0,0-1 0,0 21 0,-1-1 40,-9 41 100,8 146 1079,6-133-701,-2-81-412,0 0 0,0-1 0,0 1 0,-1 0 0,1-1-1,-1 1 1,1 0 0,-1-1 0,0 1 0,0 0 0,0-1 0,0 0 0,-1 1 0,1-1 0,-1 0 0,1 1 0,-3 1 0,-11 5-499,11-4 263,4-5 185,0 0-1,0 0 1,0 0 0,0 0 0,0 0-1,0 0 1,0 1 0,0-1 0,-1 0-1,1 0 1,0 0 0,0 0 0,0 0-1,0 0 1,0 0 0,0 0-1,0 0 1,0 1 0,-1-1 0,1 0-1,0 0 1,0 0 0,0 0 0,0 0-1,0 0 1,0 0 0,-1 0-1,1 0 1,0 0 0,0 0 0,0 0-1,0 0 1,0 0 0,0 0 0,-1 0-1,1 0 1,0 0 0,0 0 0,0 0-1,0 0 1,0 0 0,0-1-1,-1 1 1,1 0 0,0 0 0,0 0-1,0 0 1,0 0 0,-13-6-671,3 4 363,-9-5-243,17 6 448,0-1 1,-1-1-1,1 1 0,0 0 0,0 0 0,1-1 1,-3-2-1,-18-23-1053,18 24 807,0 0 0,0-1 0,0 1 0,-5-10 1,8 11 239,0 0 1,0 0 0,0 0 0,0 0-1,1 0 1,-1 0 0,1 0-1,0-1 1,0-2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32 1568,'0'-14'501,"0"11"-58,-3 6 282,-1 2-545,-1-1-62,1 0 1,-1 1-1,1-1 0,1 1 1,-1 0-1,1 1 0,0-1 1,0 1-1,0-1 1,1 1-1,-3 8 0,0 3-2,2-2 56,-12 27-1,-27 35 223,2 19 246,-74 122-55,94-183-524,-65 101 1149,80-130-981,1 0-1,-1 0 0,-7 6 0,7-8 369,11-10-555,-1-1 1,0-1-1,6-10 0,-4 6-19,75-110 158,-31 31-432,1 12-21,-1-12-144,-3 17 107,-8 6 32,2 2 47,-27 40 31,-11 17 104,1 0 0,0 1 0,1 0 1,0 0-1,10-12 0,15-8-299,-30 27 383,0 1 1,0-1-1,1 1 0,-1-1 1,0 1-1,0 0 0,0 0 1,0-1-1,0 1 1,0 0-1,0 0 0,1 0 1,-1 0-1,0 0 1,0 0-1,0 1 0,0-1 1,0 0-1,0 1 1,1-1-1,-1 0 0,0 1 1,0-1-1,0 1 0,0 0 1,-1-1-1,1 1 1,2 1-1,-2-1 9,1 1 0,-1-1 0,0 0 0,0 1 0,1-1 0,-1 1 0,0-1 0,0 1 0,-1 0 0,1-1 0,0 1 0,0 0 0,-1 0 0,1-1 0,-1 1 0,1 3 0,-7 43 93,11-8-34,-1-12-7,0 35 125,-4 64 0,-2-49-29,4-47 28,7 51-1,-5-59-56,13 76 832,-16-94-841,0 0 0,0 0-1,0 0 1,0-1 0,-1 1-1,0 0 1,0 0 0,-1 6 0,0 13-267,1-23-6,0 0 0,0 0 0,0 0 0,0 0 0,0 0 0,0 0 0,-1 0 0,1-1 0,0 1 0,0 0 0,-1 0 0,1 0 0,-1 1 0,0-1 40,0-1 0,0 1-1,0-1 1,0 0 0,1 1-1,-1-1 1,0 0 0,0 0-1,0 0 1,0 0 0,0 0-1,0 0 1,-2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4800,'-17'-17'2176,"68"17"-1888,-33 0-64,16 0-192,0 0 128,17 17-96,0-17 384,0 0-224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1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3072,'-28'0'976,"23"0"-723,7 3-117,-1-2-110,0 0-1,1 1 1,-1-1-1,0 0 1,1 0-1,-1 0 1,1 0-1,0 0 1,-1-1-1,1 1 0,0 0 1,-1-1-1,1 1 1,0-1-1,0 1 1,-1-1-1,4 0 1,-3 0-17,-1 0 1,1 0-1,0 1 1,-1-1 0,1 0-1,0 1 1,-1-1-1,1 1 1,0 0-1,-1 0 1,1-1-1,1 2 1,11 5-11,9-1 14,-15-4 57,0 0 0,0 1 0,10 4 0,-10-4 11,-1 0 1,16 4-1,-16-5-30,-1 0-1,0 0 1,0 0-1,0 1 0,0 0 1,7 4-1,-4-2-19,-8-4-26,0-1 0,1 1 0,-1-1 0,0 1 0,0 0 0,1-1 0,-1 1 0,0 0 0,0 0 0,0 0 0,0 0 0,0 0 0,0 0 0,0 0-1,-1 0 1,1 1 0,0-1 0,-1 0 0,1 0 0,0 1 0,-1-1 0,0 0 0,1 1 0,-1-1 0,1 3 0,-1 3 102,0-6-87,0 1-1,1-1 1,-1 1-1,0-1 1,0 1-1,0-1 1,-1 1-1,1-1 1,0 0-1,0 1 1,-1-1 0,1 1-1,-1-1 1,1 0-1,-1 1 1,0-1-1,-1 2 1,-27 17 124,-7 9-96,-10-7-134,-8 17 29,37-26 72,10-7 13,0 1 0,0 0 0,1 0 0,0 1 0,0 0 1,1 0-1,0 0 0,1 1 0,0-1 0,-4 12 0,7-18-7,1 0 0,-1 0 0,1 1 1,0-1-1,0 0 0,0 0 0,0 0 0,0 0 0,1 0 0,-1 0 0,1 0 1,-1 0-1,1 0 0,0 0 0,0 0 0,-1 0 0,2 0 0,-1 0 0,0 0 1,0 0-1,0-1 0,1 1 0,-1-1 0,4 3 0,-3-2-2,1 0-1,0 0 1,0 0-1,-1 0 1,1-1 0,0 1-1,0-1 1,1 0-1,-1 0 1,0 0-1,0 0 1,1-1-1,3 1 1,12 3 62,-15-3-56,10 3 61,-1-1 0,1-1 0,23 2-1,-28-3-29,0-1 0,0 1-1,12 3 1,-18-3-42,0 0-1,0 0 1,1 0 0,-1-1 0,0 0 0,0 1 0,1-1 0,-1 0 0,0-1 0,0 1 0,1-1 0,-1 1-1,0-1 1,0 0 0,0 0 0,4-2 0,-6 2-16,1 1 0,-1-1 0,1 1 0,-1 0-1,1 0 1,-1-1 0,1 1 0,-1 0 0,3 0 0</inkml:trace>
  <inkml:trace contextRef="#ctx0" brushRef="#br0" timeOffset="1">102 223 4736,'-17'0'2144,"34"0"-1856,0 0-96,0 17-160,34-17 416,-17 0-256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2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17 308 2080,'-14'0'667,"11"0"831,6 0-1114,-2 0-367,0 0-1,-1 0 0,1-1 1,0 1-1,-1 0 1,1 0-1,0 0 0,0-1 1,-1 1-1,1 0 0,-1-1 1,1 1-1,0 0 1,-1-1-1,1 1 0,-1-1 1,1 1-1,-1-1 1,1 1-1,-1-1 0,1 1 1,-1-2-1,1 2-2,-1-1-1,1 0 1,-1 1-1,0-1 1,1 1-1,-1-1 1,1 1-1,0-1 1,-1 1-1,1-1 1,-1 1-1,1 0 1,0-1-1,-1 1 1,1 0-1,0 0 1,-1-1 0,1 1-1,0 0 1,-1 0-1,1 0 1,1 0-1,1 0 472,-1 0-186,-1 0-289,-1 0 1,1 0-1,-1 0 0,1 0 1,0 0-1,-1 0 0,1 0 0,-1 0 1,1-1-1,-1 1 0,1 0 1,-1 0-1,1 0 0,-1-1 0,1 1 1,-1 0-1,1 0 0,-1-1 1,0 1-1,1 0 0,-1-1 0,1 1 1,-1-1-1,0 1 0,1 0 1,-1-1-1,0 1 0,0-1 0,1 1 1,-1-1-1,0 1 0,0-1 1,0 1-1,0-1 0,1 1 0,-1-1 1,0 1-1,0-1 0,0 0 1,0 1-1,0-2 0,0 2-7,-1 0 0,1 0 1,0 0-1,0 0 0,0 0 0,0 0 0,0 0 1,0 0-1,0 0 0,0-1 0,0 1 0,0 0 0,0 0 1,0 0-1,0 0 0,0 0 0,0 0 0,0 0 1,0 0-1,0 0 0,1 0 0,-1-1 0,0 1 0,0 0 1,0 0-1,0 0 0,0 0 0,0 0 0,0 0 1,0 0-1,0 0 0,0 0 0,0 0 0,0 0 0,0 0 1,0 0-1,1 0 0,-1-1 0,0 1 0,0 0 1,0 0-1,0 0 0,0 0 0,0 0 0,0 0 0,0 0 1,0 0-1,1 0 0,-1 0 0,0 0 0,0 0 1,0 0-1,0 0 0,0 0 0,0 0 0,0 1 0,12-1 227,-7-3-70,-3 1-139,-1 1 0,0 0 1,1 0-1,-1 0 0,1 0 1,-1 0-1,1 0 0,-1 0 1,1 0-1,0 0 0,-1 1 1,1-1-1,0 1 0,0-1 1,-1 1-1,1 0 0,3 0 1,-4 0 0,1-1 1,0 1-1,0 0 1,0 0-1,-1-1 1,1 1 0,0-1-1,-1 1 1,1-1-1,0 0 1,-1 0-1,3-1 1,-2 0-14,0 1 0,0 0 0,-1 0 0,1 0 0,0 1 0,0-1 0,0 0 0,0 1 0,0-1 0,0 1 0,1 0 0,3 0 0,-1-1 10,1 0-1,-1 0 1,0 0-1,1-1 1,-1 0-1,0 0 1,0 0-1,0-1 1,8-5-1,9-4 21,-13 9-26,0-1 0,1 1 0,10-2-1,-13 4 1,0-1 0,-1 0 0,1 0 0,0-1 0,11-6-1,-8 3-22,1 0-1,0 1 0,1 0 1,12-4-1,-19 7 21,1 1 0,-1-2 1,1 1-1,9-7 0,-14 9-8,-1 0-1,1-1 0,0 1 1,0 0-1,-1-1 0,1 1 1,0 0-1,-1-1 1,1 1-1,0 0 0,0 0 1,0 0-1,-1 0 1,1 0-1,0 0 0,1 0 1,1 0-45,0-3 22,8-8 63,-5 8-4,-2 3-27,-1 0-22,0 0-1,0 0 1,0 0-1,0 0 1,0 0 0,0-1-1,3-1 1,28-26 176,-20 25-122,-8 0-17,8-8-20,0 5 4,-8-5 38,5 5-26,-5-5-65,-5 10 41,0 1 0,-1-1-1,1 1 1,0 0 0,0 0-1,0-1 1,0 1 0,0 0 0,0 0-1,0 0 1,0 0 0,-1 0-1,3 0 1,28 0-89,-31 0 91,1 0-1,-1 0 0,0 0 1,0 0-1,0 0 0,0 0 1,0 0-1,0 0 1,0 0-1,0 0 0,0 0 1,1 0-1,-1 0 0,0 0 1,0 0-1,0 0 0,0 0 1,0 0-1,0 0 0,0 0 1,0 0-1,0 0 0,0 0 1,1 0-1,-1 0 0,0 0 1,0 0-1,0 0 0,0 0 1,0-1-1,0 1 0,0 0 1,0 0-1,0 0 0,0 0 1,0 0-1,0 0 1,0 0-1,0 0 0,0 0 1,0 0-1,0-1 0,0 1 1,0 0-1,0 0 0,0 0 1,0 0-1,0 0 0,0 0 1,0 0-1,0 0 0,0 0 1,0-1-1,0 1 0,0 0 1,0 0-1,0 0 1,0-1 1,0 1-1,0-1 1,0 1-1,0-1 0,0 0 1,0 1-1,1-1 1,-1 1-1,0 0 0,0-1 1,0 1-1,0-1 1,1 1-1,-1-1 0,0 1 1,1-1-1,-1 1 1,0 0-1,1-1 0,-1 1 1,0 0-1,1-1 1,-1 1-1,0 0 0,1-1 1,-1 1-1,1 0 1,0-1-1,19 0 139,-14 1-119,12-1-43,16 1 218,-33 0-189,0 0 1,-1 1 0,1-1 0,0 0 0,-1 0 0,1 0 0,0 0 0,-1 0-1,1 1 1,0-1 0,-1 0 0,1 1 0,-1-1 0,1 0 0,-1 1-1,1-1 1,0 1 0,-1-1 0,0 1 0,1-1 0,-1 1 0,1-1 0,-1 1-1,0-1 1,1 1 0,-1 0 0,0-1 0,1 1 0,-1-1 0,0 1-1,0 0 1,0-1 0,1 2 0,-1 1 78,2 0-26,64 62 208,-49-51-209,-12-11-20,-4-3-30,0 0 1,-1 1 0,1-1 0,0 0 0,-1 1-1,1-1 1,-1 0 0,1 1 0,0-1 0,-1 1 0,1-1-1,-1 1 1,1 0 0,-1-1 0,1 1 0,-1-1-1,0 1 1,1 0 0,-1-1 0,0 1 0,1 1 0,2 3 5,1 1 10,0 0 0,1-1 0,-1 1 1,1-1-1,7 5 0,5 6 220,-6-4-164,-8-10 1205,6-2-521,-7-4-1073,-10-6-1308,8 10 1611,-3-3-1332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3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1664,'0'0'528,"3"0"-325,-2 0-188,-1 0 1,1 0-1,-1 0 1,1 0-1,-1 0 1,1 0-1,0 0 1,-1 0-1,1 0 1,-1 0-1,1-1 0,-1 1 1,1 0-1,-1 0 1,1-1-1,-1 1 1,0 0-1,1 0 1,-1-1-1,1 1 1,-1-1-1,0 1 1,1 0-1,-1-1 1,0 1-1,1-1 1,-1 1-1,0-1 1,0 1-1,1-1 1,-1 1-1,0-1 1,0 1-1,0-1 1,0 1-1,1-1 1,-1 1-1,0-1 1,0 1-1,0-1 1,-1 0-1,1-2 1313,3 3-1114,-1 0-189,0-1 0,0 1 0,0-1 1,0 1-1,0-1 0,0 0 0,-1 1 0,1-1 1,0 0-1,-1 0 0,1 0 0,0-1 1,-1 1-1,3-2 0,1 0 135,7 3-21,-7-3-22,-3 2-90,-1-1 0,1 1 0,-1 0 0,1 0 0,-1-1 0,1 1 0,0 1 0,0-1 0,0 0 0,-1 0 0,1 1 0,0-1 0,0 1 0,3-1 0,1-2 208,-5 2-213,0 0-6,0-1 1,0 1-1,0 0 1,1 0-1,-1 0 1,1 0-1,-1 0 1,0 1-1,1-1 1,0 0-1,-1 1 1,1-1 0,-1 1-1,1-1 1,0 1-1,-1 0 1,1 0-1,0 0 1,3 0-1,-2 0 15,-1 0-22,0 0 1,0 0-1,0 0 0,0 0 1,0 0-1,0 0 0,0 0 1,0-1-1,0 1 0,3-2 0,0-5 41,-5 6-48,0 1 1,1-1-1,-1 1 1,0-1-1,0 1 1,1 0-1,-1-1 1,0 1-1,1-1 0,-1 1 1,1 0-1,-1-1 1,1 1-1,-1 0 1,1 0-1,-1-1 1,1 1-1,-1 0 1,1 0-1,-1 0 0,1-1 1,-1 1-1,1 0 1,-1 0-1,1 0 1,-1 0-1,1 0 1,-1 0-1,1 0 1,-1 0-1,2 1 0,32-1 201,20 0 154,-53 0-355,-1 0 0,1 0-1,0 0 1,-1 0-1,1 0 1,-1 0-1,1 0 1,0 1-1,-1-1 1,1 0-1,-1 0 1,1 1 0,-1-1-1,1 0 1,-1 1-1,1-1 1,-1 1-1,1-1 1,-1 0-1,1 1 1,-1-1-1,0 1 1,1 0 0,0 0-5,-1 0 1,1-1 0,-1 1-1,1 0 1,-1-1 0,1 1-1,0-1 1,-1 1 0,1-1-1,-1 1 1,1-1-1,0 1 1,0-1 0,-1 0-1,1 1 1,0-1 0,0 0-1,-1 0 1,1 1 0,0-1-1,0 0 1,0 0 0,-1 0-1,2 0 1,-1 0 2,0 0 0,-1 0 0,1 0 0,0 0 0,0 0 0,-1 0 0,1 0 0,0 0 0,0 0 0,-1 1 0,1-1 0,0 0 0,-1 1 0,1-1 0,0 0 0,-1 1 0,1-1 0,-1 1 0,1-1 0,-1 1 0,1-1 0,0 1 0,-1-1 0,0 1 0,1 0 0,0 0 4,-1 0 0,1-1 1,-1 1-1,0-1 0,1 1 1,-1-1-1,1 1 0,0-1 1,-1 1-1,1-1 0,-1 1 1,1-1-1,0 0 0,-1 1 1,1-1-1,0 0 0,0 0 1,-1 0-1,1 1 0,0-1 0,-1 0 1,1 0-1,0 0 0,0 0 1,0 0-1,0 0-1,-1 0-1,1-1 1,-1 1 0,1 0-1,0 0 1,-1 0 0,1 0-1,-1 0 1,1 0-1,-1 0 1,1 1 0,-1-1-1,1 0 1,-1 0 0,1 0-1,-1 0 1,1 1 0,-1-1-1,1 0 1,-1 1-1,1-1 1,-1 0 0,0 1-1,1-1 1,-1 0 0,1 1-1,-1-1 1,0 1 0,0-1-1,1 1 1,-1 0-1,5 6 21,7-1 3,-8 1-19,-3-7-1,-1 1-1,0-1 1,0 1-1,1-1 1,-1 1-1,0-1 0,1 0 1,-1 1-1,0-1 1,1 1-1,-1-1 1,1 0-1,-1 1 1,0-1-1,1 0 0,-1 0 1,1 1-1,-1-1 1,1 0-1,-1 0 1,1 0-1,-1 0 1,1 0-1,-1 0 1,1 0-1,-1 0 0,1 0 1,0 0-1,-1 0 1,1 0-1,-1 0 1,1 0-1,-1 3 48,0 8 22,-2-5-38,-10 5-26,9-5 10,3 5 6,0-8 69,0 0-27,1-3-66,-1 1-1,0-1 0,0 1 1,0 0-1,0-1 0,-1 1 0,1-1 1,0 1-1,0-1 0,0 1 1,0-1-1,0 1 0,-1-1 0,1 1 1,0-1-1,0 1 0,-1-1 1,1 0-1,0 1 0,-1-1 0,1 1 1,0-1-1,-1 0 0,1 1 1,-1-1-1,1 0 0,-1 1 0,1-1 1,-1 0-1,1 0 0,-1 1 1,1-1-1,-1 0 0,1 0 0,-1 0 1,1 0-1,-1 0 0,1 0 1,-1 0-1,1 0 0,-2 0 0,2 0 1,0 0 0,0 0-1,0 0 1,0 0 0,0 0-1,0 0 1,0 0-1,-1 0 1,1 0 0,0 0-1,0 0 1,0 0-1,0 0 1,0 0 0,0 0-1,0 0 1,0 0 0,0 0-1,-1 0 1,1 0-1,0 0 1,0 0 0,0 0-1,0 0 1,0 0 0,0 0-1,0 0 1,0 0-1,0 0 1,0 1 0,0-1-1,0 0 1,-1 0 0,1 0-1,0 0 1,0 0-1,0 0 1,0 0 0,0 0-1,0 0 1,0 0-1,0 0 1,0 1 0,0-1-1,0 0 1,0 0 0,0 0-1,0 0 1,0 0-1,0 0 1,0 0 0,0 0-1,0 0 1,0 1 0,0-1-1,0 0 1,0 0-1,1 1 0,-1-1 1,0 1-1,0-1 0,0 1 0,0-1 1,-1 1-1,1-1 0,0 1 0,0-1 1,0 1-1,0-1 0,0 1 0,-1-1 1,1 1-1,0-1 0,0 0 1,-1 1-1,1-1 0,0 1 0,-1-1 1,1 0-1,0 1 0,-1-1 0,1 0 1,-1 1-1,1-1 0,0 0 1,-1 0-1,1 1 0,-1-1 0,1 0 1,-1 0-1,1 0 0,-1 0 0,1 0 1,-1 0-1,1 0 0,-1 0 0,1 0 1,-1 0-1,1 0 0,-1 0 1,1 0-1,-1 0 0,-1 0 2,0 0 0,0 0 0,0 0-1,0 1 1,0-1 0,0 1 0,0-1 0,-2 2-1,-4 3 18,6-4-18,1 0-1,-1 0 1,1 0 0,-1 0-1,1 0 1,-1 0 0,0-1 0,1 1-1,-1-1 1,0 0 0,0 1 0,1-1-1,-1 0 1,0 0 0,-2 0-1,3 0-1,-1 1 0,0-1-1,0 0 1,1 1 0,-1-1-1,0 1 1,1 0-1,-1-1 1,1 1 0,-1 0-1,-1 1 1,1-1 13,0 0 1,1 0-1,-1 0 1,0 0-1,0 0 1,0 0-1,0-1 1,0 1-1,-1-1 1,1 1-1,-3-1 1,-2 0 38,5 0-34,1 0 1,-1-1-1,0 1 1,0 0 0,0 0-1,1 1 1,-1-1-1,0 0 1,0 1 0,1-1-1,-4 2 1,0 5 65,5-6-77,0-1 0,-1 1 0,1-1 0,0 0 0,-1 1 0,1-1 0,0 1 0,-1-1 0,1 1 0,0-1 0,-1 0 0,1 1 0,-1-1 0,1 0 0,-1 0 0,1 1 0,-1-1 0,1 0 0,-1 0 0,1 0 0,-1 0 0,1 1 0,-1-1 0,1 0 0,-1 0 0,1 0 0,-1 0 0,0 0 0,1 0 0,-1 0 0,0-1 0,-50 1 243,37 0-107,11 0-32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3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17 2816,'0'-14'917,"0"14"-911,0 0 1,0 0-1,0 0 0,0 0 0,0 0 0,0 0 0,0-1 1,0 1-1,0 0 0,0 0 0,0 0 0,0 0 0,0 0 1,0 0-1,0 0 0,0 0 0,0 0 0,0-1 1,0 1-1,0 0 0,0 0 0,0 0 0,0 0 0,1 0 1,-1 0-1,0 0 0,0 0 0,0 0 0,0 0 0,0 0 1,0-1-1,0 1 0,0 0 0,0 0 0,0 0 1,0 0-1,0 0 0,0 0 0,1 0 0,-1 0 0,0 0 1,0 0-1,0 0 0,0 0 0,0 0 0,0 0 0,0 0 1,0 0-1,0 0 0,1 0 0,-1 0 0,0 0 1,0 0-1,0 0 0,0 0 0,0 0 0,7 0 196,-7 0 117,-17 0 447,-27 3-282,7 8-458,21-8-22,-16 3-2,-19 17 19,3-12 75,41-8-91,0 1-1,1 0 1,-11 8 0,-17 11-179,25-19 153,4-3-24,1 1 0,1 0 0,-1 0 0,0 0 0,-6 6 0,8-7 26,1 0 0,0 0 0,1 1 0,-1-1 0,0 0 0,0 0 0,0 1 0,1-1 0,-1 0 0,1 1 0,-1-1 0,1 0 0,-1 1 1,1-1-1,0 1 0,0-1 0,0 1 0,0-1 0,0 1 0,0-1 0,0 1 0,0-1 0,1 3 0,0 1-5,1 1 0,-1 1 0,1-1 0,0 1 0,1-1 0,0 1 0,0-1 0,0 0 0,0-1 0,1 1 0,6 7 0,5 0 81,1-1-1,24 15 1,-14-11-56,25 15-108,-3-8 123,-11 6 352,-35-28-357,2 2 71,1 0 1,-2 0 0,1 1 0,5 5 0,-8-8-24,0 1 1,0 0-1,0-1 0,-1 1 0,1 0 0,0 0 0,-1 0 0,1 0 0,-1-1 1,0 1-1,0 0 0,0 0 0,0 3 0,0-4-29,0 0 0,0 1 1,0-1-1,0 0 0,0 1 0,-1-1 0,1 0 1,0 1-1,-1-1 0,1 0 0,-1 1 0,0-1 0,1 0 1,-1 0-1,0 0 0,0 0 0,1 0 0,-1 0 1,0 0-1,0 0 0,0 0 0,0 0 0,-1 0 0,1-1 1,0 1-1,-2 0 0,-9 8 136,4 1-74,7-8-76,-1-1 0,1 1 0,-1 0 0,0 0-1,1-1 1,-1 1 0,0-1 0,-3 2 0,2-2 11,-1 1 0,0-1 0,0 0 0,1-1 0,-6 1 1,-6 2 44,-1 1-13,-5 0-54,-2-9-128,12 2 48,5 1 37,0 2-1,0-1 0,-10 1 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3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3392,'-14'0'1088,"14"0"-1069,-1 0 0,1 0 0,-1 0 0,1 0 0,0 0 0,-1 1 0,1-1 0,-1 0 0,1 0 0,0 0 0,-1 1 0,1-1 0,-1 0 0,1 0 0,0 1 0,-1-1 0,1 0 0,0 1 0,0-1 0,-1 0 0,1 1 0,0 0 0,-4 2 44,0 1 0,0 0 0,1 1 0,-5 7 0,2 9 286,3-11-144,-11 19 169,3 4-129,-12 53 0,-4 130-294,23-173 98,-13 116 309,14-42-183,3-81-169,0-24-5,0 0 1,-1 0-1,-4 20 0,-17 34 90,13-27-115,8-33-134,0 0 1,0 0 0,-1 0 0,1 0 0,-1 0 0,-1 0 0,1 0 0,-1 0 0,0-1 0,0 1 0,-6 6 0,8-11 36,1-1 0,-1 1 0,0-1 0,1 1 0,-1-1 1,0 1-1,1-1 0,-1 0 0,0 1 0,0-1 0,1 0 0,-1 0 0,0 1 0,0-1 1,0 0-1,1 0 0,-2 0 0,-1 0-1415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3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2304,'34'0'1056,"0"51"-896,-17-17 160,0 0-192,-17 17 320,0 17-256,-17-16-32,17-1-96,-34-17 288,34 0-160,-34-17 160,17 0-192,0-17-2176,0 0 1088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2912,'29'-14'923,"-29"14"-917,0 0 1,0 0-1,0-1 1,1 1-1,-1 0 1,0 0-1,0 0 1,0 0-1,0 0 1,1 0 0,-1-1-1,0 1 1,0 0-1,0 0 1,1 0-1,-1 0 1,0 0-1,0 0 1,0 0 0,1 0-1,-1 0 1,0 0-1,0 0 1,0 0-1,1 0 1,-1 0-1,0 0 1,0 0-1,0 0 1,1 0 0,-1 0-1,0 1 1,0-1-1,0 0 1,0 0-1,1 0 1,-1 0-1,0 0 1,0 0 0,0 1-1,0-1 1,0 0-1,1 0 1,-1 0-1,0 0 1,0 1-1,0-1 1,0 0-1,0 0 1,0 0 0,0 0-1,0 1 1,0-1-1,0 0 1,0 0-1,0 1 1,7 13 271,-2 1 0,0 0 0,-1 0 0,-1 0 0,0 0 0,2 27 0,-5 91-11,8-18-109,1-5 57,-8-83-132,6 38-1,-3-37 73,1 39 0,-5-45-77,1-12-22,-1-1 0,0 1 0,0-1 0,-4 16-1,3-20-32,-1 3 58,-1 1 0,0 0 0,-5 11 0,7-18-70,0-1-1,0 0 1,0 1 0,0-1-1,-1 0 1,1 0-1,0 0 1,-1 0 0,1 0-1,-1 0 1,1 0 0,-1-1-1,1 1 1,-1-1-1,1 1 1,-1-1 0,1 1-1,-1-1 1,0 0 0,-2 1-1,-10 1 66,5 2-33,8-4-39,0 1-1,0-1 1,0 0 0,0 1 0,0-1-1,0 0 1,0 0 0,0 0-1,0 1 1,0-1 0,0 0 0,0 0-1,0-1 1,0 1 0,0 0-1,0 0 1,0 0 0,0-1 0,0 1-1,0 0 1,0-1 0,1 1-1,-1-1 1,0 1 0,0-1-1,-1 0 1,1 0-3,-9-3 12,8 3-10,0 1 0,0-1 0,1 0 0,-1 0 0,0 0 0,0 0 0,1 0 0,-4-3 0,5 3-7,-1 0 0,1 1 0,-1-1 0,1 0 0,-1 0 0,1 0 1,0 0-1,-1 0 0,1 0 0,0 0 0,0 0 0,0 0 0,0 0 0,0 0 0,0 0 1,0 0-1,0 0 0,0 0 0,0 0 0,1 0 0,-1 0 0,0 0 0,1-1 0,5-13-68,0 1 0,1 0-1,1 0 1,0 1 0,1 0-1,13-15 1,1 10 121,-12 10-50,30-30-99,-35 31 46,1 0 0,0 0-1,1 0 1,-1 1 0,1 0 0,1 1 0,14-8-1,-22 12 51,1 0-1,-1 1 1,0-1-1,0 1 1,1 0-1,-1-1 1,0 1-1,1 0 0,-1 0 1,0 0-1,1 0 1,-1 0-1,0 0 1,0 0-1,1 0 0,-1 1 1,0-1-1,1 0 1,-1 1-1,2 0 1,-2 0-4,0 1 0,0-1 0,0 0 0,-1 0 0,1 0 0,0 0 1,-1 1-1,1-1 0,-1 0 0,1 1 0,-1-1 0,0 0 0,0 2 0,3 7-63,3 6 0,-5-12 82,1-1 0,-1 1 0,0 0 0,0 0-1,0 0 1,-1 0 0,1 0 0,-1 6 0,0-10-11,0 10 26,0 1 1,3 13 0,8 16 31,-9-6-29,-2-26-27,0 1 0,1-1 1,2 15-1,10 21 206,-11-39-160,-1-1 0,1 1 0,0-1 0,1 1 0,-1-1 0,4 5 0,6-3 146,-7-3-100,10 8 108,-15-11-198,0 0-1,0 0 1,0 0-1,0 0 0,0 1 1,0-1-1,0 0 0,0 0 1,0 0-1,0 0 0,0 0 1,0 0-1,1 0 1,-1 0-1,0 1 0,0-1 1,0 0-1,0 0 0,0 0 1,0 0-1,0 0 1,1 0-1,-1 0 0,0 0 1,0 0-1,0 0 0,0 0 1,0 0-1,0 0 0,1 0 1,-1 0-1,0 0 1,0 0-1,0 0 0,0 0 1,0 0-1,0 0 0,1 0 1,-1 0-1,0 0 1,0 0-1,0 0 0,0-1 1,0 1-1,0 0 0,0 0 1,1 0-1,-1 0 0,0 0 1,0 0-1,0 0 1,0 0-1,0-1 0,0 1 1,0 0-1,0 0 0,18-11 174,-16 11-152,0-2 0,1 1-1,-1 0 1,0 0 0,1-1 0,-1 1 0,0-1 0,0 0-1,0 0 1,0 1 0,2-4 0,13-29 178,-16 29-172,0 1 0,0-1 1,-1 1-1,0-1 0,1 1 0,-1-1 1,-1-4-1,1 1-111,0 5-341,-3 3 96,2 0 315,1 0 1,0 0-1,0 0 1,-1 0-1,1 0 1,0 0 0,0 0-1,-1 0 1,1 0-1,0 0 1,-1 0-1,1 0 1,0 0-1,0 0 1,-1 0-1,1 1 1,0-1-1,0 0 1,-1 0-1,1 0 1,0 0 0,0 0-1,-1 1 1,1-1-1,0 0 1,0 0-1,0 0 1,-1 1-1,1-1 1,3 8-155,-2-6 128,0 0-1,0 0 1,0 0 0,0 0 0,-1 0-1,1 0 1,0 0 0,-1 0-1,1 4 1,-2 10-42,1-9 148,0 1 0,0 0 0,1-1 0,1 12 0,6-4 104,-7-13-153,0-1 0,-1 0 0,1 1 0,0-1 0,-1 1 0,1-1 0,-1 1 0,1-1 0,-1 1 0,1 2 0,1 2 145,10 5 20,-9-8 950,-6-6-906,-4-4-112,-20-19 50,26 24-172,-1 0 1,1 0-1,-1 0 1,1 0-1,0 0 1,0 0-1,0 0 0,0 0 1,0-1-1,0 1 1,1 0-1,-1-5 1,1 3-37,-1-1-4,1 0 1,0 0 0,0 0 0,0-1 0,1 1-1,0 0 1,0 0 0,0 0 0,0 0 0,1 0-1,0 0 1,0 0 0,1 1 0,3-8 0,57-56-107,-57 59 144,-4 6 5,1 0 0,-1 0 1,0 0-1,1 0 0,4-4 1,33-16-27,-23 6-42,-8 6 21,22-12 10,-19 14 72,10-7 60,-1 8-31,-18 8-57,-1-1 1,1 0-1,-1 1 0,0-1 0,0 0 1,1 0-1,-1 0 0,0-1 0,0 1 1,0 0-1,0-1 0,1-1 0,12-11 10,-10 11-80,7 3 59,-10 0 272,-2 3-107,0 8-32,0-8 85,0 0-330,0-3 119,0 1-1,0-1 1,0 1 0,0-1 0,0 1 0,0-1 0,0 1 0,1-1 0,-1 1 0,0-1 0,0 1 0,0-1-1,0 1 1,1-1 0,-1 1 0,0-1 0,0 1 0,1-1 0,-1 1 0,0-1 0,1 0 0,-1 1-1,1-1 1,-1 1 0,1-1 0,-1 0 0,0 0 0,1 1 0,-1-1 0,1 0 0,-1 0 0,1 0 0,-1 1-1,1-1 1,-1 0 0,1 0 0,0 0 0,-1 0 0,1 0 0,-1 0 0,2 0 0,-2 0 1,0 0 0,0 0 0,0 0 0,0 0 0,0 0 0,0 0 0,0 0 0,0 0 0,0 0 0,1 0 0,-1 0 0,0 0 0,0 0 0,0 0 0,0 0 0,0 0 0,0 0 0,0 0 0,0 0 0,0 0 0,1 0 0,-1 0 0,0 0 0,0 0 0,0 0 0,0 0 0,0 0 0,0 0 0,0 0 0,0 0-1,0 0 1,0 0 0,0 1 0,0-1 0,0 0 0,0 0 0,1 0 0,-1 0 0,0 0 0,0 0 0,0 0 0,0 0 0,0 0 0,0 0 0,0 1 0,0-1 0,0 0 0,0 0 0,0 0 0,0 0 0,0 0 0,0 0 0,0 0 0,0 0 0,0 0 0,-1 1 0,1 10 147,0-8 1140,-14-3-1695,14 0 403,0 0 0,0 0 0,0 0-1,0 0 1,0 0 0,0 0 0,0 0 0,-1 0 0,1 0-1,0 0 1,0 0 0,0 0 0,0 0 0,0 0 0,0 0 0,0 0-1,0 0 1,0 0 0,-1 0 0,1 0 0,0 0 0,0 0-1,0 0 1,0 0 0,0 0 0,0 0 0,0 0 0,0 0 0,0 0-1,0 0 1,0 0 0,0 0 0,0 1 0,-1-1 0,1 0 0,0 0-1,0 0 1,0 0 0,0 0 0,0 0 0,0 0 0,0 0-1,0 0 1,0 1 0,0-1 0,0 0 0,0 0 0,0 0 0,0 0-1,0 0 1,0 0 0,0 0 0,0 0 0,0 0 0,0 0-1,0 1 1,0-1-3,0 1 1,0-1-1,0 1 0,0-1 0,0 1 0,0-1 1,0 1-1,1 0 0,-1-1 0,0 1 0,0-1 0,0 1 1,0-1-1,1 1 0,-1-1 0,0 0 0,0 1 0,1-1 1,-1 1-1,0-1 0,1 1 0,-1-1 0,1 0 1,-1 1-1,1-1 0,-1 0 0,0 1 0,1-1 0,-1 0 1,1 0-1,-1 0 0,1 1 0,-1-1 0,1 0 0,-1 0 1,1 0-1,0 0 0,-1 0 0,1 0 0,-1 0 0,2 0 1,0 0-124,-2 1 70,0 0 64,0 0 1,0 1-1,0-1 0,-1 0 0,2 0 1,-1 0-1,0 0 0,0 1 1,0 0-1,0 1 805,0 0-705,1-3-103,-1 1-1,0-1 1,0 1-1,0 0 1,0-1 0,0 1-1,-1-1 1,1 1-1,0-1 1,0 1-1,0-1 1,0 1-1,-1-1 1,1 1-1,0-1 1,0 1-1,-1-1 1,1 0 0,0 1-1,-1-1 1,1 1-1,0-1 1,-1 0-1,1 1 1,-1-1-1,1 0 1,-1 1-1,1-1 1,-1 0-1,1 0 1,-1 0 0,1 1-1,-1-1 1,1 0-1,-1 0 1,1 0-1,-1 0 1,1 0-1,-1 0 1,1 0-1,-2 0 1,-1 0-14,1 0-314,-13 0 64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1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4320,'0'-17'1952,"17"34"-1696,0-17-128,17 0-128,17 0 192,18 0-96,-1 0-96,0 0-32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3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1888,'0'0'2613,"2"-3"-2389,0 2-199,-1-1 0,0 1 1,0 0-1,1 0 0,-1 1 0,0-1 0,1 0 0,-1 0 1,1 1-1,-1-1 0,1 1 0,-1-1 0,1 1 0,0-1 0,-1 1 1,1 0-1,-1 0 0,1 0 0,2 0 0,1 0 10,0 0-1,-1 0 0,1-1 1,-1 0-1,10-2 1,54-29 268,-48 25-232,1-1-4,0-1 0,30-18 0,-31 13-61,-5 8-6,-15 6 4,0-1 0,1 0 0,-1 0 1,1 0-1,-1 0 0,0 0 0,0 1 0,0-1 1,1 0-1,-1 0 0,0 0 0,0 0 0,-1-2 0,2 2 15,-1 0-1,0-1 0,0 1 0,0 0 0,0 0 0,-1-1 0,1 1 1,0 0-1,-1 0 0,1-1 0,0 1 0,-1 0 0,1 0 0,-1 0 1,0 0-1,1-1 0,-1 1 0,0 0 0,-1-1 0,0 1 31,1 0-1,-1 0 1,0 1-1,0-1 1,0 0-1,0 1 0,0-1 1,0 1-1,-3 0 1,-19-6 394,15 2-345,8 3-83,-1 0-1,0 0 1,0 0 0,0 0 0,0 0 0,0 0-1,0 1 1,0-1 0,0 1 0,0-1-1,0 1 1,-1 0 0,1 0 0,0 0 0,0 0-1,0 0 1,0 1 0,-4 0 0,-14 7-1,-1 1 0,-34 22 0,52-28-22,-1-1 0,1 1-1,1-1 1,-1 1 0,0 0-1,1 0 1,0 1 0,-1-1 0,1 0-1,-1 5 1,-4 4-2,-4 3 1,8-11-2,0-1 1,1 1 0,-1 0 0,1 1 0,0-1 0,0 0 0,-2 7-1,-1 20-26,1-20 34,1 1 0,3-11 6,1 0 0,-1 0 0,1 1 0,0-1 0,-1 0 0,1 0 0,0 0 0,0 0 0,0 0 0,2 2 0,4 4 59,-6-4-42,1-1 0,0 0 0,0 0 0,0 0-1,0 0 1,0-1 0,1 1 0,-1-1 0,0 1-1,1-1 1,-1 0 0,5 2 0,36 3 353,-28-3-261,10 2 37,5-10-26,-12 2-70,-1 1-29,0 1 0,23 1 0,-30 0-110,0 1-1,0-1 0,0-1 1,0 0-1,0 0 0,0-1 1,-1 0-1,1 0 0,15-7 1,6-3-425,-26 10 421,1 1 0,-1-1 0,1-1 0,-1 1-1,0-1 1,0 0 0,9-6 0,-9 4 82,-1 0 0,0 0 0,0-1 0,0 1 0,0-1 0,-1 0 0,3-7 0,0-16 13,9-1 47,-13 27-12,0 0-1,0 0 1,0 0 0,-1 0-1,1-1 1,-1 1-1,0-1 1,0 1 0,1-6-1,-2 6 222,0 6 102,0 2-254,0-2-75,0 0-1,0 1 1,0-1 0,0 0 0,1 0-1,-1 1 1,2 2 0,0 1-28,1 0 53,-1 0-1,0 0 1,0 1-1,-1-1 1,0 0-1,0 9 1,-1-15-39,0 1-1,0 0 1,1 0 0,-1 0 0,1-1 0,-1 1 0,1 0 0,-1-1-1,1 1 1,0 0 0,0-1 0,0 1 0,0-1 0,0 1 0,0-1-1,0 1 1,2 1 0,0 0 1020,-3-6-949,0-2-149,0 3 19,0-1 0,0 1 1,0-1-1,0 1 1,0-1-1,1 1 1,-1-1-1,2-3 0,3-3-235,-4 8 218,0-1 0,0 0 0,0 1 0,0-1 0,0 1 0,0-1 0,-1 0 0,1 0 0,-1 1 0,1-1 0,-1 0 0,0 0 0,0 0 0,0-2 0,1-4-159,0 0 1,0 1-1,0 0 1,4-11 0,0 0 27,0 0 52,-2 4 42,9-25 1,-8 30 61,0-1-33,0-1 0,1 1-1,12-18 1,-10 17 36,10-14-10,-16 24 41,0 0 0,0 0 0,0 0 0,0 0 0,0 0 0,0 0 1,1 0-1,-1 1 0,0-1 0,1 0 0,-1 1 0,0-1 0,1 1 0,-1 0 0,1-1 0,-1 1 0,3 0 0,1 3 77,-3-2-55,-1 1 0,1 0-1,-1 1 1,0-1-1,1 0 1,-1 0-1,0 1 1,-1-1-1,1 0 1,0 1-1,0 2 1,-1-2-7,1 0 1,0 0 0,0-1-1,0 1 1,0 0-1,0 0 1,1 0-1,-1-1 1,1 1 0,0-1-1,3 4 1,-4-4-3,1 0 0,0 0 1,-1 0-1,1 0 0,-1 0 0,0 0 1,0 1-1,0-1 0,0 0 1,0 1-1,0-1 0,-1 1 0,1 2 1,3 9 96,13 26-17,-16-37-101,0 0 1,0 0-1,1 0 0,-1 0 1,1 0-1,0-1 0,2 4 1,6 1-17,-9-6 21,-1-1-1,1 0 1,-1 0 0,1 1-1,-1-1 1,0 0-1,1 1 1,-1-1 0,0 0-1,1 1 1,-1-1 0,0 1-1,1-1 1,-1 1 0,0-1-1,0 1 1,1-1 0,-1 1-1,0-1 1,0 1 0,0-1-1,0 1 1,0-1 0,0 1-1,0-1 1,0 1 0,0-1-1,0 1 1,0-1-1,0 1 1,0 0 0,0 1-1,0 1 0,0-1 0,1 0 0,-1 0 0,1 0 1,0 0-1,-1 0 0,1 0 0,0 0 0,0 0 0,2 2 0,-2-2-25,0-1 1,0 1-1,0-1 0,-1 1 0,1 0 1,0-1-1,-1 1 0,1 0 0,-1-1 0,0 1 1,1 2-1,2 1-134,-2-4 163,0 1 0,1-1 1,-1 0-1,0 1 0,0-1 0,0 1 1,0 0-1,0-1 0,-1 1 0,1-1 1,0 1-1,-1 0 0,1 0 0,-1-1 1,0 1-1,1 0 0,-1 3 0,0-4 8,0 0 0,1 1 0,-1-1-1,1 0 1,-1 1 0,1-1 0,0 0-1,-1 0 1,1 0 0,0 1 0,0-1-1,0 0 1,0 0 0,0 0 0,0 0-1,0 0 1,0 0 0,0-1-1,0 1 1,0 0 0,1-1 0,-1 1-1,0 0 1,0-1 0,3 1 0,1 1 13,0-1 1,0 1-1,0-1 1,1-1 0,8 2-1,2-2 138,-10 0-125,-1 0 0,1 0 0,-1-1 0,11-1 0,18-10-64,-2 7-32,7-12-127,-13 5 308,-25 12-108,1-1 0,-1 0-1,1 1 1,-1-1 0,0 0-1,1 0 1,-1 0 0,0 0-1,0 0 1,0 0 0,2-2-1,3-2 26,2 2-1,-1-2-5,-5-9-40,-2 13 0,0 0 1,0 1-1,0-1 0,0 1 0,0-1 1,0 1-1,0-1 0,0 1 1,0-1-1,0 1 0,0-1 0,0 1 1,1-1-1,-1 1 0,0-1 0,0 1 1,1-1-1,-1 1 0,0-1 0,1 1 1,-1 0-1,1-1 0,-1 1 1,0 0-1,1-1 0,-1 1 0,1 0 1,-1 0-1,1-1 0,-1 1 0,1 0 1,-1 0-1,1 0 0,-1-1 1,1 1-1,-1 0 0,1 0 0,-1 0 1,1 0-1,-1 0 0,2 0 0,1 0-105,-3 15 294,3-10-54,-2-4-121,0 1-1,0-1 1,1 0 0,-1 1 0,0-1 0,0 1-1,0-1 1,-1 1 0,1 0 0,0-1 0,0 1 0,-1 0-1,1 0 1,-1-1 0,0 1 0,1 0 0,-1 2-1,0-2-5,0 0 0,0 0 0,1 0-1,-1 0 1,0 0 0,1 0-1,0 0 1,-1-1 0,1 1-1,0 0 1,0 0 0,1 1 0,-1-1 12,0-1 0,0 1 0,0 0 1,0-1-1,0 1 0,0 0 0,-1 0 1,1 0-1,-1 0 0,0 0 0,1 0 1,-1 2-1,0-3 10,0 1 1,0 0 0,0 0 0,1 0-1,-1-1 1,1 1 0,-1 0-1,1 0 1,0-1 0,0 1-1,-1-1 1,1 1 0,0-1 0,0 1-1,1-1 1,-1 1 0,2 1-1,3 0 196,5-3 133,-8 0 251,-3-49-838,0 47 16,0 4-127,0 10 122,0-12 220,0 0 0,0 0 1,0 0-1,0 0 0,0 0 0,0 0 1,0 0-1,0 1 0,0-1 0,0 0 1,0 0-1,0 0 0,0 0 0,0 0 1,0 0-1,0 0 0,0 0 0,0 0 1,0 1-1,0-1 0,0 0 0,0 0 1,0 0-1,0 0 0,0 0 0,0 0 1,0 0-1,0 0 0,0 0 0,0 0 1,0 0-1,1 0 0,-1 1 0,0-1 1,0 0-1,0 0 0,0 0 0,0 0 1,0 0-1,0 0 0,0 0 1,0 0-1,0 0 0,1 0 0,-1 0 1,0 0-1,0 0 0,0 0 0,0 0 1,0 0-1,0 0 0,0 0 0,0 0 1,0 0-1,1 0 0,-1 0 0,1 0 1,-1 0-1,1 0 0,0 0 1,0 0-1,-1 1 0,1-1 1,0 0-1,0 1 0,-1-1 1,1 0-1,0 1 0,-1-1 1,1 1-1,0-1 0,-1 1 1,1-1-1,-1 1 0,1 0 1,-1-1-1,1 1 0,-1 0 1,0-1-1,1 1 0,-1 0 1,0-1-1,1 2 0,0 0 6,-1-1 0,1 1 0,0-1-1,0 0 1,-1 0 0,1 1 0,0-1-1,0 0 1,0 0 0,1 0 0,-1 0-1,0 0 1,2 1 0,2 0-6,1 1 0,-1-1 0,1 0 1,-1-1-1,1 1 0,9 0 0,-1-6 125,-5 0-39,-3 2-51,0 1 0,0 0 0,0 0 0,0 1 0,0 0 0,0 0 0,10 1 0,-9 0 2,1-1 1,-1 1-1,1-2 0,-1 1 0,15-3 1,12-9 56,0 7-15,-17-1-32,-14 4-32,0 1 0,0 0 1,1 0-1,-1 0 0,1 0 0,-1 0 1,1 1-1,3 0 0,-5-1 1,0 1 0,0 0 0,0 0 0,-1-1 0,1 1 0,0-1 0,0 0 0,0 1 0,-1-1-1,1 0 1,0 0 0,-1 0 0,1 0 0,-1 0 0,1-1 0,-1 1 0,1 0 0,0-3 0,16-10 134,-17 14-144,1-1-1,-1 0 0,0 0 0,0 0 0,1 0 1,-1 0-1,0 0 0,0 0 0,0-1 0,0 1 1,0 0-1,-1-1 0,2-1 0,7-24-113,0-3 53,28-72 37,-26 77-30,-1 0 4,0 0 0,3 0-1,25-40 1,-13 36 61,-17 21-21,-1-1 0,0 0-1,0 0 1,-1 0 0,0-1-1,-1 0 1,7-16 0,-5 7 49,-7 18-44,1 0 0,0 0 0,-1 0 0,1-1 0,-1 1 0,0 0 0,1-1 0,-1 1 0,0 0 0,0-1 0,0 1 0,0-1 0,0 1 0,0 0 0,0-1 0,0 1 0,0-1 0,-1 1 0,1 0 0,-1-1 0,1 1 0,-1 0-1,1 0 1,-1-1 0,0 0 0,-4-8-26,4 9 35,1 0-1,0-1 1,-1 1 0,1 0 0,-1 0 0,0 0-1,1 0 1,-1 0 0,0 0 0,1 0 0,-1 0-1,0 1 1,0-1 0,0 0 0,-1-1 0,1 3 5,-1-1 0,1 0 0,-1 0 0,1 0 0,-1 1 0,1-1 0,0 1 0,-1-1 0,1 1 0,0-1 0,-1 1 0,1 0 0,0 0 0,0-1 0,-2 3 0,-26 17 309,7 11-74,16-24-195,-3 4 5,1 1 1,0 0-1,0 0 0,1 1 1,-10 25-1,11-15-26,1 0 0,1 0 1,2 1-1,0-1 0,1 26 0,1-27 156,2 1-1,0-1 0,9 39 1,-8-48-79,1-1 0,1 0 1,-1 0-1,2-1 0,0 1 1,0-1-1,13 17 0,-8-16-276,-1 0 0,1 0 0,14 11 1,-16-16-1280,0-1 0,19 10 1,6 1-1257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3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4896,'-34'34'2208,"34"34"-1920,-17-17 480,0-16-480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3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1664,'1'-5'117,"0"0"-1,0 0 1,0 1 0,1-1 0,-1 0-1,1 0 1,3-6 0,-4 11-107,1-6 571,1 6-186,9 0-107,-7 3-85,-3-1-172,0 0 0,-1 1-1,1-1 1,-1 0 0,0 1 0,0-1 0,0 1 0,0-1 0,0 1 0,-1 0 0,1-1 0,-1 1 0,1 0 0,-1-1 0,0 1 0,0 0 0,-1 2 0,4 32 206,2-17-160,-2-9-13,-1 0-1,0 0 0,1 19 1,-3-3 27,1-17-66,0 0-1,-1 0 1,-1 0 0,0-1 0,-2 14 0,-9 0 801,10 2-164,2-19 527,0-9-1114,-1-9-22,1 2-57,0 0 0,1 0 0,1-13 0,10-11-17,-8 15 40,-3 13-22,0 0 0,1 0 0,0 0 0,0 0 0,0 1-1,0-1 1,5-5 0,-7 11 2,4-9-63,1 1-1,1 0 1,-1 0-1,1 0 1,1 1-1,-1 0 1,1 0 0,15-11-1,-5 9 133,2 0-1,-1 1 1,1 0-1,0 2 1,22-5-1,-33 10-9,1 1-1,-1-1 0,0 2 0,0-1 0,0 1 0,1 0 0,-1 1 1,15 4-1,-10-1 82,1 1 0,-1 0 0,0 1 1,13 8-1,-1 0 322,-21-13-283,1 1 1,-1-1 0,1 1 0,3 4 0,-5-4 887,-3-18-3780,0 13 1322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3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1824,'0'0'587,"0"3"-353,0 8-31,0-8 1210,0-6-1007,0-1-191,0 2-99,-1 0 1,1-1 0,0 1-1,1 0 1,-1 0-1,0-1 1,1 1 0,-1 0-1,2-2 1,12-5 53,-13 8-161,0 0 0,0-1 0,0 1 0,0 0 0,-1 0 0,1-1 0,0 1-1,-1-1 1,1 1 0,-1 0 0,1-3 0,0 0 28,0 0 1,1 0-1,-1 1 0,1-1 1,0 1-1,3-5 0,8-7 275,-8 12-223,-2-1-1,1 0 0,0 0 1,-1 0-1,0 0 0,0 0 1,4-8-1,-3 3-36,0 0-1,2-13 1,-6 20-45,1 0 1,-1 0-1,1 1 1,-1-1-1,1 0 1,0 0-1,-1 1 1,1-1-1,0 1 1,0-1-1,0 0 1,0 1-1,0 0 1,1-1-1,-1 1 1,0 0-1,1-1 1,2 0-1,8-10 75,-6-6-3,-6 16-71,0 1-1,1-1 1,-1 1-1,0-1 1,1 1-1,-1 0 1,1-1-1,0 1 1,-1 0-1,1-1 1,0 1-1,0 0 1,0 0-1,0-1 1,0 1-1,0 0 1,0 0-1,0 0 1,2-1-1,4-1 28,-6 3-36,-1-1 0,1 1 0,-1 0 0,1 0 1,-1 0-1,1 0 0,-1-1 0,1 1 0,-1 0 0,1 0 1,-1-1-1,0 1 0,1 0 0,-1-1 0,0 1 1,1-1-1,-1 1 0,0 0 0,1-1 0,-1 1 1,0-1-1,0 1 0,1-1 0,-1 1 0,0-1 1,0 1-1,0 0 0,0-1 0,0 1 0,0-1 0,0 0 1,0 1-1,0-1 0,0 1 0,0-1 0,0 2 12,1 1-1,-1 0 1,0-1-1,1 1 1,-1-1-1,1 1 1,-1-1-1,1 1 0,0-1 1,1 2-1,5 13 83,-6 0 36,-1-14-106,0 0 1,0 0-1,0 1 0,0-1 1,0 0-1,0 0 1,1 0-1,-1 1 1,1-1-1,0 0 1,-1 0-1,1 0 0,0 0 1,2 3-1,10 13 237,-5-8-66,0 0 1,8 17-1,-11-17-104,1-1 0,0 0-1,8 9 1,-7-10-942,0-1-1,0 1 1,10 6-1,17 6-1621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3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3072,'-17'34'1376,"17"34"-1184,-17-50-96,17 16-96,-17 0 256,0 0-128,-1-17 160,18 0-160,-17 17-2944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4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2560,'0'-32'1403,"0"32"-1394,0 0 1,0 0-1,0 0 1,0 0-1,0 0 1,0 0-1,0 0 1,0-1-1,0 1 1,0 0 0,0 0-1,0 0 1,0 0-1,0 0 1,0 0-1,0 0 1,0 0-1,0 0 1,0 0-1,0-1 1,0 1 0,0 0-1,0 0 1,0 0-1,0 0 1,1 0-1,-1 0 1,0 0-1,0 0 1,0 0-1,0 0 1,0 0-1,0 0 1,0-1 0,0 1-1,0 0 1,0 0-1,0 0 1,0 0-1,1 0 1,-1 0-1,0 0 1,0 0-1,0 0 1,0 0 0,0 0-1,0 0 1,0 0-1,0 0 1,0 0-1,1 0 1,-1 0-1,0 0 1,0 0-1,0 0 1,0 0 0,1 1 8,-1-1 0,1 0 0,-1 0 1,1 0-1,-1 0 0,0 0 0,1 0 1,-1 0-1,1 0 0,-1-1 1,1 1-1,-1 0 0,1 0 0,-1 0 1,1 0-1,-1-1 0,0 1 1,1 0-1,-1 0 0,1-1 0,-1 1 1,0 0-1,1-1 0,-1 1 1,0 0-1,1-1 0,-1 1 0,0-1 1,0 1-1,1 0 0,-1-1 0,0 1 1,0-1-1,0 1 0,0-1 1,0 1-1,1-1 0,-1 1 0,0 0 1,0-1-1,0 1 0,0-1 1,0 1-1,-1-1 0,1 1 0,0-2 1,0 1 33,0-1 0,0 0 0,1 0 0,-1 0 0,0 0 0,1 0 0,-1 0 0,2-3 0,1 1 5,1-1-1,-1 1 0,1 0 0,-1 0 0,1 0 1,7-5-1,-7 6-69,0-1 0,0 0 1,0 0-1,0 0 0,-1 0 0,5-7 0,-5 4 116,-1 4-70,-1 0-1,0 0 1,1 0 0,-1 0-1,1 0 1,0 0 0,0 1-1,0-1 1,0 1-1,1-1 1,-1 1 0,1 0-1,-1 0 1,5-2-1,-4 3 35,0 0-1,1 0 1,-1 1-1,0-1 1,1 1-1,-1 0 1,0 0-1,1 0 1,-1 1-1,1-1 1,-1 1-1,5 1 0,-2 12 233,-4-10-238,1 0 0,0-1 0,0 1-1,0-1 1,0 0 0,1 0 0,-1 0 0,1 0 0,6 3-1,14 12 367,-21-14-374,1 0 0,-1 0 1,-1 0-1,1 1 0,2 5 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53 2144,'0'0'699,"0"-3"-417,0-26 726,0 29-997,0 0 0,0 0 0,0 0 0,0 0-1,0 0 1,0 0 0,0 0 0,0-1 0,0 1 0,0 0 0,0 0-1,0 0 1,0 0 0,0 0 0,0 0 0,0 0 0,0 0 0,0 0-1,0-1 1,0 1 0,0 0 0,0 0 0,0 0 0,0 0 0,0 0-1,0 0 1,0 0 0,0 0 0,0 0 0,0 0 0,0 0 0,-1 0-1,1 0 1,0-1 0,0 1 0,0 0 0,0 0 0,0 0 0,0 0-1,0 0 1,0 0 0,0 0 0,0 0 0,-1 0 0,1 0-1,0 0 1,0 0 0,0 0 0,0 0 0,0 0 0,0 0 0,0 0-1,0 0 1,0 0 0,-1 0 0,1 0 0,-11 0 863,11 0-862,0 0-1,0 1 0,0-1 0,-1 0 0,1 0 0,0 0 0,0 0 1,0 0-1,0 0 0,0 0 0,0 0 0,0 0 0,0 0 0,0 0 1,-1 0-1,1 0 0,0 0 0,0 0 0,0 0 0,0-1 0,0 1 0,0 0 1,0 0-1,0 0 0,0 0 0,0 0 0,-1 0 0,1 0 0,0 0 1,0 0-1,0 0 0,0 0 0,0 0 0,0 0 0,0 0 0,0 0 0,0-1 1,0 1-1,0 0 0,0 0 0,0 0 0,0 0 0,0 0 0,0 0 1,0 0-1,0 0 0,0 0 0,0-1 0,0 1 0,0 0 0,0 0 0,0 0 1,0 0-1,0 0 0,0 0 0,0 0 0,0-12 656,0 12-660,0 0 0,0 0 0,0 0 1,0 0-1,0 0 0,0 0 0,0 0 0,0-1 1,0 1-1,0 0 0,0 0 0,0 0 0,0 0 1,0 0-1,0 0 0,0 0 0,0 0 0,0 0 1,0-1-1,0 1 0,0 0 0,0 0 0,0 0 1,0 0-1,0 0 0,0 0 0,0 0 1,0 0-1,0 0 0,0 0 0,0 0 0,-1 0 1,1-1-1,0 1 0,0 0 0,0 0 0,0 0 1,0 0-1,0 0 0,0 0 0,0 0 0,0 0 1,0 0-1,-1 0 0,1 0 0,0 0 0,0 0 1,0 0-1,0 0 0,0 0 0,0 0 0,0 0 1,0 0-1,0 0 0,-1 0 0,1 0 0,-22 0 440,5 0-324,0 0 0,-25 4 1,36-3-136,1 0 1,0 0-1,0 1 1,0 0-1,0 0 1,0 0-1,1 1 1,-1-1-1,1 1 1,-1 0-1,1 1 1,-5 3-1,-13 22 60,-10-4 75,23-14-66,0 1 0,0-1 0,1 1 1,1 1-1,-12 26 0,15-31-39,0 1 0,1-1 1,0 1-1,1 0 0,0 0 0,0 1 1,1-1-1,0 0 0,1 0 0,1 17 1,10 14 82,-8-27-87,-3-10 13,0-1-1,0 1 1,1-1 0,-1 1 0,1-1-1,-1 0 1,1 1 0,0-1 0,0 0-1,0 0 1,0 1 0,0-1 0,1 0-1,-1 0 1,1 0 0,-1-1 0,1 1-1,0 0 1,0 0 0,0-1 0,0 1-1,0-1 1,0 0 0,4 2 0,0 0 16,0 0 0,0-1 1,1 0-1,-1 0 0,0-1 1,1 1-1,-1-1 0,1-1 1,-1 1-1,1-1 0,8-1 1,4-2 11,0-1 1,29-10 0,-11 2 99,-17 6-67,0-1 0,0-1 0,33-19 0,-20 11 35,-29 14-96,1 1 0,-1-1 0,1-1 0,-1 1 0,0-1 1,0 1-1,0-1 0,0 0 0,-1-1 0,1 1 0,-1-1 0,4-5 0,-4 5-9,-1 3-11,-1-1 0,0 0-1,0 1 1,1-1 0,-1 0-1,0 0 1,0 0 0,-1 0-1,1 0 1,0 0 0,-1-1-1,1 1 1,-1 0 0,0 0 0,0 0-1,0-1 1,0 1 0,0 0-1,0 0 1,0 0 0,-1-3-1,0 1-13,-1 1 1,1-1-1,-1 1 0,0-1 0,0 1 0,0 0 0,0-1 0,0 1 1,-1 0-1,1 0 0,-1 1 0,0-1 0,-4-3 0,-10-6-77,-23-14-35,37 24 115,-1 0-1,0 0 0,0 0 0,0 1 1,-1 0-1,1 0 0,0 0 0,0 0 0,-6 1 1,-52 0-210,58 0 138,1 0 0,-1 0 0,1 1 0,-1-1 0,1 1 0,-1 0 0,1 0-1,-7 3 1,-6 2-119,-15 0-301,8 5 160,-6-5 11,15 1 180,13-6 141,-1-1 0,1 1 0,-1 0 0,1 0 0,-1-1 0,0 1 0,1-1 0,-1 1 0,0-1 0,1 1 0,-1-1 0,-2 0 0,3 0 10,0 0-1,0 0 1,-1 0 0,1 0 0,0 0 0,0 0-1,-1 0 1,1 1 0,0-1 0,0 1 0,0-1 0,-1 1-1,1-1 1,0 1 0,0-1 0,0 1 0,0 0 0,0 0-1,0-1 1,0 1 0,0 0 0,1 0 0,-1 0-1,0 0 1,0 0 0,1 0 0,-1 1 0,0 1 0,0 1 39,0 0 0,0 1 1,0-1-1,1 1 1,0-1-1,0 7 0,0-2 23,0-9-60,0 1 0,0-1 0,0 0 0,0 0 0,1 1 0,-1-1 0,0 0 0,0 0 0,0 1 0,0-1 0,0 0-1,0 0 1,0 0 0,0 1 0,1-1 0,-1 0 0,0 0 0,0 0 0,0 1 0,0-1 0,1 0 0,-1 0 0,0 0 0,0 0-1,0 0 1,1 0 0,-1 1 0,0-1 0,0 0 0,1 0 0,-1 0 0,0 0 0,0 0 0,1 0 0,13 5 104,-1 0 1,1-1 0,0 0 0,0-2 0,1 1-1,18-1 1,8-6 154,-17 0-123,30 2 136,-34 2 20,28-4 0,-18-1-138,-17 2-479,1 0 1,0 2-1,15-1 1,42 2-4276,-23 0 2416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4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3808,'-34'17'1728,"17"34"-1504,0-34 864,0 34-640,0 0 256,-18 1-416,18-1 256,-17 0-320,0-17-192,17 0-32,-17-17-4800,17 0 2624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4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146 256 3712,'-14'0'1221,"14"0"-1212,-1 0-1,1 0 1,0 0 0,0 0-1,0 0 1,0 0-1,0 0 1,-1 1 0,1-1-1,0 0 1,0 0-1,0 0 1,0 0-1,0 0 1,0 0 0,-1 0-1,1 0 1,0 0-1,0 0 1,0 0 0,0 1-1,0-1 1,0 0-1,0 0 1,0 0 0,-1 0-1,1 0 1,0 0-1,0 1 1,0-1 0,0 0-1,0 0 1,0 0-1,0 0 1,0 0 0,0 1-1,0-1 1,0 0-1,0 0 1,0 0-1,0 0 1,0 0 0,0 1-1,0-1 1,0 0-1,0 0 1,0 0 0,0 0-1,0 0 1,1 1-1,-1-1 1,0 0 0,0 0-1,0 4 29,0-3-12,0 0 0,0 0 0,0 0 0,0 0 0,0 0 0,0 0 0,0 0 0,0 0 0,0 0 0,-1 0 0,1 0 0,0 0 0,-1 0 0,1 0 0,-1 0 0,1 0 0,-1 0 0,1 0 0,-1-1 0,0 1 0,0 0 0,1 0 0,-1 0 0,0-1 0,0 1 0,0-1 0,0 1 0,1-1 0,-1 1 0,0-1 0,-2 1 0,-1 2 33,0-1-1,1 1 0,-1 0 0,1 0 0,0 0 0,-1 0 0,1 1 1,1-1-1,-1 1 0,1 0 0,-4 6 0,1-2 10,1-1 1,-2 0-1,-9 12 0,14-18-67,-3 3-18,0 0-1,0 0 1,0 1 0,1-1-1,0 1 1,0 0-1,0 0 1,-2 6 0,4-9 15,0-1 1,0 1 0,0 0 0,1 0-1,-1 0 1,1 0 0,-1 0-1,1 0 1,0 0 0,-1 0-1,1 0 1,0 0 0,0 0-1,1 0 1,-1 0 0,0 0-1,1-1 1,-1 1 0,1 0 0,0 0-1,0 2 1,1 0 5,-2-2 10,1 0 0,-1 0 0,1-1 0,0 1 0,-1 0 0,1 0 0,0-1 0,0 1 0,0 0 0,0-1 0,1 0 0,-1 1 0,0-1 0,1 1 0,-1-1 0,1 0 0,-1 0 0,1 0 0,-1 0 0,1 0 0,0 0 0,2 0 0,4 3 45,-5-2-31,0-1-1,0 0 1,0 1-1,1-1 1,-1-1-1,1 1 1,-1 0-1,0-1 1,5 1 0,1-2 56,-1 0 1,14-3 0,10-3-25,4 2-144,-3 0 186,62-16 0,-85 18-66,47-18 358,-50 19-340,-1-1-1,0 0 1,-1 0-1,1 0 0,0-1 1,5-5-1,-10 8-48,-1 1 0,1-1-1,0 0 1,-1 1 0,1-1 0,-1 0 0,1 1-1,-1-1 1,1 0 0,-1 0 0,0 1 0,1-1-1,-1 0 1,0 0 0,0 0 0,1 0-1,-1 0 1,0 1 0,0-1 0,0 0 0,0 0-1,0 0 1,0 0 0,0 0 0,-1 0 0,1 1-1,0-1 1,0 0 0,-1 0 0,1 0 0,0 0-1,-1 1 1,1-1 0,-1 0 0,1 1-1,-2-2 1,0-1 4,-1 0-1,0 1 0,0-1 1,0 1-1,-7-4 1,7 4 4,-4-3-4,0-1-1,0 1 1,1-1 0,-8-9-1,3 3-2,6 7-10,0 0-1,1-1 1,-1 0-1,-5-10 1,2 3-27,6 10 26,1 0 0,-1 0 0,0 0 0,1 0 0,-1-1 0,1 1 0,0 0 0,0-1-1,1 1 1,-1-1 0,0-5 0,1 2-7,1 0 0,0 1-1,0-1 1,3-8 0,-2 7-6,0-1 0,0 1 0,-1-1 0,0-9 0,0 10 16,0 0 0,0 1 1,0-1-1,1 0 0,5-13 0,-5 16 14,-1 1-6,0 1 0,-1-1-1,1 1 1,-1-1-1,1 1 1,-1-1-1,0-4 1,1-10 1,5 6 4,-4 5-24,-10 6-41,3 4-9,-1 3 27,1 1 0,-1 1 0,-5 10 0,5-6 84,1-4 10,-3 4 46,1 0 1,1 1-1,0-1 1,0 1-1,-5 22 0,6-16-29,-4 18 113,-8 60 0,12-36 13,-10 77 118,5-52-38,3 155 0,7-207-168,0 46-86,0-85-288,0 3-158,0-1-1,-1 1 0,2-1 1,-1 0-1,0 1 0,0-1 1,1 1-1,1-5 0,12-10-1557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4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10 222 3072,'0'-14'976,"-2"8"-587,1 6-372,0-1 0,1 1 0,-1-1 0,1 1 0,-1-1 0,1 0-1,-1 1 1,1-1 0,-1 0 0,1 1 0,0-1 0,-1 0 0,1 0 0,0 1 0,0-1-1,0 0 1,-1-1 0,7-13 613,-4 12-524,1-2-2,0 0 1,1 0-1,0 1 0,0-1 1,0 1-1,1 0 0,-1 0 0,1 0 1,0 1-1,6-4 0,64-31 467,-46 24-337,11-4-7,-27 13-89,-1-1 0,0 0 0,16-10 0,-25 14-97,0-1 1,0 2 0,1-1 0,-1 0-1,1 1 1,-1-1 0,1 1-1,0 0 1,-1 0 0,8 0-1,-5 4 338,-5-3-366,-1 0 1,1 1-1,-1-1 0,1 1 1,-1-1-1,1 1 0,-1 0 0,1-1 1,-1 1-1,0-1 0,1 1 1,-1 0-1,0-1 0,0 1 1,1 0-1,-1-1 0,0 1 1,0 0-1,0 0 0,0-1 0,0 1 1,0 0-1,0-1 0,0 1 1,0 0-1,0 0 0,0-1 1,0 1-1,-1 0 0,1-1 0,0 1 1,0 0-1,-1-1 0,1 1 1,-1 0-1,-3 10 121,3-7-69,0 1-1,0 0 0,1 0 0,0 0 0,0 7 0,0 0 213,0 5-5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 3968,'0'-17'1824,"0"51"-1600,0-16 384,0 16-384,-17-17 64,0 17-192,0-17 96,0 0-128,-17 0-800,17 0 384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1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35 2080,'-29'-14'667,"28"14"-627,-1-1 1,0 0-1,1 0 1,-1 0-1,0 0 1,1 0-1,0 0 1,-3-3-1,-5-2 92,7 6-84,0-1 1,0 0-1,0 1 1,0 0-1,0-1 1,0 1 0,0 0-1,0 0 1,-2 0-1,-11 0 517,-19 0 385,28 1-937,1 0 1,-1 0 0,1 0-1,0 1 1,0 0 0,0 0 0,0 0-1,0 1 1,-7 4 0,6-3-10,0 0 0,0 0 1,1 1-1,0-1 0,0 1 1,0 0-1,0 1 0,-4 6 0,2 1 67,1 0 0,0 0 0,-6 23 0,-8 47 204,17-70-231,-9 40 121,3 1 1,2 0-1,1 80 0,6 264 219,1-291-379,-5 141 257,-7-157-150,8-63-82,2-12 16,-4 23 1,2-27 28,-1 1-1,-10 18 1,9-19-22,0 1 6,1-4 3,1 0 0,-10 14 0,-27 25 232,36-43-240,0 0 1,0 0-1,0 0 0,-1 0 1,0-1-1,0 0 1,0 0-1,-6 3 0,5-4 21,0-2-1,1 1 0,-1 0 0,-1-1 0,1 0 0,0-1 1,0 0-1,-10 0 0,13 0-45,-2 0 18,0 1 0,-1-1 0,1-1 0,0 1 1,0-1-1,-1 0 0,1 0 0,0-1 0,0 1 0,0-1 0,0 0 0,1 0 0,-9-6 0,6 2-24,1 0 0,-1-1 1,1 1-1,1-2 0,0 1 0,-9-16 0,6 8-103,0 0-1,-6-20 0,12 28-163,1 0 1,-1 0-1,1 0 1,0 0-1,1 0 1,0 0-1,1-14 1,0 3-764,-1-19-651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4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291 291 2240,'0'-32'1275,"0"30"-587,0-1-150,0-9 113,0 12-644,0 0 0,0 0 0,0 0 0,0 0-1,0 0 1,0 0 0,0 0 0,0 0 0,0 0 0,0-1 0,0 1 0,0 0 0,0 0 0,0 0 0,0 0 0,0 0 0,0 0-1,0 0 1,0 0 0,0 0 0,0-1 0,0 1 0,0 0 0,0 0 0,0 0 0,0 0 0,0 0 0,0 0 0,0 0 0,-1 0-1,1 0 1,0 0 0,0 0 0,0 0 0,0 0 0,0 0 0,0-1 0,0 1 0,0 0 0,0 0 0,0 0 0,0 0 0,-1 0-1,1 0 1,0 0 0,0 0 0,0 0 0,0 0 0,0 0 0,0 0 0,0 0 0,0 0 0,0 0 0,-1 0 0,1 0 0,0 1-1,-4-1 108,1 0-81,1 0-1,-1 0 1,1 0-1,-1 0 0,1 0 1,-1-1-1,1 1 0,-5-2 1,6 1-31,0 1 0,0-1 0,1 0 0,-1 1 0,0-1 1,0 1-1,0 0 0,0-1 0,0 1 0,0 0 1,0-1-1,0 1 0,0 0 0,0 0 0,0 0 1,0 0-1,0 0 0,0 0 0,0 0 0,0 0 0,0 0 1,1 0-1,-1 1 0,0-1 0,-2 1 0,-11 3-21,-9 0-63,12-2 37,-1 0 1,0 1-1,-12 6 0,4-2 31,-1 1 53,0 1-1,-31 18 0,50-26-31,1 0 0,-1 0 0,1 1 0,-1-1 0,1 1 0,0-1 0,-1 1 0,1-1 0,0 1-1,0 0 1,0 0 0,0-1 0,1 1 0,-1 0 0,0 0 0,1 0 0,-1 0 0,1 0 0,0 0 0,0 0 0,0 0 0,0 0 0,0 0 0,0 2-1,0-1 8,0-2-5,0 1 1,0-1-1,0 0 0,0 0 1,0 1-1,1-1 0,-1 0 1,0 0-1,1 1 1,-1-1-1,1 0 0,-1 0 1,1 0-1,0 0 0,-1 0 1,1 0-1,0 0 1,1 1-1,0 0 20,1 0-1,-1-1 1,0 1-1,1-1 1,0 0 0,3 1-1,1 1 26,3 1-12,0-1-1,0 0 1,0 0 0,0-1 0,1-1 0,-1 0 0,1 0 0,-1-1-1,1 0 1,-1 0 0,1-2 0,16-3 0,24-17 48,-17 15-93,-17 5-95,-2-2-174,-1-1-1,1 0 1,-1-1-1,0-1 1,18-11-1,-5 3-220,6 2-28,-12 4 445,-20 8 77,0 0 1,1 0 0,-1 0-1,0 0 1,0 0 0,1 0-1,-1 0 1,0 0-1,0-1 1,0 1 0,0 0-1,0 0 1,-1-1 0,1 1-1,0-1 1,-1 1-1,1-1 1,-1 1 0,1-1-1,-1 1 1,0-1 0,0-2-1,0 2 74,-2 4 96,-5 7 87,1 1 0,0-1 1,-4 12-1,10-21-257,-1 3 37,0 0 0,1 0-1,-1 0 1,1 0 0,-1 0-1,1 1 1,0-1 0,0 0 0,1 0-1,-1 0 1,0 1 0,1-1-1,1 4 1,-1-5-11,0 1 1,0-1-1,1 0 0,-1 0 1,1 0-1,-1 0 0,1 0 1,-1 0-1,1 0 0,0 0 1,0-1-1,0 1 0,0-1 1,0 1-1,1-1 1,-1 0-1,0 0 0,0 0 1,3 1-1,6 3 130,-9-4-156,1 0 0,-1 0 1,1 0-1,0 0 0,-1-1 0,1 1 0,0-1 0,0 1 1,-1-1-1,1 0 0,0 0 0,0-1 0,0 1 0,-1 0 0,1-1 1,0 0-1,-1 1 0,1-1 0,0 0 0,-1 0 0,5-3 1,1 0-67,0 1 0,0 0-1,10-1 1,3 1-276,-16 3 255,-1-1-1,1 1 0,0-1 1,0 0-1,0-1 0,-1 1 1,1-1-1,0 0 0,-1 0 1,0 0-1,6-4 0,1-3-114,12-8-190,1 11 123,-14 4 174,-6 1 52,0-1 1,0 0-1,-1 1 1,1-1 0,5-5-1,-6 5 4,-1 1-1,1-1 1,0 0 0,0 1-1,0-1 1,0 1-1,0 0 1,0 0-1,0 0 1,0 0 0,5 0-1,-8 4 50,1 15 229,-1-9 29,0 1 0,-1-1 1,-1 10-1,-10 38 536,7 22-154,-7 6-278,7 1-63,-1-41-192,2-19 49,-1 39 1,5-58-133,0 0 0,0-1 1,-1 1-1,0 0 0,0 0 0,-1-1 0,-3 11 0,1-9 36,0-1 0,-1 0 0,1 0 1,-1-1-1,-1 1 0,-10 9 0,8-6 19,5-6-63,0 0 1,0-1-1,0 0 0,0 0 0,-1 0 0,1 0 0,-1 0 1,0 0-1,0-1 0,-5 3 0,-1-3-6,1-1-1,-1 0 1,0 0 0,0-1-1,0 0 1,1-1 0,-19-3-1,23 1-10,1 1-1,0-1 1,0 0-1,0 0 1,0 0-1,0 0 0,1-1 1,0 1-1,-1-1 1,1 0-1,1 0 1,-6-8-1,5 6-12,1 0 0,-1 0-1,1 0 1,0 0 0,0-1 0,0 1-1,1 0 1,-1-11 0,2 0-51,0 0-1,2-17 1,1 11-6,1 0 0,1 0-1,1 0 1,1 1 0,0 0-1,2 0 1,12-22 0,-2 11-50,2 1 0,1 1 0,42-46-1,-12 19 4,115-123-20,-51 79 52,-109 96 106,-1 0 0,0-1-1,0 1 1,5-9 0,7-7 98,-17 21-117,-1 0 1,1 1-1,0-1 1,-1 1-1,1 0 0,0-1 1,-1 1-1,1-1 1,0 1-1,-1 0 1,1 0-1,0-1 1,0 1-1,0 0 0,-1 0 1,1 0-1,1 0 1,-2 0-13,0 0 3,1 0 0,-1 0 1,0 0-1,0 0 1,0 0-1,0 0 0,1 0 1,-1 0-1,0 0 0,0 0 1,0 0-1,0 0 0,0 0 1,0 0-1,1 0 0,-1 1 1,0-1-1,0 0 1,0 0-1,0 0 0,0 0 1,0 0-1,0 0 0,1 0 1,-1 0-1,0 1 0,0-1 1,0 0-1,0 0 1,0 0-1,0 0 0,0 0 1,0 1-1,0-1 0,0 0 1,0 0-1,0 0 0,0 0 1,0 0-1,0 1 0,0-1 1,0 0-1,0 0 1,0 0-1,0 0 0,0 0 1,0 1-1,0-1 0,0 0 1,0 0-1,0 0 0,-1 0 1,1 1-1,-1 9 98,-1 1-1,0-1 1,-1 0-1,0 1 1,-1-1-1,-8 16 1,-12 36 59,15-33-81,2 1 0,0 0 0,2 0 0,-1 36 0,5-19 66,0-22-50,0-1 1,7 47 0,1-47-19,-6-21-53,1 0-1,-1 0 0,0 0 0,-1 0 0,1 0 1,0 7-1,-1-10-20,0 0 1,0 0-1,0 0 1,0 0-1,0 0 0,0 0 1,0 0-1,0 0 1,0 0-1,0 1 1,0-1-1,0 0 1,0 0-1,0 0 1,0 0-1,0 0 1,0 0-1,0 0 0,0 0 1,0 0-1,0 1 1,0-1-1,0 0 1,0 0-1,0 0 1,0 0-1,0 0 1,0 0-1,0 0 1,0 0-1,1 0 0,-1 0 1,0 0-1,0 0 1,0 0-1,0 0 1,0 1-1,0-1 1,0 0-1,0 0 1,0 0-1,0 0 1,1 0-1,-1 0 0,0 0 1,0 0-1,0 0 1,0 0-1,0 0 1,0 0-1,0 0 1,0 0-1,0 0 1,1 0-1,-1 0 1,0-1-1,0 2-30,1-1 0,-1 0 0,1 0 0,-1 0 0,1 0-1,-1 0 1,1 0 0,-1-1 0,1 1 0,-1 0 0,1 0 0,-1 0 0,1 0 0,-1 0 0,1-1-1,-1 1 1,0 0 0,1 0 0,-1-1 0,1 1 0,-1 0 0,0-1 0,1 1 0,-1 0 0,0-1-1,1 1 1,-1-1 0,0 1 0,0-1 0,1 1 0,-1-1 0,0 1 0,0 0 0,0-1 0,0 1-1,1-1 1,-1 1 0,0-1 0,0 1 0,0-1 0,0 1 0,0-1 0,0 1 0,0-1 0,-1 1 0,1-1-1,4-21-1722,10-7-1466,3 9 1003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4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 4736,'-34'-17'2144,"17"34"-1856,0 1 640,0 16-352,0-17-320,0 17 64,17-17-192,-17 17-1408,17-17 704</inkml:trace>
  <inkml:trace contextRef="#ctx0" brushRef="#br0" timeOffset="1">137 410 3712,'0'17'1696,"0"17"-1472,-17-17 864,17 0-640,-17 0 384,17 0-480,-17 0-64,17 0-160,-17-17 832,17-17-1024,17 17-2112,-17-17 1216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5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3712,'28'15'1221,"-28"-15"-1209,1 0 1,-1 0-1,0 0 0,0 0 0,1 0 0,-1 0 1,0 0-1,1 0 0,-1 1 0,0-1 0,0 0 1,1 0-1,-1 0 0,0 1 0,0-1 1,0 0-1,1 0 0,-1 0 0,0 1 0,0-1 1,0 0-1,0 0 0,0 1 0,1-1 0,-1 0 1,0 0-1,0 1 0,0-1 0,0 0 0,0 1 1,0-1-1,0 0 0,0 1 0,0-1 1,0 0-1,0 0 0,0 1 0,0 62 1156,0-63-1154,0 1-1,0 0 1,0 0-1,0-1 0,0 1 1,0 0-1,0 0 1,0-1-1,0 1 1,1 0-1,-1-1 1,0 1-1,1 0 1,-1-1-1,0 1 0,1 0 1,-1-1-1,1 1 1,-1-1-1,1 1 1,-1-1-1,1 1 1,-1-1-1,1 1 1,0 0-1,0-1 1,0 1-1,-1-1 0,1 0 1,-1 1-1,1-1 1,-1 1-1,1-1 0,-1 1 1,1 0-1,-1-1 1,1 1-1,-1 0 0,0-1 1,1 1-1,-1 0 1,0-1-1,0 1 0,0 0 1,1-1-1,-1 1 1,0 0-1,0 0 1,0-1-1,0 1 0,0 1 1,0 12 210,0-14-217,0 0 0,0 0 0,0 0 0,0 0 0,0 0 0,0 1 0,0-1 0,0 0 0,0 0 0,0 0 0,0 0 0,0 0 0,0 0 0,0 0 0,0 0 0,0 0 0,0 1 0,0-1 0,0 0 0,0 0 0,0 0 0,0 0 0,0 0 0,0 0 0,0 0 0,0 0 0,0 0 0,0 0 0,0 1 0,0-1 0,0 0 0,0 0 0,0 0 0,1 0 0,-1 0 0,0 0 0,0 0 0,0 0 0,0 0 0,0 0 0,0 0 1,0 0-1,0 0 0,0 0 0,0 0 0,1 0 0,-1 0 0,0 0 0,0 0 0,0 0 0,0 0 0,0 0 0,0 0 0,0 0 0,0 0 0,1 0 0,2 0 97,0 0-22,-1 0 0,0 0-1,0 0 1,1 0 0,-1 0 0,0-1 0,0 1 0,1-1 0,1 0-1,2-13 26,5 0-155,-8 8-325,-3-23-214,0 27 352,0 4-410,0 1 691,0-1 1,1 1-1,-1-1 0,1 0 0,0 1 1,0-1-1,0 0 0,0 0 0,2 4 1,8 19 413,-9-20-399,1 1 0,0-1 1,0 0-1,0 0 0,0 0 1,1 0-1,0 0 0,0-1 1,0 0-1,1 0 0,-1 0 1,1 0-1,0-1 0,0 0 1,0 0-1,1 0 0,8 3 1,-7-4 33,1-1 0,-1 0 0,0-1 0,1 0 0,-1 0 0,0 0 0,0-1 0,12-2 0,3-3-66,30-12 1,-33 11-124,30-7-1,-17 9-114,-27 4 120,-1 1 1,1 0 0,-1-1-1,0 0 1,1 0-1,-1-1 1,0 1 0,1-1-1,-1 0 1,0 0-1,0 0 1,0-1 0,-1 1-1,1-1 1,-1 0-1,4-3 1,-7 6 80,13-16-348,-12 16 348,-1 0 0,0-1 0,1 1 0,-1-1 0,0 1 0,0-1 0,1 1 0,-1-1 0,0 1 0,0-1 0,0 1 0,1-1 0,-1 1 0,0-1 0,0 1 0,0-1-1,0 1 1,0-1 0,0 1 0,0-1 0,0 1 0,-1-1 0,1 1 0,0-1 0,0 1 0,0-1 0,0 1 0,-1-1 0,1 1 0,-1-1 0,-10-5-142,6-1 94,1 2 73,-10 3 252,11 2-174,-1 0 0,1 0 0,-1 0 0,1 1-1,-1-1 1,1 1 0,-5 2 0,6-3-81,1 1 1,0-1-1,1 1 0,-1 0 0,0-1 0,0 1 0,0 0 0,0 0 1,0 0-1,1-1 0,-1 1 0,0 0 0,1 0 0,-1 0 0,1 0 1,-1 0-1,1 0 0,-1 0 0,1 1 0,0-1 0,-1 0 0,1 0 1,0 0-1,0 0 0,0 0 0,0 2 0,-3 5 237,0-2-223,1 0 1,0 0-1,0 0 1,1 0-1,-1 0 0,1 1 1,1-1-1,-1 8 1,1-2 224,-1-9-183,1 0 1,0 0-1,0-1 0,0 1 1,0 0-1,1 0 0,-1-1 1,1 1-1,1 5 1,-2-8-69,1 1 0,-1-1 0,1 1 1,-1-1-1,1 1 0,-1-1 0,0 1 1,1-1-1,0 0 0,-1 1 0,1-1 1,-1 0-1,1 1 0,-1-1 0,1 0 1,0 0-1,-1 0 0,1 1 0,0-1 1,2 0-42,-1 0 0,0 0 0,0 0 0,1-1-1,-1 1 1,0-1 0,0 1 0,3-2 0,4-1 19,6-1-910,-1-1 0,27-14 0,-39 18 828,-1 0 0,1 0 0,-1 0 0,0 0 1,0 0-1,1-1 0,-1 1 0,0 0 0,0-1 0,0 1 0,0 0 1,-1-1-1,1 1 0,0-1 0,0-2 0,4-7-348,-2 4 296,-1 5 131,-1 0-1,0 0 1,0 0-1,0 0 1,0 0-1,0-1 1,-1 1-1,1 0 1,-1-1-1,1 1 1,-1 0 0,0-1-1,0 1 1,0 0-1,0-1 1,0 1-1,-2-4 1,0-1 44,-1 1 0,0 0 0,0 0 0,-1 0 0,1 1 0,-2-1 0,1 1 0,0 0 0,-7-5 1,-9-13 583,-3-9 147,-25-5 1248,46 36-1955,-9-9 343,8 12-241,2 7-39,1-7-98,0 0 0,0 0 0,0-1 0,1 1 0,-1 0 1,1 0-1,-1-1 0,1 1 0,0 0 0,-1-1 0,1 1 0,0-1 1,0 1-1,0-1 0,2 3 0,3 4 41,14 21 173,8-7-16,-19-11-77,8 7 90,10-4-40,-14-8-101,21 11 245,-24-11-264,1 0 0,0-1 0,0-1 0,20 6 0,-29-9-75,0-1 1,0 0-1,0 1 1,0-1-1,0 0 1,0 0-1,0 0 1,0-1-1,1 1 1,-1 0-1,0-1 1,0 1 0,0-1-1,0 0 1,0 0-1,2-1 1,13-4-436,11 0-52,-21 3 396,1-1-1,-1 1 1,0-1-1,0-1 1,0 1-1,-1-1 1,1-1-1,5-6 1,-9 7-39,-4-5-12,1 15 36,0-2 150,0 0-1,0-1 0,0 1 0,1-1 0,-1 1 0,1 0 0,1 3 0,0-4 5,-1 0 0,1 0 0,0 0 0,0 0-1,1 0 1,-1 0 0,0-1 0,1 1 0,-1-1 0,1 1-1,3 0 1,15 10 141,-18-10-129,1 0-1,0 0 0,-1 0 0,1-1 0,0 0 0,0 1 0,8 0 1,35 1 435,-28-3-368,-9 1-24,-1-1-1,1 0 0,0-1 0,15-2 1,57-25 247,-80 27-325,0 0 1,0 1 0,0 0-1,0 0 1,0-1-1,1 1 1,2 1 0,-5-1-9,1 0 0,-1 0 1,1 0-1,-1 0 0,1 0 1,0 0-1,-1 0 1,1 0-1,-1 0 0,1 0 1,-1 0-1,1 0 0,-1 0 1,1-1-1,0 1 0,-1 0 1,1 0-1,-1-1 1,0 1-1,1 0 0,-1 0 1,1-1-1,0 0 0,0-1-7,-1 0 0,1-1 0,0 1 0,-1 0 0,1-1 0,-1 1 0,0-1 0,0 1 0,0-6 0,0 6-471,3 4-538,11 10 720,-9-10 311,-4-1-5,0-1 0,-1 0 0,1 1-1,0-1 1,-1 0 0,1 1 0,0-1 0,-1 0-1,1 1 1,-1-1 0,1 1 0,-1 0-1,1-1 1,-1 1 0,1-1 0,-1 1 0,1 0-1,-1-1 1,0 1 0,1 0 0,-1 0 0,3 5 44,-1-3-14,-1-1 1,1 1-1,0-1 0,1 1 1,-1-1-1,0 1 0,1-1 0,-1 0 1,1 0-1,0 0 0,0-1 1,0 1-1,0-1 0,4 2 0,0 1 76,-2-2-36,-1 0 1,1 0-1,-1 0 0,1 0 0,0-1 1,0 0-1,0 0 0,0 0 1,0-1-1,0 0 0,0 0 0,5 0 1,58 0 577,-66 0-660,0 0 0,0 0-1,0-1 1,-1 1 0,1 0 0,0-1-1,-1 1 1,1-1 0,0 0 0,-1 0-1,1 1 1,2-3 0,-2 2-19,-1 0-1,1 0 1,0 0-1,0 0 1,0 0 0,0 0-1,0 1 1,0-1-1,0 1 1,0-1-1,0 1 1,4 0 0,6 0-105,-12 0 119,0 0-1,0 0 1,0 0 0,0 0-1,0 0 1,0 0 0,1 0 0,-1 0-1,0 0 1,0 0 0,0 0-1,0 0 1,0 0 0,0 0-1,0 0 1,0 0 0,0 0 0,1 0-1,-1 0 1,0 0 0,0 0-1,0 0 1,0 0 0,0 0-1,0 0 1,0 0 0,0 0-1,0 0 1,0 0 0,0 0 0,0 0-1,1 0 1,-1 1 0,0-1-1,0 0 1,0 0 0,0 0-1,0 0 1,0 0 0,0 0 0,0 0-1,0 0 1,0 0 0,0 0-1,0 1 1,0-1 0,0 0-1,0 0 1,0 0 0,0 0 0,0 0-1,0 0 1,0 0 0,0 0-1,0 0 1,0 1 0,0-1-6,0 1 1,0 0 0,0-1-1,0 1 1,0-1-1,0 1 1,0 0 0,1-1-1,-1 1 1,0-1 0,0 1-1,1 0 1,-1-1-1,0 1 1,1-1 0,-1 1-1,1-1 1,-1 1 0,0-1-1,1 0 1,-1 1 0,1-1-1,0 1 1,0 0 0,0-1 1,-1 0 0,1 1 0,0-1-1,-1 1 1,1 0 0,-1-1-1,1 1 1,-1-1 0,1 1 0,-1 0-1,1 0 1,-1-1 0,0 1 0,1 0-1,-1 0 1,0-1 0,0 1-1,1 0 1,-1 0 0,0-1 0,0 1-1,0 0 1,0 1 0,0 1 1,1-1-1,-1 1 1,1 0 0,0-1 0,0 1 0,0-1 0,0 1 0,0-1 0,1 0 0,-1 1-1,1-1 1,-1 0 0,1 0 0,0 0 0,0 0 0,0 0 0,0-1 0,0 1 0,0-1-1,5 3 1,-5-3 58,1 0 0,0 0 0,-1-1 0,1 1 0,0-1 0,-1 1 0,1-1 0,0 0 0,0 0 0,-1-1 0,1 1 0,0 0 0,0-1 0,-1 0 0,1 1 0,-1-1 0,1 0 0,-1 0 0,1-1 0,-1 1 0,1 0 0,-1-1 0,0 0 0,4-3 0,12-11 408,15-17-521,-31 31 19,0 0-1,0 0 1,-1 0 0,0 0 0,1 0 0,-1-1-1,0 1 1,0 0 0,0-1 0,0 1 0,0-1-1,-1 1 1,1-5 0,-1 4 29,0-1 1,0 1-1,0 0 0,0 0 1,-1-1-1,1 1 0,-1 0 1,0 0-1,0 0 0,0 0 1,0 0-1,-1 0 0,1 0 1,-1 1-1,-4-6 0,-5-11 52,-12-27 0,14 26-15,-16-26 1,11 26 29,11 15-34,-2-6-78,4 11 55,1 0 1,0 0-1,0 0 0,0 0 0,-1 0 0,1-1 0,0 1 0,0 0 0,-1 0 0,1 0 0,0 0 0,0 0 0,-1 0 0,1 0 0,0 0 0,0 0 0,-1 0 1,1 0-1,0 0 0,0 0 0,-1 0 0,1 0 0,0 0 0,0 0 0,-1 0 0,1 1 0,0-1 0,0 0 0,0 0 0,-1 0 0,1 0 0,0 0 1,0 1-1,0-1 0,-1 0 0,1 0 0,0 0 0,0 1 0,0-1 0,-1 2-16,0-1 0,1 1 0,-1-1 0,1 1 0,0-1-1,-1 1 1,1 0 0,0-1 0,0 1 0,0-1 0,0 1 0,1 3 0,-1 5-71,0 6 29,-1-1 100,2 0 1,2 19-1,8 5 154,-9-24 13,-1-1-1,0 21 0,1 15 159,1-36-384,1 1-1,0-1 1,1-1-1,0 1 1,13 21-1,-9-18-1177,8 17-251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5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4480,'-17'17'2016,"17"68"-1728,0-50 448,17-1-448,-34 17 544,17 0-512,-17 0 576,0 0-512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5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2656,'-15'0'837,"10"3"-501,3-1-265,0 0-1,1 1 0,-1-1 0,1 1 1,0-1-1,0 1 0,0 0 1,0 0-1,0-1 0,0 1 0,1 0 1,-1 0-1,1 3 0,0 46 923,1-28-943,-2-18-17,1 0-1,1 0 1,-1-1 0,1 1 0,0 0-1,2 8 1,12 10 64,-4-9-13,-2 2 38,7 12 108,-11-24-190,1 0 0,-1 0 0,1 0-1,0-1 1,0 0 0,1 0 0,-1 0-1,1-1 1,0 0 0,7 2 0,4 1 54,0-1 0,36 5 0,-43-9-60,-1-1-1,1 0 1,-1 0-1,1-1 1,17-4-1,51-18 182,-68 20-183,-7 1-16,1 1 0,0-1 0,-1 1 0,1-1 0,-1-1 0,0 1 0,0-1 0,0 1 0,0-1 0,0 0 0,0-1 0,-1 1 0,0-1 0,0 1 0,5-8 0,-6 9-4,0-1 0,0 0 0,-1 0-1,1 0 1,-1 0 0,1 0 0,-1 0-1,0 0 1,0 0 0,-1 0-1,1-1 1,-1 1 0,1 0 0,-1-6-1,0 8-6,0-1 0,0 1 0,0-1 0,0 1 0,0-1 0,-1 1 0,1-1 0,0 1 0,-1 0 0,1-1 0,-1 1 0,0-1 0,1 1 0,-2-1 0,-6-9-6,-1 0 0,0 1 0,0 1 0,-1-1-1,-1 2 1,1-1 0,-2 2 0,1-1 0,-1 1 0,0 1 0,0 0-1,0 1 1,-18-5 0,-33-7-218,56 15 197,0 0-1,0 0 1,0 1-1,0 0 1,0 1-1,0-1 1,-8 1-1,11 1 16,0 0-1,0 0 0,0 0 0,0 1 1,0-1-1,0 1 0,0 0 1,1 0-1,-1 0 0,0 1 1,1-1-1,0 1 0,-6 6 0,1-1-25,0 2 0,0-1-1,1 1 1,1 0 0,0 0-1,0 1 1,-8 20 0,12-16 33,-1 0 1,2 1 0,0-1-1,2 25 1,0-7 22,-1 97 105,0-122-109,0-1 0,1 0-1,0 0 1,0 0-1,5 14 1,-1-4 56,1 17 261,-4-24-267,-1-8-33,0 0-1,-1 0 1,1 0 0,-1 0 0,0 0-1,1 0 1,-1 0 0,0 0 0,0 0 0,0 0-1,0 0 1,-1-1 0,1 1 0,0 0-1,-1 0 1,0 0 0,1 0 0,-1 0-1,-1 3 1,-2 3 132,0-1 78,-11-5-89,1-5-1037,-3-11 224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5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51 222 3808,'-37'-37'1712,"36"36"-1618,-1 0 1,1-1-1,0 0 1,0 1-1,0-1 1,0 0-1,0 1 1,0-1-1,0 0 1,0 0-1,1 0 1,-1 0-1,1 0 1,0 0-1,-1 0 1,1 0-1,0 0 1,0 0-1,0 0 1,0 0-1,1 0 1,-1 1-1,0-1 1,2-3-1,0 1-13,1 1 1,-1-1-1,1 1 0,0 0 0,6-5 0,3-4-24,11-7-69,1 1 0,42-24-1,-61 39-4,-1 0 0,0 1 1,0 0-1,1 0 0,-1 0 0,1 1 0,0 0 0,-1-1 0,1 2 1,0-1-1,0 0 0,0 1 0,0 0 0,-1 0 0,1 0 0,0 1 1,0 0-1,0 0 0,-1 0 0,1 0 0,0 1 0,-1 0 0,1 0 1,6 4-1,-4-2 29,-5-4 1,0 1 0,0 0 1,-1 0-1,1-1 1,0 1-1,-1 1 0,1-1 1,-1 0-1,1 0 1,-1 0-1,0 1 0,1-1 1,-1 1-1,0-1 1,0 1-1,0 0 0,0-1 1,0 1-1,-1 0 1,1 0-1,0-1 0,0 4 1,10 21 172,-6-18-40,-2 0 0,6 15 0,-3 11 152,5-3 22,-8-11-122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5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3648,'-17'34'1664,"17"0"-1472,-17-17 352,17 0-352,-17 1 64,0-1-160,0 0 96,0 0-128,0-17-3040,0 17 1600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5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2720,'0'0'891,"3"-3"-545,8-9-68,-8 10 335,0-1-213,8-9-112,-5 10-118,-4 1-152,-1 1-1,1 0 1,0 0-1,-1-1 0,1 1 1,-1-1-1,1 0 0,-1 1 1,0-1-1,3-1 0,11-6 32,-9 7-30,0 0-1,0 1 0,-1-1 1,1 1-1,0 0 0,0 0 1,0 1-1,0 0 0,-1 0 1,1 0-1,0 1 0,-1 0 1,1 0-1,-1 0 0,6 4 1,-4-2 66,-1 1 0,0 0-1,11 11 1,-15-14-58,0 0 1,-1 0-1,1 0 0,-1 1 0,1-1 0,-1 0 0,0 1 0,0-1 1,0 1-1,0-1 0,0 1 0,0 0 0,-1-1 0,1 6 0,-1 1 51,0 0 0,0 0 0,-1 0 0,0 0 0,0 0 0,-1 0 0,-1 0-1,1 0 1,-5 9 0,-6 10 77,9-18-103,0-1 1,-1 1-1,0-1 1,0 0-1,-13 16 0,-11-3-62,-8 27 95,23-35-48,11-9-149,3 1 71,0-2 8,-1 0 0,1 0 0,0 0 1,1 0-1,-1 0 0,1 0 0,1 8 0,4-9 65,-1 1 0,1-2 0,-1 1 0,7 2 0,-7-4-22,-1 0-1,1-1 0,-1 1 0,10-1 0,-8 0-17,0 0-1,0 0 0,10 3 0,-1 1-9,-9-2 80,0-1 0,0 1 0,0-1 0,0 0-1,0 0 1,1-1 0,-1 0 0,12-1 0,9-6 10,-21 5-501,1 1 1,0-1 0,-1 1 0,9 0-1,5 1-1021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5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4064,'-17'-17'2080,"34"17"-1536,0 0-352,0 0 256,17 0-224,1 0-64,-1 17-96,17-17 288,0 0-160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5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16 222 2400,'-14'-29'779,"14"29"-770,0 0 1,0 0-1,-1-1 1,1 1 0,0 0-1,0-1 1,0 1 0,0 0-1,-1-1 1,1 1 0,0-1-1,0 1 1,0 0-1,0-1 1,0 1 0,0 0-1,0-1 1,0 1 0,0-1-1,0 1 1,0 0 0,0-1-1,1 1 1,-1 0-1,0-1 1,0 1 0,0 0-1,0-1 1,1 1 0,-1-1-1,6-12 68,-2 4 74,1 0 1,-1 1-1,1-1 0,1 1 1,0 0-1,7-7 0,-10 11 22,1-1 0,-1 1 0,0 0 0,5-10 0,-6 11-98,0-1 1,0 1 0,0-1-1,1 1 1,-1 0-1,1 0 1,0 0-1,0 0 1,0 0 0,5-3-1,1 0 72,-4 2-73,1 0 1,0 0-1,0 1 1,0 0-1,10-4 1,-14 6-57,-1 1 0,1-1 0,0 1 1,-1 0-1,1 0 0,0 0 0,-1 0 1,1 0-1,-1 0 0,1 0 1,0 1-1,-1-1 0,1 0 0,-1 1 1,1-1-1,-1 1 0,1 0 0,-1-1 1,1 1-1,-1 0 0,0 0 0,1 0 1,-1 0-1,0 0 0,0 0 0,0 1 1,0-1-1,0 0 0,2 3 0,0 1 42,-1 0 0,0-1-1,0 1 1,0 0-1,-1 0 1,1 1-1,0 5 1,2 9 215,7 16 40,-5 13-64,5 2-17,-8-29-31,-2-16-179,-1 0 1,1 0 0,0 0-1,1 0 1,0 0-1,0 0 1,0 0-1,0-1 1,5 8-1,21 32-2082,-8-8 490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1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7456,'0'18'3392,"68"16"-2944,-51-17-224,0-17-224,0 17 192,17 0-96,-16 0-1152,-1-17 544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5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4320,'-17'0'1952,"17"51"-1696,0-16 224,-17-18-320,0 34 416,17 0-320,-17 0-128,-17 0-64,17-17 288,-17 0-192,17-17 0,-17 17-96,17-16-544,0-18 256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5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232 171 3808,'0'-15'1227,"0"15"-1218,0 0-1,0 0 1,0 0 0,0 0 0,0 0 0,0-1 0,0 1 0,0 0 0,0 0 0,0 0 0,-1 0 0,1 0 0,0-1 0,0 1 0,0 0 0,0 0 0,0 0 0,0 0 0,0 0 0,0 0 0,0 0 0,-1-1 0,1 1 0,0 0 0,0 0 0,0 0 0,0 0 0,0 0 0,0 0 0,-1 0 0,1 0 0,0 0 0,0 0 0,0 0 0,0 0 0,0 0 0,-1 0 0,1 0 0,0 0 0,0 0 0,0 0 0,0 0 0,0 0 0,-1 0 0,1 0 0,0 0 0,0 0 0,0 0 0,0 0 0,0 0 0,-1 0 0,1 0 0,0 1 0,-10-2 53,3 0 137,-1 1 1,1 0-1,-1 0 1,1 1-1,-14 2 0,13 0-168,-1 0 0,1 1-1,0-1 1,1 1 0,-1 1-1,1 0 1,0 0 0,0 0-1,0 1 1,1 0 0,-1 0-1,1 0 1,1 1 0,0 0-1,0 0 1,0 1 0,1-1-1,0 1 1,-4 10 0,4-6 16,-2 5 29,1 0 0,-4 23 0,8-34-43,0-1-1,1 1 1,0 0-1,0-1 1,0 1-1,1 0 1,0-1 0,0 1-1,0 0 1,1-1-1,-1 1 1,4 4-1,-1-1 14,1-1 0,0 1 0,1-1 0,0-1-1,0 1 1,8 7 0,-9-11-21,-1 0 1,1 0-1,0-1 0,0 0 0,0 0 1,0 0-1,1-1 0,-1 1 1,1-1-1,-1 0 0,9 1 0,-3-1 52,-1-1-1,0 0 1,0 0-1,1-1 1,-1-1-1,0 0 1,1 0-1,14-4 1,-8-1-2,0-1 1,-1 0 0,1-2-1,16-10 1,12-10-33,-42 28-47,-1 0 0,1 0 0,-1-1 0,0 1 0,0-1 0,1 1 0,-1-1 0,0 0 0,0 0 0,-1 0 0,1 0 0,0 0 0,-1 0 0,1-1 0,-1 1 0,0-1 0,0 1 0,0 0 0,0-1 0,1-3 0,0-1-24,2-2-9,1-5-22,-11-6-38,3 12 60,2 4 30,0 1-1,0-1 1,-1 0-1,0 1 0,1-1 1,-1 1-1,0 0 0,-1 0 1,1 0-1,-4-4 1,-5-6 16,6 7 0,3 2-17,0 0 1,-1 1 0,1-1 0,-1 1-1,0 0 1,0 0 0,0 0 0,-1 1-1,1-1 1,-1 1 0,1-1 0,-8-2-1,2 2-23,8 3 13,-1 0-1,1-1 0,0 1 1,-1-1-1,1 1 1,0-1-1,-1 1 1,1-1-1,0 0 0,0 1 1,-1-1-1,1 0 1,0 0-1,0 0 1,0 0-1,0 0 0,0 0 1,0 0-1,0-1 1,0 0-1,0 0-1,1 1 1,-1-1-1,1 1 0,-1-1 0,1 1 1,0-1-1,0 1 0,0-1 0,0-1 1</inkml:trace>
  <inkml:trace contextRef="#ctx0" brushRef="#br0" timeOffset="1">334 17 3552,'-14'-14'1147,"14"14"-1137,0 0 1,-1-1 0,1 1 0,0 0-1,0 0 1,0 0 0,0 0 0,-1 0 0,1-1-1,0 1 1,0 0 0,0 0 0,-1 0 0,1 0-1,0 0 1,0 0 0,-1 0 0,1 0 0,0 0-1,0 0 1,0 0 0,-1 0 0,1 0-1,0 0 1,0 0 0,-1 0 0,1 0 0,0 0-1,0 0 1,0 0 0,-1 0 0,1 0 0,0 0-1,0 1 1,0-1 0,-1 0 0,1 0 0,0 0-1,0 0 1,0 0 0,0 1 0,-1-1 0,-21 11 330,20-10-276,1-1 0,0 1 1,-1 0-1,1-1 0,0 1 1,0 0-1,-1 0 0,1 0 1,0 0-1,0 0 0,0 0 1,0 0-1,0 0 0,1 0 1,-1 0-1,-1 2 0,-1 3 121,0-1-64,0-1 0,1 1 0,0-1 0,0 1 0,0 0 0,1 0 0,-1 0 1,0 7-1,1-8-53,-8 25 251,4-14-174,0-1-1,-4 30 1,5 13 148,4 64 0,1-49 14,11 81 318,-10-141-553,0 44 222,-2-45-187,1 0 0,2 16-1,3-7 40,-5-17-336,1-1 0,-1 1 0,0-1 0,-1 1 0,1 0 0,0-1 1,-1 1-1,1 0 0,-1-1 0,0 1 0,0 0 0,0-1 0,0 1 1,0 0-1,-1 0 0,1-1 0,-2 4 0,-9 11-2387,10-15 2404,0-1 1,1 1-1,0-1 0,-1 1 1,1-1-1,0 1 0,0 0 0,0-1 1,0 2-1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9:5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13 203 3648,'0'0'145,"-9"-1"365,9 1-496,-1 0 1,1 0-1,0 0 1,0 0-1,0 0 1,0 0 0,0 0-1,0 0 1,-1 0-1,1 0 1,0 0-1,0 0 1,0 0-1,0 0 1,0 0-1,0 0 1,-1 0-1,1 0 1,0 0-1,0 0 1,0 0-1,0 0 1,0 0-1,0-1 1,0 1-1,0 0 1,0 0 0,0 0-1,-1 0 1,1 0-1,0 0 1,0 0-1,0-1 1,0 1-1,0 0 1,0 0-1,0 0 1,0 0-1,0 0 1,0 0-1,0-1 1,0 1-1,0 0 1,0 0-1,0 0 1,0 0-1,0 0 1,0 0 0,0-1-1,0 1 1,0 0-1,0 0 1,1 0-1,-1 0 1,0 0-1,0 0 1,0 0-1,0 0 1,0-1-1,0 1 1,0 0-1,0 0 1,0 0-1,1 0 1,-1 0-1,0 0 1,0 0 0,80-80 1942,-73 73-1815,0 1 1,1 0 0,0 0-1,9-5 1,7-4 114,24-16 250,-34 25-267,-9-1-107,-5 6-120,1 1 0,-1 0-1,0-1 1,0 1 0,1-1 0,-1 1 0,0 0 0,0-1 0,1 1 0,-1 0 0,0-1 0,1 1 0,-1 0 0,0 0 0,1-1-1,-1 1 1,1 0 0,-1 0 0,0-1 0,1 1 0,-1 0 0,1 0 0,-1 0 0,1 0 0,-1 0 0,1 0 0,-1 0 0,1 0 0,-1 0-1,1 0 1,5-3 174,5-8-203,-10 12 16,-1-1-1,0 1 1,1 0 0,-1 0-1,0 0 1,1 0-1,-1 0 1,0 0 0,0 0-1,0-1 1,0 1-1,0 0 1,0 2 0,0 23 188,0 1 1,2-1 0,1 0 0,9 37 0,5-9 275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0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4384,'-34'17'2016,"0"51"-1760,17-17 64,0-17-224,-17 17-2496,-17 0 1312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0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1984,'14'-14'640,"-2"8"-389,-8 4-201,1 1 1,0 0-1,0 0 1,0 0-1,0 1 1,0 0-1,5 0 1,-7 0 8,0 0 0,0 1 0,-1 0 0,1-1 0,0 1 0,-1 0 0,1 0 0,-1 0 0,1 0 0,-1 1 0,1-1 0,-1 1 0,0 0 0,0-1 0,0 1 0,0 0 0,0 0 0,0 0 0,2 4 0,0 0 8,6 8 1,-1-1 1,-1 1-1,0 0 0,-1 1 0,-1 0 0,0 0 1,4 18-1,24 129 193,-28-136-121,-1 0 0,2 47 0,-6-66-65,-1-1-1,0 1 0,-1 0 1,0-1-1,0 1 1,0-1-1,-1 1 1,0-1-1,0 0 0,0 1 1,-1-1-1,0 0 1,0-1-1,-1 1 1,0 0-1,-6 6 0,7-9-48,1-1-1,-1-1 0,0 1 0,0 0 0,1-1 1,-1 1-1,-1-1 0,1 0 0,0 0 0,0 0 1,0-1-1,-5 1 0,-12 4 69,18-4-87,1 0 0,-2 0-1,1 0 1,0-1 0,0 1 0,0 0 0,0-1 0,0 0 0,0 1 0,-1-1 0,1 0-1,0 0 1,0-1 0,0 1 0,-1 0 0,1-1 0,0 1 0,0-1 0,0 0 0,0 1-1,0-1 1,0 0 0,-4-3 0,2 2-6,-1-1 1,1 0-1,-1-1 0,1 1 0,0-1 0,0 0 1,0 0-1,1 0 0,-1 0 0,1-1 1,0 1-1,0-1 0,1 0 0,0 0 0,-1 0 1,2 0-1,-1 0 0,0 0 0,1-1 0,-1-5 1,2 8-12,0-1 1,0 1-1,0-1 1,0 1-1,0 0 0,1-1 1,-1 1-1,1-1 1,0 1-1,0 0 1,0 0-1,1 0 1,-1-1-1,1 1 1,0 1-1,-1-1 1,1 0-1,1 0 0,-1 1 1,0-1-1,1 1 1,-1-1-1,1 1 1,0 0-1,-1 0 1,1 0-1,0 1 1,0-1-1,0 1 1,1 0-1,-1-1 1,0 1-1,5 0 0,-3 0 13,-1 0 0,0 1-1,0 0 1,0 0-1,0 0 1,0 1-1,1-1 1,-1 1 0,0 0-1,4 1 1,40 17-432,-29-10 40,18 8-144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0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97 3232,'-8'0'1391,"23"0"-975,29 0 278,-19 0-359,1 0-65,28-3 0,37-8-57,-22 6-112,112-10 97,-140 9-147,185-19 143,-106 19-109,-57 0-44,75-2-7,-118 8-31,28-3-1,-8-6-66,-37 10 65,0-1 0,0 0-1,0 1 1,0 0-1,0 0 1,3 1 0,-3-1-142,0 0 0,0 0 0,0 0 0,0-1 1,0 1-1,4 0 0,-22 1-1901,-2 13 575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0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1728,'17'6'213,"31"11"363,-13-2-218,-1 1-1,59 38 0,-82-47-301,91 67 401,-91-64-329,0 0 1,0 0-1,-1 1 1,0 0 0,-1 0-1,-1 1 1,8 14 0,-13-20-71,-2-5-43,0 0 0,0 0 1,0 1-1,-1-1 0,1 0 1,0 0-1,-1 1 0,1-1 0,-1 1 1,0-1-1,1 0 0,-1 1 1,0-1-1,0 1 0,0-1 0,0 0 1,0 1-1,0-1 0,0 1 1,0-1-1,-1 0 0,1 1 0,0-1 1,-1 1-1,0-1 0,1 0 1,-1 0-1,1 1 0,-1-1 0,0 0 1,0 0-1,0 0 0,0 0 1,0 0-1,0 0 0,-2 1 0,-4 5 22,-2 0-1,1-1 0,-1 0 0,0 0 0,0-1 0,-1-1 0,1 1 0,-1-1 0,0-1 1,0 0-1,-1-1 0,-14 3 0,-37 0 118,27 1-86,21-3 42,0-1 0,0 0 0,-1-1 0,1 0 0,0-1 0,-20-3 0,31 2-95,0 1 1,-1-1-1,1 0 1,0 0-1,0-1 1,-4-1-1,6 2-13,0 1-1,1-1 1,-1 1 0,0-1-1,1 1 1,-1-1-1,1 0 1,-1 1 0,1-1-1,-1 0 1,1 1-1,-1-1 1,1 0 0,0 0-1,-1 0 1,1 1 0,0-1-1,0 0 1,0 0-1,-1 0 1,1 0 0,0 1-1,0-1 1,0 0-1,0 0 1,0 0 0,1 0-1,-1 0 1,0 1 0,0-1-1,1-1 1,1-5-24,1 1 0,0-1 1,0 1-1,0 0 0,0 0 0,1 1 0,0-1 1,1 1-1,-1-1 0,1 1 0,6-4 1,-3 3 17,0 0 1,1 0 0,0 1-1,0 1 1,0 0 0,1 0-1,14-4 1,4 2-105,0 1 0,1 2 1,-1 1-1,41 1 0,-60 1 169,-1 1-1,0 0 1,0 0-1,0 0 1,0 1-1,0 1 1,15 5-1,19 6 485,-22-9-211,-12-4-214,0 1 0,0 1 0,0-1 0,9 5 0,-11-4-68,1 0 1,0 0-1,0-1 1,0 0-1,1-1 1,10 2-1,44-2 149,-31-2-87,-26 1-78,0 0 0,0 0 0,0-1 0,0 1 0,0-1 0,0 0 0,0-1 0,-1 1 0,1-1 0,0 0 0,6-5 0,21-13 380,-47-14-64,13 29-340,0-1 1,-1 0-1,0 1 0,0 0 0,0-1 0,-9-8 0,-31-29 0,12 14-66,27 25 13,0 1-1,0-1 1,0 1 0,-1 0 0,1 0-1,-1 0 1,0 1 0,-6-3-1,9 5 21,1-1 0,-1 0 0,0 1 0,0 0-1,0-1 1,0 1 0,1 0 0,-1 0 0,0 0-1,0 0 1,0 1 0,0-1 0,0 0-1,0 1 1,1-1 0,-1 1 0,0 0 0,0-1-1,1 1 1,-1 0 0,1 0 0,-1 0-1,0 0 1,1 1 0,0-1 0,-1 0 0,1 0-1,0 1 1,0-1 0,-2 4 0,-5 5-59,1 0 0,1 1 0,0 0 0,1 1 0,0-1 0,-7 23 0,7 17 106,0-25 64,2-9-11,0-1-1,0 30 1,3-15-51,-3 75-35,-9-27 2,10-52 26,0-9 68,0-1 1,-1 0-1,-8 26 0,-23 57 487,33-97-557,0 0-1,-1 1 0,0-1 0,0 0 1,0-1-1,0 1 0,0 0 1,0 0-1,-1-1 0,1 1 0,-1-1 1,0 0-1,0 0 0,1 0 0,-2 0 1,1-1-1,-5 3 0,-10 6 53,-19 15 47,34-23-107,0-1 0,-1 0-1,1 0 1,0 0 0,-6 0 0,-3 1 14,-8 2 8,10-1 27,-1 0 0,0-2 0,-19 2-1,12-3-12,11 1 21,0-1 0,-15-2 0,20 2-73,-1-1 0,1 1 0,-1-1 0,1 0 0,0 0 1,0 0-1,-1 0 0,1-1 0,0 1 0,0 0 0,0-1 0,-2-2 0,-14-13-886,1 0 209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0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1984,'17'0'2144,"0"17"-1664,0-17 352,0 0-480,17 0 160,-17 0-288,18 0 0,-18-17-128,17 17 0,-17 0-32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0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3392,'0'17'1536,"17"0"-1312,0-17 576,0 0-480,0 0 480,17-17-448,0 17-160,1-17-128,-18 17-224,17 0 96,0-17-3264,-17 17 1792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0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1152,'0'0'1269,"3"0"-1002,9 0-80,-12 0-183,0 0 0,0 1 0,0-1 0,0 0 0,0 0 0,0 0 0,0 0 0,0 0 0,1 0 0,-1 0 0,0 0 0,0 0 0,0 0 0,0 0 0,0 0 0,0 0 0,0 0 0,0 0 0,0 0 0,0-1 0,1 1 0,-1 0 0,0 0 0,0 0 0,0 0 0,0 0 0,0 0 0,0 0 0,0 0 0,0 0 0,0 0 0,0 0 0,0 0 0,0 0 0,0 0 0,1-1 0,-1 1 0,0 0 0,0 0 1,0 0-1,0 0 0,0 0 0,0 0 0,0 0 0,0 0 0,0 0 0,0 0 0,0-1 0,0 1 0,0 0 0,0 0 0,0 0 0,0 0 0,0 0 0,0 0 0,-1 0 0,1-1 1,0 0 1,0 1-1,0-1 0,0 1 1,0-1-1,0 1 0,1-1 1,-1 1-1,0-1 0,0 0 1,0 1-1,0-1 0,1 1 1,-1-1-1,0 1 0,0-1 1,1 1-1,-1-1 0,0 1 1,1 0-1,-1-1 0,1 1 1,-1-1-1,0 1 0,1 0 1,-1 0-1,1-1 0,-1 1 1,1 0-1,-1 0 0,1-1 1,-1 1-1,1 0 0,0 0 1,-1 0-1,1 0 0,-1 0 1,1 0-1,-1 0 0,1 0 1,0 0-1,-1 0 0,1 0 1,-1 0-1,2 0 0,-2 0 2,1 0 1,0 0-1,-1 0 0,1 0 0,0 0 0,0 0 1,-1 0-1,1 0 0,0 0 0,0-1 0,-1 1 1,1 0-1,0 0 0,-1-1 0,1 1 1,0-1-1,-1 1 0,1-1 0,-1 1 0,1-1 1,-1 1-1,1-1 0,-1 1 0,1-1 0,0 0 1,-1 0 0,0 1 1,1-1-1,-1 0 1,1 1 0,-1-1-1,1 1 1,-1-1-1,1 1 1,-1-1-1,1 1 1,0 0 0,-1-1-1,1 1 1,0 0-1,-1-1 1,1 1 0,0 0-1,0 0 1,-1-1-1,1 1 1,0 0 0,-1 0-1,1 0 1,0 0-1,1 0 1,12 0 151,-8-3-21,-5 2-118,1 0 0,-1 0 0,1-1 0,0 1 0,-1 0 0,1 0 1,0 0-1,0 1 0,0-1 0,0 0 0,0 1 0,3-1 0,30-1 31,-31 2-58,-2 0 15,-1 0 0,1 1 0,0-1 1,-1 0-1,1 1 0,0-1 1,-1 1-1,1-1 0,0 1 0,-1 0 1,1 0-1,1 1 0,11 4 68,0-2 17,-12-4-78,1 1 1,-1-1-1,1 1 1,-1 0-1,1 0 1,-1 0-1,0 0 1,1 0 0,-1 0-1,0 1 1,0-1-1,0 1 1,2 1-1,2 3 29,0-1 0,1 0 0,-1-1 0,1 1 0,14 5 0,8 6 277,-21-11-347,0 0 0,0 1 1,-1-1-1,0 1 0,-1 0 0,1 1 0,-1 0 0,9 12 0,-1-3-21,-12-14 49,0 0 0,0 0 0,-1 0 0,1 0 0,-1 0 0,1 0 0,-1 0 0,0 0 0,2 4 0,2 22 163,1-12-83,-4-12-73,-1-1 0,1 1 1,-1 0-1,0 0 0,-1-1 1,1 1-1,-1 0 0,1 4 0,-1-4 4,-1-1 0,1 1 0,-1 0 0,1-1 0,-1 1-1,0 0 1,-1-1 0,1 1 0,-1-1 0,1 0-1,-1 1 1,0-1 0,0 0 0,0 0 0,-5 4-1,0 2 38,-44 59 360,44-58-397,0 0 1,-1-1-1,0 0 0,-1-1 0,1 1 0,-2-2 1,1 1-1,-16 8 0,20-12-33,-1 0 0,0 0 0,0-1 1,-1 1-1,1-2 0,-1 1 0,0 0 0,1-1 0,-1-1 0,-12 3 0,18-4 32,-1 0 0,1 0 0,0 0 0,0 0 1,-1 0-1,1-1 0,0 1 0,0 0 0,-1-1 0,1 1 0,0 0 0,0-1 0,0 0 0,0 1 0,0-1 0,0 0 0,0 1 1,0-1-1,0 0 0,0 0 0,0 0 0,0 0 0,0 0 0,1 0 0,-1 0 0,0 0 0,1 0 0,-2-2 0,1-2 68,0 1-1,0-1 0,1 1 0,-1-1 1,1 0-1,1-5 0,-1 1-77,0 5 4,0-1-1,0 1 1,0-1 0,1 1-1,0-1 1,-1 1 0,2-1-1,-1 1 1,1-1-1,2-5 1,2-3-16,-3 5 9,1 1 1,0-1-1,0 1 0,0 0 1,1 0-1,0 0 0,1 1 1,0-1-1,0 1 0,0 1 1,0-1-1,1 1 0,0 0 1,0 1-1,1 0 0,9-5 0,4-3 183,-18 10-164,0 0-1,0-1 1,0 2-1,1-1 1,-1 0-1,0 1 1,1-1 0,0 1-1,-1 0 1,1 0-1,3 0 1,27 1-521,-16 0 204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1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254 240 3648,'-14'0'1173,"9"-3"-703,-7-8-247,9 8-9,3 0-124,0 3-88,1-1-1,-1 1 1,0-1-1,0 1 1,0 0-1,0-1 1,0 1-1,-1-1 0,1 1 1,0-1-1,0 1 1,0-1-1,0 1 1,0-1-1,-1 1 1,1-1-1,0 1 0,0 0 1,-1-1-1,1 1 1,0-1-1,-1 1 1,1 0-1,-1-1 0,1 1 1,0 0-1,-1 0 1,1-1-1,-1 1 1,-22-2 142,13 2-38,3 1-61,0-1 0,1 1 1,-1 1-1,0-1 0,1 1 1,0 0-1,-1 1 0,1-1 1,0 1-1,0 1 0,1-1 1,-1 1-1,-6 5 0,4 0 89,1 1 0,0-1-1,1 1 1,-7 13-1,3-4 149,4-10-208,1 1 0,0 1-1,0-1 1,1 1 0,1 0 0,-3 12 0,5-20-64,1 0 1,-1 1-1,1-1 0,0 0 0,0 1 0,1-1 1,-1 0-1,1 1 0,-1-1 0,3 6 1,-2-7-1,-1-1 0,1 0 1,0 1-1,0-1 1,-1 0-1,1 0 1,0 1-1,0-1 1,0 0-1,0 0 0,0 0 1,1 0-1,-1 0 1,0 0-1,0-1 1,1 1-1,-1 0 1,0 0-1,1-1 1,-1 1-1,1-1 0,-1 0 1,1 1-1,-1-1 1,1 0-1,2 0 1,41-8 218,-27 5-172,18-3-125,10-12-375,-29 11 268,5-4-143,1 0 1,-1-1 0,30-23-1,-44 29 233,4-2-86,19-17 1,9-21-76,-21 28 194,-13 14 35,-1-1-1,0 1 1,0-1 0,0 0 0,-1-1 0,0 1-1,0-1 1,0 0 0,-1 1 0,1-2 0,-1 1 0,-1 0-1,4-14 1,-3 1 142,-2 1 0,-1-30 0,-1 17 140,1 28-212,1 0 0,-1 0-1,-1 1 1,1-1 0,0 0-1,-1 0 1,1 0 0,-1 1-1,0-1 1,0 0 0,0 1 0,0-1-1,0 1 1,-1-1 0,1 1-1,-3-3 1,4 4-27,-1 1-1,1-1 0,-1 1 1,1 0-1,0 0 1,-1-1-1,1 1 1,-1 0-1,1 0 0,-1-1 1,1 1-1,-1 0 1,1 0-1,-1 0 1,1 0-1,-1 0 1,1 0-1,-1 0 0,1 0 1,-1 0-1,1 0 1,-1 0-1,1 0 1,-1 0-1,1 0 0,-1 1 1,1-1-1,-1 0 1,1 0-1,-1 0 1,1 1-1,0-1 0,-1 0 1,1 1-1,-1 0 2,0 0 9,0 1 0,0 1 0,1-1 0,-1 0 0,1 0 0,-1 0 0,1 0 0,0 0 0,0 0 0,0 1-1,0 3 1,-1 13 131,-11 10 30,9-24-141,0 1 0,1 0 0,0 0 0,0 1 0,-2 8 0,-2 44 120,-5-2-37,7-16-46,4 72 0,1-48 14,-1-61-299,0 0 0,-1 1 0,1-1 0,-1 0 0,0 0 0,0 0 0,-1 0 0,1 0 0,-1 0 0,-3 6 0,4-8 62,1-1 0,-1 1 0,1-1 0,-1 1-1,1-1 1,0 1 0,0-1 0,0 1 0,0 1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1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1888,'0'-14'613,"0"11"65,0 6-433,0 423 3643,0-418-3514,-1-12 45,1 0-339,0 1 1,1-1-1,-1 0 0,1 1 0,1-6 0,3-8-158,0 0 0,2-20 0,-3 19 107,6-21 0,-5 25-2,-1 0-1,-1-1 0,2-20 0,-2 11-3,-1 17-34,0-1 0,0 1 0,0 0 0,1 0 0,0 1 0,6-10-1,-1 0-75,-4 8 55,-2 4-6,0 0 0,-1 1 0,1-1-1,0 1 1,1-1 0,-1 1 0,1 0-1,-1 0 1,1 0 0,0 0 0,5-3-1,41-25-334,-47 30 371,0 0 0,0 0-1,0 1 1,0-1 0,0 1 0,0-1 0,0 1-1,0 0 1,0 0 0,0 0 0,0 0-1,1 0 1,-1 0 0,3 2 0,25 10 245,-26-10-181,-3-1-39,1-1 0,-1 1-1,1-1 1,-1 0 0,1 1 0,-1-1 0,1 0-1,0 0 1,1 0 0,-2 0 16,1 0 0,0 0 0,-1 0 0,1 0 0,-1 0 0,1 1 0,-1-1 1,1 1-1,1 0 0,31 16-2738,-17-3 902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1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1888,'0'0'613,"0"3"-367,0-3-227,0 0 0,0 1 0,0-1 0,0 1 0,0-1 0,0 1 0,0-1 1,0 1-1,0-1 0,0 1 0,0-1 0,1 1 0,-1-1 0,0 1 0,0-1 1,0 1-1,1-1 0,-1 0 0,0 1 0,1-1 0,-1 0 0,0 1 1,1-1-1,-1 0 0,0 1 0,1-1 0,-1 0 0,0 1 0,2-1 0,23 2 1126,-14-2-906,125 1 1536,214-5-649,-291 0-1090,166-6 237,-21-2 21,-169 9-236,53-2 86,-42-1-13,41-2 106,-33 8 169,-51 0-433,-6-3-314,-11-9-1046,12 12 1284,1-1 0,-1 1 0,1-1 0,-1 1 0,1 0 1,-1 0-1,1 0 0,-1-1 0,-1 2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1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1888,'15'0'613,"-10"3"-367,-3-2-207,0 1 1,-1-1-1,1 0 1,0 1 0,0-1-1,0 0 1,0 0-1,0-1 1,0 1-1,0 0 1,5 0 0,-4 0 24,0-1 0,0 1 0,0 0-1,0 0 1,0 1 0,0-1 0,0 0 0,0 1 0,-1 0 0,1 0 0,0 0 0,2 3 0,17 16 38,-1 2 1,-2 0-1,0 0 0,-1 2 0,14 28 1,-9-5-66,-12-31-24,-8-14 13,-1 0 1,0 0-1,0 0 1,-1 0-1,1 0 1,0 1-1,-1-1 1,0 0-1,0 1 1,0-1-1,0 1 1,-1-1-1,1 1 1,-1 4 0,0-2 50,0 0 1,0 0 0,-1 0 0,0 1 0,-3 8-1,3-12-31,0 0 0,-1 0 0,1 0 0,-1 0 0,0 0 0,0 0 0,0-1-1,0 1 1,0-1 0,0 0 0,-1 1 0,1-1 0,-5 2 0,-1 2 44,-8 5 153,-19 9 0,31-18-195,-1 0 0,0 0 0,-1 0 0,1 0 0,0-1 0,0 0 0,-1 0 0,-7 0 0,8 0 50,1-2-1,-1 1 1,1 0 0,-1-1 0,1 0-1,-1 0 1,-6-2 0,9 2-81,1 0 0,-1 0 0,0 0 0,0-1 0,1 1 0,-1 0 0,1-1 0,-1 1 0,1-1 0,0 1 0,-1-1 0,1 0 0,0 1 0,0-1 0,0 0 0,0 0 0,-1-4 0,2 5-19,-1 0 0,1-1 1,0 0-1,-1 1 0,1-1 0,0 1 1,0-1-1,0 1 0,0-1 1,0 1-1,0-1 0,0 0 0,1-2 1,1 0-9,1-1 1,-1 1 0,0 0-1,1 0 1,3-4 0,1-2 13,1 0 0,0 1 0,0 1 0,1-1 0,0 1 0,0 1 0,19-12 0,1 1 40,2 2 0,0 1 0,65-21 0,-30 19 84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1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52 2720,'0'0'891,"0"6"-545,0 42 716,0-45-1000,1-1 0,-1 0 0,1 1 1,0-1-1,0 0 0,0 1 0,0-1 1,0 0-1,1 0 0,-1 0 1,1 0-1,-1 0 0,1 0 0,0 0 1,-1-1-1,1 1 0,2 1 0,1 1-16,0-1-1,0 1 0,1-1 0,-1 0 0,10 4 0,36 10 462,-47-16-477,0 0 1,0 0-1,-1-1 1,1 1-1,0-1 0,0 0 1,0 0-1,6-1 0,3 0 12,-5 1-17,0-1 0,0 0 1,-1 0-1,1-1 0,13-5 1,-15 5-13,-3 1 0,0 0-1,1 1 1,0-1 0,-1 0-1,1 1 1,-1 0-1,5 0 1,11-1 51,-13-2-8,0 0 0,1-1-1,-1 1 1,-1-1 0,1 0-1,6-7 1,-6 1 55,-3 3-36,9-7 24,3-3-55,-15 16-42,1 1-1,-1-1 1,0 0-1,1 0 0,-1 0 1,0 1-1,1-1 1,-1 0-1,0 0 1,0 0-1,0 0 1,0 1-1,0-1 0,0 0 1,0 0-1,0 0 1,0 0-1,0 0 1,-1 1-1,1-1 1,0 0-1,-1-1 0,-3-4 9,0 1-1,0-1 0,-1 1 1,0 0-1,-7-6 1,-2-2 115,12 11-124,0 1 1,0-1-1,0 1 1,0-1-1,0 1 1,0 0-1,0 0 1,0-1 0,-1 2-1,1-1 1,0 0-1,-4 0 1,-2 0-67,1 0 1,-15 2 0,2-1-51,15 0 94,1 0 0,0 0 0,0 1-1,-1 0 1,1-1 0,0 1 0,-8 4 0,2 0-68,-21 14 0,28-17 78,0 1 5,-1-1 0,-1 0 0,1 0 0,0 0-1,-7 1 1,1 0 1,6-3-14,0 1 1,0 0-1,0 1 0,0-1 1,0 1-1,0-1 0,-6 5 1,8-4-7,0 0-1,0 1 1,0-1 0,0 1 0,0-1 0,0 1 0,1 0-1,-1 0 1,1 0 0,0 0 0,0 0 0,0 0 0,-1 5-1,-2 7 32,1-1-1,1 1 0,0 0 1,0 1-1,2-1 0,2 26 1,9 13 100,-5 11-42,-2-30-43,1-4-13,0 36 1,-5-55-8,0 11 141,0 0-1,-2-1 1,-5 28-1,6-44-105,0 0 1,-1 0-1,0 0 0,0-1 1,-1 1-1,1-1 0,-1 0 1,0 0-1,-1 0 0,1 0 1,-1 0-1,0-1 0,0 0 1,-1 1-1,1-2 0,-1 1 1,-5 3-1,-2-1 23,0 0-1,0-1 1,0-1 0,-1 0-1,0 0 1,0-2 0,0 1-1,0-2 1,-22 1 0,-5-1 7,31 0-47,0 0-1,0-1 1,0 0-1,0-1 1,0 0-1,0 0 1,0-1-1,0 0 0,1 0 1,-1-1-1,-9-5 1,15 7-42,0 0 1,0-1 0,0 1-1,0-1 1,1 1 0,-1-1 0,1 0-1,-1 0 1,1 0 0,-1-1-1,1 1 1,0 0 0,0-1-1,0 0 1,1 1 0,-1-1 0,1 0-1,-1 0 1,1 0 0,0 0-1,-1-5 1,1 2-264,0 0 1,1 0-1,0 0 0,0 0 1,0 0-1,2-6 0,1-3-445,8-21 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1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1312,'0'-51'773,"0"48"-703,1 1 0,-1-1-1,1 1 1,0-1 0,-1 1 0,1-1-1,0 1 1,1 0 0,-1 0 0,0-1-1,1 1 1,-1 0 0,1 0 0,-1 0-1,1 0 1,0 1 0,3-4 0,-1 2 31,0 0 1,1 0 0,-1 1 0,1-1-1,-1 1 1,1 0 0,8-3 0,-4 4 50,-1 0 0,0 0 0,1 1 1,9 0-1,-1 0-1,-12 1-111,0-1 1,1 1 0,-1-1 0,1 1 0,-1 1 0,0-1-1,0 1 1,1 0 0,-1 0 0,-1 1 0,1 0 0,0-1-1,4 5 1,2 2 31,0 1 0,-1 0-1,18 22 1,-19-20-21,-1 0 1,-1 1-1,1 0 0,-2 0 0,0 0 0,-1 1 1,0 0-1,-1 0 0,3 16 0,-4-10 97,-2 1 1,0-1-1,-1 1 0,-5 34 0,-6-18 44,9-30-153,0 0 0,0 0 0,-5 9 0,6-13-24,-1 0 0,0 0-1,0 0 1,0 0 0,-1-1-1,1 1 1,-1-1 0,-4 4-1,2-3 4,1-1-1,-1 1 1,0-1 0,1 0-1,-1 0 1,0-1-1,0 1 1,-1-1-1,1 0 1,0 0-1,0-1 1,-1 0-1,-8 0 1,11 0-8,-7 0 13,0-1 0,0 0-1,0 0 1,0-1 0,1 0-1,-1-1 1,0 0-1,1-1 1,0 0 0,-16-9-1,24 13-20,-2-2-2,0 1 0,0-1 1,0 0-1,0 0 0,0 0 0,0 0 0,0 0 1,1-1-1,-1 1 0,1-1 0,-1 0 0,1 0 1,0 0-1,0 0 0,1 0 0,-1 0 0,1 0 1,-1-1-1,1 1 0,0 0 0,0-1 0,0 1 0,1-1 1,-1 1-1,1-1 0,0 0 0,0-3 0,0 6-8,0-1 0,0 1 0,0 0-1,1-1 1,-1 1 0,0-1-1,1 1 1,-1 0 0,1-1 0,-1 1-1,1 0 1,0 0 0,-1-1-1,1 1 1,0 0 0,0 0-1,0 0 1,0 0 0,0 0 0,0 0-1,0 0 1,0 0 0,0 0-1,1 1 1,-1-1 0,0 0 0,1 1-1,-1-1 1,0 1 0,2-1-1,5-3-38,1 1 2,0-1 0,-1 1 0,1 1 0,0 0 0,0 0 0,1 1 0,-1 0-1,0 0 1,0 1 0,1 1 0,-1-1 0,16 4 0,-19-2-209,0-1 0,0 2 0,0-1 0,7 4 0,21 11-668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1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3904,'0'0'1744,"3"0"-1451,88 0 1638,5-8-1692,-22 1-164,10 2-28,100-9 40,8-1 122,33-5-13,-152 12-89,116-1-1,-70 9 156,-119 0-259,1 0 0,-1 0 0,0 0 0,1 0 0,-1 0 0,0 0 0,1 0 0,-1 0 0,0 0 1,1 0-1,-1 0 0,0 0 0,1 0 0,-1 0 0,0 0 0,1 0 0,-1 0 0,0 0 0,1 0 0,-1 0 0,0 0 0,0 1 1,1-1-1,-1 0 0,0 0 0,1 0 0,-1 1 0,0-1 0,0 0 0,1 0 0,-1 1 0,0-1 0,0 0 0,0 1 1,0-1-1,1 0 0,-8 9 119,6-7-108,1-2-16,-1 0-1,1 0 0,0 1 1,0-1-1,-1 0 0,1 0 1,0 0-1,-1 1 0,1-1 1,0 0-1,-1 0 0,1 0 1,0 0-1,-1 0 0,1 1 1,0-1-1,-1 0 0,1 0 1,0 0-1,-1 0 0,1 0 1,0 0-1,-1 0 0,1 0 1,-1-1-1,-24 4-632,23-2 586,0 0 0,0 0 0,0 0 0,0 0 0,0 1 0,0-1 0,1 1 0,-1-1 0,-1 2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1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2656,'15'-14'837,"-15"13"-824,0 1 0,0 0 0,1 0 0,-1-1 0,0 1 0,0 0 0,1 0 0,-1 0 0,0-1-1,1 1 1,-1 0 0,0 0 0,1 0 0,-1 0 0,0 0 0,1 0 0,-1 0 0,0 0 0,1 0 0,-1 0 0,0 0 0,1 0-1,-1 0 1,0 0 0,1 0 0,16 0 140,9-1 227,42 5-1,-63-3-357,0 1 0,-1-1-1,1 1 1,0 1 0,-1-1-1,1 0 1,-1 1 0,0 0-1,0 0 1,0 1 0,4 4 0,9 6 48,-4-3-3,1 0-1,-2 1 1,1 1 0,-2 0-1,11 15 1,-12-14-53,-1-1 1,0 2-1,-1-1 1,-1 1-1,0 0 1,8 33-1,-3-9-8,-6-21 113,-1 0 0,5 31 0,-9-44-71,-1 0 0,0 0 0,0 0 0,0-1 0,0 1 0,-1 0 0,0 0 0,0-1 0,0 1 0,0 0 0,-1-1 0,0 0 0,0 1 0,0-1 0,-4 6 0,-1-2 1,1-1 0,-1 0 0,-1 0 0,1 0 0,-1-1-1,0 0 1,-1-1 0,1 0 0,-11 4 0,-13 5 65,-44 11 0,35-11 17,37-13-112,-5 2 66,1 0 0,-1-1 0,0 0 0,1 0 0,-13 0 0,19-2-58,0 0 1,0 0-1,0 0 1,0-1 0,0 1-1,0 0 1,0-1-1,0 0 1,0 1-1,0-1 1,0 0-1,0 0 1,0 0-1,1 0 1,-1 0-1,0-1 1,1 1-1,-1 0 1,1-1-1,-1 1 1,1-1-1,0 0 1,0 1-1,0-1 1,-1 0-1,2 0 1,-1 0-1,0 0 1,-1-2-1,1-1-15,0 1 0,0-1-1,1 0 1,-1 1 0,1-1-1,0 1 1,0-1 0,1 0-1,-1 1 1,1-1 0,0 1-1,0-1 1,1 1 0,-1-1-1,1 1 1,0 0 0,0 0-1,5-8 1,2 0-10,1 0-1,0 0 1,0 1-1,20-17 1,19-11-75,0 2 0,69-38 0,-91 62 26,1 1 0,41-13 1,-59 21-1,6-2-234,30-16 0,-3 2-309,-18 11 81,-21 7 454,0 0-1,0 1 1,1-1-1,-1 1 1,0 0 0,0 0-1,1 1 1,4-1-1,-3 4 19,0 3 25,-4-5-1,0 1 1,0 0-1,0-1 0,0 1 0,-1 0 0,1 0 0,0 0 0,-1 0 1,0 1-1,1-1 0,-1 0 0,0 1 0,0-1 0,0 1 1,-1-1-1,1 1 0,-1-1 0,1 5 0,-1 0 32,1 0 0,0 0-1,0-1 1,0 1 0,5 11 0,4 18 167,-7-25-141,0 0 8,0 0 0,-1 0 0,-1 0-1,1 14 1,-1-12 48,0-9-65,-1 0 0,0 0 0,0 0 1,0 0-1,-1 0 0,1 0 0,-1 0 1,-2 5-1,0 2 40,-11 26 189,9-28-138,4-7-97,0-1-1,0 1 1,0 0 0,0-1-1,0 1 1,1 0 0,-1-1-1,1 1 1,-1 0 0,0 3-1,-2 1 270,3-5-284,-1-1 0,1 1 0,-1-1 1,1 1-1,-1-1 0,1 1 0,-1-1 0,0 1 0,1-1 0,-1 1 0,0-1 0,1 0 1,-1 0-1,0 1 0,1-1 0,-1 0 0,0 0 0,0 0 0,1 0 0,-1 0 0,0 0 1,0 0-1,1 0 0,-1 0 0,0 0 0,0 0 0,1 0 0,-1 0 0,0-1 0,0 1 1,1 0-1,-1-1 0,0 1 0,1 0 0,-1-1 0,1 1 0,-1-1 0,0 1 0,1-1 1,-1 1-1,0-2 0,1 2-3,-1 0 0,1-1-1,0 1 1,0 0 0,-1 0 0,1-1 0,0 1 0,0 0 0,0-1 0,0 1 0,-1 0-1,1-1 1,0 1 0,0 0 0,0-1 0,0 1 0,0 0 0,0-1 0,0 1 0,0 0 0,0-1-1,0 1 1,0 0 0,0-1 0,0 1 0,3-26 361,8 0-101,-7 6-139,-4 14-99,1-1-1,0 1 0,1 0 0,0 0 1,-1 0-1,2 0 0,-1 0 0,5-7 0,-5 10-19,41-65 314,-37 60-273,0 0 0,1 0 0,0 0 0,0 1 0,14-11 0,-10 12-25,0 1 0,0-1 1,0 2-1,0 0 0,12-3 0,2-1-24,-14 4-2,-6 2 8,0 0 1,1 0-1,-1 1 1,0 0 0,1-1-1,-1 2 1,1-1-1,-1 1 1,1 0-1,-1 0 1,10 1 0,3 4 59,-11-2 99,1-2 0,-1 1 0,0 0 1,11-1-1,2-1 325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2080,'-14'-14'667,"11"11"-411,6 3-64,8 0 181,-8 0-133,0 0-69,-2 0-164,1 0 0,-1-1 1,1 1-1,0 0 1,-1-1-1,1 0 1,-1 1-1,1-1 1,-1 0-1,2-1 1,13-5 0,-10 6 9,0 0-1,1 0 1,-1 1 0,1 0-1,-1 0 1,0 1 0,1-1-1,-1 1 1,0 1-1,1-1 1,6 4 0,3-1 34,-3-1 43,-3-1-26,0 1-1,20 8 0,-27-10-49,0 1-1,0 0 0,-1-1 1,1 1-1,0 0 0,-1 1 1,1-1-1,-1 0 0,0 1 0,0-1 1,0 1-1,0 0 0,3 4 1,-5-5 27,1 0 0,-1 0 0,0 0 0,0 1 0,0-1 1,0 0-1,0 0 0,0 0 0,-1 0 0,1 0 0,0 0 1,-1 0-1,0 0 0,0 0 0,1 0 0,-1 0 0,0 0 1,0-1-1,-3 4 0,-1 3 70,-3 7-10,-1-1 1,-1 0-1,-1-1 0,0 0 1,0-1-1,-18 15 0,-4 5-47,-35 36 112,20-20-132,45-45-57,1-1-1,0 1 1,0 0 0,0 0 0,0 0-1,-1 3 1,3-5 24,-1 0-1,1 0 0,-1 0 1,1 0-1,0-1 0,-1 1 1,1 0-1,0 0 0,0 0 1,0 0-1,0 0 0,0 0 1,0 0-1,0 0 1,0 0-1,0 0 0,0 0 1,1 0-1,-1 0 0,0 0 1,1 0-1,-1-1 0,1 1 1,-1 0-1,2 1 0,15 4 119,-10-4-72,0 1-8,0-1 0,0 0 0,0 0 0,0-1 0,1 0 0,10 0 0,198-1 362,-210 0-395,1 0-1,-1 1 0,12 1 1,-11 0 0,0 1 1,13 6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3232,'0'-18'1472,"17"18"-704,17 0-544,-17 0 256,34 0-256,0 0 64,0 0-160,1 0-288,-1-17 96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1984,'7'-6'304,"-1"1"-1,13-8 1,-11 8-277,0 0 0,12-12 0,-6 4-15,-8 8 70,-1 0-1,0 1 1,0-2-1,-1 1 1,6-8-1,-5 2 86,-4 8-135,0 1 0,0-1-1,0 1 1,1-1 0,-1 1 0,1 0 0,0 0 0,1-2 0,12-10 346,-12 11 236,-1 3-358,-1 0-242,-1 0 0,1-1 1,-1 1-1,1 0 1,-1 0-1,1 1 1,-1-1-1,1 0 1,-1 0-1,1 0 1,-1 0-1,1 0 0,-1 0 1,1 1-1,-1-1 1,1 0-1,-1 0 1,0 1-1,1-1 1,-1 0-1,1 1 1,-1-1-1,0 0 1,1 1-1,-1-1 0,0 0 1,1 1-1,-1-1 1,0 1-1,0-1 1,0 1-1,1-1 1,-1 1-1,0-1 1,0 1-1,0-1 1,0 1-1,0-1 0,0 1 1,0-1-1,0 1 1,0-1-1,0 1 1,0-1-1,0 1 1,0 0-1,3 21 330,6-1-134,16 28-1,-10-20-73,-9-18-26,1 0 0,12 14 0,-6-7-35,-1 5 16,16 8-48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1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52 3488,'37'-37'1557,"-35"34"-1457,-1 3-88,-1 0 0,1 0 0,-1-1-1,1 1 1,-1 0 0,0-1 0,1 1 0,-1-1 0,0 1 0,1 0 0,-1-1 0,0 1 0,0-1 0,1 1-1,-1-1 1,0 0 0,0 0 50,-1 1 0,0-1 0,1 1-1,-1-1 1,0 1 0,0 0 0,1-1 0,-1 1-1,0 0 1,0 0 0,0 0 0,1-1 0,-1 1-1,0 0 1,0 0 0,0 0 0,1 0 0,-1 0 0,0 0-1,-1 1 1,-49-1 1703,40 0-1507,-40 2 719,46-2-924,0 1 0,0 0 0,1 0 0,-1 0 0,0 1 0,1-1 0,-1 1 0,-6 4 0,-2 3 12,-22 16-215,34-24 143,0 0 1,0 1-1,0-1 0,1 0 1,-1 0-1,1 1 1,-1-1-1,1 1 0,-1-1 1,1 0-1,0 1 0,-1-1 1,1 1-1,0-1 0,0 1 1,0 2-1,5 21 8,-5-25-1,6 19-7,14 33 0,-12-35-11,-4-7 12,1 0-1,0 0 1,1-1-1,8 12 1,14 6 1,-10-11 5,-8-4 8,1 0 0,12 22 0,4 4 26,24 17 155,-37-42-79,-13-11-91,1-1 1,-1 0-1,0 0 1,0 1-1,1-1 1,-1 1-1,0-1 1,-1 1-1,1 0 1,1 1-1,-2-2 10,0 0-1,0 0 1,0-1 0,0 1-1,0 0 1,-1 0-1,1 0 1,0-1 0,0 1-1,-1 0 1,1 0 0,0-1-1,-1 1 1,1 0 0,-1 0-1,-2 5 180,2-5-171,0 1 0,1-1 0,-1 0 0,0 0 0,1 0 0,-1 0 0,0 0 0,0 0 0,0 0 0,0-1 0,0 1 0,0 0 0,0 0 0,0-1 0,-1 1 0,1-1 0,0 1 0,0-1 0,-2 1-1,-3 0 47,1-1-1,0 1 0,0-1 1,-6-1-1,-10 0 127,-20 2 267,7 0-229,-53-6 1,80 4-248,1-1 0,0 1 0,0-2 0,0 1-1,-8-5 1,-15-5-47,15 9 21,11 3-29,0 0 1,1-1-1,-1 0 0,1 1 0,0-1 0,-1 0 0,1 0 1,0 0-1,-1 0 0,1-1 0,0 1 0,0 0 0,0-1 0,-2-2 1,-13-13-410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13 914 2912,'-12'0'1147,"21"0"-742,-3-3 91,-3 0-454,2-3 217,1 1 0,1-1-1,6-5 1,-1 4-130,-8 5-94,0 0 0,0 0 0,0-1 0,-1 0 0,1 1 1,-1-1-1,0 0 0,0-1 0,4-5 0,-1 2-10,22-28 46,-10 19-50,10-11 6,12-33 26,8-2-5,3-26 27,-33 59-56,12-22-1,2-23-11,7-16 50,-22 55 53,18-50-1,-27 59-200,18-33 1,-22 51 69,-2 5 10,-1 0 0,1-1 1,-1 1-1,1 0 0,-1-1 1,0 1-1,0-1 0,-1 1 0,1-1 1,0-5-1,-1 8-14,0 0-1,0-1 0,0 1 1,0 0-1,0 0 1,1 0-1,-1 0 1,0 0-1,1 0 1,-1 0-1,1-1 0,0 1 22,-1 1 0,0 0 0,0 0 0,0-1-1,0 1 1,1 0 0,-1 0 0,0 0-1,0 0 1,1 0 0,-1-1 0,0 1-1,0 0 1,0 0 0,1 0 0,-1 0 0,0 0-1,0 0 1,1 0 0,-1 0 0,0 0-1,1 0 1,-1 0 0,0 0 0,0 0-1,1 0 1,-1 0 0,0 0 0,0 0 0,1 0-1,-1 0 1,0 0 0,0 0 0,1 0-1,-1 1 1,0-1 0,0 0 0,0 0-1,1 0 1,-1 0 0,0 0 0,0 1 0,0-1-1,1 0 1,-1 1 0,3 4 45,1 0 1,-2 1 0,1 0-1,2 6 1,-4-9-21,0 1 1,-1 0-1,1 0 1,-1 0 0,0-1-1,0 9 1,0 8 72,0-3 2,1 1-13,-2 0 1,-2 22 0,-1-25-83,-1 10-29,11 11 18,-4-26 58,-1 0 0,2 14-1,-3-22-36,0-1-1,0 1 0,0 0 0,0 0 0,1 0 0,-1 0 0,0-1 0,1 1 0,0 0 1,-1-1-1,1 1 0,0 0 0,0-1 0,2 3 0,2 5 41,1 1 40,-1-12 43,4-3-23,-6 3-94,0 0 0,0 0-1,0-1 1,0 1 0,0-1 0,-1 1-1,1-1 1,-1 0 0,0 0 0,0 0-1,0 0 1,0 0 0,0-1 0,1-3 0,10-17-8,-2 9-49,-9 12 33,1 0 0,-1-1 0,0 1-1,0-1 1,0 1 0,0-1 0,-1 0 0,1 0 0,0-5-1,2-13-16,-2 11 2,0-1 0,1 1 0,6-19 0,-1 11 13,0 1-5,7-27 0,-9 14-103,1 16 58,-6 14 50,0-1 0,0 1 1,0-1-1,-1 1 1,1-1-1,-1 1 1,1-1-1,-1 0 0,1 1 1,-1-1-1,0 0 1,0-1-1,-1-8 52,5 22 341,1-3-221,-4-6-105,1-1-1,-1 1 0,-1-1 1,1 1-1,0 0 0,0-1 1,-1 1-1,1 0 1,-1 0-1,1-1 0,-1 1 1,0 0-1,0 0 0,0 3 1,0 8 148,0-5-71,0 1 0,0 0 0,3 17 0,2-8-19,-3-11-48,0 1-1,0-1 1,0 1-1,-1 9 1,-1 137 1009,0-151-1664,-2-3-213,-10 0-1066,9 0 554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2560,'0'0'1312,"3"0"-1173,2 1-75,0 0 1,0 0 0,0 1 0,6 2 0,6 1-11,-3-2 6,0-2 0,1 0 0,-1 0 0,18-3-1,-5 1 90,-19 1-124,-1 0 0,1-1 0,-1 0 0,0-1-1,0 0 1,10-3 0,-9 2-23,-5 2 4,1 0 1,0 0-1,0 1 0,0-1 1,0 1-1,0 0 0,0 0 0,5 1 1,2-1 32,4-1 368,-27 5-206,7-2-138,1 1 0,-1-1-1,0-1 1,1 1 0,-1-1 0,0 0 0,0 0-1,0 0 1,0 0 0,0-1 0,0 0-1,-6-1 1,8 1-115,-1 1 0,1-1 0,-1 1-1,1 0 1,-1 0 0,1 0 0,-1 0 0,-4 3-1,-4 1-90,3-3-61,8-1 174,-1-1 0,0 1 0,1-1 0,-1 1 0,0-1 0,1 1 0,-1 0 0,1 0 0,-1 0 0,1 0 0,0 0 0,-1 0 0,1 0 0,0 0 0,0 1 0,0-1 0,0 0 0,-2 3 1,-2 4-6,1 0 0,0 0 1,0 0-1,1 0 0,0 0 1,0 1-1,1 0 0,0-1 1,0 1-1,1 0 0,0 16 1,1 140-142,0-21 592,0-141-398,0 0 1,0-1 0,0 1 0,0-1 0,0 1-1,-1 0 1,1-1 0,-1 1 0,0-1 0,0 0-1,0 1 1,0-1 0,0 0 0,0 1 0,-1-1-1,1 0 1,-1 0 0,-2 3 0,-10 9 136,14-14-151,-1 0 1,1 1-1,0-1 1,0 0-1,-1 0 1,1 1-1,0-1 1,0 0-1,-1 0 1,1 0-1,0 0 1,-1 1-1,1-1 1,0 0-1,-1 0 1,1 0-1,0 0 1,-1 0-1,1 0 1,0 0-1,-1 0 1,1 0-1,-1 0 1,1 0-1,-1 0 1,0 0 6,-3 0 2,-1 1 0,1-1 1,0 0-1,0 0 0,0-1 1,0 1-1,-8-3 0,11 2-40,1 0 1,-1 0-1,1 0 0,-1 0 1,1 0-1,0 0 0,0-1 1,0 1-1,-1 0 1,1 0-1,0 0 0,0 0 1,0 0-1,1 0 0,-1 0 1,0-1-1,0 1 0,1 0 1,-1 0-1,0 0 0,2-2 1,9 12 26,-11-9 14,1 0 1,-1 1 0,0-1 0,0 0-1,1 0 1,-1 1 0,0-1 0,0 0-1,1 0 1,-1 0 0,0 0 0,1 1 0,-1-1-1,0 0 1,1 0 0,-1 0 0,0 0-1,1 0 1,-1 0 0,0 0 0,1 0-1,-1 0 1,1 0 0,-1 0 0,1 0-1,146 0 808,-128-1-724,0-2 1,0 1 0,31-10-1,11-2 9,-37 11-83,-10 2 2,-1-1 0,0-1 0,25-7 0,-1-5 241,-27 13-199,-8 2-58,-1 0-1,1 0 0,-1 0 1,1-1-1,-1 1 1,1-1-1,-1 1 0,0-1 1,1 0-1,-1 1 1,2-2-1,-3 1-3,1 0 0,0 0 1,-1-1-1,1 1 0,0 0 0,-1 0 0,1 0 0,-1-1 1,0 1-1,1-2 0,1-5 22,3 3-6,2-4-7,-6 2-13,0 1-1,-1-1 0,0-10 1,0 13 4,0 0 1,0-1-1,0 1 0,-2-7 1,-42-126 202,22 75-237,5 16 204,15 42-164,-1 0 0,1 0 0,0-1 0,0 1 0,1-1 0,0 1 0,-1-1 0,1 1 0,1-1 0,-1 0 0,1 0 0,0-9 0,0 11-8,0 0 135,0 9 15,0 295 956,0-289-1060,1 0 0,0 0 0,0 0 0,2-1 0,-1 1 1,1-1-1,1 1 0,0-1 0,11 21 0,2 2-71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86 2720,'-14'-14'891,"14"14"-885,0 0 0,0 0 0,0-1 0,0 1 0,0 0 0,0 0 0,0 0 0,0 0 0,0 0 0,-1 0 0,1 0 1,0-1-1,0 1 0,0 0 0,0 0 0,0 0 0,0 0 0,0 0 0,-1 0 0,1 0 0,0 0 0,0 0 0,0 0 1,0 0-1,0 0 0,0 0 0,-1 0 0,1 0 0,0 0 0,0 0 0,0 0 0,0 0 0,0 0 0,0 0 0,-1 0 0,1 0 1,0 0-1,0 0 0,0 0 0,0 0 0,0 0 0,0 0 0,0 0 0,-1 0 0,1 0 0,0 1 0,0-1 0,0 0 1,0 0-1,0 0 0,0 0 0,0 0 0,0 0 0,0 0 0,0 1 0,-1-1 0,-10 11 213,8-5 133,3 7-73,-1-8-159,0 0-1,1 0 1,0 1-1,0-1 0,1 0 1,-1 0-1,1 0 1,2 6-1,-1-7-86,0-1 0,0 0 0,0 0 0,0 0 0,1 0 0,-1-1 0,1 1-1,0-1 1,-1 1 0,1-1 0,0 0 0,1 0 0,-1 0 0,0-1 0,1 1-1,-1-1 1,0 0 0,5 2 0,5-1 99,0 0 0,0 0 0,25-2-1,-31 0-102,0-1 0,1 0 0,-1-1 0,0 1-1,0-1 1,0-1 0,0 0 0,7-3 0,14-6 85,-27 12-102,1 0 1,-1-1-1,0 1 1,0-1-1,1 1 1,-1-1-1,0 1 0,0-1 1,0 0-1,0 0 1,0 1-1,0-1 1,0 0-1,0 0 1,0 0-1,1-1 1,-2 0 0,1 0 1,-1 1-1,0-1 1,0 0 0,0 1-1,0-1 1,0 0-1,0 0 1,0 1 0,-1-1-1,1 0 1,-1 1 0,1-1-1,-2-2 1,-3-7-16,0-1 0,-1 1 0,0 0 0,-1 1 0,0 0 0,-1 0 0,-10-11 0,15 17-11,0 1 0,-1 0 0,1 0 1,-1 0-1,1 1 0,-1-1 0,0 1 0,0-1 1,0 1-1,0 1 0,0-1 0,0 1 0,-1-1 1,1 1-1,0 0 0,-1 1 0,1-1 0,-1 1 1,-6 0-1,9 0-5,-1 0 1,0 1 0,1-1-1,-1 1 1,1 0 0,-1 0-1,1-1 1,-1 2 0,1-1-1,0 0 1,-1 0 0,1 1-1,0-1 1,0 1 0,-4 3 0,1 1 42,1-1 0,-1 1 0,-7 12 1,7-8 3,0-1 1,1 2-1,0-1 1,0 0 0,1 1-1,0 0 1,-1 14-1,1 8 152,1 39-1,2-66-163,0 5 33,0 0 0,1 0 0,3 15 0,-3-21-23,1 0 0,-1 0 0,1-1 0,0 1-1,1-1 1,-1 1 0,1-1 0,0 0-1,0 0 1,0 0 0,4 4 0,1 0 42,1-1 1,0 0-1,0 0 0,15 8 1,-18-11-86,0-1 1,0-1-1,1 1 1,-1-1-1,1 0 1,-1-1-1,1 1 1,0-1-1,10 0 1,48-1-2385,-65 0 2400,3 0-392,0 0 1,-1 0-1,1 0 0,0-1 1,-1 1-1,5-2 1,24-12-1508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3552,'0'0'3232,"34"0"-3072,0 0 32,0 0-96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103 171 1984,'-17'34'896,"17"0"-768,0 0 416,17 0-320,-17 17 128,0 1-224,0 16 64,0-17-96,0 0 0,0-17-32,0-17 384,-17 0-256</inkml:trace>
  <inkml:trace contextRef="#ctx0" brushRef="#br0" timeOffset="1">0 0 3648,'0'0'1664,"17"0"-1216,-17 17-384,17 0 32,-17 1-32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17 104 1312,'-14'14'421,"11"-8"-245,3 5-10,0-11-158,0 0 0,0 0 0,0 0 0,0 1 0,0-1 0,0 0 0,0 0 0,0 0 0,0 0 0,0 0 0,0 0 0,0 0 0,0 0 0,0 0 0,0 1 0,0-1 0,0 0 0,0 0 0,0 0 1,0 0-1,0 0 0,0 0 0,0 0 0,0 0 0,1 0 0,-1 0 0,0 1 0,0-1 0,0 0 0,0 0 0,0 0 0,0 0 0,0 0 0,0 0 0,0 0 0,0 0 0,0 0 0,0 0 0,1 0 0,-1 0 1,0 0-1,0 0 0,0 0 0,0 0 0,0 0 0,0 0 0,0 0 0,0 0 0,0 0 0,1 0 0,-1 0 0,0 0 0,0 0 0,0 0 0,0 0 0,0 0 0,1 0 10,-1 0 1,1 0-1,-1 0 0,1 0 0,-1 0 1,0 0-1,1 0 0,-1 0 0,1 0 1,-1 0-1,1 0 0,-1 1 0,1-1 1,-1 0-1,0 0 0,1 0 0,-1 1 0,0-1 1,1 0-1,-1 0 0,1 1 0,-1-1 1,0 0-1,0 1 0,1-1 0,-1 1 1,0-1-1,0 0 0,1 1 0,-1 0 1,5 6 391,12 2 38,-9-4-294,-5-2-74,0-1 1,1 1-1,0-1 0,0 0 0,7 3 0,-2-2 10,-1-2 0,1 0 1,11 1-1,2 0 93,78 9 739,31-8-111,-131-3-811,409 0 2336,397-31-1215,-763 28-1159,517-48 395,-330 20-21,-20 8 176,-45-5-181,-23 8-139,-119 16-172,18-2 258,54-1 0,-71 5-126,-17 2-197,-15 4-313,-43 18-1964,20-9 644,17-7 946,2 1-1,-16 11 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1664,'-51'17'736,"17"17"-640,17-17 864,0-17-544,0 51 832,-1-17-736,1 0 128,17 17-384,0 0-32,0 1-128,17-1 224,18-34-192,-1-17 384,34 0-288,17 0-32,-17-17-128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2304,'-51'17'1056,"34"0"-896,0 17 320,17 0-288,-17 17 704,17 17-512,-17 1 32,17-1-256,0 0-96,0 0-32,0-34 160,0 0-96,0 0-512,17-17 192</inkml:trace>
  <inkml:trace contextRef="#ctx0" brushRef="#br0" timeOffset="0.5">359 137 3808,'17'-17'1728,"51"17"-1504,-34 0 1088,-17 0-768,17 0 288,0 17-512,0-17-32,18 0-192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1728,'-17'34'800,"17"69"-704,-17-69 928,17 17-576,0 0 320,-17 0-448,17 0 96,0 0-256,0-34-64,0 17-64,17-17-1472</inkml:trace>
  <inkml:trace contextRef="#ctx0" brushRef="#br0" timeOffset="1">171 68 3488,'0'17'1568,"0"52"-1344,0-35 992,0 17-704,0-17 352,17 17-512,-17 0 32,0-17-256,0 0-352,34 0 128,-34-17-4000,17 1 2240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3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3552,'0'51'1611,"2"-10"-1233,10 55 1,-9-70 2,-1 0 1,-3 34-1,0-22 5,1-34-321,0 0 0,1 0-1,-1 0 1,1 0 0,-1 0-1,1 0 1,1-1-1,1 7 1,3 6 153,-2-1 18,-3-13-185,-1 1 1,1-1-1,-1 1 0,1-1 1,0 1-1,0-1 0,0 1 0,0-1 1,1 0-1,2 4 0,-3-6-39,-1 0-1,0 0 1,0 0-1,0 0 1,0 0-1,0 0 0,0 0 1,1 0-1,-1 0 1,0 0-1,0 0 1,0-1-1,0 1 0,0 0 1,0 0-1,0 0 1,0 0-1,1 0 1,-1 0-1,0-1 0,0 1 1,0 0-1,0 0 1,0 0-1,0 0 1,0 0-1,0-1 1,0 1-1,0 0 0,0 0 1,0 0-1,0 0 1,0-1-1,0 1 1,0 0-1,0 0 0,0 0 1,0 0-1,0 0 1,-1-1-1,1 1 1,0 0-1,0 0 0,-2-12 105,-3 1 55,4 8-124,-1 0-1,1 0 1,0-1-1,0 1 1,0-1-1,0 1 1,1 0-1,-1-1 1,1 1-1,0-7 1,-1-34-158,0 19 40,1-1-1,5-43 0,6 15-24,-9 38 33,-1 11 42,-1-1-1,1 1 1,-1 0 0,2 0-1,-1 0 1,0 0-1,1 0 1,0 0 0,0 0-1,1 0 1,-1 1 0,1-1-1,0 1 1,0 0-1,6-7 1,-2 4 44,1 1 0,0 0 0,0 0 0,0 0 1,1 1-1,-1 1 0,1-1 0,0 1 0,0 1 0,1-1 0,-1 2 0,1-1 0,0 1 1,10 0-1,54-4 46,-14-5-53,-60 11-18,11-2-334,0 0-1,0 1 1,0 1-1,0 0 1,0 0-1,22 5 1,-25-3-139,-1 1 0,12 6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1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3392,'0'0'1088,"-3"3"-651,-8 8-106,11-10-276,1-1 0,-1 0 0,1 1 0,-1-1 0,1 0 0,0 1 0,-1-1 0,1 0 0,-1 0 0,1 0 0,-1 0 0,1 0 0,0 0 1,-1 0-1,1 0 0,-1 0 0,2 0 0,-2 0 74,6 3 585,-4-1-647,0-1 0,0 1-1,0-1 1,0 0-1,1 1 1,-1-1-1,0 0 1,1-1-1,-1 1 1,1 0-1,-1-1 1,1 1 0,2-1-1,39 1 490,-24-2-460,264 1 480,-332 0-4112,17 0 1990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4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36 633 2496,'14'0'784,"-11"0"-245,-3 2-97,0 10-138,0-9-10,0-1-44,0-1-229,0 0 0,0-1 0,0 1-1,0-1 1,0 1 0,0-1 0,0 1 0,-1-1 0,1 1-1,0-1 1,0 1 0,0-1 0,0 1 0,-1-1 0,1 1-1,0-1 1,0 1 0,-1-1 0,1 1 0,0-1-1,-1 0 1,1 1 0,-1-1 0,1 0 0,-1 1 0,1-1-1,0 0 1,-1 1 0,1-1 0,-1 0 0,1 0 0,-1 0-1,1 0 1,-1 1 0,1-1 0,-1 0 0,0 0 0,1 0-1,-1 0 1,1 0 0,-2 0 0,2 0-12,0 0 0,0 0 0,0 0 0,0 0 0,0-1 0,0 1 0,0 0 0,0 0 1,0 0-1,-1 0 0,1 0 0,0 0 0,0 0 0,0 0 0,0 0 0,0 0 0,0 1 0,0-1 0,0 0 0,0 0 0,-1 0 0,1 0 1,0 0-1,0 0 0,0 0 0,0 0 0,0 0 0,0 0 0,0 0 0,0 0 0,0 0 0,0 0 0,0 0 0,0 0 0,0 1 1,0-1-1,-1 0 0,1 0 0,0 0 0,0 0 0,0 0 0,0 0 0,0 0 0,0 0 0,0 0 0,0 0 0,0 1 0,0-1 1,0 0-1,0 0 0,0 0 0,0 0 0,0 0 0,0 0 0,0 0 0,1 1 0,-1-1 8,0 1 0,0-1 1,0 1-1,0-1 0,0 1 0,0-1 0,0 1 0,-1-1 0,1 1 1,0-1-1,0 1 0,0-1 0,0 1 0,-1-1 0,1 1 0,0-1 1,-1 1-1,1-1 0,0 1 0,-1-1 0,1 0 0,0 1 0,-1-1 1,1 0-1,-1 1 0,1-1 0,0 0 0,-1 1 0,1-1 0,-1 0 1,1 0-1,-1 0 0,1 1 0,-1-1 0,1 0 0,-1 0 0,0 0 1,1 0-1,-1 0 0,1 0 0,-2 0 0,-1 0 527,1 0-357,1 0-173,0-1 1,0 1 0,0 0-1,1-1 1,-1 1-1,0 0 1,0-1 0,1 1-1,-1-1 1,0 1-1,1-1 1,-1 1 0,1-1-1,-1 0 1,1 1-1,-1-1 1,1 0 0,-1 1-1,1-1 1,-1 0-1,1 0 1,0 1 0,-1-1-1,1 0 1,0 0-1,0 0 1,0 1 0,0-1-1,-1 0 1,1 0-1,0 0 1,1-1 0,-1-42 548,0 22-408,1 14-125,0 0 0,0 0 0,5-15 1,-4 14-36,0 1 0,0-1 0,0-18 0,-2 8-12,0 7 56,0 0 0,1 0 0,1-12 0,10-5 67,-10-2-56,-3 22-33,2 1 0,-1 0 0,3-15 0,2 5 32,-2 11-32,-1 0-1,-1 0 1,1 0 0,-1-1-1,0-6 1,-2 0-32,0 10 10,1 0 0,0 0 1,0 0-1,0 0 0,1 1 0,-1-1 0,1 0 0,1-5 0,2-2 94,9-27 276,-10 32-369,1-1-23,-1 1 0,1-1 0,0 1 0,0-1 0,6-5 0,2-1 6,-9 9 1,0 0 0,0 0 1,1 1-1,-1 0 0,1-1 1,0 1-1,0 1 0,0-1 0,6-2 1,3 1 20,-8 3 3,-1 0 0,0-1-1,1 1 1,-1-1 0,0 0 0,0 0 0,4-3 0,-4 2-16,1 0 1,0 1 0,9-4-1,-12 5 14,0 0-1,0 1 1,0-1-1,0 1 1,1-1-1,-1 1 1,0 0-1,0 0 1,0 0-1,0 0 1,0 0-1,0 1 1,0-1-1,0 1 1,4 1-1,-1 1 18,-1 0-1,1 1 1,-1 0-1,5 6 0,-5-6 13,-1 2 54,-4 0 2,0 0-1,-1 0 0,0 0 0,0-1 0,-4 8 1,6-12-81,0-1 0,-1 1 0,1-1 0,0 1 0,0-1 0,-1 1 0,1-1 0,0 1 1,-1-1-1,1 1 0,0-1 0,-1 0 0,1 1 0,-1-1 0,1 0 0,-1 1 0,1-1 0,-1 0 0,1 0 1,-1 1-1,-26 15 284,17-9-154,0 0 0,-20 8 0,-21 2 211,45-15-339,0-1 0,0 0 0,0 0 0,0-1 0,-1 0 0,-10-1 0,3 0-176,11 1 96,6-3-16,-2 2 58,0 0 0,0 0 1,1 0-1,-1 0 0,1 0 0,-1 0 1,1 0-1,0 0 0,-1 0 0,4 0 1,27-2-161,-22 3 177,-6-1 3,0 1 0,0 0 0,0 0 0,0 0 1,0 0-1,0 1 0,-1 0 0,7 1 0,69 29-32,-75-29 46,0 0 1,0-1-1,-1 1 1,1 1 0,-1-1-1,1 0 1,-1 1-1,0 0 1,0 0 0,0 0-1,-1 0 1,1 0-1,3 6 1,16 19 0,-20-27-12,0 1 0,0 1 0,-1-1 0,1 0 0,-1 0 0,1 0 0,-1 1 0,0-1-1,0 1 1,0-1 0,-1 1 0,1 0 0,0-1 0,-1 1 0,0-1 0,1 1 0,-1 0 0,0-1 0,-1 1 0,1 4 0,-1 6 22,1-12-8,0 1 0,0-1 0,0 0 0,-1 1 0,1-1 0,-1 0 0,1 1-1,-1-1 1,1 0 0,-1 0 0,0 1 0,0-1 0,1 0 0,-1 0 0,0 0 0,0 0 0,0 0 0,0 0 0,0 0 0,-1 0 0,1-1 0,0 1 0,0 0 0,0-1 0,-3 2 0,-5 3 46,6-3-37,-1 0 0,1 0 0,-1 0 0,0 0 0,1-1 0,-1 1 0,0-1 0,0 0 0,0 0 0,0-1-1,-5 1 1,-9 2 28,-8 3 12,19-4-34,1 0 0,0-1-1,-1 0 1,1 0-1,-1 0 1,1-1-1,-1 0 1,1 0-1,-1-1 1,-7-1-1,10 1-17,-5-1 5,0-1-1,0 1 0,-11-7 1,17 7-22,0-1 1,0 1-1,1-1 0,-1 0 1,1 0-1,-1 1 1,1-2-1,0 1 1,1 0-1,-1 0 0,0-1 1,1 1-1,-2-4 1,3 6 13,0 0-1,-1 0 1,1 0 0,0 0 0,0 0 0,0 0 0,-1-1 0,1 1 0,0 0 0,0 0-1,0 0 1,1 0 0,-1 0 0,0 0 0,0 0 0,1 0 0,-1-1 0,15-15 31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27:4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3808,'-14'0'1227,"14"0"-1218,0 0-1,-1 0 1,1 0 0,0 0 0,0 0 0,0 0 0,0 0 0,0 0 0,-1 0 0,1 0 0,0 0 0,0 0 0,0 0 0,0 0 0,0 0 0,0 0 0,-1 0 0,1 1 0,0-1 0,0 0 0,0 0 0,0 0 0,0 0 0,0 0 0,0 0 0,0 0 0,0 1 0,-1-1 0,1 0 0,0 0 0,0 0 0,0 0 0,0 0 0,0 1 0,0-1 0,0 0 0,0 0 0,0 0 0,0 0 0,0 0 0,0 1 0,0-1 0,0 0 0,0 0 0,0 0 0,0 0 0,0 0 0,1 1 0,-1-1 0,0 0 0,0 0 0,0 0 0,0 0 0,0 131 2156,0-127-2122,0 1-1,1-1 1,-1 0 0,1 0-1,0 0 1,0 0 0,1 0-1,-1 0 1,1 0 0,3 6-1,-3-5 9,-1 0-1,0 0 0,-1 0 0,1 1 1,-1-1-1,0 0 0,0 0 0,-1 7 0,0 1 213,1-11 41,0-4-187,0-1-54,0 0 0,0 0 0,0 1-1,0-1 1,-1 0 0,1 1 0,-1-1-1,1 1 1,-1-1 0,0 0 0,0 1-1,0 0 1,-1-1 0,1 1 0,-1 0-1,-1-3 1,0-1 241,3 4-240,0-1 0,0 0 0,0 0-1,1 1 1,-1-1 0,1 0 0,0 0 0,-1 1 0,1-1-1,3-4 1,1 0 15,0 1 0,0 0 1,9-9-1,-13 14-72,3-3 19,0 0 0,1 0-1,-1 1 1,1-1 0,0 1 0,-1 0 0,1 0 0,6-2 0,9-6 251,-15 10-234,-1 0 0,1 0 0,-1 1 0,9 0 0,-13 0-39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2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188 597 896,'-20'32'213,"-14"21"-10,21-37-171,6-6 106,-1 0 1,1 0 0,-6 12 0,-8 14 197,13-26-271,2 1 1,-10 20 0,12-20-45,1 1 0,-3 14 0,-1 8-4,6-31-21,-3 11-16,1 0-1,1 0 1,-2 23 0,4 457 212,1-476-171,0-1 1,1 1 0,5 17 0,-4-20-51,3 22-248,5-3 160,-4-1 385,-5-21-176,1-1 0,5 15 0,43 99 25,-38-96-29,22 39 0,17 5-360,-30-27 139,-1-16 380,-14-22-127,0 2 0,7 13 1,-5-2-4,-5-13-91,-1 0-1,1-1 0,1 1 1,-1-1-1,1 0 0,1 0 0,8 8 1,-4-3-11,-4-6-34,0 0 0,0 0 0,1 0 0,9 6 0,-10-8 4,70 44 0,-65-43 24,0 1 1,0-2-1,0 0 0,1 0 1,20 4-1,31-3 45,-9 7-22,-3-7-22,3 7 22,-3-10 12,-34-2-23,31 4 0,-22 0-17,-9 0 5,0-2 0,26 2 1,-18-5-6,-7 1 0,0 0 0,23 4 0,13 7 44,8-5 0,-2 5 26,97-8-95,-101-3-16,438 0-11,-462 1 18,50 9 0,-59-7 20,11 2 6,-10-2 14,37 9 0,-47-8 8,-4-1 6,-1 0 1,2-1 0,-1 0-1,0-1 1,17 1 0,26-2 16,8 1 29,1-2 0,100-16-1,-125 10-94,1 2 0,55 0 1,16-4-30,-14 1 70,82 8-149,297 0 373,-456-1-295,1 0 1,-1-1 0,0-1-1,25-7 1,-20 4 192,45-4-1,-39 6-87,28-7-23,8 5 5,-30 1 36,-4 1 23,37-1 1,-68 5-92,12 0 21,0-1 0,15-1 1,12-10 10,-27 11-30,-1 0 0,15 1 0,-15 0-2,0-1-1,15-1 1,-5-5-2,-18 6 3,1-1 0,-1 1 1,0 0-1,1 0 1,-1 1-1,1-1 1,-1 1-1,6 0 1,-3-1 6,0 1 1,1-1 0,-1 0 0,0-1 0,0 1 0,0-1 0,0 0 0,10-6 0,-10 6-5,-1-1 0,1 1 0,0 0 1,-1 0-1,1 0 0,0 1 0,0 0 1,0 0-1,10 0 0,-5 0 15,-1 0 0,0-1 0,0 0 0,0-1 0,0 0 0,-1-1 0,14-6 0,-12 4-5,1 1-1,23-6 0,-9 6-69,-18 4 45,1 0 0,-1-1 0,0-1 0,1 1 0,11-7 0,5-4 66,-5 3 18,37-15 1,-32 18-64,-15 4-11,1 0 0,-1-1 1,1 0-1,-1-1 0,10-6 1,-4-6 50,-7 6-10,23-12 40,-12 4-28,-15 13-15,1 1 1,0-1 0,11-6 0,-10 6 4,0 1 0,0-1 0,0 0 0,0-1 0,-1 0 0,0 0 0,-1 0 0,8-13 0,38-66 22,0-10 608,-27 58-687,-3-1 0,-1-1 0,-2 0 0,-2-2-1,-2 0 1,10-44 0,-7-16 193,0 0-122,-6 62-91,-4 17 13,6-37-1,-7-2 114,5 5 5,-8 19 30,-2-66 0,-2 42-53,1 62-73,-3-80 59,-8 9-43,8 43-8,1 10-3,0 1-1,-1-1 1,-7-20 0,-8-15-16,-32-65 0,40 96 8,8 17 16,0 0-1,0 0 1,0 0-1,-1 0 1,0 0-1,0 1 1,0-1 0,-1 1-1,1-1 1,-1 1-1,0 1 1,-5-5-1,3 4-23,0 0 0,0-1-1,1 0 1,0 0 0,0 0-1,0 0 1,-6-10 0,5 6 32,0 2-1,-1-1 1,0 1 0,-9-8 0,8 9-31,1-1 1,-1-1 0,2 1 0,-8-10 0,9 9-17,-1 1 0,0 0 0,0 0 0,-1 1 0,1 0 0,-1 0 0,-1 0 0,-12-7 0,8 5 16,0 1 0,0 0 0,-1 1 0,0 0 0,0 1 0,-14-4 0,-5 4 44,15 2 40,-34-9 0,34 7-74,-1 1 1,-22-3 0,13 3-73,1-1 15,9 2 1,0 0 1,-25 0-1,10 4 4,15 0 46,1-1 1,0 0-1,-25-5 1,23 1-98,3 1 62,0 0 0,0 1 0,-27 0 0,-260 2 617,278 1-597,-36 6 1,35-3-74,-36 1 0,36-5 81,9-1 20,0 1 1,-27 4 0,4 7 3,28-9 3,1-2 0,-20 0 0,19 0-1,0-1 0,1 2 0,-1 0 0,-12 2 0,16-1-21,-6 1-11,1 0 1,-1-1-1,0 0 0,-14 0 0,2-2-39,9-1 24,0 1 0,-26 4 0,2 7 162,25-9-97,0 0-1,0-2 1,-15-1-1,13 1-20,-1 0-1,-23 3 0,27 0-64,-23 8 1,23-6 15,-23 4 0,-11-3 7,8 6 59,-6-7 117,7 7-48,-10-7-86,-5 7-20,25-9 25,6 0 4,-44 10 0,42-7-84,-48 4 1,37-6 44,-32 8 36,3-7 10,8 7-15,-8-7 10,29 1-15,15-3-6,0 0 0,-26 0 0,-70 5 0,-19 1 0,-25 1 162,123-6-90,-50 2 72,0 5-53,-14-5-11,-12 5 117,65-8-121,-104 14 142,125-11-83,-1-1 0,-56 1 0,70-6-205,1 1 0,-1 0 0,0 1 0,1 0 0,-1 1 0,-19 8-1,3 3-1683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2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3968,'0'18'1824,"0"16"-1600,0 0-192,0-17-64,0 0 320,-17 17-192,-34 0-512,34 0 224,-52-17-864,1 0 608,17-17-1216,0 0 960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2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1248,'0'-11'326,"0"14"-89,0 25 299,0 376 3666,0-401-3279,0-6-731,-1-17-173,2 0 1,0 0-1,1 0 1,1 0 0,8-31-1,-6 40-51,0-1 0,0 1 0,1 0 0,0 0 0,15-18 0,2-2 0,8 8 11,-15 10-9,-11 9 22,-1 0 1,0 0 0,1 1-1,0 0 1,0 0 0,0 0-1,0 0 1,10-3 0,-7 5 20,0 0 1,1 0 0,-1 1-1,10 0 1,-1 1 19,-9-1 4,0 1-1,-1 0 0,1 0 1,0 1-1,13 5 1,-16-5-11,24 10 257,-21-7-555,-6-4 108,0-1 0,-1 1-1,1-1 1,0 0 0,0 1 0,0-1-1,-1 0 1,1 0 0,2 0-1,27 0-1061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2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4480,'0'-17'2016,"0"34"-1408,17 0-512,0 0-608,17-17 288</inkml:trace>
  <inkml:trace contextRef="#ctx0" brushRef="#br0" timeOffset="1">18 342 5216,'-17'-18'2368,"51"36"-2048,-17-18 320,0 17-416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2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72 768 3392,'-43'14'1088,"42"-14"-1073,1 0 0,0 0-1,-1 0 1,1 0 0,-1 1 0,1-1 0,-1 0 0,1 0 0,0 0 0,-1 1 0,1-1-1,-1 0 1,1 1 0,0-1 0,-1 0 0,1 1 0,0-1 0,-1 1 0,-2 17 139,0 0-79,-2 16 322,-2 64 0,6-45-28,0-29-193,1 0 0,5 46-1,-2-60-148,0-1-1,0 1 1,1 0-1,0-1 1,7 12-1,4 9 109,-9-9 127,-6-19-231,0 0 0,0 0 0,1 0 0,-1-1 1,1 1-1,-1 0 0,1-1 0,0 1 0,0 0 0,0-1 1,0 1-1,0-1 0,0 1 0,0-1 0,0 0 0,0 1 1,1-1-1,-1 0 0,3 2 0,-1-1 34,18 10 267,-20-12-307,0 1 0,0-1 0,1 1-1,-1-1 1,0 0 0,0 0 0,1 1-1,-1-1 1,0 0 0,1 0 0,-1 0-1,0 0 1,1-1 0,-1 1 0,0 0-1,1-1 1,1 0 0,17-10 353,-13 9-293,-5 2-71,0-1 0,-1 1-1,1 0 1,-1-1 0,1 0 0,0 1 0,-1-1 0,1 0-1,-1 0 1,1 0 0,1-1 0,2-7 19,1 1-1,-2 0 1,1-1 0,-1 0-1,-1 0 1,1 0 0,2-16-1,14-92 222,-6 21-220,4-36-23,-2 6 42,-6 75-48,11-72 6,-17 83-35,-2 10-1,1-1-1,8-32 0,7-38-16,1-3-316,-17 99 356,-1 0 0,1 1 0,1-1 0,-1 0 0,4-4 0,-2 2-59,0 1 0,-1-1 0,4-11 0,-2 6-14,-3 9 26,-1-1 0,1 1-1,-1-1 1,0 1 0,0-1-1,-1 0 1,2-4 0,-3 7 46,1 1 0,0 0 1,0 0-1,0 0 0,0 0 0,0 0 1,0 0-1,0 0 0,0 0 1,0 0-1,0 0 0,0-1 0,0 1 1,0 0-1,0 0 0,0 0 1,0 0-1,0 0 0,0 0 0,0 0 1,0 0-1,1 0 0,-1-1 1,0 1-1,0 0 0,0 0 0,0 0 1,0 0-1,0 0 0,0 0 1,0 0-1,0 0 0,0 0 0,0 0 1,0 0-1,0 0 0,1 0 1,-1 0-1,0 0 0,0 0 0,0 0 1,0 0-1,0-1 0,0 1 1,0 0-1,0 0 0,0 0 0,0 0 1,1 0-1,-1 0 0,0 1 1,0-1-1,0 0 0,0 0 0,0 0 1,0 0-1,253 0 739,-129 8-538,-91-4-69,1-1 1,-1-2-1,36-3 0,-40-1-80,41-3 35,30 12-9,-80-7-54,21-3 0,-14 1-5,55-3 32,-38 0-2,-24 2 11,38 0 0,-47 3 10,1 1 0,-1-2-1,0 1 1,-1-2 0,18-5-1,-11 5 159,1 0-205,-18 3-29,0-1-1,0 1 1,1 0 0,-1 0-1,0 0 1,0 0-1,0 0 1,1-1-1,-1 1 1,0 0-1,0 0 1,0 0-1,0-1 1,0 1 0,0 0-1,1 0 1,-1-1-1,0 1 1,0 0-1,0 0 1,0-1-1,0 1 1,0 0-1,0 0 1,0 0 0,0-1-1,0 1 1,0 0-1,0 0 1,0-1-1,0 1 1,0 0-1,-1 0 1,1-1-1,0 1 1,0 0 0,0 0-1,0 0 1,0-1-1,0 1 1,-1 0-1,1 0 1,0 0-1,0-1 1,0 1 0,-1 0-1,1 0 1,0 0-1,0 0 1,0 0-1,-1 0 1,1-1-1,-1 1-46,1 0 1,0 0-1,-1-1 0,1 1 0,-1 0 0,1 0 0,-1-1 0,1 1 1,-1 0-1,0 0 0,1 0 0,-1 0 0,1 0 0,-1 0 0,1 0 1,-1 0-1,1 0 0,-1 0 0,1 0 0,-1 0 0,1 1 0,-1-1 0,1 0 1,-1 0-1,1 0 0,-1 1 0,1-1 0,-1 0 0,1 1 0,-1-1 1,-14 13-3586,15-12 3568,-17 16-2956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2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53 3072,'-29'28'976,"29"-27"-961,-1-1 0,1 0 0,-1 1 0,1 0 0,-1-1 0,1 1 0,0-1 0,-1 1 0,1-1 0,0 1 0,-1 0 0,1-1 0,0 1 0,0 0-1,0-1 1,-1 1 0,1 0 0,0-1 0,0 1 0,0 0 0,0 0 0,0-1 0,0 1 0,0 0 0,1 0 0,-1 13 42,1-1-1,1 0 1,0 1-1,7 20 1,-8-30-38,0-1 1,0 1-1,-1-1 0,1 1 1,-1 0-1,0-1 0,0 5 1,2 13 161,-1-17-147,1 5 71,0 0 0,1 0-1,6 11 1,-8-18-78,0-1 1,0 0-1,0 1 0,0-1 1,0 0-1,0 0 0,0 0 1,1 0-1,-1 0 0,0 0 1,1 0-1,-1-1 0,1 1 1,-1 0-1,1-1 0,-1 1 1,1-1-1,-1 1 0,1-1 1,0 0-1,-1 0 0,1 0 1,0 0-1,-1 0 0,1 0 1,0 0-1,-1 0 0,1-1 1,-1 1-1,1-1 0,2 0 1,1-2 26,0 1 0,0-1 0,0 0 0,-1 0 0,1 0 0,-1-1 0,0 0 0,0 0 0,0 0 0,0 0 0,-1 0 0,0-1 0,0 1 0,4-9 0,-6 10-23,0 0-1,-1 0 1,1 0-1,-1 0 1,0 0-1,0-5 1,0 2-9,1-5-18,-1 1 0,-1 0 0,1-1 0,-2 1 0,0 0 0,0 0 0,0-1 0,-7-13 0,2 10 165,0 0 0,-18-24-1,23 35-143,-1 0-1,1 0 1,-1 1-1,1-1 1,-1 1-1,0-1 0,0 1 1,0 0-1,0 0 1,0 0-1,0 1 1,0-1-1,-1 1 1,1 0-1,-1 0 1,1 0-1,-1 0 1,-5 0-1,8 0-24,1 1 0,-1 0 0,1 0 1,-1 0-1,1 0 0,-1 0 0,1 0 0,-1 0 0,1 0 0,-1 0 0,1 0 1,-1 0-1,0 0 0,1 0 0,-1 1 0,1-1 0,-1 0 0,1 0 0,0 0 1,-1 1-1,1-1 0,-1 0 0,1 1 0,-1-1 0,1 0 0,0 1 0,-1-1 1,1 1-1,0-1 0,-1 0 0,1 1 0,0-1 0,0 1 0,-1-1 0,1 2 1,-7 9-70,1-2-16,3-5 36,0-1 0,0 1 0,1 0 0,-4 7-1,5-6 18,-1 1-1,1-1 1,0 1 0,0 8-1,-1 4 9,-10 64 66,9-36-6,-13 95 312,7-96-257,-14 92 389,18-69-299,-7-14-245,7-5 96,3-42 87,1 0 1,-1 0-1,-1 0 0,1-1 0,-1 1 0,0-1 0,-1 1 0,-5 7 0,9-14-117,0 0-1,0 0 0,0 0 1,0 1-1,0-1 0,0 0 1,0 0-1,0 0 0,0 0 0,0 0 1,-1 0-1,1 0 0,0 0 1,0 0-1,0 1 0,0-1 1,0 0-1,0 0 0,0 0 1,-1 0-1,1 0 0,0 0 0,0 0 1,0 0-1,0 0 0,0 0 1,0 0-1,-1 0 0,1 0 1,0 0-1,0 0 0,0 0 1,0 0-1,0 0 0,0 0 1,-1 0-1,1 0 0,0 0 0,0 0 1,0 0-1,0 0 0,0 0 1,0-1-1,0 1 0,-1 0 1,1 0-1,0 0 0,0 0 1,0 0-1,0 0 0,0 0 0,0 0 1,0 0-1,0-1 0,0 1 1,0 0-1,-12-11-401,12 10 379,0 1 0,0 0 1,-1 0-1,1 0 0,0 0 0,0-1 0,0 1 0,0 0 1,0 0-1,0 0 0,-1 0 0,1-1 0,0 1 0,0 0 0,0 0 1,0-1-1,0 1 0,0 0 0,0 0 0,0 0 0,0-1 1,0 1-1,0 0 0,0 0 0,0-1 0,0 1 0,0 0 1,0 0-1,0 0 0,0-1 0,0 1 0,0 0 0,1 0 1,-1 0-1,0-1 0,0 1 0,0 0 0,0 0 0,0 0 1,1 0-1,-1-1 0,0 1 0,12-28-2822,-11 22 2333,-1 0-1,1 0 1,-1-10-1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2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3328,'14'-29'1061,"-14"29"-1050,0 0 1,0-1-1,1 1 0,-1 0 0,0 0 1,0-1-1,0 1 0,0 0 0,0-1 0,0 1 1,1 0-1,-1 0 0,0 0 0,0-1 1,0 1-1,1 0 0,-1 0 0,0 0 1,0-1-1,1 1 0,-1 0 0,0 0 0,0 0 1,1 0-1,-1 0 0,0 0 0,0-1 1,1 1-1,-1 0 0,0 0 0,1 0 0,-1 0 1,0 0-1,0 0 0,1 0 0,-1 0 1,1 1-1,76-1 218,-74-1-204,0 1-1,0 1 1,0-1 0,0 0-1,1 1 1,-1 0-1,0-1 1,0 1 0,0 1-1,0-1 1,0 0-1,-1 1 1,1-1 0,0 1-1,0 0 1,4 4-1,11 8 230,-12-11-200,-1 1 0,0-1 0,0 1 0,0 1 0,-1-1 0,5 5 0,-8-7-22,0 0-1,1 1 1,-1-1-1,0 0 1,0 0 0,0 1-1,-1-1 1,1 1-1,0-1 1,-1 1-1,0-1 1,1 1-1,-1-1 1,0 1-1,0-1 1,0 1-1,-1-1 1,1 1 0,-1-1-1,1 0 1,-2 4-1,1-3 6,-1 0 1,0 0-1,1 1 0,-1-1 1,0 0-1,0-1 0,-1 1 0,1 0 1,-1-1-1,1 1 0,-1-1 1,-4 3-1,-5 3 583,-24 12 0,33-19-532,2 0-56,0-1 0,0 1 0,0 0-1,0 0 1,0 0 0,0 0 0,0 0 0,0 0-1,0 0 1,0 1 0,0-1 0,0 0-1,1 0 1,-1 1 0,1-1 0,-1 0-1,1 1 1,-1-1 0,1 0 0,0 1 0,0-1-1,-1 2 1,1-3-30,0 0 0,0 1 1,0-1-1,0 0 0,0 0 0,0 0 0,0 0 0,0 0 0,0 0 1,0 0-1,0 0 0,0 0 0,0 1 0,0-1 0,0 0 0,0 0 1,0 0-1,0 0 0,0 0 0,0 0 0,0 0 0,0 0 1,0 0-1,1 1 0,-1-1 0,0 0 0,0 0 0,0 0 0,0 0 1,0 0-1,0 0 0,0 0 0,0 0 0,0 0 0,0 0 1,0 0-1,0 0 0,1 0 0,-1 0 0,0 0 0,0 0 0,0 0 1,0 0-1,0 0 0,0 0 0,0 0 0,0 0 0,0 0 1,1 0-1,-1 0 0,0 0 0,0 0 0,0 0 0,0 0 0,0 0 1,0 0-1,40-1-133,-14 0 262,-1 1-1,35 5 1,-9 6-35,-3-5-645,-11 5-2059,-31-9 2128,0-2 0,0 1 0,10-1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2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34 154 3648,'-34'0'1664,"51"0"-1472,0 0 480,0 0-416,0 0-32,17 0-128,0 0 192,0 0-160,1-17-32,-1 17-64</inkml:trace>
  <inkml:trace contextRef="#ctx0" brushRef="#br0" timeOffset="1">205 0 3232,'-35'0'1472,"35"17"-1280,0 0 448,0 0-384,-17 0-96,17 18-96,0 16 64,0-17-64,0 17 544,0 0-352,0-17 128,17 0-256,-17-17-3712,18-17 1920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1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54 992,'0'0'309,"3"-3"-175,9-8 116,-7 8 614,-1 3-617,-2 0-35,1 0-1,-1 0 1,0 0-1,0 0 1,1 0 0,-1-1-1,0 1 1,0-1-1,3 0 1,-1-6 400,0 2-97,10 3 427,-6 2-606,-16 0-37,8 0-295,0 0 1,0 0-1,0 0 0,0 0 1,0 0-1,0 0 1,0 0-1,0 0 0,-1 0 1,1 0-1,0 0 1,0 0-1,0 0 0,0 0 1,0 0-1,0 0 1,0 0-1,0 0 0,0 0 1,0 0-1,-1 0 1,1 0-1,0 0 0,0 0 1,0 0-1,0-1 0,0 1 1,0 0-1,0 0 1,0 0-1,0 0 0,0 0 1,0 0-1,0 0 1,0 0-1,-1 0 0,1 0 1,0 0-1,0 0 1,0-1-1,0 1 0,0 0 1,0 0-1,0 0 1,0 0-1,0 0 0,0 0 1,0 0-1,0 0 1,0 0-1,0-1 0,0 1 1,0 0-1,0 0 1,0 0-1,1 0 0,-2-1 5,1 1-1,0-1 0,0 1 1,0-1-1,0 0 1,0 1-1,-1-1 0,1 1 1,0-1-1,0 1 0,-1-1 1,1 1-1,0-1 0,-1 1 1,1 0-1,-1-1 0,1 1 1,-1-1-1,1 1 0,-1 0 1,1-1-1,-1 1 0,1 0 1,-1 0-1,1-1 0,-1 1 1,-23-4 268,15 4-193,1 0-1,-1 0 1,-17 4 0,-8 8-63,0-6 75,16-1-53,11-3-19,-1 0 1,1-1-1,0 1 1,-11 0-1,16-2-21,0 0-1,0 0 0,0 0 1,1 0-1,-1 1 0,0-1 1,0 0-1,1 1 0,-1 0 1,0-1-1,0 1 0,1 0 0,-1 0 1,-2 2-1,-4 2-26,0-2 5,1 2 24,5 10 30,2-15-40,0 0 0,0 1-1,0-1 1,-1 1-1,1-1 1,1 1-1,-1-1 1,0 1 0,0-1-1,0 0 1,0 1-1,0-1 1,0 1 0,0-1-1,1 0 1,-1 1-1,0-1 1,0 1-1,0-1 1,1 0 0,-1 1-1,0-1 1,1 0-1,-1 0 1,0 1 0,1-1-1,-1 0 1,0 0-1,1 1 1,0-1-1,10 9-71,9 16 18,-13-19 57,0-1 0,0 0 0,0-1 0,1 1 1,15 5-1,14 9 13,14 15 117,-49-33-90,-1 0-1,1 0 0,-1 0 1,0 0-1,1 0 0,-1 0 1,0 1-1,0-1 0,0 0 1,0 1-1,0-1 0,0 1 1,0-1-1,-1 1 0,1-1 1,0 1-1,-1-1 0,0 1 1,1 0-1,-1-1 0,0 1 1,0 0-1,1 0 0,-1-1 1,-1 1-1,1 0 0,0-1 1,0 1-1,-1 0 0,1-1 1,-1 1-1,1 0 0,-1-1 1,0 1-1,1-1 0,-1 1 1,0-1-1,0 0 0,0 1 1,0-1-1,0 0 0,-1 1 1,1-1-1,0 0 0,0 0 1,-4 1-1,0 2 73,-1 0 0,1-1 1,-1 0-1,0 0 0,0 0 0,-1-1 1,1 0-1,-12 3 0,-12-10 508,24 3-509,-1 0 0,0 1 0,0 0 0,-7 0 0,3 2-19,1-2 1,-14-1 0,-16-10 21,22 10-117,15 2-15,0 0 0,0 0 0,1 0 0,-1-1-1,0 1 1,0-1 0,1 0 0,-1 0 0,0 0 0,1 0 0,-1 0 0,1-1-1,-1 1 1,1-1 0,-1 1 0,-2-4 0,-12-9-1708,16 14 1601,-1-1 0,1 1 0,-1-1 0,1 1 0,-1 0 0,1-1 0,-1 1 1,1 0-1,-3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2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4160,'14'-28'1333,"-11"23"-997,5 7-160,3 2-77,-7-2-60,0 0 0,1-1 1,-1 1-1,0-1 0,1 0 0,-1-1 0,1 1 0,0-1 1,7 0-1,-9 0-28,0 0 1,0 0-1,0 0 1,0 1-1,0-1 0,4 2 1,0 5-16,-2 0-8,4 1 0,-6-6 21,-1 0 0,0-1 0,0 1-1,0 0 1,0 0 0,-1 1 0,1-1 0,-1 0 0,1 0-1,1 4 1,2 3 29,-4-8-38,0 1 1,0-1-1,0 1 0,0-1 1,0 1-1,-1 0 0,1 0 1,0-1-1,-1 1 0,0 0 1,1 0-1,-1-1 0,0 1 0,0 3 1,0 0-27,-2 42 410,2-42-332,-1-1 0,0 1 0,0-1 0,-1 1 0,1-1 0,-1 0 0,0 0 0,-3 6 0,0-2-5,0-1 0,0 1 0,-1-1 0,0 0 0,0 0-1,0-1 1,-1 0 0,-12 9 0,14-11-6,0 0 0,0 0 1,0 1-1,1 0 1,0 0-1,0 0 0,-4 6 1,-6 8-16,0-10-85,11-5 102,0 1 0,1-1-1,0 1 1,-3 8 0,6-12-31,-1 1 1,0-1-1,1 0 1,-1 1-1,1-1 1,-1 0-1,1 1 1,0-1-1,0 0 0,-1 0 1,1 0-1,0 0 1,0 0-1,0 0 1,0 0-1,0 0 1,0 0-1,1 0 1,-1 0-1,0-1 1,0 1-1,1-1 1,-1 1-1,2 0 1,1 1 21,0-1 1,0 0 0,1 0-1,-1 0 1,1 0 0,5 0-1,58-1 68,-54-2-937,-10-3-37,1-2-109,6 1-1915,-10 5 2754,-1 1 0,1-1 1,-1 0-1,0 0 0,1 0 1,-1 0-1,0 0 0,0 0 1,0 0-1,0 1 0,0-1 0,0 0 1,0-2-1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2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3488,'-17'0'1568,"34"0"-1344,0 0 288,0 17-320,17-17 128,0 17-192,0-17 416,0 0-288,0 0-2304,0 0 1088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2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2656,'18'-17'1184,"-18"0"-1024,17 17 704,0 17 32,0 0-640,0 0 256,-17 0-288,0 17 384,0-17-352,17 0 224,-17 0-256,17-17 352,0 17-320,34-34 224,0 17-256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3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35 2560,'0'-31'1419,"0"28"239,3 3-1461,-2 0-187,-1 0-1,1 0 0,0 0 1,-1 1-1,1-1 0,0 0 0,-1 0 1,1 1-1,0-1 0,-1 0 0,1 1 1,-1-1-1,1 1 0,-1-1 0,1 0 1,-1 1-1,1-1 0,-1 1 0,0 0 1,1-1-1,-1 1 0,1-1 0,-1 1 1,0 0-1,0-1 0,1 1 0,-1-1 1,0 1-1,0 0 0,0-1 1,0 1-1,0 0 0,0 0 0,1 36 274,-2-16-171,4 41 133,0-41-189,-1-7-7,2 25 1,-9 19 26,1-16-35,2 58 40,-2 16 57,-12-10 5,4-28 23,6-4 58,-5-6 309,8-39-355,2-15-85,-1 0 1,0-1-1,0 0 1,-8 21 0,3-19-15,6-12-30,-1 0 1,1 0-1,0 1 0,-1-1 0,2 1 0,-1-1 0,0 1 0,1-1 0,-1 6 0,1 5 239,0-28-282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3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 3136,'0'-14'1429,"0"14"-1414,0 1 0,0-1 1,0 1-1,0-1 0,1 1 0,-1 0 0,0-1 0,0 1 0,0-1 0,0 1 1,1-1-1,-1 1 0,0-1 0,0 1 0,1-1 0,-1 1 0,0-1 0,1 1 1,-1-1-1,1 0 0,-1 1 0,0-1 0,1 0 0,-1 1 0,2 0 0,-2-1 9,1 1 0,0-1-1,0 1 1,-1-1 0,1 1-1,-1-1 1,1 1 0,0 0-1,-1 0 1,1-1-1,-1 1 1,0 0 0,1 0-1,-1 0 1,1-1 0,-1 1-1,0 0 1,0 0 0,0 0-1,1 0 1,-1 0 0,0 0-1,0-1 1,0 1 0,-1 2-1,1 68 1097,1-7-619,-4 125 54,-2-136-488,-5 110 21,9-120-73,-3 1 1,-1-1-1,-18 68 1,22-108-14,-13 108 187,8-60-80,3-28 31,-2-1 0,-14 41-1,15-52-115,1-1 78,-1 0 0,-9 18 0,12-25-359,-1-1 0,0 1 0,0-1 0,0 1 0,0-1 0,-1 0 0,1 0 0,0 0 0,-1 0 0,0 0 0,-4 2-1,-10 10-1544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3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3904,'-17'-34'1984,"34"34"-1248,0 0-448,0 0 448,18 17-416,33 0 192,-17-17-288,17 0 128,0 17-192,0-17-64,1 0-64,-18 0 576,-17 0-320,0-17-1440,0 17 608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3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86 3648,'-14'-28'1173,"13"26"-1074,0 0 1,1 1-1,-1-1 0,1 0 0,-1 1 0,1-1 1,0 0-1,-1 1 0,1-1 0,0 0 0,0 0 1,0 0-1,1 1 0,-1-1 0,0 0 0,1 1 1,-1-1-1,1 0 0,1-2 0,-1 3-6,1 0 0,-1 1 0,1-1 0,-1 1-1,1 0 1,0-1 0,-1 1 0,1 0 0,0 0 0,-1 0 0,1 0-1,3 1 1,5-1 284,172 0 1383,-152-1-1589,47-7 0,-48 4 10,45 0 0,210 4-768,-270 0-1378,26 3 0,-25 0 541,21 8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3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4896,'-17'17'2208,"34"0"-1920,17-17 480,-17 17-480,18-17 320,33 17-352,-17-17 192,0 17-224,17-17 128,-17 17-192,-17-17-2880,1 17 1472</inkml:trace>
  <inkml:trace contextRef="#ctx0" brushRef="#br0" timeOffset="1">273 239 3072,'-34'17'1568,"17"0"-704,34-17-512,-17 17 416,17 0-448,0-17-96,17 17-128,17-17 480,-17 0-320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3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324 154 2144,'-14'-14'699,"8"11"-417,-2 2-171,4 1-36,0 0 0,0-1 0,0 1-1,0 1 1,0-1 0,1 1 0,-1-1-1,-5 3 1,0 2 135,8-4-170,-1 0 0,1 0 0,-1 0 0,0 0 0,1 0 0,-1-1 0,0 1 0,1-1 0,-1 1 0,0-1 1,0 0-1,0 1 0,1-1 0,-4 0 0,4 0-32,-2 0 38,0 0 1,0 0-1,0 0 0,0 0 1,0 1-1,0 0 0,0-1 1,1 1-1,-1 0 1,0 0-1,0 1 0,1-1 1,-1 1-1,0-1 0,1 1 1,-1 0-1,-2 3 0,-8 4 153,2-2-26,1 1-1,0 0 1,0 1-1,-13 15 1,10-5-70,0 1 0,-12 26 0,21-37-69,1 0 1,0 0-1,0 0 1,1 0-1,0 0 0,1 1 1,0-1-1,0 18 0,1-24-1,0 1-1,0-1 0,0 1 0,1-1 0,-1 0 0,1 1 0,0-1 0,0 1 0,2 4 0,1-2 39,0-1 1,0 0-1,0 0 0,8 7 1,-10-10-51,1 1-4,0 0 1,1 0-1,-1-1 1,1 1-1,0-1 1,0 1-1,0-1 0,0 0 1,0-1-1,0 1 1,0-1-1,1 0 0,-1 0 1,1 0-1,-1 0 1,0-1-1,1 0 0,5 0 1,-4 0 0,0 0 0,0 0 1,0-1-1,-1 1 0,1-1 0,8-3 1,25-19 135,-5 15-62,-26 7-36,-1-1 1,1 0-1,-1 0 0,12-5 1,18-14 207,-34 18-246,0 1 0,0 0 1,0-1-1,-1 1 1,1-1-1,0 0 0,-1 0 1,0 0-1,2-3 1,-3 5-44,-1 0 0,0 0 0,0 0 0,1 0 0,-1 0-1,0 0 1,0 0 0,0 0 0,0 0 0,0 0 0,0 0 0,0 0 0,0 0 0,-1 0 0,1 0 0,0 0 0,0 1 0,-1-1 0,1 0 0,-1 0 0,1 0 0,-1 0 0,1 0 0,-1 1 0,-1-2 0,-4-10-391,5 8 170,0 0 1,0 0-1,1 1 0,-1-1 0,1 0 0,1-7 1,-1-9-782,0 4 236,-1 4 134,1 1 1,0-1-1,4-20 0,0 17 318,0 1 1,2-1-1,11-23 0,-13 30 765,-1-1 1,-1 0-1,1 1 0,-1-1 0,-1 0 0,1 0 0,-2 0 0,1 0 0,-2-14 1,1 19-271,0 0 0,0 0 0,-1 0 0,1 1 0,-1-1 0,0 0 0,0 0 0,-1 1 1,1-1-1,-3-4 0,3 6-99,0 1 0,-1-1 1,1 1-1,0-1 0,-1 1 0,1-1 1,-1 1-1,0 0 0,1-1 1,-1 1-1,0 0 0,0 0 0,0 0 1,1 1-1,-1-1 0,0 0 0,0 1 1,0-1-1,0 1 0,0 0 1,0-1-1,-4 1 0,3 0-31,0 1 0,0-1 0,0 0 0,0 1 0,0 0 0,0-1 0,1 1 0,-1 0 0,0 0 0,0 1 0,1-1-1,-1 1 1,1-1 0,-1 1 0,1 0 0,0 0 0,-1 0 0,1 0 0,0 0 0,0 1 0,1-1 0,-1 0 0,-2 5 0,-2 5 57,0 1 0,1 0 1,1 0-1,-4 16 0,-3 10 73,9-34-139,-44 157 179,34-110-162,-8 50 167,20-102-200,-3 31 82,-1-1 0,-2 0 0,-1 0 0,-12 33 0,-7-11 258,15-16-85,-12-1 11,12-4-214,-4-18-261,7-6 59,2-1-5,6-6 119,0 0-1,0 1 0,0-1 1,-1 0-1,1 0 0,0 0 1,0 1-1,0-1 0,0 0 1,0 0-1,0 0 1,0 0-1,0 0 0,0 1 1,-1-1-1,1 0 0,0 0 1,0 0-1,0 0 1,0 0-1,-1 0 0,1 0 1,0 0-1,0 1 0,0-1 1,0 0-1,-1 0 0,1 0 1,0 0-1,0 0 1,0 0-1,0 0 0,-1 0 1,1 0-1,0 0 0,0 0 1,0 0-1,-1 0 1,1 0-1,0 0 0,0-1 1,0 1-1,0 0 0,-1 0 1,1 0-1,0 0 0,0 0 1,0 0-1,0 0 1,0 0-1,-1-1 0,-8-4-1248,8 4 1106,-1 0 0,1 1 0,-1 0 0,1-1-1,-1 1 1,0 0 0,1 0 0,-1 0 0,-1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17 460 2560,'-14'-14'832,"14"14"-825,0 0 1,0 0-1,0-1 0,-1 1 0,1 0 1,0 0-1,0 0 0,0 0 1,0-1-1,0 1 0,-1 0 1,1 0-1,0 0 0,0-1 1,0 1-1,0 0 0,0 0 1,0-1-1,0 1 0,0 0 1,0 0-1,0 0 0,0-1 1,0 1-1,0 0 0,0 0 0,0-1 1,0 1-1,0 0 0,0 0 1,0 0-1,1-1 0,-1 1 1,0 0-1,0 0 0,0 0 1,0-1-1,0 1 0,0 0 1,1 0-1,-1 0 0,0 0 1,14-23 296,-4 15 218,-9 7-480,0 0 0,0 1 1,0-1-1,-1 0 0,1 0 0,0 1 0,-1-1 0,1 0 0,-1 0 0,1 0 0,-1 0 0,1 0 1,-1 0-1,0 0 0,1 0 0,-1 0 0,0 0 0,0-1 0,9-19 261,1 1-1,0 0 1,1 1-1,22-29 1,-14 22-76,20-39 1,-24 35-113,-7 11 21,1 1 1,1 0-1,1 0 1,0 1-1,27-30 0,-38 47-136,0 0 0,0-1 0,0 1 0,1 0-1,-1 0 1,0 0 0,0 0 0,0 0 0,0 0 0,0 0-1,0-1 1,0 1 0,0 0 0,0 0 0,0 0-1,1 0 1,-1 0 0,0 0 0,0 0 0,0 0-1,0 0 1,0 0 0,0 0 0,1 0 0,-1 0 0,0 0-1,0 0 1,0 0 0,0 0 0,0 0 0,0 0-1,1 0 1,-1 0 0,0 0 0,0 0 0,0 0-1,0 0 1,0 0 0,0 0 0,1 0 0,-1 0 0,0 0-1,0 0 1,0 0 0,0 0 0,0 0 0,0 1-1,0-1 1,0 0 0,1 0 0,-1 0 0,0 0-1,0 0 1,0 0 0,0 0 0,0 1 0,2 1 21,0 0 0,-1 1 0,1-1 0,-1 1 0,0-1 0,1 1 0,-1 0 1,0-1-1,0 1 0,-1 0 0,1 0 0,-1 0 0,1 0 0,-1 0 0,0-1 0,0 1 0,0 0 1,-1 5-1,0 0 76,1 1 0,1-1 0,1 13 0,3 0 110,1 0 0,15 33-1,25 42 1132,-42-86-1125,12 16-405,0-1-3723,-16-24 3639,1 1 1,-1-1-1,1 1 0,-1-1 0,0 1 1,0 0-1,1-1 0,-1 1 1,0 1-1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3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529 734 1312,'0'0'597,"0"-3"-511,0-8 15,0 8 411,0 0-139,0 0-287,0 1 0,0-1 0,0 0 0,0 1 0,0-1 0,-1 0 0,0 1 0,1-1 0,-1 0 0,0 1 0,0-1 0,0 1 0,-1 0 0,1-1 0,-1 1 0,-1-2 0,3 3-79,-1 1-1,1 0 1,0 0 0,0-1 0,0 1 0,-1 0 0,1 0 0,0-1 0,0 1 0,0 0 0,-1-1 0,1 1 0,0 0 0,0-1 0,0 1 0,0 0 0,0-1 0,0 1 0,0 0 0,0-1 0,0 1 0,0 0 0,0-1 0,0 1 0,0-1 0,1-6 26,-1 3-25,1 0 0,-1 0 0,0 0 1,-1 0-1,1 0 0,0 0 0,-1 0 0,-2-5 1,1 2-10,-1 1 0,-1 0 1,1 0-1,-1 0 1,0 0-1,-5-5 0,4 5-5,-6-11-19,5 8 13,-1 0-1,0 0 1,-16-15-1,-6-5 105,-52-53 121,64 64-247,1 0 0,-20-31 0,9 1-51,16 28 82,-25-35 0,27 44 31,-7-12 40,10 3-24,3 9-40,1 4-51,-1 0 0,0 1 0,-1-1 0,1 1 0,-10-12 0,10 15-28,3 9 128,1 1-11,-1-3-19,0 0-1,1 0 1,-1 0-1,-1 0 1,1 0 0,-1 0-1,1 0 1,-3 5 0,-16 38 279,11-31-240,2 1 1,-6 20 0,6-3-4,5-30-46,-1 5 33,-1 0 0,1-1 0,-7 13 0,-2-1 103,5 5-58,6-24-84,-1 0-1,1 0 1,-1 0-1,0-1 0,1 1 1,-1 0-1,1-1 1,-1 1-1,0 0 1,0-1-1,1 1 1,-2 0-1,2-1-4,-1 0 1,1 0-1,0 0 0,-1 1 0,1-1 0,0 0 1,-1 0-1,1 1 0,0-1 0,0 0 1,0 0-1,-1 1 0,1-1 0,0 0 0,0 0 1,0 1-1,-1-1 0,1 0 0,0 1 1,0-1-1,0 0 0,0 1 0,0-1 0,0 0 1,0 1-1,0-1 0,0 0-1,0 0-1,0-1 1,0 1 0,0 0-1,0-1 1,0 1 0,0 0-1,0-1 1,0 1 0,0 0-1,0-1 1,1 1 0,-1 0-1,0 0 1,0-1 0,0 1-1,0 0 1,1-1 0,-1 1-1,0 0 1,0 0 0,1 0-1,-1-1 1,0 1 0,0 0-1,1 0 1,-1 0 0,0 0-1,1-1 1,11-8 0,0-7-41,-8 10 25,0 0-1,1-1 1,7-6 0,12-12 9,-4 3 36,35-28-1,-30 31-15,-10 7-97,1 1 0,30-18 1,-39 26 103,0-1 0,0 1 1,0-2-1,-1 1 0,12-11 1,10-5 964,-42-8-154,-3 22-554,-63-22-124,60 22-63,3-8-16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4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171 300 1824,'0'0'587,"0"3"-353,-1-3-218,1 1-1,0-1 1,0 1 0,0 0-1,0-1 1,0 1 0,1-1-1,-1 1 1,0-1-1,0 1 1,0-1 0,0 1-1,1-1 1,-1 1 0,0-1-1,0 1 1,1-1-1,-1 1 1,0-1 0,1 0-1,-1 1 1,0-1-1,1 0 1,-1 1 0,1-1-1,-1 0 1,1 1 0,-1-1-1,1 0 1,-1 0-1,0 1 1,1-1 0,0 0-1,-1 0 1,1 0 0,-1 0-1,1 0 1,-1 0-1,1 0 1,-1 0 0,2 0-1,3 3 332,7 8 21,-9-5-123,-3-5-232,0-1 0,0 1 0,0-1 0,0 1 0,0-1 0,0 1 0,0 0 0,0-1 0,1 1 0,-1-1 0,0 1 0,0-1 0,1 1 0,-1-1 0,0 1-1,1-1 1,-1 1 0,0-1 0,1 0 0,-1 1 0,1-1 0,-1 0 0,1 1 0,-1-1 0,1 0 0,-1 1 0,1-1 0,-1 0 0,1 0 0,-1 0 0,1 1 0,0-1 0,26 1 196,-14-2-142,-13 1-64,1 0 0,-1 0 0,1 0 0,0 0 1,-1 0-1,1 0 0,-1 0 0,1 0 0,-1 0 0,1 0 0,-1 0 0,1 0 0,-1 1 0,1-1 0,-1 0 0,1 0 0,-1 1 0,1-1 1,-1 0-1,1 1 0,-1-1 0,1 0 0,-1 1 0,0-1 0,1 1 0,-1-1 0,0 0 0,1 1 0,8 7 52,-7-7-37,1 0-1,0 0 1,0-1-1,0 1 1,0-1-1,-1 0 1,1 0-1,0 0 1,0 0-1,0 0 1,0-1-1,0 1 1,5-3 0,-4 1 18,-1 0 0,1 1 1,0-1-1,0 0 0,0 1 1,0 0-1,0 0 0,0 0 1,0 1-1,8-1 0,-5 1-16,1-1 0,-1 0-1,0 0 1,0-1-1,8-2 1,2-1 1,2 1 9,-10 2-21,-1 0 0,0 0 0,0-1 0,8-4 0,22-7-48,-29 11 108,-1-1 1,1 1 0,10-7 0,-16 7-59,0 0 1,0 0-1,0 0 1,0 0-1,-1 0 1,1-1-1,-1 1 1,0-1-1,0 0 1,2-6-1,0 2 17,-3 5-15,0 1 0,0-1-1,-1 0 1,1 1-1,-1-1 1,0 0 0,0 0-1,0 1 1,0-1-1,0 0 1,0 1 0,-1-1-1,1 0 1,-1 1-1,0-1 1,0 0-1,0 1 1,0-1 0,0 1-1,0-1 1,-1 1-1,1 0 1,-1 0 0,-3-4-1,-9-11-92,12 14 86,1 0 0,-1 0 1,0 1-1,0-1 0,1 1 0,-2 0 0,1-1 0,0 1 0,0 0 1,-1 0-1,1 1 0,-4-3 0,-18-16 127,10 8-99,0 0 0,-24-15 0,34 25-40,1 0-1,-1-1 1,0 1 0,0 1 0,-1-1-1,1 1 1,-5-2 0,-5-1-30,-9-7-28,5 10-11,16 1 63,-1 0 0,1 0 0,-1 0-1,0 0 1,1 0 0,-1-1 0,1 1 0,-1-1-1,-4-2 1,5 2 10,1 1 0,-1-1 0,0 0-1,0 0 1,0 1 0,0-1 0,0 1 0,0-1-1,0 1 1,0 0 0,0 0 0,0 0 0,0 0-1,0 0 1,0 1 0,0-1 0,0 0 0,1 1-1,-1 0 1,0-1 0,-2 2 0,0-1-3,2 0-2,0 0 0,1-1 1,-1 1-1,0-1 0,0 1 1,1-1-1,-1 0 0,0 0 0,0 1 1,0-1-1,-1-1 0,-28 0-51,30 1 52,0 0 0,0 0 0,0 0 0,0 1 0,1-1 0,-1 0 0,0 0 0,0 0 0,0 1 0,1-1 0,-1 1 0,0-1 0,0 0 0,1 1 0,-1-1 0,0 1 0,1 0 0,-1-1 0,0 1 0,1-1 0,-1 1 0,1 0 0,-1 0 0,1-1 0,-1 1 0,1 0 0,0 0 0,-1 1 0,0-1 6,1 0 1,-1 1 0,0-1-1,1 0 1,-1 0-1,0 0 1,0 0 0,0 0-1,0 0 1,0 0-1,0 0 1,0 0 0,0 0-1,-1 1 1,-6 1 13,8-3-17,-1 0 1,1 0-1,-1 0 1,1 1-1,-1-1 0,1 0 1,-1 0-1,1 1 0,-1-1 1,1 0-1,-1 1 1,1-1-1,-1 0 0,1 1 1,0-1-1,-1 1 1,1-1-1,0 1 0,0-1 1,-1 1-1,1-1 0,0 1 1,0-1-1,-1 1 1,1-1-1,0 1 0,0-1 1,0 1-1,0-1 0,0 1 1,0 0-1,0-1 1,0 1-1,0-1 0,0 1 1,0-1-1,1 1 0,-1 13-45,1-10 63,-1 0-1,0 1 1,0-1 0,0 0 0,-1 1-1,0-1 1,-1 6 0,-6 11-49,3-8 136,1 0 0,0 1-1,0-1 1,-2 27-1,6 96 497,-1-134-592,2 0 1,-1 0 0,0 0 0,0-1-1,0 1 1,1 0 0,-1 0-1,1-1 1,0 1 0,-1 0-1,1-1 1,0 1 0,0-1 0,0 1-1,0-1 1,0 1 0,0-1-1,0 0 1,3 3 0,-2-3 1,0 1-1,-1 0 1,1-1 0,-1 1-1,0 0 1,1 0 0,-1 0-1,0 0 1,0 0 0,1 2-1,-1 2 4,0 0-1,0 0 0,-1 0 1,0 10-1,-1-10-6,1 0-1,0 0 1,1 0-1,1 10 1,10 6-4,-6 10 0,-1-14 1,-3-11 10,0 0 1,-1 1-1,1-1 1,0 11-1,-2 84 1184,0-99-790,0-2-392,0-1 0,0 1 1,0-1-1,0 1 0,0-1 0,1 1 0,-1-1 0,0 1 0,0 0 0,-1-1 0,1 1 0,0-1 0,0 1 0,0-1 0,0 1 0,0-1 0,-1 1 0,1-1 0,0 1 0,0-1 0,-1 1 1,1-1-1,0 1 0,-1-1 0,1 0 0,0 1 0,-1-1 0,1 0 0,-1 1 0,1-1 0,0 0 0,-1 1 0,1-1 0,-1 0 0,1 0 0,-1 0 0,1 1 0,-1-1 0,1 0 0,-2 0 0,-3 1 26,1-1 0,-1 0-1,0 0 1,-5 0 0,-1-1 251,9 1-275,0 0-1,0 0 1,1 0-1,-1-1 1,0 1-1,1-1 1,-1 1 0,0-1-1,1 0 1,-1 1-1,1-1 1,-2-1-1,-11-5-59,8 6 11,-1 0-1,1 0 1,0 0 0,0 1 0,-12 1-1,10-1-154,0 1 0,0-2 0,0 1-1,-11-3 1,-12-5-2611,30 8 2682,0 0 0,-1 0 0,1 1 0,0-1 0,0 1 0,0-1 0,0 1 0,-1-1 0,1 1 0,0-1 0,0 1 0,0 0 0,0 0 0,0-1 0,1 1 0,-3 2 0,3-3 87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4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2816,'0'14'1269,"0"-15"-1257,0 1 0,0 0 0,-1-1 1,1 1-1,0-1 0,0 1 0,0 0 0,0-1 0,0 1 0,0-1 0,0 1 0,1 0 0,-1-1 0,0 1 0,0-1 0,0 1 1,0 0-1,0-1 0,1 1 0,-1-1 0,0 1 0,0 0 0,0-1 0,1 1 0,-1 0 0,0-1 0,1 1 0,-1 0 0,0 0 1,1-1-1,-1 1 0,0 0 0,1 0 0,-1 0 0,0-1 0,1 1 0,15 6 694,-1 1-403,-9-6-176,0 0-1,0 0 0,0 0 1,0-1-1,10 0 1,26 2 202,-25 0-194,33 4 254,53 0-1,5-3-324,-74 0-66,32 2 20,44-10 98,27-1-13,235 6 206,-352-1-238,-1-1-1,22-4 1,-22 3 235,-1 0 0,21 1 1,-24 2 61,-15 0-364,0 0 0,0 0 0,0 0 0,0 0 0,0 0 0,0 0 0,0 0 0,0 0 0,1 0 0,-1 0 0,0 0 0,0 0 0,0 0 0,0 0 0,0 0 0,0 0 0,0 0 0,0 0 0,0 0 0,1 0 0,-1 0 0,0 0 0,0 0 0,0 0 0,0 0 0,0-1 0,0 1 0,0 0 0,0 0 0,0 0 0,0 0 0,0 0 0,0 0 0,0 0 1,1 0-1,-1 0 0,0 0 0,0 0 0,0 0 0,0-1 0,0 1 0,0 0 0,0 0 0,0 0 0,0 0 0,0 0 0,0 0 0,0 0 0,0 0 0,0 0 0,0-1 0,0 1 0,0 0 0,0 0 0,0 0 0,0 0 0,0-12 236,0 12-242,0 0 0,0 0-1,0 0 1,0 0 0,0 0 0,0 0-1,0 0 1,0 0 0,0 0 0,0 0-1,0-1 1,0 1 0,0 0 0,0 0-1,0 0 1,0 0 0,0 0 0,0 0-1,0 0 1,0 0 0,0 0 0,0-1-1,-1 1 1,1 0 0,0 0 0,0 0-1,0 0 1,0 0 0,0 0 0,0 0-1,0 0 1,0 0 0,0 0 0,0 0-1,0 0 1,0 0 0,0 0 0,-1 0-1,1-1 1,0 1 0,0 0 0,0 0-1,0 0 1,0 0 0,0 0 0,0 0-1,0 0 1,0 0 0,-1 0 0,1 0-1,0 0 1,0 0 0,0 0 0,0 0-1,0 1 1,0-1 0,-15 0-1139,-2 0 293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2720,'-14'29'891,"13"-28"-867,1 0 1,-1 0 0,1 0 0,-1 0-1,1 0 1,0 0 0,0 0 0,0 1-1,-1-1 1,1 0 0,0 0 0,0 0-1,1 2 1,-2 13 42,0-4 17,1 0 0,0 1-1,1-1 1,3 17 0,-2-16-30,2 5 70,-1 0 0,2 32 0,-5 121 1561,0-167-1620,0 0 0,-1 0 0,0 0 0,1 0 0,-1 1 0,0-1 0,-1 0 0,1 0 0,-1-1 0,-3 8 0,4-9 3,0 1 0,1-1 1,-1 0-1,1 1 0,-1 0 0,1-1 0,0 1 0,1 4 1,-1-3 96,-1-2-14,-1-4-52,-9-9 8,8 5-59,2-5-21,2 1-1,-1-1 1,1 0 0,1 1-1,0-1 1,0 1 0,8-18-1,17-60-8,-3 11-142,-22 71 106,1 1 0,0-1 0,0 1 0,0 0 0,0 0 0,1 0 0,0 0 0,7-7 0,-3 5-49,-2 0 0,12-16 0,-10 10-46,-4 6 76,0 1 0,0-1 0,8-8 0,-10 13 47,0 1 1,-1-1 0,1 1-1,0-1 1,0 1 0,0 0-1,0 0 1,0 0 0,0 0-1,0 0 1,0 0 0,1 0-1,-1 1 1,0-1 0,0 1-1,5 0 1,226 0 2010,-232 0-1989,0 0 0,1 0 0,-1 0 0,0 0 1,0 0-1,0-1 0,0 1 0,0 0 0,1 0 0,-1-1 0,0 1 0,0-1 0,1 0 0,-2 1-14,1-1 0,-1 1 1,0-1-1,1 1 0,-1-1 0,0 1 0,0-1 1,1 1-1,-1-1 0,0 1 0,0-1 0,0 0 1,0 1-1,0-1 0,0 1 0,0-1 1,0 0-1,0 0 0,0-2 302,0 1-864,0-10-2523,0 9 801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5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1984,'0'-15'640,"0"15"-636,0 0 1,0 0-1,0 0 1,0 0-1,0 0 0,0 0 1,0 0-1,0 0 0,0 0 1,0-1-1,0 1 1,0 0-1,0 0 0,0 0 1,0 0-1,0 0 1,0 0-1,0 0 0,0 0 1,0 0-1,0-1 1,0 1-1,0 0 0,0 0 1,0 0-1,0 0 1,0 0-1,0 0 0,0 0 1,1 0-1,-1 0 1,0 0-1,0 0 0,0 0 1,0 0-1,0-1 1,0 1-1,0 0 0,0 0 1,0 0-1,0 0 1,1 0-1,-1 0 0,0 0 1,0 0-1,0 0 1,0 0-1,0 0 0,0 0 1,0 0-1,0 0 1,0 0-1,1 0 0,-1 0 1,0 0-1,0 1 1,11-1 235,-5 2 346,2 3-377,0 0 0,0-1 0,0 0-1,1 0 1,12 2 0,-20-5-214,2 0 32,1 0 1,0 0-1,0-1 0,0 1 1,-1-1-1,1 0 0,0 0 0,6-1 1,3 1 30,-2-1 24,0 0 0,0 0 0,19-6 0,-10 2-5,6 1 82,-14 1-79,1 1 1,21-8-1,-19 4 45,27-5 0,-30 9-4,-1-1-1,1 0 0,18-9 0,-16 0 19,-14 12-135,0 0 0,-1-1 1,0 1-1,1 0 0,-1-1 1,1 1-1,-1 0 0,1 0 1,-1 0-1,0-1 0,1 1 0,-1 0 1,1 0-1,-1 0 0,0 0 1,1 0-1,-2 0 0,2 0 4,-6 0 13,-8 3-53,11-1-16,-1 0 0,1 1 0,-1-1 0,1 1-1,0 0 1,0 0 0,0 0 0,0 0-1,1 0 1,-1 0 0,1 1 0,0-1-1,0 1 1,0 0 0,0 0 0,1 0 0,-1 0-1,1 0 1,0 0 0,0 0 0,1 0-1,-1 6 1,1-6 54,-1 1 0,1 0-1,-1-1 1,0 1 0,-4 8-1,4-9 4,-1 0 1,1-1-1,0 1 0,0 0 0,1 0 0,-1 0 0,1 0 1,0 0-1,0 0 0,0 0 0,1 5 0,10 33-4,6 12 182,-16-50-163,0 0 0,0 0-1,0 0 1,-1 0 0,1 0-1,-1 0 1,0 0 0,-1 5-1,0-1 4,1-8-21,0 1 0,0 0-1,0 0 1,0-1 0,0 1-1,0 0 1,0 0 0,0-1-1,-1 1 1,1 0 0,0-1-1,-1 1 1,1 0 0,-1 0-1,-8 13 97,-1 0-1,-1 0 0,0-1 1,-13 12-1,22-24-90,0 1 0,0 0 1,0-1-1,0 0 0,0 1 0,-1-1 0,1 0 0,0 0 1,-1 0-1,1 0 0,0-1 0,-1 1 0,-2 0 0,-9 2 52,-1 4-13,14-6-55,-1 0 0,1 0 1,-1 0-1,1 0 0,-1-1 1,1 1-1,-1-1 0,0 1 1,1-1-1,-1 0 0,0 0 1,-1 1-1,2-1 2,-3 0 6,1 0 0,-1 0 0,1 0 1,-1-1-1,0 1 0,1-1 0,-7-2 1,8 2-1,1 0 0,0 1 0,0-1 0,0 0 0,0 0 0,0 0 0,0 0 0,0 0 0,1 0 0,-1-1 0,0 1 0,1 0 0,-1 0 0,0-1 0,1 1 0,-1 0 0,1 0 0,0-1 0,0 1 0,-1-1 0,1 1 0,0 0 0,0-1 0,0 1 0,1-2 0,-1-12-371,2 15 230,2 0 140,-1 0-1,0 1 1,1-1 0,-1 1 0,0-1-1,0 1 1,0 0 0,1 0 0,-1 0 0,0 1-1,0-1 1,0 1 0,-1-1 0,6 5-1,-4-4 12,1 0 0,0 1-1,0-1 1,0-1-1,0 1 1,0-1-1,6 1 1,9 2 36,-13-2-15,6 2 18,-1-1 0,1-1-1,0 0 1,14 0 0,-2-2 7,-6 0-11,-1 0 0,22-3 0,12-9 80,-4 7-16,-11-7 85,-3 7-80,0-7-53,-23 10-50,12-4 4,8-17-12,-8 12-6,8-15 0,1 3 21,-10-8 75,-8 14-52,-8 10-56,0 0 0,-1 0-1,0-1 1,0 1-1,-1-1 1,1 0-1,-2 0 1,1-1 0,2-10-1,-1-26-19,2 18 31,-5 20 12,0 1 0,-1-1-1,0 0 1,1-8 0,-2 14-8,0-1-1,0 0 1,-1 0-1,1 0 1,0 0-1,-1 1 1,1-1 0,-1 0-1,1 0 1,-1 1-1,0-1 1,0 0-1,1 1 1,-3-3-1,-3-5 3,4 3 4,2 5-5,0 1 1,0-1 0,0 1 0,-1 0 0,1-1 0,0 1 0,0-1-1,0 1 1,0-1 0,0 1 0,-1 0 0,1-1 0,0 1 0,0 0 0,-1-1-1,1 1 1,0 0 0,-1-1 0,1 1 0,0 0 0,-1-1 0,1 1-1,0 0 1,-1 0 0,1-1 0,0 1 0,-1 0 0,1 0 0,-1 0-1,1 0 1,-1 0 0,1 0 0,0 0 0,-1-1 0,1 1 0,-1 0-1,1 0 1,-1 1 0,1-1 0,-1 0 0,1 0 0,0 0 0,-1 0 0,1 0-1,-1 0 1,1 1 0,0-1 0,-1 0 0,1 0 0,0 0 0,-1 1-1,-2 1 31,0 0-1,0-1 0,0 1 1,0 1-1,1-1 0,-1 0 0,1 1 1,-1-1-1,1 1 0,0-1 0,0 1 1,0 0-1,1 0 0,-3 5 1,0 3 59,0 1 1,-4 23 0,8-31-88,-29 126-55,28-120 135,0 1 1,0-1-1,1 14 0,0-11 1,0-9-56,0-1 0,1 1 1,-1-1-1,1 0 0,-1 1 0,1-1 0,0 0 0,0 0 1,1 1-1,-1-1 0,3 4 0,-1-2 35,-3-4-24,1 1-1,-1-1 1,1 0-1,0 1 1,0-1-1,0 0 0,0 1 1,0-1-1,0 0 1,0 0-1,2 1 1,2 4-174,0 9-856,-4-15 933,0 1-1,0-1 1,0 0-1,-1 1 1,1-1 0,0 0-1,0 0 1,0 0-1,0 1 1,0-1-1,0 0 1,0 0-1,2-1 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5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2304,'0'0'752,"3"0"-453,11 0 3087,-14 3-3205,0-3-173,0 1-1,0-1 0,0 1 1,0-1-1,0 1 0,0 0 1,0-1-1,1 1 0,-1-1 1,0 1-1,0-1 0,1 1 0,-1-1 1,0 1-1,1-1 0,-1 1 1,0-1-1,1 0 0,-1 1 1,1-1-1,-1 1 0,1-1 0,-1 0 1,1 1-1,-1-1 0,1 0 1,-1 0-1,1 1 0,-1-1 1,1 0-1,-1 0 0,1 0 1,0 0-1,28 1 235,-13-1-178,56-7 330,-2 0-185,-6 2-69,127-13 130,156-30 8,-234 36-217,263-28 182,-152 23-73,-71 5-97,-138 10-71,8 0 231,35 1 0,-34 1 240,-24 0-468,0 0 1,0 0 0,0 0 0,0 0 0,0 0-1,1 0 1,-1 0 0,0 0 0,0 0 0,0 0-1,0 0 1,0 0 0,0 0 0,0 0 0,0 0 0,0 0-1,1 0 1,-1 0 0,0 0 0,0 0 0,0 0-1,0 0 1,0 0 0,0 0 0,0 0 0,0 0-1,0 1 1,0-1 0,0 0 0,0 0 0,1 0-1,-1 0 1,0 0 0,0 0 0,0 0 0,0 0-1,0 0 1,0 0 0,0 0 0,0 1 0,0-1-1,0 0 1,0 0 0,0 0 0,0 0 0,0 0-1,0 0 1,0 0 0,0 0 0,0 0 0,0 1-1,0-1 1,0 0 0,0 0 0,0 0 0,0 0-1,0 1-1,0-1 0,0 1 0,0-1 0,0 0 0,0 1 0,0-1 0,0 1 0,0-1 0,0 1 0,0-1 0,0 1 0,-1-1 0,1 1-1,0-1 1,0 1 0,0-1 0,-1 0 0,1 1 0,0-1 0,0 1 0,-1-1 0,1 0 0,0 1 0,-1-1 0,1 0 0,0 0 0,-1 1 0,1-1 0,-1 0-1,1 0 1,0 1 0,-1-1 0,1 0 0,-1 0 0,1 0 0,-1 0 0,1 0 0,-1 0 0,1 1 0,-1-1 0,1 0 0,-1 0 0,1-1 0,0 1 0,-1 0-1,0 0 1,-1 0-68,0 0 0,0 0-1,0 0 1,0 1-1,0-1 1,0 1 0,0-1-1,-2 2 1,-16 12-2059,-11 3 582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5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1728,'-15'15'560,"12"-10"-331,3-1-161,0 0 1,-1-1-1,0 1 0,0 0 0,0-1 0,0 1 1,-3 4-1,-1 4 186,0 13 178,-24 106 822,26-103-924,2 0 1,2 29-1,-1-19 12,0-37-331,0 1 1,0 0-1,0-1 0,0 1 1,0 0-1,1 0 0,-1-1 1,0 1-1,1 0 0,0-1 1,-1 1-1,1 0 0,0-1 1,0 1-1,-1-1 0,1 1 1,1-1-1,-1 0 0,0 1 1,0-1-1,0 0 1,1 0-1,-1 0 0,0 0 1,1 0-1,-1 0 0,1 0 1,-1 0-1,1-1 0,0 1 1,-1 0-1,1-1 0,3 1 1,3 0-16,-1-1 0,1 0 0,0 0 0,0-1 0,13-2 0,-13 1-1,5 1 16,24-1-1,-23 3 89,24-4 0,-12-2-24,-9 1-29,0 2 0,25-2 0,-24 4 9,0-2-1,0-1 1,25-6 0,-36 8-151,0-1 0,0 2 0,1-1 1,-1 1-1,13 1 0,-5-1-1996,-12 0 583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5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2080,'-28'0'667,"28"0"-663,-1 0 1,1 0 0,0 0 0,0 0-1,0 0 1,0 0 0,0 0 0,0 0-1,-1 0 1,1 0 0,0 0-1,0 0 1,0 0 0,0-1 0,0 1-1,-1 0 1,1 0 0,0 0 0,0 0-1,0 1 1,0-1 0,0 0 0,-1 0-1,1 0 1,0 0 0,0 0 0,0 0-1,0 0 1,0 0 0,-1 0 0,1 0-1,0 0 1,0 0 0,0 0 0,0 1-1,0-1 1,0 0 0,0 0-1,0 0 1,-1 0 0,1 0 0,0 0-1,0 1 1,0-1 0,0 0 0,0 0-1,0 0 1,0 0 0,0 0 0,0 1-1,0-1 1,0 0 0,0 0 0,0 2 53,-1 0 0,1 0 0,0 0 1,-1-1-1,0 1 0,1 0 0,-1-1 1,0 1-1,0 0 0,-2 2 1,-2 5 361,-4 14 188,2-10-399,3-6-107,1 0 0,0 0 0,0 1-1,0-1 1,1 1 0,0-1 0,0 1-1,0 8 1,-19 72 294,-3 17 29,18-51-243,-5-2 4,8-30-128,2-17-29,1 1 0,-1 0 0,0-1 0,0 1 0,-1-1 0,0 1-1,0-1 1,0 0 0,-3 6 0,3-8 0,0-1 0,0 1 1,0 0-1,1 0 0,-1 0 0,1 0 0,0 0 0,0 0 1,0 1-1,0-1 0,0 0 0,1 0 0,0 1 0,0 4 0,-2 6 70,-4-10-169,-1 1-92,7-5 143,0 0-1,0 0 0,0 0 1,0 1-1,-1-1 1,1 0-1,0 0 0,0 0 1,0 1-1,0-1 1,0 0-1,0 0 0,-1 0 1,1 1-1,0-1 1,0 0-1,0 0 0,0 0 1,0 1-1,0-1 1,0 0-1,0 0 0,0 1 1,0-1-1,0 0 1,0 0-1,0 0 0,0 1 1,0-1-1,1 0 1,-1 0-1,0 0 0,0 1 1,0-1-1,0 0 1,0 0-1,0 0 0,0 1 1,1-1-1,-1 0 1,0 0-1,0 0 0,12-8-2955,-9 5 820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5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3648,'17'0'1664,"35"0"-1472,-35 17 896,0-17-640,34 0 192,-17 0-384,17 0 32,0 0-160,-17-17 224,17 17-224,-16 0 96,16 0-128,-34-17 160,17 17 128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0:5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2080,'-14'14'667,"8"-3"-411,-8 26 122,11-31-87,0 0-1,0 0 1,1 1-1,0-1 0,0 1 1,-2 9-1,3-10-216,-12 37 696,8-27-499,-5 24 0,6-13-107,1-9-68,0 0 1,-7 21-1,6-27-24,0 0 1,1 0-1,1 0 1,0 1-1,1-1 0,0 21 1,1-29-39,-1 0 0,1 0 0,-1 1 0,0-1 0,0 0 1,-1 0-1,1 0 0,-1 0 0,-3 7 0,4-9 18,0 1 1,0-1-1,1 1 0,-1 0 0,1-1 1,0 1-1,0 3 0,0-1-457,1-14-1176,-1 6 200</inkml:trace>
  <inkml:trace contextRef="#ctx0" brushRef="#br0" timeOffset="1">206 18 3232,'0'0'1035,"3"0"-614,9 0-90,-12 0-319,0 0 1,0-1-1,0 1 1,0 0-1,0 0 1,0 0-1,0 0 1,0 0-1,0 0 1,1 0-1,-1 0 1,0 0 0,0 0-1,0 0 1,0 0-1,0 0 1,0 0-1,0 0 1,0 0-1,0 1 1,0-1-1,1 0 1,-1 0-1,0 0 1,0 0-1,0 0 1,0 0 0,0 0-1,0 0 1,0 0-1,0 0 1,0 0-1,0 0 1,0 0-1,0 0 1,0 0-1,0 1 1,1-1-1,-1 0 1,0 0 0,0 0-1,0 0 1,0 0-1,0 0 1,0 0-1,0 0 1,0 0-1,0 1 1,0-1-1,0 0 1,0 0-1,0 0 1,0 0 0,0 0-1,0 0 1,-1 0-1,2 47 1949,0-16-1477,-1-1 0,-4 33 0,-25 119 135,23-131-480,-5-11 21,10-30-103,0 0-1,0 12 1,1-18-9,0-1 0,0 1 0,0-1-1,-1 1 1,1-1 0,-1 1 0,0-1 0,0 0-1,0 1 1,-3 4 0,-1 3 66,-6 14 282,10-23-428,-1 0 1,1 1-1,0-1 1,1 0-1,-1 0 0,0 1 1,0-1-1,1 0 1,-1 4-1,1-3-842,17-20-4150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0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18 1728,'-28'-14'560,"27"13"-544,0 1 1,0-1-1,1 1 0,-1 0 1,0-1-1,0 1 1,0 0-1,0 0 0,0 0 1,0 0-1,0 0 0,0 0 1,-1 0-1,-72 0 843,48 3-416,19-1-387,0 1 0,0-1 0,0 2 1,0-1-1,0 1 0,1 0 0,-1 0 0,1 1 1,0 0-1,-9 10 0,-7 6 126,0 0 71,-34 42 0,27-21 32,-28 53-1,-18 51 134,66-128-365,-89 206 428,23 18 14,70-225-467,-32 128 165,30-112-146,2-1 1,-1 56-1,7-45 57,2-1 1,2 0-1,2 0 0,1 0 1,2-1-1,18 46 0,-22-74-9,0 1 0,1-1 0,1 0 0,0-1-1,0 0 1,1 0 0,1-1 0,14 14 0,27 26 225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3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2720,'-17'0'1248,"17"-17"-864,17 17-320,0-17 320,0 17-192,17 0 320,-17-17-288,18 17-736,-1 0 256,17 0 768,-17 0-224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0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35 632 3552,'-35'-17'1632,"52"51"-1440,1-34 736,16 17-480,0-17-288,17 0 288,0 17-256,0-17-800,17 17 320</inkml:trace>
  <inkml:trace contextRef="#ctx0" brushRef="#br0" timeOffset="1">1296 1 3552,'-34'0'1632,"0"34"-1440,17 0 480,0 0-416,0 17-32,0 1-128,0 33 256,0 0-160,17-17-1664,0 0 800</inkml:trace>
  <inkml:trace contextRef="#ctx0" brushRef="#br0" timeOffset="2">751 598 4480,'17'17'2016,"85"-17"-1728,-51 17 320,0-17-384,17 0 128,18 17-224,-1-17 64,-17 0-96,0 0 288,-17 0-192</inkml:trace>
  <inkml:trace contextRef="#ctx0" brushRef="#br0" timeOffset="3">955 939 3904,'-28'56'1253,"26"-53"-1198,1 0-1,0-1 1,0 1-1,0 0 1,0 0-1,0 0 1,1-1-1,-1 5 1,-10 67 259,9-60-79,1 0-1,2 27 0,0-33-155,-1-1 0,0 1-1,0-1 1,-1 1-1,0-1 1,-2 9 0,-3 1 47,5-14-72,-1 0 0,1 1 0,0-1 0,0 0 1,0 1-1,1-1 0,-1 1 0,1 6 0,0 16 245,0-20 645,0-12-790,0-4-39,-1-3 12,2 1 0,2-21 0,0 18-91,2 0-1,-1 0 1,2 1-1,9-18 1,34-53-219,-39 71 207,0 1 1,1 1-1,0 0 0,1 1 1,15-12-1,-23 19 1,6-4 49,1 0 1,-1 1-1,14-8 1,-18 13-28,-1-1 1,1 1-1,0 0 1,0 0-1,0 1 1,0 0-1,0 0 1,12-1-1,33 2 166,-51 0-208,1 0 0,-1 0-1,1 0 1,0 0 0,-1 0-1,1 0 1,-1 0-1,1 0 1,-1 0 0,1 0-1,-1 0 1,1 0 0,0 0-1,-1 0 1,1 1 0,-1-1-1,1 0 1,-1 0-1,1 1 1,-1-1 0,1 0-1,-1 0 1,1 1 0,-1-1-1,0 1 1,1-1 0,-1 0-1,0 1 1,1-1-1,-1 1 1,0-1 0,1 1-1,-1-1 1,0 1 0,0-1-1,0 1 1,1-1 0,-1 1-1,0-1 1,0 1-1,0 0 1,0-1 0,0 1-1,0-1 1,0 2 0,3 3-1653,11 10 416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0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1824,'0'0'821,"0"-2"-639,0-4 20,0 5 76,0 2-254,1-1 0,-1 1 0,0-1 0,1 1 0,-1-1 0,0 1 0,1-1 0,-1 1 0,1-1 1,-1 1-1,1-1 0,-1 0 0,0 1 0,1-1 0,0 0 0,-1 1 0,1-1 0,-1 0 0,1 1 1,-1-1-1,1 0 0,0 0 0,-1 0 0,1 0 0,-1 0 0,2 0 0,1 0 291,0 0 101,45 0 261,-34 0-554,-14 0-121,1 0 0,-1 0 0,0 0 0,0 0 0,0 0 0,0 0 0,0 0 0,0 0 0,0 0-1,0 0 1,0 0 0,1 0 0,-1 0 0,0 0 0,0 0 0,0 0 0,0 0 0,0 0 0,0 0 0,0 0 0,0 0 0,0 0 0,1 0 0,-1 0 0,0 1 0,0-1 0,0 0 0,0 0 0,0 0 0,0 0 0,0 0 0,0 0 0,0 0 0,0 0 0,0 0 0,0 0 0,0 0-1,0 0 1,0 1 0,0-1 0,0 0 0,0 0 0,0 0 0,0 0 0,1 0 0,-1 0 0,0 0 0,0 0 0,-1 0 0,1 1 0,0-1 0,0 0 0,0 0 0,0 0 0,0 0 0,0 0 0,0 1 14,1 0 1,-1 0-1,0 0 1,0 0 0,1 0-1,-1-1 1,0 1-1,1 0 1,-1 0-1,1 0 1,-1-1-1,1 1 1,-1 0-1,1-1 1,0 1 0,1 1-1,-1-2-1,-1 1 0,1 0-1,0-1 1,0 1 0,-1 0 0,1 0 0,0 0-1,-1-1 1,1 1 0,-1 0 0,1 0 0,-1 0-1,1 0 1,-1 0 0,0 0 0,0 0-1,1 0 1,-1 0 0,0 1 0,0-1 0,0 0-1,0 0 1,0 0 0,0 0 0,0 0 0,-1 0-1,1 0 1,0 0 0,-1 0 0,1 0-1,0 0 1,-1 0 0,-1 2 0,-26 48 321,5 0-144,18-42-192,4-7 1,0-1 0,0 1 0,0-1 0,0 1 0,0 0 0,1-1 0,-1 1 0,0 0 0,1 0 0,-1 3-1,1-2 86,3-6-76,-1 0-23,-1 2 10,0-1-1,0 1 1,-1 0-1,1 0 1,0 0-1,0 1 1,0-1-1,0 0 1,0 0-1,0 0 1,1 1-1,-1-1 1,0 0-1,0 1 1,2-1-1,42-16 287,-41 15-251,0 0 1,-1 0-1,1 0 1,0 1-1,0 0 1,0 0-1,0 0 1,1 0-1,-1 0 1,7 1-1,106 0 704,-114 0-944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0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2144,'0'0'699,"3"0"-417,25 0 2267,-25 0-1445,0 0-378,6 0-206,-4 1-405,-1-1 1,1 0 0,0 0-1,-1 0 1,1-1 0,-1 0-1,6-1 1,1-3-29,-8 4-61,1-1 0,-1 1 0,0 0 0,0 0 0,1 0 0,-1 0 0,1 1 0,-1-1 0,7 1 0,75 0 864,-84 0-882,0 0 0,-1 0 0,1 0 0,0 0-1,0 0 1,-1 0 0,1-1 0,0 1 0,0 0 0,-1 0-1,1-1 1,0 1 0,-1 0 0,2-1 0,1-6 91,-4 14-246,1-4-723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0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2912,'7'16'352,"6"30"592,-8-22-716,-1-1 0,-1 1 0,-1 39 0,-2 184 865,1-230-952,-2 0-1,-4 31 0,1-35 71,-10 25 0,6-18-46,-1 5-11,6-13-41,-1-1 0,-1 0 0,0 0-1,0 0 1,-1-1 0,-14 19 0,5-13-2,0-1 1,-1 0-1,-1-1 0,-1-1 0,0 0 0,-33 17 1,39-26-31,1 0-1,-1 0 1,0-1 0,0-1 0,0 0 0,0-1 0,0 0 0,-25-2 0,18 1 39,12 0-165,0 0 1,0-1 0,-11-2-1,16 3-59,-1-1 0,1 0 0,-1 0 0,1 0 0,0 0 0,-1 0 0,1-1-1,0 1 1,0-1 0,-4-3 0,3 1-49,0 0 0,0 0 0,0 0 1,0-1-1,-2-5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0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4384,'0'-35'2016,"0"53"-1440,17-18-480,-17 17 192,0 0-192,0 17-320,17-17 128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1443 2496,'0'0'784,"0"-3"-464,0-111 2832,0 111-3113,0-1 0,0 0 1,1 1-1,-1-1 0,1 1 0,0 0 1,0-1-1,3-5 0,2-8 109,-4 8-104,-1-1 0,0 1 1,-1-1-1,0-15 0,-1 3-9,0-47 55,5-87 108,7 60-299,-8 57 61,14-95 85,-8 91-20,13-85 25,-17 72-41,10-70-189,19-27 9,-31 144 186,0 0 0,0 0-1,1 1 1,0-1 0,0 1 0,1 0-1,9-12 1,-6 8 62,12-21 0,-17 28-72,0 1 0,0-1 0,0 1 0,0 0 0,0-1 0,1 2 0,0-1 0,0 0-1,0 1 1,0 0 0,7-4 0,-10 6-14,0 0 0,1 0 1,-1 0-1,0 0 0,1 0 0,-1 0 0,1 1 0,-1-1 1,1 0-1,-1 1 0,1 0 0,0-1 0,-1 1 0,1 0 1,0 0-1,-1 0 0,1 0 0,0 0 0,-1 0 0,1 0 1,-1 0-1,1 1 0,0-1 0,-1 1 0,1-1 0,1 2 1,5 1 11,-6-3 7,0 1-1,0 0 1,1 0 0,-1-1-1,0 1 1,0 1-1,-1-1 1,1 0-1,0 0 1,0 1-1,0-1 1,-1 1-1,1-1 1,1 3-1,-2-1 29,0 0 0,0-1 0,0 1 0,0 0 0,0 0 0,-1 0 0,1 0 0,-1 0 0,0 0-1,0 6 1,0 6 100,1-4-27,-1-1 0,0 1 1,-1-1-1,-2 12 0,1-16-184,0 0 0,-1 0 1,0 0-1,0-1 0,0 1 1,-1-1-1,-7 9 0,9-13 34,1 1-1,-1-1 1,1 1-1,0-1 1,-1 1-1,1-1 1,0 1-1,0 0 1,0 0-1,0-1 1,1 1-1,-1 0 1,0 0-1,1 0 0,-1 0 1,1 2-1,0-1-205,0 0 26,0-1 207,0-1 0,0 0 0,0 1 0,1-1-1,-1 1 1,1-1 0,-1 0 0,1 1 0,-1-1-1,1 0 1,0 1 0,-1-1 0,1 0-1,0 0 1,0 0 0,0 0 0,2 2 0,22 14-117,-14-11 72,4 5-77,24 13-63,-29-19 172,-1 1-1,1 0 0,-1 0 0,-1 1 1,11 11-1,-15-14 48,0-1 1,0 2 0,0-1-1,-1 0 1,0 1 0,0-1-1,0 1 1,3 7 0,0 1 103,-3-7-92,-2-6-25,-1 1 1,0-1 0,1 1-1,-1-1 1,1 1 0,-1-1-1,0 1 1,1-1 0,-1 1-1,0 0 1,0-1-1,1 1 1,-1-1 0,0 1-1,0 0 1,0-1 0,0 1-1,0 0 1,0-1 0,0 1-1,0 0 1,0-1-1,0 1 1,0 0 0,0-1-1,0 1 1,-1-1 0,1 1-1,0 0 1,0-1 0,-1 1-1,1-1 1,0 1 0,-1-1-1,1 1 1,-1-1-1,1 1 1,-1-1 0,1 1-1,-1-1 1,1 1 0,-1-1-1,1 0 1,-1 1 0,1-1-1,-1 0 1,-1 1-1,-12 11 218,12-10-204,0-1 0,1 1-1,-1 0 1,-1 0 0,1-1 0,0 1 0,0-1 0,-5 2-1,3-2 11,-1 0-1,1 0 1,-1-1-1,-8 0 1,7 0 49,-1 0 0,1 1 0,-9 1 0,4 1 15,-12 2 110,-8-10 227,24 3-349,1 1 0,-1 0 0,-10-1-1,-34 2 119,49 0-205,0 0 1,1 0-1,-1 0 1,1 0-1,-1-1 0,1 1 1,-1 0-1,1-1 1,-2 0-1,-3-2-21,-4-2-91,8 8 117,2 5 190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0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3136,'-34'0'1440,"17"34"-1248,17-17 320,-17 0-320,17 0-96,0 0-32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0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4224,'-17'0'1920,"34"17"-1664,17-17 1056,0 0-768,34 0 128,0 0-384,18 0 224,-1 0-288,0-17 224,0 17-224,-34 0-288,1 0 32,-18 0-1824,-17 0 992,-17 17-2656,0 17 1984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0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2496,'-6'11'295,"4"-7"-160,-1 0 0,1 0 0,0 1-1,1-1 1,-3 7 0,-24 48 846,27-56-894,0 0 1,0 0-1,1 0 0,-1 0 1,1 0-1,-1 0 0,1 0 1,0 1-1,0-1 0,1 5 1,0 7 204,-1-3-137,-1-1 0,-1 0-1,0 1 1,0-1 0,-5 12-1,6-16 70,0-1-1,0 1 0,0 0 0,1 0 0,1 7 0,2-22 230,1 5-329,3-3 30,-6 5-140,-1-1 0,1 1 0,-1 0 0,0-1 0,0 1 0,0 0 1,1-1-1,-1 1 0,-1-3 0,1 0 12,0 1-1,0-1 1,0 1 0,1-1-1,-1 1 1,1 0 0,1-5-1,1-2-4,1 0 0,1 1 0,-1 0 0,1 0 0,1 0 0,0 0 0,0 1 0,1 0 0,0 0 0,0 1 0,1 0-1,12-9 1,-1 3 162,1 1-1,0 1 1,0 2-1,32-12 0,-21 9-5,-21 8-139,0 0 0,1 1 0,-1 0 0,1 0 0,-1 1 0,13-1 0,31 3-278,-37 0-181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0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 3808,'28'-14'1227,"-27"14"-1214,-1 0 1,0 0 0,1-1 0,-1 1 0,1 0 0,-1 0 0,1 0-1,-1 0 1,0 0 0,1-1 0,-1 1 0,1 0 0,-1 0 0,1 0 0,-1 0-1,0 0 1,1 1 0,-1-1 0,1 0 0,-1 0 0,1 0 0,-1 0-1,0 0 1,1 1 0,-1-1 0,1 0 0,-1 0 0,0 1 0,1-1 0,-1 0-1,0 0 1,1 1 0,-1-1 0,1 1 0,11 7 131,-1 0 0,0 1 0,0 0 0,17 20 0,6 19 384,-22-31-175,13 17 0,-8-13-151,-1 0-1,-1 1 0,-1 0 0,-1 2 1,12 29-1,-19-40-141,4 10 29,39 90 327,-37-77-205,-2 1 1,-2 0 0,-1 0-1,2 42 1,-7-24 39,-2 0-1,-8 67 1,-15 25 111,17-123-269,0-1 0,-2 0-1,-1 0 1,-13 24 0,2-14-167,-1 0 1,-2-1-1,-2-1 0,0-2 0,-2 0 0,-1-2 0,-2-1 0,-55 38 0,63-50-913,0-2-1,-36 16 0,-41 8-1114,95-35 2048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3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2304,'0'0'1056,"-17"51"-896,17-17-192,0-17 0,0 17 224,0 18-96,0-18-32,0 0-32,0 17 96,0-17-64,-17-17-224,17 17 64</inkml:trace>
  <inkml:trace contextRef="#ctx0" brushRef="#br0" timeOffset="1">1 256 3392,'34'0'1536,"0"0"-1312,0 0 128,-17 17-224,17-17 160,17 0-160,1 0-416,-1 0 160,17-17-2784,0 17 1600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1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17 190 3328,'-14'0'1061,"14"0"-1053,0 0-1,0 0 1,0 0-1,0 0 1,0 0-1,0 0 1,0 0-1,-1 0 1,1 0-1,0 0 1,0 0-1,0 0 1,0 0-1,0 0 0,0 0 1,0 0-1,0 0 1,0 0-1,-1 0 1,1 0-1,0 0 1,0 0-1,0 1 1,0-1-1,0 0 1,0 0-1,0 0 1,0 0-1,0 0 1,0 0-1,0 0 1,0 0-1,-1 0 1,1 0-1,0 0 1,0 0-1,0 0 1,0 1-1,0-1 1,0 0-1,0 0 1,0 0-1,0 0 1,0 0-1,0 0 1,0 0-1,0 0 0,0 0 1,0 1-1,0-1 1,0 0-1,0 0 1,0 0-1,0 0 1,0 0-1,0 0 1,0 12 205,3-7-21,9 10-58,-9-8-33,1 0 73,9-2-8,-11-5-149,5 3 65,0-1-8,0 1 1,1-1-1,-1-1 0,0 1 1,0-1-1,12 0 1,165-1 319,-155-2-322,0-1 0,-1-1 0,1-2 0,-1-1 0,-1-1 0,1-1 0,41-21 0,-67 30-59,-1-1-1,1 0 0,-1 0 1,1 0-1,-1 1 0,0-2 1,1 1-1,-1 0 0,0 0 1,0 0-1,0-1 0,0 1 1,0 0-1,0-1 0,0 1 1,0-1-1,0-1 0,0-1 15,0 0 0,-1 0-1,0 1 1,0-1 0,0 0 0,0-4-1,-1-10 205,1 16-216,0 0 0,0-1 0,-1 1-1,1 0 1,-1 0 0,1-1 0,-1 1-1,0 0 1,0 0 0,0 0-1,0 0 1,0 0 0,0 0 0,-3-3-1,0 1 28,0 0-1,0 0 1,-10-6 0,8 5-3,-26-18 126,24 19-139,0-1-1,0 1 0,-1 1 0,1 0 0,-1 0 1,0 0-1,0 1 0,0 1 0,0-1 1,-18 1-1,1 0 13,15 0-26,0 1-1,0 0 0,0 0 0,0 1 1,0 1-1,-14 3 0,16-2-36,-1 2 0,1-1-1,0 1 1,0 0 0,1 1-1,-1 0 1,1 1 0,1 0 0,-1 0-1,1 0 1,0 1 0,1 0 0,0 0-1,-7 12 1,1 3 28,1-1 1,1 2-1,1-1 0,-11 46 0,13-42 85,-4 47 0,10-60-42,0 0-1,1 0 0,1 0 1,0-1-1,5 21 0,-3-23 21,1 0 1,0-1-1,1 1 0,0-1 0,0 0 0,1 0 0,0-1 0,1 0 0,0 0 0,1 0 0,0-1 0,0 0 0,0-1 0,1 0 0,0 0 1,1-1-1,12 7 0,-4-6 37,1 0 1,0-2 0,0 0 0,29 3-1,82 0 461,-48-11 114,-59 0-446,25-8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1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3808,'-17'-17'1728,"34"34"-1504,0 0 160,0-17-256,17 0-96,0 0-64,18-17 736,-1 17-384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1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409 273 4064,'0'43'1307,"-3"-23"-801,-2 6-226,1 1 0,1 0 0,1 41 0,3-44-147,-1-1 54,-4 46 0,-7-3 143,7-31-191,0-3 269,-8 37 0,8-49-251,2-12-11,0 1 0,0-1 0,0 0 0,-1 0 0,0 0 1,-1 0-1,0-1 0,-7 11 0,7-12-73,-1-1 0,1 0-1,-1 0 1,-1 0 0,1-1 0,0 1-1,-1-1 1,0 0 0,0-1 0,0 0 0,-1 0-1,1 0 1,-1-1 0,0 0 0,1 0-1,-1 0 1,0-1 0,0 0 0,0-1-1,0 1 1,0-1 0,0-1 0,0 1 0,0-1-1,0 0 1,0-1 0,0 0 0,1 0-1,-1 0 1,-7-4 0,7 1-67,-1 0-1,0 0 1,1 0 0,0-1-1,0 0 1,1-1 0,0 1-1,-10-14 1,10 10-452,-1 0 0,1 0 1,1-1-1,0 1 0,-7-22 0,10 24 87,0 0-1,1 0 1,1 0-1,-1-14 1</inkml:trace>
  <inkml:trace contextRef="#ctx0" brushRef="#br0" timeOffset="1">426 35 5312,'0'-34'2400,"-17"34"-1120,17 17-1120,17-17-96,17 17-6112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1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121 769 3232,'-42'57'1035,"41"-57"-1013,0 1 0,1 0 0,-1-1 0,0 1 0,1 0 1,-1 0-1,1-1 0,-1 1 0,1 0 0,-1 0 0,1 0 1,0 0-1,-1 0 0,1 0 0,0 0 0,0-1 1,-1 1-1,1 2 0,0 0-13,0-1 1,0 1 0,0 0-1,-1 0 1,1-1-1,-1 1 1,0 0 0,0-1-1,0 1 1,0-1-1,0 1 1,0-1 0,-1 1-1,-2 2 1,1 1-79,3 5-17,0-8 529,0-6-299,0-1-118,1 2 80,-1-1 0,0 0 0,0 1 1,0-1-1,-1 1 0,1-1 0,-1 1 0,-1-5 0,-2-1 178,-9-21 925,3 6-775,6 16-359,1 0-1,0 0 0,0 0 0,-2-10 1,2-6 72,2 0 1,2-31 0,-1 23-111,0 16-87,0 0 1,1-1-1,1 1 1,1 0-1,0 0 1,5-16-1,8-23 44,-11 34 19,1 1-1,0 0 0,15-28 0,-4 12 92,14-44 0,-27 68-52,2-10 30,2 0-1,0 1 1,20-37-1,-10 40-50,-7 8 2,11-19 117,-12 20-169,-1 0 0,1 1 1,1 0-1,-1 0 0,20-7 1,-27 13 15,1 0 0,-1 0 0,0 0 0,1 1-1,-1 0 1,1-1 0,-1 1 0,1 1 0,-1-1 0,1 0 0,-1 1 0,0 0 0,4 1 0,-6-2 12,1 1-1,-1-1 1,0 1 0,0 0-1,0 0 1,0-1 0,1 1-1,-1 0 1,-1 0 0,1 0-1,0 0 1,0 0 0,0 1-1,0-1 1,-1 0 0,1 0-1,0 0 1,-1 1 0,0-1-1,1 0 1,-1 1 0,1-1-1,-1 3 1,1 3 82,-1 1 0,1 0 0,-2 9 0,0-2 9,1-11-65,1 0 0,-1-1-1,-1 1 1,1 0 0,0 0 0,-1 0 0,0-1 0,0 1-1,0 0 1,0-1 0,-1 1 0,0-1 0,1 1 0,-1-1-1,0 0 1,-4 4 0,-25 16 162,14-10-134,8-5-27,-1-1 1,-1 1-1,-10 4 0,-30 20 236,50-32-276,1 0-1,-1 0 0,1 1 1,0-1-1,-1 0 0,1 0 1,-1 0-1,1 1 0,-1-1 1,1 0-1,0 0 0,-1 0 1,1 0-1,-1 0 0,1 0 0,-1 0 1,1 0-1,-1 0 0,1 0 1,-1 0-1,1 0 0,-1-1 1,1 1-1,0 0 0,-1 0 1,1 0-1,-1 0 0,1-1 1,0 1-1,-1 0 0,1-1 1,-1 1-1,1 0 0,0-1 1,0 1-1,-1 0 0,1-1 1,0 1-1,-1 0 0,1-1 1,0 1-1,0-1 0,0 1 0,0-1 1,-1 1-1,1-1 0,0 1 1,0 0-1,0-1 0,0 1 1,0-1-1,0 1 0,0-1 1,0 1-1,0-1 0,1 0 1,-1 1 0,-1 0 0,1 0 0,0 0 0,0 0 0,0 0 0,0 0 0,0 0-1,0-1 1,0 1 0,0 0 0,0 0 0,0 0 0,0 0 0,0 0 0,0 0 0,0 0 0,0 0 0,0 0 0,0 0 0,0-1 0,1 1 0,-1 0 0,0 0 0,0 0 0,0 0 0,0 0 0,0 0 0,0 0 0,0 0 0,0 0 0,0 0 0,0 0 0,0 0 0,0-1 0,0 1 0,0 0 0,1 0 0,-1 0 0,0 0 0,0 0 0,0 0 0,0 0 0,0 0 0,0 0 0,0 0 0,0 0 0,0 0 0,1 0 0,-1 0-1,0 0 1,0 0 0,0 0 0,0 0 0,0 0 0,0 0 0,0 0 0,19 0-41,-6 0-57,24 2 1,-33-2 77,1 1-1,-1 0 1,0 0 0,1 1 0,-1-1 0,0 1-1,0 0 1,0 0 0,6 4 0,-2 1-41,0 0 0,0 0 0,-1 1 0,0 0 0,-1 0 0,8 12 0,-10-13 25,-1-1 0,1 0 0,-1 1 0,-1-1 0,1 1-1,-1 0 1,0 0 0,-1 0 0,1 0 0,-1 9 0,-1-13 66,0 1 0,0-1-1,0 0 1,-1 0 0,0 1 0,1-1 0,-1 0 0,0 0 0,-1 0 0,1 0 0,0 0 0,-1 0 0,0-1-1,-2 4 1,3-4 2,-1 1 13,0-1 1,0 1-1,0-1 1,0 1 0,0-1-1,-1 0 1,1 0-1,-1 0 1,1-1-1,-1 1 1,0 0 0,-5 1-1,1-1 36,0 0-1,0 0 0,-13 0 1,-2 1 58,-4 3 162,19-4-194,1 0-1,-1 0 1,0-1 0,-11 0 0,1 0 139,9-1-109,0 0-1,-14-1 1,20 1-120,1 0 1,-1 0-1,1-1 1,-1 1-1,1-1 1,-1 1-1,1-1 0,0 1 1,-1-1-1,1 0 1,0 0-1,0 1 1,-1-1-1,1 0 1,0 0-1,0 0 0,0-1 1,0 1-1,0 0 1,-1-2-1,2 3-12,-1-1 0,1 0 0,0 1 0,-1-1 0,1 0 0,0 1 0,0-1 0,-1 0 0,1 0 0,0 1 0,0-1 0,0 0 0,0 0 0,0 1 0,0-1 0,0 0 0,0 0 0,0 1 0,1-1 0,-1 0 0,0 1 0,0-1 0,1 0 0,-1 1 0,0-1 0,1 0 0,-1 1 0,0-1 0,1 0 0,-1 1 0,1-1 0,-1 1 0,1-1 0,0 0 0,3-1-28,-1 1 0,0-1 0,0 1 0,1-1 1,6 0-1,5-4-439,-2-8-780,-4 3 268,-5 7 705,0 1-1,1 0 0,-1 1 0,0-1 1,7-2-1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1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2816,'14'-14'917,"-11"11"-565,-3 6-112,0 349 2315,0-350-2511,0-1 0,0 1 0,0 0 0,0 0 1,0-1-1,1 1 0,-1 0 0,1-1 0,-1 1 0,1 0 0,0-1 1,-1 1-1,1-1 0,0 1 0,0-1 0,0 1 0,0-1 1,0 0-1,3 2 0,-4-2-15,3 2 728,0-3-181,-3 0-541,1 0-1,0 0 1,-1 0-1,1 0 1,-1 0-1,1 0 1,-1 0-1,1 0 1,-1 0-1,1-1 1,-1 1-1,1 0 1,-1 0-1,1 0 1,-1-1-1,1 1 1,0-1-1,5-12 464,-5 9-422,6-13 42,1 0 1,0 0 0,1 1 0,1 0 0,1 1-1,0 0 1,0 1 0,2 0 0,0 1 0,22-18-1,11-3-187,-38 27 65,-5 5 6,0-1 0,-1 1 0,1-1 0,0 1 0,1 0 1,-1 0-1,0 0 0,0 1 0,1-1 0,-1 1 0,1 0 0,0 0 0,-1 0 1,1 0-1,0 1 0,6-1 0,8 0 250,18 1-363,-34 0-18,1 0-1,-1 0 1,1 1 0,0-1-1,-1 1 1,1-1 0,-1 1 0,1 0-1,2 2 1,-2-1 26,-1 0 0,0 0 0,0 1 0,0-1 0,0 1 0,-1 0 1,1-1-1,-1 1 0,2 3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2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735 171 1472,'0'-54'1520,"0"54"-1500,0-1-1,0 1 1,0-1-1,0 1 1,0-1 0,0 1-1,0-1 1,0 1-1,0 0 1,0-1 0,0 1-1,-1-1 1,1 1-1,0-1 1,0 1 0,0 0-1,-1-1 1,1 1 0,0-1-1,0 1 1,-1 0-1,1-1 1,0 1 0,-1 0-1,1 0 1,0-1-1,-1 1 1,1 0 0,-1 0-1,0-1 1,-6-4 300,2-2-103,5 7-204,0-1 0,-1 1-1,1-1 1,0 1 0,-1-1-1,1 1 1,0-1 0,-1 1 0,1 0-1,0-1 1,-1 1 0,1 0-1,-1-1 1,1 1 0,-1 0-1,1-1 1,-1 1 0,1 0 0,-1 0-1,1 0 1,-1 0 0,1 0-1,-1-1 1,1 1 0,-1 0 0,1 0-1,-1 0 1,1 0 0,-1 0-1,0 0 1,0 1 0,-2-1 23,-1-1 0,1 1 0,-1 0 0,1-1 0,0 0 0,-1 0 0,-4-2 1,-14-4 69,4 4-97,0 2 0,-32 1 0,22 1-68,-32 0 97,24 0 359,-58-6-1,59-1-280,22 3-64,-1 1 1,1 0-1,-17 1 1,21 1-4,1-1 1,-1 0-1,1 0 1,0 0-1,-1-1 0,1-1 1,0 1-1,0-1 1,0-1-1,0 1 0,1-1 1,0-1-1,-1 1 1,-10-11-1,12 13-156,-22 2-175,28 0 280,0 0 0,0 0 0,0-1 0,0 1 0,0 0 0,-1 0 0,1 0 0,0 0 0,0 0 0,0 0 0,0 0 0,0 0 0,0 0 0,0 0 0,0 0 0,0 0 0,-1 0 0,1 0 0,0 1 1,0-1-1,0 0 0,0 0 0,0 0 0,0 0 0,0 0 0,0 0 0,0 0 0,0 0 0,0 0 0,-1 0 0,1 0 0,0 0 0,0 0 0,0 0 0,0 0 0,0 1 0,0-1 0,0 0 0,0 0 0,0 0 0,0 0 0,0 0 0,0 0 0,0 0 0,0 0 0,0 0 0,0 1 0,0-1 1,0 0-1,0 0 0,0 0 0,0 0 0,0 0 0,0 0 0,0 0 0,0 0 0,0 22-100,-1-11 71,1 0 1,0 0-1,4 20 1,-1-18 12,1 5 3,-1 0-1,1 32 1,-3-7 28,0-18 18,-1 0 0,-5 36 0,0-29 10,-2 0 0,-12 37 0,5-32 2,11-24-8,2-9-17,0 0 0,0 0 0,0 0 0,-1 0 0,1 0 0,-1 0 0,0 0 0,-4 5 0,-8 17 131,13-26-143,1 1-1,-1 0 0,1 0 0,-1-1 1,1 1-1,0 0 0,-1 0 0,1 0 1,0 0-1,0 0 0,0 0 0,0-1 1,0 1-1,-1 0 0,1 0 0,1 0 1,-1 0-1,0 0 0,0 1 0,1 2 8,-1-3-11,0 0 0,0 0 0,0 0-1,0 0 1,0 0 0,0 0 0,0 0 0,0 0 0,1 0 0,-1-1 0,0 1 0,1 0 0,0 2-1,0-3 2,1 1 0,-1-1 0,1 1 0,0-1 0,-1 1 0,1-1 0,-1 0 0,1 0 0,0 0-1,-1 0 1,1 0 0,3 0 0,5-1 23,6 1-9,1 0-94,32 3-1,5 9 19,12-7 208,2 7-31,-26-8-60,31 5 4,-64-7-51,1 1 0,-1 0 0,0 0 0,0 0 0,15 9 0,10 14 59,-12-15 100,0 8-72,-10-6-20,3 1-40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2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52 2240,'-34'-17'1152,"17"17"-544,34 0 384,0-17-704,17 17 288,1 0-320,16 0 64,0 0-192,17-17 224,-17 17-224,0 0 256,0 17-256,-16-17 32,-1 0-96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2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85 2304,'-34'-51'1056,"17"34"800,34 17-1248,17-17 0,-17 34-352,34-17-32,-17 0-128,17 0 352,1 0-256,-1 0 352,0 0-320,0 0-1376,0 0 608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2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3808,'0'0'1728,"17"17"-608,0-17-768,0 0-64,0 0-192,0 17 352,17-17-256,-17 17 416,0 0-352</inkml:trace>
  <inkml:trace contextRef="#ctx0" brushRef="#br0" timeOffset="1">1 308 3712,'0'0'1696,"34"0"-1472,-17 0 608,0 0-512,17 0 64,0-17-224,0 17 384,0-17-288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 1824,'-14'0'587,"11"0"1834,0 0-2176,-4 0-462,14 0 136,-4 0 928,0 0-441,27 0 75,-14 1-456,1 0 0,-1-2 0,24-3 0,-16-1 78,1 1 0,48-1 0,27 7 31,-67 1-104,56 3 57,5-11 57,-40 1-64,295 0-55,-201 6-50,917-2 1001,-1062 0-950,-1 0 0,0-1-1,0 1 1,0 0 0,0-1 0,0 1-1,0-1 1,0 1 0,0-1 0,0 0 0,4-2-1,5-1 103,2 6-32,-13-1-89,1-1 0,0 0 1,-1 0-1,1 0 0,-1 1 0,1-1 1,0 0-1,-1 0 0,1 0 0,0 0 1,-1 0-1,1 0 0,0 0 0,-1 0 1,1-1-1,0 1 0,-1 0 0,1 0 1,-1 0-1,1-1 0,-1 1 0,1 0 0,0-1 1,-1 1-1,1-1 0,-1 1 0,1 0 1,-1-1-1,0 1 0,1-2 0,2 0 169,-6-1-240,1 0-239,-6-3 465,8 7-296,-1-1 1,1 0-1,0 1 1,-1-1 0,1 1-1,0-1 1,-1 1-1,1-1 1,0 1 0,-1-1-1,1 1 1,0-1-1,0 1 1,0-1-1,0 1 1,0-1 0,0 1-1,0-1 1,0 1-1,0 0 1,0-1-1,0 1 1,0-1 0,0 1-1,0 0 1,0 14-1595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3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35 2240,'0'-28'720,"0"27"-715,0 1 0,0 0 0,0 0 0,1 0 0,-1 0 0,0 0 0,0 0 0,0-1 0,0 1 0,0 0 0,0 0 0,0 0 0,0 0 0,0 0 0,0-1 1,0 1-1,0 0 0,0 0 0,0 0 0,0 0 0,0 0 0,0-1 0,0 1 0,0 0 0,0 0 0,0 0 0,0 0 0,0 0 0,0-1 0,-1 1 0,1 0 0,0 0 0,0 0 0,0 0 0,0 0 0,0 0 0,0 0 0,0-1 0,0 1 0,-1 0 0,1 0 0,0 0 0,0 0 1,0 0-1,0 0 0,0 0 0,-1 0 0,1 0 0,0 0 0,0 0 0,0 0 0,0 0 0,-1 0 0,-5 0 57,-12 1 442,18 0-486,-1-1 1,1 0-1,-1 1 1,1-1-1,-1 1 1,1-1-1,-1 1 1,1-1 0,0 1-1,-1-1 1,1 1-1,0-1 1,-1 1-1,1-1 1,0 1-1,0 0 1,-1-1 0,1 1-1,0 0 1,0-1-1,0 1 1,0 0-1,0-1 1,0 1-1,0-1 1,0 2 0,0 8 208,0-6-206,1 0-1,-1-1 1,0 1-1,-1-1 1,1 1-1,-1-1 1,1 1-1,-1-1 1,0 0-1,0 1 1,-1-1-1,1 0 1,-1 0-1,1 0 1,-1 0-1,-3 4 1,2-1-5,-1 1 1,2-1-1,-1 1 1,1 0-1,-3 12 1,3-10 63,-1 1 1,0-1-1,-4 10 1,-8 9 225,8-15-249,0 0 0,1 1-1,-7 21 1,7-1-36,-5 0 214,5 0-155,1-16-209,2-11 144,2-1 1,-1 1-1,1-1 0,0 1 0,0 13 1,1-20-12,0 1 0,-1-1 0,1 1-1,0-1 1,1 1 0,-1-1 0,0 1 0,0-1 0,0 1 0,0-1 0,0 1 0,0-1-1,1 1 1,-1-1 0,0 1 0,0-1 0,1 1 0,-1-1 0,0 0 0,0 1 0,1-1 0,-1 0-1,1 1 1,-1-1 0,0 0 0,1 1 0,-1-1 0,1 0 0,0 1 0,20 0-135,-12-1 118,-3-1-12,0 0 0,1 0 0,-1-1 0,0 0 0,0 0 0,0 0 0,0-1 0,-1 0 0,1 0 0,-1-1 0,1 1 0,5-7 0,54-38-444,-58 43 446,0 0 0,0-1 0,-1 0 1,8-9-1,-4 4-7,-6 7 21,0 1 1,0 0 0,0 0 0,1 0 0,7-4 0,7-4 83,-17 8 234,-4 6-37,-2-1-161,3-1-75,0-1 0,0 1 0,0 0 1,0 0-1,0 0 0,0 0 0,0 0 0,0 0 0,1 0 0,-1 0 0,0 0 0,1 0 0,-1 1 0,0-1 0,1 1 0,-29 75 535,29-76-572,-1 0 0,1 1 0,0-1 0,0 0 0,-1 0 0,1 0 0,0 0 0,0 1-1,0-1 1,0 0 0,1 0 0,-1 0 0,0 0 0,0 1 0,1-1 0,-1 0 0,0 0 0,1 0 0,-1 0 0,1 0 0,0 0 0,-1 0-1,1 0 1,1 2 0,4 4 60,-4-2-27,-2-4-28,1 0 1,-1 0-1,0-1 0,1 1 0,-1 0 1,0-1-1,1 1 0,-1-1 0,1 1 1,-1 0-1,1-1 0,-1 1 1,1-1-1,-1 1 0,1-1 0,0 0 1,-1 1-1,1-1 0,0 0 0,-1 1 1,2-1-1,3 3-2,-4-3-2,0 1 4,0 0 0,-1-1 0,1 1 0,0-1 0,0 1 0,0-1 1,0 1-1,0-1 0,0 0 0,0 0 0,0 1 0,0-1 0,0 0 0,0 0 0,0 0 0,0 0 0,0 0 0,0 0 0,0 0 0,0 0 0,0 0 0,0-1 1,0 1-1,0 0 0,0-1 0,1 0 0,7-2 41,2 1 1,10-5-7,-18 5-42,0 0 0,0 0 0,1 0 0,-1-1 0,5-5 0,-3 2-29,1 1 1,-1 0 0,9-5-1,-1 2-131,-7 4 134,1 0-1,-1 0 1,9-8-1,-13 10 28,0 0 1,-1 1-1,1-1 0,-1 0 1,0 0-1,1 0 0,-1 0 1,0 0-1,0 0 0,0 0 1,-1 0-1,1-1 0,0 1 1,-1 0-1,0 0 0,1-5 1,-1 6-7,0 1 0,0-1 0,0 1 0,0-1 0,0 0 0,0 1 0,0-1 1,0 1-1,-1-1 0,1 1 0,0-1 0,0 0 0,-1 1 0,1-1 0,0 1 0,0-1 1,-1 1-1,1 0 0,-1-1 0,1 0 0,-1 1 8,1 0 1,0 0-1,-1 0 1,1 0 0,0-1-1,0 1 1,-1 0-1,1 0 1,0 0-1,-1 0 1,1 0-1,0 0 1,-1 0-1,1 0 1,0 0-1,-1 0 1,1 0-1,0 0 1,0 0-1,-1 1 1,1-1-1,0 0 1,-1 0 0,1 0-1,0 0 1,0 0-1,-1 1 1,0 0-14,1 0 1,-1 0-1,0-1 0,1 1 1,-1 0-1,1 0 1,0 0-1,-1 0 1,1 0-1,0 0 0,-1 0 1,1 0-1,0 1 1,0-1-1,0 0 1,0 0-1,0 0 1,0 0-1,0 0 0,0 0 1,1 0-1,-1 0 1,0 0-1,1 0 1,-1 0-1,0 0 0,1 0 1,-1 0-1,2 1 1,9 15 113,-10-15-107,1 0 0,-1 1 0,1-1-1,-1 0 1,1 0 0,0 0 0,-1-1-1,1 1 1,0 0 0,0-1 0,0 1 0,1-1-1,-1 0 1,0 1 0,1-1 0,-1 0 0,0-1-1,1 1 1,3 1 0,4-1 11,0 0 1,1 0-1,16-2 1,-6 1 171,-21 0-176,21 1 49,-1-1-1,0-2 1,0 1-1,0-2 1,33-9-1,-28 3-1,35-16 0,-38 15 23,-13 7-72,-1 0-1,0-1 1,10-7-1,-17 10 3,1 0 0,-1 0-1,1 0 1,-1 0 0,0 0-1,1-1 1,-1 1 0,0-1 0,0 1-1,0-1 1,0 1 0,0-1 0,0 0-1,-1 1 1,1-1 0,-1 0 0,1 0-1,-1 1 1,1-1 0,-1-3-1,0 2-37,3 6-267,14 7 126,-14-9 196,0 0 1,-1 1 0,1-1-1,0 1 1,-1 0 0,1 0-1,-1 0 1,1 0 0,-1 0-1,3 5 1,3 5 175,-4-6-69,0 1 1,0-1-1,0 0 1,9 8-1,56 49 438,-59-56-515,0 1-1,0-1 1,1-1-1,-1 0 1,21 8-1,1-8-63,-16-4-5,-1 2-2,10 1-13,7-11 10,-19 3 20,-1 1 37,-8 1-285,0 1 0,0-1 1,0 0-1,0-1 0,0 1 0,0-1 1,-1 1-1,1-1 0,6-5 0,21-10-1244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3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1 736,'-1'28'339,"1"-22"-266,-1 0 0,1 0-1,0 0 1,1 1 0,0-1-1,2 11 1,1-8 55,1 5 155,-10 12 401,3-19-483,0 0 0,1 0 0,-1 11 0,3-5 265,-2 0 0,0 0 0,-4 24 1,4-33-394,0-1 1,-1 1-1,1-1 1,0 1 0,-1-1-1,0 0 1,0 1 0,0-1-1,0 0 1,0-1-1,-1 1 1,1 0 0,-1 0-1,0-1 1,0 0 0,0 0-1,0 1 1,-4 1-1,4-3-35,0 0-1,0-1 1,0 1-1,0 0 1,-1-1-1,1 0 0,0 0 1,0 0-1,-1 0 1,-3-1-1,-2 0 63,8 2-89,-1-1 0,1-1 0,-1 1 0,1 0 0,0 0 0,-1 0 0,1-1 0,0 1 0,0-1 0,-1 1 0,1-1 0,0 1 0,0-1 0,0 0 0,-1 0-1,1 1 1,0-1 0,0 0 0,0 0 0,1 0 0,-1 0 0,0 0 0,0 0 0,0 0 0,1-1 0,-2-1 0,-4-6 61,-14-5 14,13 6-106,1 0 1,-9-16-1,-5-13-49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3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3328,'0'0'1696,"17"0"-1536,-17 17-128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3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2816,'-14'0'917,"11"0"123,1 0-725,0 0-273,0 1-1,0-1 1,0 0 0,1 1 0,-1 0 0,0-1-1,0 1 1,1 0 0,-1 0 0,-2 2-1,-6 2 44,-1 0 17,9-4-92,1-1 0,-1 1 0,1 0 0,-1-1 0,1 1 0,-1 0 0,1 0 0,0 0 0,-1 0 0,1 0-1,0 1 1,0-1 0,0 0 0,0 0 0,-2 3 0,-28 44 385,30-45-371,0 0 0,0 1 0,1-1 0,-1 0 0,1 0 0,-1 0 1,1 0-1,0 1 0,1-1 0,-1 4 0,1 3 4,-1-9-24,0 1 0,0 0 0,0 0 1,1 0-1,-1-1 0,0 1 0,1 0 0,-1 0 0,1-1 0,0 1 0,0 0 1,-1-1-1,1 1 0,2 2 0,2 4 25,0 4 38,-5-11-61,0 0-1,1 0 0,-1 0 1,0 0-1,1 0 1,-1 0-1,1 0 0,0 0 1,-1 0-1,1 0 1,0 0-1,-1 0 1,1-1-1,0 1 0,0 0 1,0 0-1,0-1 1,-1 1-1,1-1 0,0 1 1,0-1-1,0 1 1,2 0-1,6 0 48,0 1-1,0-2 0,0 1 1,16-2-1,-4 1-21,11 0-228,-29 0 176,-3 2-97,-1-1 117,1-1 0,0 1-1,0-1 1,0 1-1,0-1 1,0 1 0,1-1-1,-1 1 1,0-1-1,0 0 1,0 1 0,0-1-1,0 1 1,0-1-1,1 1 1,-1-1 0,0 0-1,0 1 1,1-1-1,-1 0 1,0 1 0,1-1-1,-1 0 1,0 1-1,1-1 1,-1 0 0,0 0-1,1 1 1,-1-1-1,1 0 1,7 5 82,-3 10 47,7-1 138,-7-11-74,41-3 224,-43 0-394,-1 0 0,1 0-1,0-1 1,0 1 0,-1 0-1,1-1 1,0 0 0,-1 1-1,1-1 1,-1 0 0,1-1-1,-1 1 1,1 0 0,-1-1-1,0 1 1,3-3 0,-2 2 21,0 0 1,0-1-1,0 1 0,1 1 1,-1-1-1,6-2 0,5 1 45,-12 3-68,1-1-1,0 1 1,-1-1-1,1 0 0,-1 0 1,0 0-1,4-2 1,-5 2-14,0 0 0,0 1 0,0-1 0,0 0 0,0 0 1,-1 0-1,1 0 0,0 0 0,-1-1 0,1 1 0,-1 0 1,1 0-1,-1 0 0,0 0 0,1-1 0,-1 1 0,0 0 0,0 0 1,0-1-1,0 1 0,0-1 0,0-1 0,-1 0 0,1 1 0,-1-1 0,0 1 0,0-1 0,0 1 0,0 0 0,0-1 0,0 1 0,-1 0 0,1 0 0,-1 0 0,1 0 0,-1 0 0,0 0 0,0 0 0,-3-2 0,-1-2 46,0 3 17,5 3-65,-1 0 0,1 0-1,0 0 1,-1 0 0,1-1-1,0 1 1,0 0 0,-1-1-1,1 0 1,0 1 0,0-1-1,-1 1 1,1-1 0,0 0-1,0 0 1,0 0 0,0 0-1,0 0 1,0 0 0,0 0-1,1 0 1,-1 0 0,0 0-1,0 0 1,1-1-1,-1 1 1,1 0 0,-1 0-1,1-1 1,0 1 0,-1 0-1,1-1 1,0 1 0,0-2-1,0 0 35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3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28 1888,'-15'-15'613,"16"15"-569,-1 0 0,1-1-1,-1 1 1,1 0 0,0 0 0,-1-1-1,1 1 1,-1 0 0,1 0 0,-1 0-1,1 0 1,0-1 0,-1 1 0,1 0-1,-1 0 1,1 0 0,1 1 690,-14-1-398,12 0-332,0 0 0,0 0 0,0 0 0,0 0 0,0 0 0,0 0 0,0 0 0,0 0 0,0 0 0,-1 0 0,1 0 0,0 0 0,0 0 0,0 0 0,0 0 0,0 0 0,0 0 0,0 0 0,0 0 0,0 0 0,-1 0 0,1 0 0,0 0 0,0 0 0,0-1 0,0 1 0,0 0 0,0 0 0,0 0 0,0 0 0,0 0 0,0 0 0,0 0 0,0 0 0,0 0 0,0 0 0,0 0 0,-1 0 0,1-1 0,0 1 0,0 0 1,0 0-1,0 0 0,0 0 0,0 0 0,0 0 0,0 0 0,0 0 0,0 0 0,0-1 0,0 1 0,0 0 0,0 0 0,0 0 0,0 0 0,1 0 0,-1-7 235,-1 8-130,1 0-81,-1 0 1,1 0-1,-1-1 0,0 1 0,1-1 0,-1 1 1,0-1-1,0 1 0,1-1 0,-1 1 1,0-1-1,0 0 0,0 1 0,0-1 0,0 0 1,1 0-1,-1 1 0,0-1 0,0 0 1,0 0-1,0 0 0,-1 0 0,-44 0 415,41 2-417,-10 10-20,10-10-8,4-1-1,1-1 0,-1 0 0,0 0 0,1 1 0,-1-1 0,0 1 0,1-1 0,-1 0 0,0 1 0,1-1 0,-1 1 0,1-1 0,-1 1 0,1 0 0,-1-1 0,1 1 0,0 0 0,-1-1 0,1 1 0,0 0 0,-1 0 0,-2 5-15,3-5 14,-1 0 0,0 0-1,1 0 1,-1 0-1,0 0 1,0-1-1,0 1 1,0 0-1,0 0 1,0-1-1,0 1 1,0 0-1,0-1 1,0 1-1,-2 0 1,-9 6-111,10-3 80,-4 3 16,-7-4 45,12-3-20,-1 0-1,0 1 1,1-1 0,-1 0-1,1 1 1,-1-1 0,0 1-1,1-1 1,-1 1 0,1 0-1,0 0 1,-1-1 0,1 1-1,0 0 1,-1 0 0,1 1-1,0-1 1,0 0-1,-2 3 1,-2 8 55,5-11-55,-1 0 1,1 0 0,-1 1 0,1-1-1,-1 0 1,1 0 0,-1 0-1,0 0 1,0 0 0,1 0 0,-1 0-1,0 0 1,0 0 0,0 0-1,0 0 1,0-1 0,-2 2-1,-2 1 41,4-3-37,0 0 0,1 0-1,-1 1 1,0-1 0,1 0 0,-1 1 0,0-1 0,1 1 0,-1-1 0,1 1-1,-1-1 1,1 1 0,-1-1 0,1 1 0,-1 0 0,1-1 0,-1 1 0,1-1-1,0 1 1,-1 0 0,1 1 0,-3 3 4,-11 12-4,13-16-6,-1 0 1,1 1-1,0-1 1,-1 1-1,1-1 1,0 1 0,0-1-1,0 1 1,0 0-1,0 0 1,0-1 0,1 1-1,-1 0 1,0 0-1,1 0 1,0 0-1,-1 0 1,1 0 0,0 3-1,0-1 27,-1 1-1,1-1 0,-1 0 1,0 0-1,0 1 1,-1-1-1,1 0 0,-1 0 1,-3 6-1,4-5-2,0-1 0,0 0 0,0 1 0,1-1 0,0 1 0,0-1 0,1 7 0,-1-7-28,0-4 2,0 0 0,0 1 0,0-1 0,0 0 0,0 1 0,0-1 0,0 0 1,0 1-1,0-1 0,0 1 0,0-1 0,0 0 0,0 1 0,0-1 0,0 0 0,0 0 0,1 1 0,-1-1 0,0 0 0,0 1 0,0-1 0,1 0 0,-1 0 0,0 1 0,1-1 0,0 1 5,0 1 0,1-1 0,-1 0 0,0 1 0,0-1-1,0 1 1,0-1 0,0 1 0,-1 0 0,1-1-1,0 1 1,-1 0 0,1 0 0,-1-1 0,0 1-1,1 0 1,-1 2 0,0-3 8,0 0 0,0 0 0,0 0 0,1 0 0,-1 0 0,0 0 0,0 0 0,1 0-1,-1 0 1,1 0 0,-1-1 0,1 1 0,-1 0 0,1 0 0,-1 0 0,1-1 0,0 1 0,-1 0 0,2 0 0,17 10 399,-13-8-412,45 19-104,-42-16 122,-8-5-21,1 0 0,-1 0 0,1 0 0,-1 0 0,1-1 0,0 1 0,0 0 0,-1-1 0,1 1 0,0-1 0,0 0 0,-1 0 0,3 1 0,150-1 342,-154-3-2176,0-9-458,0 10 672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3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1824,'14'0'587,"-11"0"-353,-3-2 6,-1-6 420,5 13-82,3-9-128,-5 3-346,-1 0 0,1 0 0,0 0 0,0 1 0,0-1 0,0 0 0,0 1 0,0-1 0,0 1 0,0 0 0,0-1 0,2 1 0,-2 0-44,0-1-1,0 1 1,0-1-1,0 0 1,1 1-1,-1-1 1,2-2 0,5-1 188,-3 10 3,2-10-146,-7 3-89,1 0-1,0 0 1,0 0 0,0 0-1,0 1 1,0-1-1,0 1 1,0-1 0,4 0-1,76 1 647,-80 0-662,0 0 0,0 0 0,0 0 1,-1 0-1,1-1 0,0 1 0,0 0 1,0-1-1,-1 0 0,1 1 0,0-1 0,-1 0 1,3-1-1,9-5-14,-6 6 13,0-1 0,0 1 0,0 1 1,1-1-1,-1 1 0,7 1 0,12 0 2,28-1 89,-40 0-692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2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2912,'-14'0'923,"11"0"-385,6 3-447,8 8-54,-5-8 59,93-3 43,-84-1-84,-1 0 1,27-6-1,-27 4 13,-1 1-1,27-1 0,230 3 829,-267 0-155,-6 0-560,-11 0-101,12 0-76,0 0-1,1 0 0,-1 0 0,1 0 0,-1 0 1,1 1-1,-1-1 0,1 0 0,-2 2 0,-15 9-56,14-9-2,3-1 38,0-1-1,0 0 1,1 0-1,-1 1 1,0-1-1,1 1 1,-1-1-1,0 1 1,1-1-1,-1 1 1,1-1-1,-1 1 1,1-1-1,-1 1 1,1 0-1,-1-1 1,0 2-1,-5 9-33,-25 21 56,23-24 7,1-1-1,0 1 1,0 0 0,-7 11 0,3 15 36,-15 3 53,19-24-87,1 1 0,0-1 0,-4 17 0,3-11-29,-11 26 1,10-28 33,-18 31 74,12-28 77,11-13-113,3-7-52,0 0-1,0 1 1,0-1-1,0 1 1,0-1-1,-1 1 1,1-1-1,0 0 1,0 1 0,0-1-1,0 1 1,-1-1-1,1 0 1,0 1-1,0-1 1,-1 0-1,1 1 1,0-1 0,-1 0-1,1 1 1,0-1-1,-1 0 1,1 0-1,0 1 1,-1-1-1,1 0 1,-1 0-1,1 0 1,-1 0 0,1 1-1,0-1 1,-1 0-1,1 0 1,-1 0-1,1 0 1,-1 0-1,1 0 1,0 0 0,-1 0-1,1 0 1,-1 0-1,1-1 1,-1 1-1,1 0 1,0 0-1,-1 0 1,1 0 0,-1-1-1,1 1 1,0 0-1,-1-1 1,-1-1 33,-1 0 1,1 1-1,0-1 1,0-1-1,1 1 0,-1 0 1,0 0-1,1-1 1,-1 1-1,1-1 1,-2-4-1,-8-13 205,-4-6-34,11 16-136,-1 1-1,-8-11 0,4 8 4,-8-11 78,6-11 6,6 27-101,1 0 0,-1 1 0,-7-8 0,7 9-6,0-1 0,0 1 0,1-1 0,0 0 1,0-1-1,-3-6 0,3 0-53,-1 1 0,-8-15 0,12 25-6,-10-12-79,9 11 50,4 3 11,12 0 14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2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3072,'17'0'1376,"0"51"-1184,0-34 448,0 0-384,18 0 128,-18 0-256,17 17 416,0-17-288,0 0 32,0 1-192,-17-1 224,17 0-192,-17-17-2176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2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1 3488,'0'0'1115,"-6"0"-673,-17 0-127,23 0-294,0 0 1,-1 0-1,1 0 0,-1 0 1,1 0-1,0 0 0,-1 0 1,1 0-1,0 0 0,-1 0 0,1 0 1,0 0-1,-1 0 0,1 0 1,0 0-1,-1 0 0,1 1 1,0-1-1,-1 0 0,1 0 1,0 0-1,0 1 0,-1-1 1,1 0-1,0 1 0,-6 4 143,0 0 0,-1-1 0,1 1-1,-1-1 1,-11 5 0,-18 10 181,-5 9 34,-66 59 0,5-3-166,-17 1 326,102-73-505,-1-1-1,0-1 1,-1 0 0,0-2 0,-26 9-1,44-17-42,1 1 0,-1-1 0,1 0-1,-1 1 1,1-1 0,-1 0-1,1 0 1,-1 1 0,0-1 0,1 0-1,-1 0 1,1 0 0,-1 0-1,0 0 1,1 0 0,-1 0 0,1 0-1,-1 0 1,0 0 0,1 0-1,-1 0 1,1-1 0,-1 1 0,0 0-1,6-10-214,-1 4 190,-3 4 23,-1 1-1,1-1 1,-1 1 0,0-1 0,1 1 0,-1-1-1,0 1 1,0-1 0,0-1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4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34 2400,'0'-14'779,"0"11"-481,3 1-26,9-10 432,-10 9 1333,-2 6-1877,1 4-188,-1-3 98,0 1-1,0-1 1,0 1-1,0-1 1,0 1-1,-1-1 1,-1 6-1,-10 10 275,9-17-302,1 1 1,-1 0-1,1 0 0,0 0 1,0 0-1,-1 5 0,-1 10 108,2-11-89,0 0-1,0 0 1,-1 0 0,-4 9 0,-8 11 217,8-15-143,0 0 1,1 0 0,-7 22 0,9-16-41,2-11-59,0 1-1,0-1 0,-1 0 1,-4 8-1,4-10-17,1 0 0,-1 0-1,1 0 1,0 0 0,1 0 0,-1 0-1,1 0 1,0 12 0,1-16-8,0 0 1,0 0-1,0-1 1,-1 1-1,1 0 1,0 0-1,-1 0 0,0 0 1,1 0-1,-1 0 1,0-1-1,0 1 1,-2 2-1,2-2 14,0-1 0,0 1 0,0 0-1,1 0 1,-1-1 0,0 1 0,1 0 0,-1 0 0,1 0 0,-1 0-1,1 0 1,0 0 0,0 2 0,-1 4-26,5-16-236,-3 8 226,-1 0 0,1-1 1,0 1-1,0 0 0,0-1 0,0 1 0,0 0 1,0 0-1,-1 0 0,1-1 0,0 1 0,0 0 1,2 1-1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4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2400,'0'0'2016,"3"3"-1616,-2-2-355,1 1 0,-1-1 1,0 0-1,0 1 0,0-1 0,0 1 1,0-1-1,-1 1 0,1 0 0,1 3 1,0 26 629,-1-18-488,-1-4-55,0 0 0,0 0 0,-4 17 0,-7 8 284,-2 34-79,3-14-210,-1-6 75,5 3-47,1-18-54,-2-1 1,-12 37-1,5-38-57,10-24-23,0 1 0,1 0 0,-3 9 0,3-3-4,3-13-28,0 0 1,0 0 0,0 0-1,0 0 1,0 0 0,-1 0 0,1 0-1,0 0 1,-1 0 0,1 0-1,-1 0 1,1-1 0,-1 1-1,0 0 1,1 0 0,-1 0-1,0 0 1,1-1 0,-1 1 0,0 0-1,0-1 1,0 1 0,1-1-1,-1 1 1,0-1 0,0 1-1,-2 0 1,-2 2-248,1 0 0,0 1 0,-1 0 0,-4 6 0,5-6-388,1-1-666,0-3-650,-11 0 671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3072,'0'-14'976,"0"11"-283,0 6-74,0 315 3258,0-309-3792,-1 0-1,0 0 1,-1-1-1,-3 13 1,3-14-16,0 1 0,1 0 0,-1 0 0,1 10 0,1 62 640,0-80-704,0 1 1,0-1-1,0 0 0,0 1 0,0-1 0,0 0 0,0 1 0,0-1 0,0 0 1,0 1-1,0-1 0,0 0 0,0 1 0,0-1 0,0 0 0,-1 1 1,1-1-1,0 0 0,0 1 0,0-1 0,0 0 0,-1 0 0,1 1 0,0-1 1,-1 1-1,0 1-11,-1 0 1,1 0 0,-1 0-1,1 0 1,0 1-1,-2 2 1,1 0-917,1-11-1852,1 3 556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3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2560,'0'0'1152,"17"0"64,0 17-768,-17 0 480,0 0-576,-17 0 544,0 17-512,0 0 64,0 0-256,-17 17-320,0-17 64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4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1824,'0'-14'587,"0"11"767,0 0-660,0-8 212,0 8 737,3 3-1238,45 0 518,-26 1-567,22-2-33,-41 1-310,-1-1 0,0 1 0,1 0 1,-1-1-1,0 0 0,1 0 0,-1 0 0,0 0 1,0 0-1,1 0 0,-1 0 0,0-1 0,2-1 1,-4 3-19,0-1 0,1 1 1,-1 0-1,0 0 0,0 0 0,1-1 1,-1 1-1,0 0 0,0 0 1,1 0-1,-1-1 0,0 1 0,1 0 1,-1 0-1,0 0 0,1 0 1,-1 0-1,1 0 0,-1 0 0,0 0 1,1 0-1,-1 0 0,0 0 0,1 0 1,-1 0-1,26 0-843,-6 0 203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4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1664,'0'0'731,"0"-3"-475,0-9 517,0 10 992,3 2-1280,9 0-127,-10 0 84,1 2-68,9 10 260,-7-9-228,146-3 314,-144-1-736,0 1 1,-1-1-1,1 0 1,11-4-1,8-2-8,7 6 65,-26 1-26,-1 0-1,1 0 1,-1-1-1,0 1 1,8-3-1,6-9 24,-18 12-35,-1-1 0,1 1 0,-1-1 1,1 1-1,-1 0 0,1 0 0,-1-1 0,1 1 1,1 1-1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5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2080,'0'-15'667,"0"13"-198,3 2 0,8 0-101,-5 2 102,5 10-113,-5-9 86,59-3 234,-63 0-668,0 0-1,0 0 1,-1 0 0,1 1 0,0-1 0,-1 0 0,1 1-1,-1 0 1,1-1 0,0 1 0,-1 0 0,2 1 0,11 5 46,-3-6-18,-1 1-1,0-2 0,1 1 0,11-2 1,-6 1-11,18 0 236,-31 0-161,-6 2 48,-8 10-218,8-9-640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1:5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2912,'17'0'1472,"0"0"-608,0 0-512,0 0 128,0 0-288,0-17 192,0 17-256,0 0-32,0 0-64,18 0-32,-18 0 0,0 0-2208,17 0 1216,0-17-1152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0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35 416,'0'-17'192,"17"17"896,-34 0-608,17-17 512,-17 17-576,17 17 544,-34 0-256,17 17-544,17 0-96,0 0 160,-17 0-128,17 0 320,0 18-224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0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2720,'0'0'891,"3"3"-545,1 2-280,-1-3-19,-1 1-1,1 0 1,-1-1 0,1 0-1,0 1 1,0-1-1,0 0 1,5 2 0,29 2 193,26 6 208,8-7-91,-40-1-186,108 6 340,506-10 391,-642 0-893,0 0 1,0 0-1,-1 0 0,1 0 1,0 1-1,0-1 1,0 1-1,-1-1 0,1 1 1,0 0-1,-1 0 1,1 1-1,-1-1 1,1 0-1,-1 1 0,4 2 1,-21 1-1983,-2 10-758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0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615 205 896,'-25'162'444,"18"-110"-344,5-10 221,2-35-220,0 0 0,-1 1 0,-1 7 0,-2-4 176,0 1 0,-1-2-1,0 1 1,-1 0 0,0-1 0,0 0-1,-1-1 1,-16 18 0,1-9 193,10-11-252,5-1-103,0-1 0,-1 1 0,0-2-1,0 1 1,0-1 0,0-1 0,-1 0 0,1 0 0,-1 0 0,-10 1 0,-100 13 1026,107-16-1021,1 0 0,0-1 0,0-1 0,0 0 0,0 0-1,-14-4 1,-3 0-10,5 2-40,18 3-63,0 0 1,1-1-1,-1 1 0,0-1 1,0 0-1,1-1 1,-1 1-1,0-1 0,1 0 1,-1 0-1,1 0 0,-5-4 1,4 1 21,-1 1-1,1-1 1,0 0 0,-5-7 0,-10-22 83</inkml:trace>
  <inkml:trace contextRef="#ctx0" brushRef="#br0" timeOffset="0.5">512 1 2976,'0'0'1344,"0"17"-1152,0 0-2560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0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2976,'-3'0'971,"-8"0"-603,8 0 288,0 3-379,-8 9 37,8-7-196,3 17-375,1-11 176,-1-1 0,0 1 0,-4 20 0,-1-11 31,3-9 36,-1 0-1,1 0 1,0 19 0,2 75 25,1-96 12,0 0 0,0-1 0,1 1 1,6 16-1,-7-22-11,2 6 87,-3-8-87,0 1-1,1-1 1,-1 0-1,0 0 1,0 0-1,1 0 1,-1 0-1,1 1 1,-1-1 0,1 0-1,0 0 1,-1 0-1,1 0 1,0-1-1,0 1 1,0 0-1,0 0 1,-1 0 0,1-1-1,0 1 1,0 0-1,0-1 1,1 1-1,-1-1 1,2 2-1,4-1 55,0 0-1,0 0 1,1 0-1,-1-1 1,0 0-1,0-1 0,1 1 1,-1-1-1,0-1 1,0 1-1,0-1 1,0-1-1,0 1 0,6-5 1,-5 3-19,29-24-57,-33 24-95,0 1 0,-1-1 0,0 0 0,0 0 0,0-1-1,3-7 1,-2 4 100,1 1-1,-1-1 1,1 1 0,9-11-1,-11 12 284,-5-3-232,6 21 9,2-3-29,-5-8-13,0 1 1,0-1-1,0 1 1,-1-1-1,1 1 0,0 0 1,-1-1-1,1 1 1,-1 0-1,1 0 0,-1 0 1,0-1-1,1 3 0,-1 0 2,0-1-1,1 1 0,-1 0 0,1-1 0,0 1 1,0-1-1,0 0 0,1 1 0,-1-1 0,3 3 1,-2-1 4,-2-4 0,1 1-1,0-1 1,-1 0-1,1 1 1,0-1-1,0 0 1,0 0-1,0 1 1,0-1-1,0 0 0,0 0 1,0 0-1,2 1 1,3 2 53,-4-2-47,-1 0-1,1-1 0,0 1 1,0-1-1,1 1 1,-1-1-1,0 0 0,0 0 1,1 0-1,-1 0 1,0-1-1,1 1 0,3 0 1,-4-1-19,-1 0 0,0 0 0,1 0 0,-1 0 0,0 0 0,0 0 1,1-1-1,-1 1 0,0 0 0,0-1 0,1 1 0,-1-1 0,0 1 0,0-1 0,0 1 1,0-1-1,0 0 0,0 0 0,0 0 0,0 0 0,0 1 0,0-1 0,0 0 0,0 0 1,-1-1-1,2-1 0,-1 2 7,-1-1-1,1 1 1,-1-1 0,0 1 0,1-1-1,-1 1 1,0-1 0,0 1 0,0-3-1,0 3 29,0-1-1,0 1 0,0-1 0,0 0 0,0 1 0,1-1 0,-1 1 0,1-1 0,0-1 0,1-1 45,0-1 0,0 1 1,0-1-1,0 1 0,-1-1 1,0 0-1,0 0 0,0 0 1,-1 0-1,1 0 0,-1 0 1,-1-9-1,1-116 22,0 129-112,0 1-1,0 0 1,0 0 0,0 0 0,0 0 0,0 0 0,0 0 0,0 0-1,0 0 1,0 0 0,0-1 0,0 1 0,0 0 0,0 0 0,0 0-1,0 0 1,0 0 0,0 0 0,0 0 0,0 0 0,0 0 0,0 0-1,0-1 1,0 1 0,0 0 0,0 0 0,0 0 0,0 0-1,0 0 1,0 0 0,0 0 0,1 0 0,-1 0 0,0 0 0,0 0-1,0 0 1,0 0 0,0 0 0,0 0 0,0 0 0,0-1 0,0 1-1,0 0 1,1 0 0,-1 0 0,0 0 0,0 0 0,0 0 0,0 0-1,0 0 1,0 0 0,0 0 0,0 1 0,0-1 0,1 0 0,-1 0-1,20 0-2095,8 0-1216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51 2304,'0'-14'752,"-3"9"-453,1 3-214,-1 0 0,1 1 1,0-1-1,0 1 0,-1 0 1,1 0-1,-1 0 0,1 0 1,-1 0-1,1 0 0,-1 1 1,0-1-1,1 1 0,-1 0 1,0 0-1,1 0 0,-5 0 1,6 0-53,-1 0 0,0 0 1,1 0-1,-1-1 1,0 1-1,1-1 1,-1 1-1,0-1 0,1 1 1,-1-1-1,1 0 1,-2-1-1,-12-5 109,13 6-118,-1 1 1,0 0-1,0-1 1,1 1 0,-1 0-1,0 0 1,0 0-1,1 1 1,-1-1 0,0 1-1,0-1 1,-5 3-1,-34 17 256,26-12-117,-46 19 128,42-19-209,15-7-66,1 1 0,0 1-1,0-1 1,0 1 0,0 0-1,0 0 1,1 0-1,-1 0 1,-4 6 0,0 1 29,-13 24 1,6-8-11,7-16-20,1 1 1,0 1-1,1-1 0,1 1 0,0 0 1,-6 19-1,6 6-58,1-26 32,-1 12 70,5-20-21,1 0-1,-1 1 1,1-1 0,0 0-1,0 0 1,1 3 0,1 1 50,-2-5-60,0 1 1,0 0-1,1 0 0,0-1 1,-1 1-1,1-1 0,0 0 1,0 1-1,0-1 0,1 0 0,-1 0 1,0 0-1,1 0 0,-1-1 1,1 1-1,0-1 0,0 1 1,-1-1-1,4 1 0,17 9 73,-17-6-109,1 0 1,0-1 0,0-1-1,0 1 1,0-1 0,1 0-1,8 2 1,7-2-1422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0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4480,'-17'-17'2016,"34"17"-1728,0 0 32,18-17-224,-1 17 32,17 0-64,0 0 160,17 0-128,-17 0-32,0 0-32,-16 0-4256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3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2400,'0'0'779,"-3"6"-481,-6 9-188,4-6 214,0-1-1,0 1 0,-5 15 0,-1 10 205,7-13-356,2-9 2,0 0 0,0-1 1,-8 19-1,2-4 49,-8 39 0,9-29-162,5-31-49,1 0 0,1 0 1,-1-1-1,1 1 0,-1 0 1,2 9-1,0 0 19,0 2 16,-1-12-133,1 1 0,-1 0 0,0-1 0,0 1 0,-2 7 0,19-29-4650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0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86 2912,'0'-14'923,"3"8"-550,9-5-117,-13 10-196,0 1-1,0 0 1,0-1 0,0 1 0,1 0 0,-1-1 0,0 1-1,0 0 1,0 0 0,0 0 0,0 0 0,0 0-1,-2 0 1,2 0-28,-1 0 0,0 0 0,0-1-1,1 1 1,-1 0 0,0-1 0,0 1 0,1-1 0,-1 0-1,1 1 1,-1-1 0,-2-2 0,2 2-22,0 0 1,1 0-1,-1 0 1,0 0-1,0 0 0,0 0 1,0 1-1,0-1 1,0 1-1,0-1 1,0 1-1,-5 0 0,0 0-2,-1-1-1,1 0 0,-1-1 0,-7-2 0,7 2-4,-2 0-1,1 0 1,0 1-1,-12-1 0,-18 3 39,10 0-77,-56-6-1,56 1 0,7 0-27,-44-2 0,21 6-32,41 0 79,0 0 0,0 1-1,1 0 1,-1 0 0,0 0 0,1 0-1,-1 0 1,0 1 0,1-1 0,0 1-1,-1 0 1,1 0 0,0 0 0,0 1-1,0-1 1,0 1 0,1 0 0,-1-1-1,1 1 1,-1 0 0,1 1 0,0-1-1,0 0 1,-3 8 0,0 1-3,0 1 1,1 0-1,1 0 0,0 0 1,-2 22-1,-1 50-1,1-40 73,-4 98 125,8-99-174,-2 1 1,-10 53 0,-3 36 113,-2 19 160,5-97-171,-6 39 289,14-41-171,-1-27-135,3-17-50,1 1 0,1-1 1,-2 17-1,3 24 211,0-50-235,0 0-1,0 0 0,0-1 0,0 1 0,0 0 0,0 0 0,0 0 0,0-1 0,1 1 0,-1 0 0,0 0 0,0-1 1,1 1-1,-1 0 0,0-1 0,1 2 0,1-1 1,-1-1 0,0 1-1,1-1 1,-1 1 0,0-1 0,1 0 0,-1 1-1,1-1 1,-1 0 0,1 0 0,-1 0 0,2-1-1,7 1 65,0 1-1,13 1 0,17 10 87,-23-10-85,1-1-1,33-1 1,-24-1-25,198 1 606,-221 1-832,0-1 0,0 0 0,0 1-1,1 0 1,-1 0 0,0 0 0,0 0 0,0 1 0,0-1 0,6 5-1,-9-6 50,1 1-1,-1-1 0,1 1 1,-1-1-1,1 0 0,-1 0 1,1 1-1,0-1 0,1-1 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0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 1312,'-28'14'421,"26"-13"-407,0 0-1,1-1 0,-1 1 1,1 1-1,0-1 0,-1 0 1,1 0-1,0 0 0,-1 1 1,1-1-1,0 1 0,0-1 1,0 1-1,0-1 0,1 1 1,-1-1-1,0 1 0,1 0 1,-1-1-1,1 1 1,-1 0-1,1 0 0,0 0 1,0-1-1,0 3 0,-2 8 62,-9 14-17,8-3-22,1 1 0,1 0-1,3 24 1,-1-5 765,-1-42-741,0 1 0,0 0 0,0-1 0,0 1-1,-1 0 1,1 0 0,0-1 0,-1 1 0,1 0 0,-1-1 0,0 1-1,0-1 1,1 1 0,-1-1 0,0 1 0,0-1 0,0 1-1,0-1 1,-3 2 0,4-2-19,-3 2 439,0-6-86,1 0-345,1 1 0,-1 0 0,1-1-1,-1 1 1,1-1 0,0 1 0,0-1 0,0 1-1,0-1 1,1 0 0,-1 0 0,1 1 0,-1-5-1,1-44 463,1 25-462,-1 14-50,-1 3 6,1-1 1,1 1-1,0-1 0,2-9 0,-2 14-19,1 1 0,0-1 0,0 1 0,0-1 0,1 1 0,-1-1 1,1 1-1,0 0 0,1 0 0,5-5 0,-8 8 8,3-4 21,1 0 1,0 1-1,0-1 1,0 1-1,1 0 1,-1 1 0,1-1-1,0 1 1,11-4-1,17 1 118,-23 2-87,12-1 42,-20 6-81,-1-1 0,1 0 1,0 1-1,-1-1 0,1 1 0,3 1 1,-3 0-21,1-1 1,-1 0-1,0 0 0,0-1 1,1 1-1,5 0 0,-5-1-1,31 1 357,-33 0-298,0-1 0,0 1 0,0-1 0,0 1 0,0 0-1,0-1 1,0 1 0,0 0 0,-1 0 0,1 0 0,0 1 0,2 1-1,-4-4-142,0 1 0,1-1-1,-1 1 1,0-1 0,1 1-1,-1-1 1,0 1 0,0-1-1,0 0 1,0 1 0,1-1-1,-1 1 1,0-1 0,0 0-1,0 1 1,0-1 0,0 0-1,0-2-1768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0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17 273 2400,'-14'-28'779,"13"27"-770,1 1 1,0 0-1,0-1 1,0 1 0,-1 0-1,1-1 1,0 1 0,0 0-1,0-1 1,0 1 0,0 0-1,0-1 1,0 1-1,0-1 1,0 1 0,0 0-1,0-1 1,0 1 0,0 0-1,0-1 1,0 1 0,0 0-1,0-1 1,0 1-1,0-1 1,0 1 0,1 0-1,-1-1 1,0 1 0,1-1-1,4-12 55,-3 7 29,0 0-1,0 0 1,1 1 0,0-1 0,0 1-1,0 0 1,5-5 0,40-39 589,-44 45-635,0 0 1,0-1-1,0 0 0,-1 0 0,3-6 0,-4 7-33,0 1 0,0 0 0,0-1 0,0 1 0,1 0 0,-1 0 0,1 1 0,0-1 0,0 1 0,5-5 1,4 0 21,-5 3 198,0 0-1,-1-1 1,10-9-1,-1 0 220,-10 11-431,7 3-49,-12 0 29,0 0 0,0 0 0,0 0 0,0 0 0,0 0 0,0 0 0,0 0 0,0 0 0,1 0 0,-1 0 0,0 0 0,0 0 0,0 0 0,0 0 0,0 0 0,0 0 0,0 0-1,0 0 1,0 0 0,0 0 0,1 0 0,-1 0 0,0 0 0,0 0 0,0 0 0,0 0 0,0 1 0,0-1 0,0 0 0,0 0 0,0 0 0,0 0 0,0 0 0,0 0 0,0 0 0,1 0 0,-1 0 0,0 0 0,0 0 0,0 1 0,0-1 0,0 0 0,0 0 0,0 0 0,0 0 0,0 0-1,0 0 1,0 0 0,0 0 0,0 0 0,0 1 0,0-1 0,0 0 0,0 0 0,0 0 0,-1 0 0,1 3 17,1-1 0,-1 0-1,0 1 1,1-1 0,-1 0-1,1 1 1,-1-1 0,1 0 0,0 0-1,2 4 1,-1-3 5,-1 0 1,0 0-1,0 0 1,0 0-1,0 0 1,0 0-1,0 0 0,-1 0 1,0 0-1,1 6 1,-2-4 36,1-1-1,1 0 1,-1 0 0,2 8 0,10 10 248,-7 7 246,-4-27-517,0 0 0,0 0 0,0 0 1,1 0-1,-1-1 0,0 1 0,1 0 0,-1-1 1,3 3-1,-4-4-36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0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 1824,'0'-17'832,"0"34"-736,-17-17-960,0 17 1120,17 0 64,-17 17 64,0 0-224,0 17 288,17 0-224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0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2144,'-14'0'699,"11"0"-246,6 0-197,5-1-119,0 1 130,1 0 0,-1 1 0,10 1 0,-2 2-37,0-1 55,1 0 0,0-1 1,22 1-1,90-11 232,-56 1-400,0 3-43,124-11 114,-192 14-186,399-33 353,-165 34-88,-143 3-70,-25 9-101,-50-10-209,-15-2-19,-1 1-1,0-1 0,0 1 1,0 0-1,0 0 0,0 1 1,0-1-1,0 1 0,-1 0 1,1 0-1,-1 1 0,1-1 1,-1 1-1,0 0 0,0 0 1,4 5-1,9 9-1216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0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206 137 992,'-13'25'148,"-2"-1"-1,-22 29 1,34-49-111,0 1 0,1-1 1,-1 0-1,1 1 0,-2 5 1,2-4 158,-1 0 1,0 0 0,-1 0-1,1 0 1,-1 0 0,0-1 0,-1 1-1,1-1 1,-1 0 0,-9 7-1,-6 7 617,16-16-692,0 0 0,0 0 0,0-1 0,-8 5 0,-8 6 297,17-10-172,3-6-1,0-9-121,-1 7-108,1 0 0,0-1 0,0 1 0,0 0 0,1 0-1,0-1 1,0 1 0,3-6 0,21-26 85,1-12-32,-16 36-56,1 1 0,1-1-1,0 2 1,24-18 0,-6 5 46,-5 2 52,-14 11-43,1 0-1,1 1 0,0 1 1,18-10-1,-13 10-12,27-7 0,-9 4-32,-29 9-15,0 0 0,1 0 0,-1 1 0,1 0 0,-1 0 0,1 1 0,8 0 0,-14 1 19,0 0-1,0 0 1,0 0-1,0 0 1,0 1-1,0-1 1,0 1-1,0 0 1,-1-1-1,1 1 0,0 0 1,0 0-1,-1 0 1,1 0-1,0 0 1,-1 1-1,1-1 1,-1 0-1,2 3 0,14 10 363,-10-11-261,-6-3-112,-1 0-1,1 0 0,-1 1 1,1-1-1,-1 0 1,1 0-1,-1 0 0,1 1 1,-1-1-1,1 0 1,-1 1-1,0-1 0,1 0 1,-1 1-1,0-1 1,1 0-1,-1 1 0,0-1 1,1 1-1,-1-1 0,0 0 1,0 1-1,1-1 1,-1 1-1,0-1 0,0 1 1,0-1-1,0 1 1,0-1-1,0 1 0,1-1 1,-1 1-1,-1-1 1,1 1-1,0 0 0,3 5-260,11 8-2064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35 1248,'32'-32'539,"-27"30"-379,2 1 337,-10 1-182,-18 0-76,6 0-232,-24 3 1,21 3-38,-1 1 0,-23 12 0,31-13 244,-21 14 1,21-12-122,8-7-77,0 1 0,1 0 0,-1 1 0,1-1 0,-1 0 1,1 1-1,0-1 0,0 1 0,0-1 0,0 1 0,0 0 0,1 0 0,-1 0 0,1 0 0,0 0 0,0 0 0,0 1 0,-1 5 0,2-5-27,0 0 0,0 0 0,1 0 0,-1 1 0,1-1 0,0-1-1,0 1 1,0 0 0,0 0 0,1 0 0,0 0 0,-1-1 0,5 6 0,-1-2 30,0 0 1,1-1 0,-1 1 0,10 6-1,0 1 48,-7-6-39,0-1 1,0 1-1,1-2 1,0 1-1,17 8 1,-21-13-13,0 1 1,-1-1 0,0 1 0,0 0 0,6 4 0,9 19 298,-9-19-122,-9-7-175,-1 0-1,0 0 0,1 0 0,-1 0 1,1 0-1,-1 1 0,0-1 0,1 0 1,-1 0-1,0 0 0,1 1 1,-1-1-1,0 0 0,0 1 0,1-1 1,-1 0-1,0 1 0,0-1 0,1 0 1,-1 1-1,0-1 0,0 0 0,0 1 1,0-1-1,0 1 0,0-1 1,1 0-1,-1 1 0,0-1 0,0 1 1,0-1-1,0 0 0,0 1 0,-1-1 1,1 1-1,0-1 0,0 0 1,0 1-1,0-1 0,0 1 0,0-1 1,-1 0-1,1 1 0,0-1 0,0 0 1,-1 1-1,1-1 0,0 0 1,-1 2 33,0 0 1,-1 0-1,1 0 1,0 0-1,-1-1 1,1 1-1,-1-1 1,1 1-1,-1-1 1,0 0-1,1 1 1,-1-1-1,0 0 1,-4 1-1,0 1 89,-1-1 0,0 0 0,-8 0 0,-6 2 106,14-2-160,-5 2 22,-1-1-1,0-1 1,0 0-1,-14 0 1,-104-2 511,129 0-601,0 0 1,-1 0-1,1-1 1,-1 1-1,1-1 1,0 1-1,-1-1 0,1 0 1,0 1-1,0-1 1,0 0-1,0 0 1,-3-3-1,4 4-36,0-1 0,-1 0 0,1 0-1,0 1 1,0-1 0,-1 1 0,1-1-1,0 1 1,-1-1 0,1 1 0,-1 0-1,-2 0 1,2-1-715,4-1-139,15-15-685,15-15-1174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1 896,'-3'7'74,"3"-5"-62,-1-1 0,1 0 0,-1 1 1,1-1-1,-1 0 0,0 1 0,1-1 0,-1 0 1,0 0-1,0 1 0,0-1 0,0 0 1,0 0-1,0 0 0,0 0 0,0 0 0,-1 0 1,1-1-1,0 1 0,-1 0 0,1-1 1,0 1-1,-1-1 0,1 1 0,-1-1 1,1 1-1,-3-1 0,4 0-10,-1 0 1,1 0-1,-1 0 0,1 0 0,-1 0 1,0 0-1,1 0 0,-1 0 1,1 0-1,-1 0 0,1 0 0,-1 0 1,1 0-1,-1 0 0,1 1 1,-1-1-1,1 0 0,-1 0 1,1 1-1,-1-1 0,1 0 0,0 1 1,-1-1-1,1 0 0,-1 1 1,1-1-1,0 0 0,-1 1 1,1-1-1,0 1 0,-1 0 0,-4 6 16,-6-1-13,10-5-5,1 0 0,0-1 0,-1 1 0,1 0 0,0 0 0,-1 0 0,1 0 0,0 0 0,0 0 0,0 0 0,0 0 0,0-1 0,0 3 0,0 3-84,1-4 183,-1 1-1,0 0 1,0-1-1,0 1 1,-1-1-1,1 1 1,-1 0-1,1-1 1,-2 3-1,-2 4 212,-9 19 586,1 7-198,-24 47 1,13-41-315,0 0 224,15-4-176,-3-3-224,5 0-102,0-17-69,4-14-27,1 1-1,0-1 1,0 0-1,0 1 1,0-1-1,1 1 1,-1-1 0,1 4-1,0-5 3,-1 0 0,1 0 0,0 0 0,0-1-1,-1 1 1,1 0 0,-1 0 0,0-1 0,1 1 0,-1-1 0,0 1-1,0 0 1,-1 1 0,-4 5-13,4-2-16,2-6 11,-1 1 0,1 0-1,0 0 1,-1-1 0,1 1 0,0 0 0,-1-1 0,1 1 0,-1-1 0,1 1 0,-1-1 0,1 1 0,-1-1 0,1 1 0,-1-1 0,0 1 0,1-1 0,-1 0 0,0 1 0,1-1 0,-2 1 0,-3 1 39,-10 10 330,10-9-65,-41-3 566,41-3-1018,2 0-98,-2-4-954,15 0-381,7-8-1160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69 222 3712,'0'4'143,"0"-1"1,0 1-1,-1-1 1,0 1-1,1 0 0,-1-1 1,-1 0-1,1 1 1,0-1-1,-1 0 1,0 0-1,1 1 1,-1-1-1,0 0 0,-1-1 1,1 1-1,0 0 1,-6 3-1,2 3 321,-2 4-217,5-9-186,0 0 0,0 0 0,1 0-1,0 0 1,-1 1 0,1 0 0,1-1 0,-3 9 0,4 18 280,0-31-336,0 0-1,0 0 0,0 0 1,0 0-1,0 1 1,-1-1-1,1 0 1,0 0-1,0 0 1,0 0-1,0 0 0,0 1 1,0-1-1,0 0 1,0 0-1,0 0 1,0 0-1,0 0 1,0 1-1,0-1 0,0 0 1,0 0-1,0 0 1,0 0-1,0 0 1,0 1-1,0-1 1,1 0-1,-1 0 0,0 0 1,0 0-1,0 0 1,0 0-1,0 1 1,0-1-1,0 0 1,0 0-1,1 0 0,-1 0 1,0 0-1,0 0 1,0 0-1,0 0 1,0 0-1,0 0 1,1 0-1,-1 1 0,0-1 1,0 0-1,0 0 1,0 0-1,0 0 1,1 0-1,-1 0 16,1-1 0,-1 1 0,1 0 0,-1 0 0,1 0 0,-1 0 0,1 1 0,-1-1 0,0 0 0,1 0 0,-1 0 0,1 0 0,-1 0 0,1 1 0,-1-1 0,0 0 0,1 0 0,-1 0 0,0 1 0,1-1 0,-1 0 0,1 1 0,-1-1 0,0 0 0,0 1 0,1-1 1,-1 1-1,0-1 0,0 0 0,1 1 0,4 7 202,-5-8-217,0 0 1,0 0 0,1 1-1,-1-1 1,0 0-1,0 0 1,0 0 0,1 1-1,-1-1 1,0 0-1,0 0 1,0 0 0,1 0-1,-1 0 1,0 0-1,0 0 1,1 1-1,-1-1 1,0 0 0,1 0-1,-1 0 1,0 0-1,0 0 1,1 0 0,-1 0-1,0 0 1,0 0-1,1 0 1,-1-1 0,0 1-1,0 0 1,1 0-1,-1 0 1,0 0 0,0 0-1,1 0 1,-1 0-1,0-1 1,0 1 0,0 0-1,1 0 1,-1 0-1,0-1 1,0 1 0,0 0-1,4-12 186,-4 12-187,0 0 1,0 0-1,0 0 1,0 0-1,0 0 1,0 0-1,0 0 1,0 0-1,0 0 1,0-1-1,0 1 1,0 0-1,0 0 1,0 0-1,0 0 1,0 0-1,0 0 1,0 0-1,0 0 1,0 0-1,0-1 1,0 1-1,0 0 0,0 0 1,0 0-1,0 0 1,0 0-1,0 0 1,1 0-1,-1 0 1,0 0-1,0 0 1,0 0-1,0 0 1,0 0-1,0 0 1,0 0-1,0-1 1,0 1-1,0 0 1,0 0-1,1 0 1,-1 0-1,0 0 1,0 0-1,0 0 1,0 0-1,0 0 1,0 0-1,0 0 1,0 0-1,0 0 1,1 0-1,-1 0 1,0 0-1,0 1 1,0-1-9,1 0-1,-1 0 1,1 0 0,-1 0 0,1 0 0,-1 0-1,1 0 1,-1 0 0,1 0 0,-1 0 0,1-1 0,-1 1-1,1 0 1,-1 0 0,0 0 0,1 0 0,-1-1 0,1 1-1,-1 0 1,0-1 0,1 1 0,-1 0 0,0 0-1,1-1 1,-1 1 0,0-1 0,1 1 0,-1 0 0,0-1-1,0 1 1,1-1 0,-1 1 0,0-1 0,0 1 0,0 0-1,0-1 1,0 1 0,0-1 0,0 1 0,0-1-1,0 1 1,0-1 0,0 1 0,0-1 0,0 1 0,0-1-1,0-1-36,0 0 0,0 0 0,0 0 0,1 0 0,-1 0 0,1 0 0,-1 0 0,2-3 0,9-9-257,-8 9 90,-3 3 196,0 1 1,0 0-1,0 0 0,1 0 1,-1 0-1,0 0 1,0 0-1,1-1 0,-1 1 1,1 0-1,-1 0 1,1 0-1,-1 0 1,1 0-1,0 0 0,-1 1 1,1-1-1,2-2 1,-2 2-7,1 0 0,0 0-1,0 0 1,0 0 0,0 0 0,0 0 0,1 0 0,-1 1 0,3-1 0,8-1-38,-1 1 0,1 1 0,14 1 1,-3 0 23,-22-1 31,0 0 0,0 0 0,-1-1 0,1 1 0,0-1 0,-1 0 0,1 1 0,-1-1 0,4-2 0,3 0 39,-7 3-36,-1 0 1,0 0-1,0 0 0,1 0 1,-1 1-1,0-1 0,0 0 0,0 0 1,1 0-1,-1 1 0,0-1 1,0 0-1,0 0 0,0 0 1,0 1-1,1-1 0,-1 0 1,0 0-1,0 1 0,0-1 0,0 0 1,0 0-1,0 1 0,0-1 1,0 0-1,0 0 0,0 1 1,0-1-1,0 0 0,0 0 0,0 1 1,0-1-1,0 1 0,0 1 340,0 1-652,-1-1 304,1 0-1,0 0 0,-1 0 0,1 0 1,-1 0-1,0-1 0,0 1 0,0 0 1,0 0-1,0-1 0,0 1 0,0 0 1,0-1-1,-3 3 0,2 1-254,1-3 230,1 0 0,0 0-1,-1-1 1,0 1 0,1 0 0,-1 0 0,-1 2 0,-4 11-142,7-11 145,1 0 0,-1 0 0,1 1 0,0-1 0,0 0 0,0 0-1,4 4 1,2 6 13,-7-12 36,-1 0 0,1 0-1,0 0 1,-1 1-1,1-1 1,-1 0 0,0 4-1,0-5-7,0 0-1,0 0 0,0 0 1,0 0-1,0 0 0,0 0 1,1 0-1,-1 0 0,0 0 1,0 0-1,1 0 0,-1 0 1,1 0-1,-1 0 0,1 0 1,-1 0-1,1 0 1,0 0-1,-1 0 0,1-1 1,0 1-1,0 0 0,-1-1 1,1 1-1,0 0 0,0-1 1,0 1-1,0-1 0,0 1 1,0-1-1,2 1 0,10 1 128,1 0-1,0-1 1,0-1-1,0 0 1,0-1-1,16-3 0,-27 2-136,0 1 0,0-1 0,0 0 0,0 0 0,0 0 0,0 0 0,-1 0 0,1-1 0,3-5 1,-4 6 0,1-1 0,-1 0 0,1 1 0,-1-1 0,1 1 0,4-2 0,4-1 17,-9 4-13,0 1 0,-1-1-1,1 0 1,-1 0 0,1 1-1,-1-1 1,1 0 0,-1 0-1,0 0 1,1-1 0,-1 1-1,0 0 1,0 0 0,0-1-1,1-1 1,1-2 6,-1 0 1,0 1-1,0-1 1,0 0-1,0 0 0,-1-1 1,1-5-1,2-9 36,1 3-13,-3 10-17,0 0-1,0 0 1,-1 0 0,0 0-1,0-12 1,-2-2-88,-2 1 0,-1-1 1,-10-33-1,5 20-82,6 19 98,3 13 46,0-1 0,-1 1 1,0-1-1,1 1 0,-1 0 0,0-1 0,0 1 1,0 0-1,0-1 0,0 1 0,-1 0 0,1 0 1,-1 0-1,-2-2 0,-4-4 1,4 5-19,1-1 0,-1 1 0,1-1 0,0 0 0,-3-4 0,3 2 2,3 6 11,0-1 1,0 0-1,-1 0 1,1 1-1,0-1 1,-1 0-1,1 1 1,-1-1 0,1 1-1,-1-1 1,1 1-1,-1-1 1,1 1-1,-1-1 1,1 1-1,-1-1 1,0 1 0,1 0-1,-1-1 1,0 1-1,-1-1 1,-3-1-48,-2-3-2,-5-3 9,11 8 51,1 0 0,-1 0-1,1-1 1,0 1 0,-1 0 0,1 0 0,-1 0-1,1 0 1,-1 0 0,1 0 0,0 0-1,-1 0 1,1 0 0,-1 0 0,1 0 0,-1 0-1,1 0 1,0 0 0,-1 0 0,1 1-1,-1-1 1,1 0 0,0 0 0,-1 0 0,1 1-1,-1-1 1,-6 12 0,6-10-6,1-1 1,0 0-1,-1 0 0,0 0 1,1 0-1,-1 0 0,0 0 1,1 0-1,-1 0 0,0 0 1,0 0-1,0 0 0,0-1 1,0 1-1,-1 1 0,-9 3-40,10-5 37,-1 1-1,1 0 1,-1-1-1,1 1 1,-1 0 0,1 0-1,0 0 1,0 0-1,-2 2 1,1 0-7,0 0 0,0 0 1,1 1-1,0-1 0,-2 6 1,-2 2-12,4-8 17,-1 0 0,1 0 0,0 1 0,0-1 0,0 1-1,0-1 1,1 0 0,-1 1 0,1 6 0,-1-4-7,1 1 1,-1 0-1,-1 0 1,-2 7-1,-2 13 41,3-13 14,2 1 0,0 0 0,0 0 0,2 0 1,0-1-1,3 17 0,0-11-93,-1-9 5,-1 0-1,0-1 1,1 21 0,-4-6 4,0-20 55,1 0 1,0 0-1,0-1 1,0 1-1,0 0 1,1 0 0,0-1-1,0 1 1,0 0-1,0-1 1,1 1-1,0-1 1,0 1-1,0-1 1,4 6-1,4 13 18,0 2 53,-8-22-54,0 0 0,1 0 0,0-1 0,-1 1 0,1-1 0,0 0-1,0 0 1,0 0 0,1 0 0,-1 0 0,0-1 0,1 1 0,3 0 0,-5-1-12,0-1 0,1 1 0,-1-1-1,0 0 1,0 0 0,0 0 0,1 0 0,-1 0 0,0 0 0,0-1 0,0 1 0,0-1 0,0 0 0,0 1 0,0-1-1,0 0 1,0 0 0,0 0 0,3-3 0,4-1 28,108-46 166,-105 45-141,1 0 1,-1 0-1,0-1 1,-1-1 0,14-10-1,-16 9-83,0 0 0,0 0 0,-1-1 0,0 0 0,-1 0 0,0-1 0,0 0 0,-2 0 0,8-19 0,-7-2-23,-3 16 30,1 2 3,0-12-36,-5 9-65,-2-1 1,-7-29-1,9 43 105,0 0 0,0 0 0,-1 1 0,0-1 0,0 0-1,0 1 1,0 0 0,0-1 0,-1 1 0,-3-4 0,-2-1 33,-1 1 0,-13-9 0,3 2 80,9 6-69,7 6-50,0-1 1,1 1 0,-1 0-1,0 0 1,-1 0-1,1 0 1,0 1-1,0-1 1,-1 1-1,1 0 1,-1 0-1,1 0 1,-1 1-1,1-1 1,-1 1 0,-5 0-1,-13-1-54,12 1 55,0-1-1,1 1 0,-1 1 1,0 0-1,0 0 0,1 1 0,-1 0 1,0 1-1,-14 6 0,-44 25-216,65-33 195,0 0 0,0 1-1,1-1 1,-1 1 0,0 0-1,1 0 1,-1 0 0,1 0-1,-2 3 1,-8 23-147,-11-5 128,22-21 58,0 1-1,0-1 1,0 1-1,1 0 1,-1-1-1,1 1 1,-1 0-1,1 0 1,0 3 0,0 29 331,1-21-245,-1-11-70,0 0-1,1 0 0,-1-1 0,1 1 0,-1 0 0,1-1 0,0 1 1,0-1-1,0 1 0,1-1 0,-1 0 0,1 1 0,-1-1 0,1 0 1,0 0-1,0 0 0,0 0 0,0 0 0,0 0 0,0-1 0,0 1 1,0-1-1,1 1 0,-1-1 0,1 0 0,4 2 0,1-1 73,0 1-1,1-1 0,-1 0 0,1-1 1,0 0-1,11 0 0,15 0 148,45-3 35,-69 1-174,-1 0 0,1-1 1,0 0-1,19-8 0,7-4 198,-9 8-96,-22-1-119,-3 3-28,3 0 71,-6 4-128,1 0 0,-1 0 1,1 0-1,-1 0 0,0 0 0,1-1 1,-1 1-1,0 0 0,1 0 0,-1 0 1,0-1-1,1 1 0,-1 0 1,0-1-1,1 1 0,-1 0 0,0-1 1,0 1-1,1 0 0,-1-1 0,0 1 1,0 0-1,0-1 0,0 1 0,1-1 1,-1 1-1,0 0 0,0-1 1,0 1-1,0-1 0,0 1 0,0 0 1,0-1-1,0 1 0,0-1 0,0 1 1,0 0-1,-1-1 0,1 1 1,0-1-1,0 1 0,0 0 0,0-1 1,-1 1-1,1 0 0,0-1 0,0 1 1,-1-1-1,0 0-27,1 0 0,-1 0 1,0 0-1,0 0 0,0 0 0,1 0 0,-1 0 1,0 0-1,0 0 0,-1 0 0,1 1 0,0-1 1,0 0-1,0 1 0,0-1 0,-1 1 1,1-1-1,0 1 0,-2-1 0,-29 0-3995,21 1 2092,-6 0-1135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16 122 2400,'-4'-8'240,"2"6"-198,1 1 0,0-1 0,0 0 0,0 0 0,0 0-1,0 0 1,0 0 0,1 0 0,-1 0 0,0 0 0,1 0-1,0 0 1,0 0 0,-1 0 0,1 0 0,0 0 0,0 0 0,1 0-1,0-4 1,2 1-35,0 1 0,0 0 0,0 1 0,0-1-1,1 0 1,0 1 0,-1 0 0,1 0 0,1 0 0,3-2-1,0 0 52,1 0-1,-1 1 1,1 1-1,13-5 1,-13 7 44,1-1 1,-1 1 0,0 1-1,17 1 1,-1-1 99,-13 0-140,0 0 1,0 1 0,0 0 0,0 1 0,0 0-1,0 0 1,-1 2 0,14 4 0,-2 2 16,-1 1 0,0 1 0,-1 1 0,0 0 0,35 31 0,-20 1 124,-28-36-166,-4-5-22,-1 0 0,0 0 0,0 1 1,0-1-1,2 6 0,-3-5 1,-1 0 0,0 1-1,0-1 1,0 6 0,1 5 17,2 1-3,1 17 41,-10 1 47,1-19-60,3-3-20,0-8-19,1 0 0,-1 0 0,0 0 0,-1-1 0,1 1 0,-3 5 0,-1-2 30,1-1 0,-2 1 0,1-1 0,-1 0 0,0 0 0,-1-1 0,1 0 0,-1 0 0,-1 0 0,-14 8 0,7-7-26,1-2-1,-1 1 1,0-2 0,-1 0 0,1-1 0,-18 2 0,2-4 26,0-2 0,0-1 1,-35-7-1,51 7 29,-27-7 0,39 8-73,-1 0 0,1-1-1,0 1 1,1 0 0,-1-1 0,0 0 0,0 0 0,1 1-1,-1-1 1,1-1 0,-1 1 0,-2-4 0,4 4-7,0 0 1,0 0-1,0 0 0,0 0 1,1 0-1,-1 0 0,1 0 1,-1 0-1,1 0 1,0 0-1,0 0 0,0 0 1,0 0-1,0-1 1,0 1-1,1 0 0,-1 0 1,1 0-1,-1 0 0,1 0 1,0 0-1,0 0 1,0 0-1,0 1 0,0-1 1,0 0-1,0 0 1,1 1-1,-1-1 0,1 1 1,-1-1-1,4-2 0,23-10-34,-11 6 14,-4 1 7,-6 3 23,0 0 0,1 1-1,14-5 1,-2 5 95,-1 1 0,1 0-1,32 3 1,-12-1-45,-13 1-110,-1 0 0,1 2 0,43 10 0,-32-5-89,-19-5 82,34 12 1,-48-13-147,0 1 0,0-1 1,0 0-1,0 1 0,0 0 1,-1 1-1,1-1 0,-1 1 1,0-1-1,0 1 0,3 5 1,13 25-1295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3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15 4224,'-14'-14'1365,"8"25"-485,5-10-819,0-1 0,0 1 0,0-1 1,0 0-1,0 1 0,0-1 0,0 0 0,-1 1 0,1-1 0,0 0 0,0 0 0,-2 0 0,-9 2 148,6 12-140,1-5-62,4-8-13,0 1 0,0-1 0,0 1 1,0-1-1,0 1 0,1 0 0,-1-1 0,0 1 1,1 0-1,0 0 0,-1-1 0,1 1 0,0 2 0,-1 6-286,1-7 219,0 1-1,-1-1 0,1 1 0,1-1 1,-1 1-1,0-1 0,1 1 1,0-1-1,1 4 0,-2-6 41,1-1 1,0 0-1,-1 1 0,1-1 1,0 0-1,-1 1 0,1-1 0,0 0 1,0 0-1,-1 0 0,1 0 1,0 0-1,-1 0 0,2 0 0,-2 0 33,0 0-8,0 0 0,0 0 0,0 0 0,0 0-1,1 0 1,-1 0 0,0 0 0,0 0-1,0 0 1,0 0 0,0 0 0,0 0-1,0 0 1,0 0 0,0 0 0,1 0 0,-1 0-1,0 0 1,0 0 0,0 0 0,0 0-1,0 0 1,0 0 0,0 0 0,0 0-1,0 0 1,0 0 0,0 1 0,1-1-1,-1 0 1,0 0 0,0 0 0,0 0 0,0 0-1,0 0 1,0 0 0,0 0 0,0 0-1,0 0 1,0 0 0,0 1 0,0-1-1,0 0 1,0 0 0,0 0 0,0 0 0,0 0-1,0 0 1,0 0 0,0 0 0,0 0-1,0 1 1,0-1 0,0 0 0,0 0-1,0 0 1,0 4-207,0-2-99,0 0 1,0 1 0,0-1-1,0 0 1,0 0-1,-1 1 1,1-1 0,-1 0-1,0 2 1,0-3 230,0-1-1,1 1 1,-1-1-1,0 0 1,0 1-1,0-1 1,0 0 0,0 0-1,0 0 1,0 0-1,0 1 1,0-1-1,-1-1 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 3488,'-43'0'1115,"34"0"-673,12 0-111,10 0 225,0 0-158,0 0 0,19-3-1,36-8 120,16 8 130,23 0-115,-86 1-467,222-10 339,163 12 71,-365-1-380,-1 3-1,0 1 1,44 10 0,-61-8-259,1 0 0,-1-2 0,26 1 0,-12-4-300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2304,'0'0'20,"-1"0"0,1 0 1,0 1-1,-1-1 0,1 0 0,0 0 1,-1 0-1,1 0 0,0 0 0,-1 0 1,1 0-1,0 0 0,-1 0 0,1 0 1,0 0-1,-1 0 0,1-1 0,0 1 1,0 0-1,-1 0 0,1 0 0,0 0 1,-1 0-1,1-1 0,0 1 0,0 0 1,-1 0-1,1 0 0,0-1 0,0 1 0,-1 0 1,1-1-1,0 1 0,0 0 0,0 0 1,0-1-1,-1 1 0,1 0 0,0-1 1,1 0-7,-1 1 0,1-1 0,-1 0 0,1 0 1,0 1-1,-1-1 0,1 1 0,0-1 0,0 1 0,-1-1 1,1 1-1,0-1 0,0 1 0,0 0 0,0-1 0,1 1 1,4-1-6,1-1 0,-1 2 0,1-1 0,-1 1-1,10 1 1,4-1-105,3 2 133,-1 0 1,1 2-1,-1 0 0,0 2 1,0 0-1,-1 2 0,0 0 1,36 20-1,-36-14-43,-1 0 0,0 1 0,-1 1 0,0 1-1,-2 1 1,20 25 0,-31-37 20,-1 1-1,0 0 1,0 0 0,-1 1-1,0-1 1,-1 1 0,3 8-1,-1 1 40,-1 1-1,1 17 1,0-1 80,-2-20-100,-2-9 9,0-1 0,0 1 0,-1 0-1,1 0 1,-1-1 0,0 1 0,0 0 0,-1 0 0,0-1 0,1 1-1,-1 0 1,-1-1 0,-3 9 0,4-9-6,0 0-6,-1-1 1,1 1-1,-1-1 0,1 1 0,-1-1 0,0 0 0,-1 0 0,1 0 1,0 0-1,-4 3 0,1-3 36,0 0 1,0 0-1,0-1 0,-9 4 1,-6 2 113,-26 21 188,32-23-244,0-1 1,-1 0-1,0 0 1,0-2-1,-23 3 0,-81 1 628,117-7-742,-1 0 0,0 0-1,0 0 1,1-1 0,-1 1 0,0-1-1,0 1 1,1-1 0,-1 0-1,1 0 1,-4-2 0,5 2-6,-1 0 1,1 0 0,0-1-1,-1 1 1,1 0 0,0-1-1,0 1 1,0-1-1,0 1 1,0-1 0,1 0-1,-1 1 1,-1-5 0,2 5-2,-1 0 0,1 0 0,0 0 0,0-1-1,-1 1 1,1 0 0,0 0 0,0 0 0,0-1 0,1 1 0,-1 0 0,0 0 0,0-1 0,1 1 0,-1 0 0,0 0 0,1 0 0,-1 0 0,2-2-1,3-7 0,1 1 0,1 0 0,-1 0 0,1 0 0,10-9 0,49-40-63,-32 29 30,-1 0-27,70-58-118,-97 82 154,42-31-186,97-57 0,-122 81 163,-19 9 24,1 1-1,-1-1 0,1 1 1,0 0-1,0 0 0,0 0 0,10-1 1,-14 3 19,-1 0 0,1 0 1,0 0-1,-1 0 0,1 0 1,0 0-1,-1 0 0,1 1 1,0-1-1,-1 0 0,1 0 1,-1 1-1,1-1 0,0 0 1,-1 1-1,1-1 0,-1 0 0,1 1 1,-1-1-1,1 1 0,0 0 1,5 15 127,-3-7-2,-2-5-94,0-1-1,1 1 1,-2 0 0,1-1-1,0 1 1,-1 0-1,1 0 1,-1 0 0,0-1-1,-1 1 1,1 0-1,0 0 1,-1 0 0,0-1-1,0 1 1,0 0-1,-1-1 1,1 1 0,-4 5-1,-23 33 190,5 18-118,3-18-76,11-25-59,-10 29 0,14-31 41,1 1-1,1-1 0,1 0 0,0 1 1,1 27-1,0-41 5,1 1-1,0-1 1,0 1 0,1 0 0,-1-1 0,1 1 0,-1-1-1,1 1 1,0-1 0,0 1 0,0-1 0,0 1 0,0-1-1,0 0 1,1 0 0,-1 0 0,1 1 0,0-1-1,-1-1 1,1 1 0,0 0 0,0 0 0,0-1 0,1 1-1,-1-1 1,0 0 0,0 1 0,1-1 0,-1 0 0,1 0-1,-1-1 1,6 2 0,-1-1 29,0 0 0,1 0 0,-1 0 0,1-1 0,-1 0 0,1-1 0,14-2 0,13-2-27,-1 0 109,61-16-1,-79 16 2,-1-1 0,0 0 0,21-13 1,-32 17-112,0-1 1,0 0-1,0 0 1,-1 0-1,1 0 1,-1-1-1,0 1 1,1-1 0,-2 0-1,1 0 1,0 0-1,-1 0 1,0-1-1,0 1 1,3-10-1,-4 9-37,0 0 1,0 0-1,0-1 0,0 1 0,-1-1 0,0 1 0,-1 0 0,1-1 0,-1 1 0,-1-8 0,-1 6 26,0 0-1,0 1 0,0-1 1,-1 1-1,1 0 0,-7-8 0,6 9-3,1 1-1,-1 0 0,0-1 0,0 2 0,0-1 1,0 0-1,-1 1 0,1-1 0,-1 1 0,0 1 0,0-1 1,0 1-1,-8-3 0,-10-5-33,17 7 44,-1 0 0,1 0 1,-1 1-1,1 0 0,-1 0 1,0 1-1,-12-2 0,-14 8 33,15-1-37,-9 0-30,9-1-7,0 0 1,-21 7-1,34-9 33,-65 25-71,62-22 17,0 0 0,0 1 0,0 0 0,1 0 0,-1 0 0,-7 8-1,14-11 39,-1 0-1,0 0 1,1 0 0,-1 1-1,1-1 1,0 0-1,-1 1 1,1-1-1,0 1 1,1-1-1,-1 1 1,0 4-1,0-6 18,1 0-1,0 0 1,0 1-1,0-1 1,0 0-1,0 0 0,1 0 1,-1 0-1,0 1 1,1-1-1,-1 0 1,0 0-1,1 0 0,-1 0 1,1 0-1,0 0 1,-1 0-1,1 0 1,0 0-1,-1 0 0,1 0 1,0-1-1,0 1 1,0 0-1,0 0 1,0-1-1,0 1 0,0-1 1,0 1-1,0-1 1,2 1-1,31 5 396,-9-1-313,0-1-1,45 1 1,166-5 1049,-185 0-1083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38 3072,'-14'-15'976,"8"12"-587,4 3-358,1 0-1,-1-1 1,0 1 0,0-1-1,0 1 1,0-1-1,0 0 1,1 0-1,-1 0 1,0 0 0,1 0-1,-1 0 1,1 0-1,-3-3 1,4 4-30,0 0 1,-1-1 0,1 1-1,0 0 1,0 0 0,-1 0-1,1-1 1,0 1 0,-1 0-1,1 0 1,0 0 0,-1 0-1,1-1 1,0 1-1,-1 0 1,1 0 0,0 0-1,-1 0 1,1 0 0,0 0-1,-1 0 1,1 0 0,0 0-1,-1 0 1,0 0 0,-50 0-493,0-1 581,13 0-66,-74 6 1,52 7-148,47-11 96,10 0 21,-1-1 0,1 1 0,-1 0-1,1 0 1,-7 2 0,-24 20 22,20-18-3,0 1 1,9 4 0,1 0 0,-4 13 0,19-15 40,-3 2-29,-6-8 13,0 1 0,-1-1 0,1 0-1,0 0 1,0-1 0,0 1 0,1 0 0,-1-1 0,0 1 0,4 1 0,14 8 218,-10-9-160,8 5 75,-17-7-168,0 0 0,-1 1 0,1-1 1,0 1-1,-1-1 0,1 1 0,-1 0 0,1-1 0,0 1 1,-1 0-1,0-1 0,1 1 0,-1 0 0,1 0 0,-1 1 1,1 0 82,0 0 1,0 0 0,0 0-1,0-1 1,0 1 0,1 0-1,-1 0 1,0-1-1,3 3 1,-1-1 5,2 4 410,-16 0 435,-9 4-271,-11-5-15,14-1-430,13-3-180,0-1-1,1 0 1,-1 0 0,0 0-1,0 0 1,0-1 0,0 1 0,0-1-1,0 0 1,0 0 0,-7-2-1,-2-1 43,-24-11 1,8 3-27,6 7-706,5 1-1176,17 2 1771,1 1 0,0 0 0,-1 0 0,1-1 0,-1 1 0,1 0-1,-1-1 1,1 1 0,0 0 0,-1-1 0,1 1 0,0-1 0,-1 1 0,1-1 0,0 1-1,-1-1 1,1 1 0,0-1 0,0 1 0,0-1 0,0 1 0,-1-1 0,1 1 0,0-1-1,0 1 1,0-1 0,0 0 0,1 0-184,-1-1 0,0 1 0,1 0 0,0 0 0,-1 0 0,1-1 0,-1 1-1,1 0 1,0 0 0,0 0 0,0 0 0,0 0 0,2-1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 2912,'-17'-17'1312,"0"34"-928,0 0-320,0 17-160,0-17 32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3392,'-17'34'1536,"34"1"-1312,-17-18 928,0 0-672,0 17 352,0-17-480,0 17-64,0 0-160,17-17 128,-17 17-160,0-17 320,0 0 288</inkml:trace>
  <inkml:trace contextRef="#ctx0" brushRef="#br0" timeOffset="1">120 154 2912,'8'0'242,"0"-1"410,-1 1 0,1 0 0,0 0 0,0 1 0,11 2 0,-14 8-508,3-6 123,-8-5-255,1 0 0,-1 1 0,0-1 0,1 0-1,-1 0 1,1 1 0,-1-1 0,0 0 0,1 1 0,-1-1 0,0 0 0,1 1-1,-1-1 1,0 0 0,0 1 0,1-1 0,-1 0 0,0 1 0,0-1 0,0 1-1,0-1 1,0 1 0,1-1 0,-1 1 0,0-1 0,0 0 0,0 1-1,0-1 1,0 1 0,0 0 0,0 2 340,1-3-1006,1 0 629,0 0 0,0 0 0,-1 1 0,1-1 0,0 1 0,-1-1 0,1 1 1,0 0-1,-1-1 0,1 1 0,2 2 0,-2-2 24,0 0 0,-1 0 0,1 0 0,0 0 0,0 0 0,0-1 0,0 1 0,0 0 0,0-1 1,0 0-1,0 1 0,5-1 0,6 0 15,-3-1 12,0 1 0,1 1-1,13 2 1,-12 0-15,-5-2-53,-1 1-1,1-1 0,9 0 0,18-6-521,-17 2 253,1 1-416,1 0-1,21 3 1,-15-1-525,27 0-380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52 2912,'29'-43'923,"-23"35"463,-7 11-1255,1 0-1,-1 0 1,1 0-1,-1-1 1,0 1-1,0 0 1,0 0-1,-1-1 1,1 1-1,0 0 0,-1-1 1,-2 3-1,2-2-84,0 1-1,0-1 0,0 0 1,0 1-1,0 0 0,1-1 0,-2 6 1,0 12 96,1-9-74,0-1 1,-1 1-1,-7 17 1,4-13 11,0 0 0,0 0 0,2 0 0,0 1 0,-4 33 0,8-39-74,-1-1 1,0 1 0,-1-1 0,-3 13-1,0-3 3,4-16 4,1 0-1,0 1 0,0-1 0,0 0 1,0 0-1,0 0 0,1 0 0,0 0 1,0 1-1,0-1 0,0 0 0,3 4 0,-1 2 37,-1-6-5,-1 0 0,0-1 0,1 1-1,0 0 1,0-1 0,0 0-1,0 1 1,0-1 0,1 0 0,5 5-1,-6-7-39,-1 1-1,1-1 0,0 0 0,0 0 1,0 0-1,0-1 0,0 1 0,0 0 1,0-1-1,0 1 0,0-1 0,0 0 1,0 1-1,0-1 0,1 0 0,-1-1 1,0 1-1,0 0 0,0 0 0,3-2 1,9-2-114,0 0 0,-1-2 0,1 0 0,13-8 0,13-14-156,-18 15 174,-12 8 61,-1 0 0,-1 0 0,1-1 0,-1 0 0,8-8 0,35-37 74,-50 50-40,0 0 0,0 0 1,0 0-1,0 0 0,0 0 0,-1 0 0,1-1 0,0 1 1,-1 0-1,1 0 0,-1-1 0,1 1 0,-1 0 1,0 0-1,1-1 0,-1 1 0,0 0 0,0-1 0,0 1 1,0-1-1,0 1 0,0 0 0,-1-1 0,1 1 0,0 0 1,-1 0-1,1-1 0,-1 1 0,0-2 0,-3-9 9,3 5 9,-1 1 1,0-1 0,0 1 0,0-1-1,-5-7 1,2 8 27,1 1-1,-1-1 0,0 1 1,-1 0-1,1 1 1,-9-6-1,-18-11 448,-49-24 0,76 43-473,1 0 1,-1 0-1,0 0 0,0 0 0,0 1 1,0 0-1,0 0 0,0 0 0,0 1 1,0-1-1,0 1 0,-1 1 1,-7 0-1,0 3-45,1 0 1,0 0 0,0 1-1,-15 8 1,23-10-10,-1-1 0,1 1 1,-1 0-1,1 1 0,0-1 1,0 1-1,0-1 0,1 1 1,-1 0-1,1 1 0,-4 6 1,5-9 31,1 1 0,-1-1 0,0 1 1,1 0-1,0-1 0,0 1 0,0 0 1,0 0-1,0 0 0,0 0 0,1 0 1,-1 0-1,1 0 0,0 6 0,1-7 5,0 1 0,0-1-1,0 0 1,0 0 0,0 0-1,0 1 1,1-1 0,-1 0 0,1-1-1,-1 1 1,1 0 0,0 0-1,-1-1 1,1 1 0,0-1-1,0 1 1,0-1 0,1 0-1,-1 0 1,0 0 0,0 0-1,4 1 1,18 6 94,1-1-1,0-1 1,0-2-1,0 0 1,47 1-1,-38-5 8,-5 1-152,41-5-1,-19-7-1319,-43 9 1022,0 1 0,13 1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2496,'-17'0'1120,"17"51"-992,0 0 576,0 1-416,0 16 256,0 0-320,-17 0 288,17-17-288,-17 0 384,17-16-352,-17-1 32,-1 0-192,1 0 288,17-17-192,-17-17 160,17 17-192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3648,'-51'34'1664,"34"17"-1472,-18 0 192,35-17-256,-34 34 96,17 1-128,0 16 224,17-17-192,-17-17 32,0 0-96,0-17-2016,0 1 1056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29 135 4480,'-14'-29'1445,"14"28"-1374,-1-1 0,0 1 0,0-1 0,1 1 0,-1 0 0,0-1-1,0 1 1,0 0 0,-1 0 0,0-2 0,1 3-65,1 0 1,0 0-1,0 0 1,0 0-1,-1-1 1,1 1-1,0 0 0,0 0 1,0-1-1,0 1 1,0 0-1,-1 0 1,1 0-1,0-1 0,0 1 1,0 0-1,0-1 1,0 1-1,0 0 1,0 0-1,0-1 1,0 1-1,0 0 0,0 0 1,0-1-1,0 1 1,0-1-1,1-2 116,0 1-1,0-1 1,0 0 0,0 0-1,1 0 1,-1 1-1,1-1 1,0 1-1,3-5 1,21 1 502,2-8-219,-18 11-337,-1 0 0,1 1 0,0 0 0,15-1 0,49 0 108,1-1-73,-32-1-58,-19 2 63,0 0 1,1 2 0,30 2 0,33 10 78,8-5-230,-5 5-293,-51-8-155,-9-1-206,-1 2 1,37 7-1,-2 6-1842,-11 0 822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1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225 121 2496,'0'0'784,"-3"0"-464,-1-1-270,1 1 67,0 0-1,1 0 1,-1 0-1,1 0 1,-1 1-1,1-1 1,-1 0-1,-3 2 1,-3 3 175,-19 7 861,-14 8-456,32-14-548,-1-1-1,0 0 0,-15 5 0,13-8-39,11-2-98,1 0 1,-1 0-1,1 0 0,-1 0 1,1 0-1,-1 1 1,1-1-1,-1 0 0,1 1 1,0-1-1,-1 1 1,1 0-1,0-1 0,-1 1 1,1 0-1,0 0 0,0 0 1,-1 0-1,1 0 1,0 0-1,0 0 0,0 0 1,0 0-1,1 1 1,-1-1-1,-1 3 0,1-1 11,0 0-1,0 0 0,0 1 1,0-1-1,1 1 0,0-1 1,-1 1-1,1-1 0,0 0 1,1 1-1,-1-1 0,1 1 1,-1-1-1,1 0 0,0 1 1,0-1-1,1 0 0,-1 0 1,1 0-1,-1 0 0,1 0 1,0 0-1,0 0 0,0 0 1,1-1-1,-1 1 0,1-1 1,-1 0-1,1 0 0,0 0 1,5 3-1,-1-2 39,0 0 0,1 0 0,-1-1-1,1 0 1,-1-1 0,1 1 0,0-2 0,14 1 0,-11-1-27,0 0 1,13 3 0,10 5 25,-20-12 3,-5 0-23,9 3 12,-16 1-40,1 0 1,-1 0-1,1 0 0,0 0 1,-1-1-1,1 1 1,-1-1-1,1 1 1,4-3-1,-6 3-5,0-1-1,1 0 0,-1 0 1,0 0-1,0 0 0,0 0 1,0 0-1,0 0 0,0 0 1,0-1-1,1-1 0,-1 0-5,0 0 0,0-1-1,-1 1 1,1 0-1,-1-1 1,0 1 0,0-1-1,0 1 1,-1 0-1,1-1 1,-1 1-1,-1-5 1,-5 3-369,6 5 282,1 0 0,0-1 0,-1 1 0,1 0 0,-1-1 0,1 1-1,-1 0 1,1-1 0,0 1 0,-1 0 0,1-1 0,0 1 0,-1-1-1,1 1 1,0-1 0,-1 1 0,1-1 0,0 1 0,0-1 0,0 1-1,0-1 1,-1 1 0,1-1 0,0 1 0,0-1 0,0 1 0,0-1-1,0 0 1,0 1 0,0-1 0,1 0 0,-1-16-1577</inkml:trace>
  <inkml:trace contextRef="#ctx0" brushRef="#br0" timeOffset="1">327 69 2080,'-20'-39'923,"9"16"-603,8 17 624,0 6-176,2 0-630,-2 0 50,1 0 0,0 0-1,-1 0 1,1 0 0,0 0 0,-1 0-1,1 1 1,0-1 0,-4 2-1,0 15 75,-12 21 20,12-29-247,2 0 1,-1 0-1,1 1 0,-5 17 0,4 25 67,-8 5 172,7-32-129,-4 29 1,7 14 91,3-49-313,0-1 0,-2 1 0,0-1 0,-1 0 0,-6 24 0,-9 9-334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3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1664,'0'0'736,"-18"17"640,18 0-640,0 0-448,0 0-96,0 0-96,18-17 0,-1 0-64,0 0-288,0-17 128,17 0-2080,-17 0 1248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2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4384,'-15'0'1424,"13"0"-854,4 0-234,129 0 2214,8 0-1814,-122-1-676,0 0-1,23-6 1,-29 4-16,0 1 0,0 0 0,0 1 0,0 0 0,0 1 1,0 0-1,0 1 0,15 2 0,-8 2-13,-11-3-493,0 0 0,1 0 1,-1-1-1,11 1 0,2-2-988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2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35 2560,'0'-2'64,"0"0"-1,0 0 1,0 0 0,1 1-1,-1-1 1,0 0 0,1 0 0,0 1-1,-1-1 1,1 0 0,0 1-1,0-1 1,0 1 0,0-1-1,0 1 1,0 0 0,3-3 0,-1 1 880,-6 3-448,1 0-416,-1 0-34,1 0 0,0 0 0,-1 0 1,1 0-1,-1 1 0,1-1 0,0 1 0,-1-1 1,1 1-1,0 0 0,-1 0 0,1 0 0,0 0 1,0 0-1,0 0 0,0 1 0,0-1 1,0 1-1,0-1 0,-2 4 0,-10 9-8,-41 38 495,10-15-235,-26 45 38,40-51-202,29-30-129,1 1 0,0-1 0,0 0 0,0 1-1,0-1 1,0 0 0,1 1 0,-1-1 0,0 1 0,1 0 0,-1-1 0,0 1 0,1-1 0,0 1 0,0 0 0,-1-1 0,1 1 0,0 0 0,0-1 0,0 1-1,1 0 1,-1-1 0,0 1 0,1 0 0,-1-1 0,1 1 0,-1-1 0,1 1 0,1 1 0,0 1 30,0 0-1,1-1 1,0 0 0,-1 1 0,1-1 0,1 0-1,-1 0 1,0-1 0,1 1 0,-1-1-1,9 4 1,-2-1 42,1 0 0,-1-1 0,1 0 0,0-1 0,1 0 0,19 2 0,3-10 57,-17 1-87,-3 3 1,24-1 0,-22 2-24,21-2 0,-15-2 25,-1-1 0,0 0 0,-1-2 0,1 0-1,25-14 1,-42 19-33,-1 1-4,-1 0-1,1 0 1,-1-1-1,1 1 1,-1-1-1,1 0 1,-1 0-1,3-3 1,-4 4-7,-1 0 1,1-1-1,0 1 1,-1-1-1,1 1 1,-1-1-1,1 1 1,-1-1-1,0 1 1,1-1-1,-1 1 1,0-1-1,0 1 1,0-1-1,0 1 1,-1-1-1,1 1 0,0-1 1,-1 1-1,1-1 1,-2-2-1,1 1 12,-1 0-1,1 0 0,-1 0 1,0 0-1,0 0 1,0 0-1,0 1 0,-1-1 1,1 1-1,-1-1 0,-3-2 1,-14-13 5,5 1-56,12 12 20,-1 1-1,0 0 1,0 0 0,0 0-1,0 0 1,0 1 0,-1-1-1,0 1 1,1 0-1,-11-4 1,-14-5-69,-39-15-21,58 24 68,0 0-1,0 1 1,0 0-1,0 1 1,-11 0 0,8 0-148,9 0 109,0 1 0,0 0 0,0 0 0,0 0 0,0 1 0,1-1 0,-1 1 0,-6 2 0,9-3 61,-7 2-120,-1 1 1,0 1-1,1 0 0,0 0 1,-11 7-1,16-5-10,2-1 30,1-3 79,0 0 0,-1 0 0,1 0 0,0 0 0,0 0 0,0 0-1,0 0 1,0 0 0,1 0 0,-1 0 0,1 0 0,-1 0 0,1 0 0,1 2 0,2 7-90,-3-7 180,0 0-1,1 0 1,-1 0 0,1 0 0,0 0-1,0-1 1,0 1 0,0-1 0,1 1-1,-1-1 1,1 0 0,4 4 0,-1-2 9,1-1 1,0 0-1,0-1 1,1 1-1,-1-1 0,0-1 1,1 1-1,0-2 1,0 1-1,-1-1 1,12 1-1,118-2 837,-135 0-885,-1 0 0,1 0 0,0 0-1,0-1 1,0 1 0,-1-1-1,1 1 1,0-1 0,-1 0-1,1 0 1,0 1 0,-1-1 0,1 0-1,-1 0 1,0-1 0,1 1-1,1-2 1,0 0-117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2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3488,'0'-14'1115,"3"8"-673,0 3-381,25-22 1467,24 2-616,-33 12-874,10 5 106,-15-1-81,-12 6-75,-1 0 0,1 0 0,-1 0 0,1 1 1,-1-1-1,1 1 0,0-1 0,-1 1 0,1-1 1,0 1-1,-1 0 0,3 0 0,4-1-46,-6 1 50,0 0 0,0 0 1,0 0-1,0 0 1,0 1-1,0-1 0,3 1 1,-5-1 8,1 1-1,0-1 1,-1 1 0,0-1-1,1 1 1,-1-1 0,1 1-1,-1-1 1,1 1 0,-1-1-1,0 1 1,1-1 0,-1 1-1,0-1 1,0 1 0,1 0 0,-1-1-1,0 1 1,0 0 0,0-1-1,0 1 1,0 0 0,0-1-1,0 1 1,0 1 0,0-1 6,0 1-1,0 0 1,-1 0 0,1-1 0,-1 1-1,1 0 1,-1-1 0,1 1 0,-1-1-1,0 1 1,1-1 0,-2 2 0,-5 12 27,1 7 21,5-17-41,0 0-1,0 0 1,-1 0-1,0-1 1,0 1-1,-3 6 1,3-8-45,0-1 1,0 1-1,0 0 0,1 0 1,-1 0-1,1 0 1,0 0-1,0 0 1,0 1-1,0-1 0,1 0 1,-1 1-1,1-1 1,0 5-1,0 12-3606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2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0 416,'-17'0'160,"-1"0"-128,1 17 1632,0 0-448,0 17-704,0-16-32,17 16-320,-17 0 32,17 0-96,-17 0 0,17 0-32,-17-17 448,0 17-288,0 0-2912,17 0 1472,-17-17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2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3648,'-17'-17'1344,"17"34"-1024,17-17-128,0 0 480,17 0-416,0 0 544,0 0-480,35-17-64,16 17-160,0-17 128,0 17-128,0-17 192,-16 17-192,-18 0-448,0 0 160,-34 0-1728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2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68 103 2240,'0'13'334,"1"-9"-261,-1 0 0,0 0 0,0 0 0,0 0 0,0-1 1,-1 1-1,0 0 0,-1 6 0,-3 1 0,3-8-3,1 0-1,0 0 0,0 1 1,0-1-1,0 1 1,0-1-1,0 0 1,1 1-1,0 6 1,-1-6 32,1 0 0,-1 1-1,1-1 1,-1 0 0,-1 0 0,1 0 0,0 0 0,-1 0 0,-4 7 0,6-10-23,-1 0 1,1 0 0,0 0 0,-1 0 0,1 0 0,0 0 0,0 0 0,0 1 0,-1-1 0,1 0 0,1 2 0,-1-1 512,-3-2 54,-9 0-337,12 0-303,0 0 0,0 0-1,-1 0 1,1 0 0,0 0 0,0 0 0,-1 0-1,1 0 1,0 0 0,0-1 0,0 1 0,-1 0-1,1 0 1,0 0 0,0 0 0,0 0 0,-1-1-1,1 1 1,0 0 0,0 0 0,0 0-1,0 0 1,-1-1 0,1 1 0,0 0 0,0 0-1,0-1 1,0 1 0,0 0 0,0 0 0,0 0-1,0-1 1,0 1 0,0-1 0,-3-3 40,1-1 1,0 0-1,1 0 1,-1 0-1,1 0 1,0 0-1,0 0 1,1 0-1,-1-1 1,1 1-1,0 0 0,1 0 1,0-6-1,2 5-17,-1 1-1,1-1 1,0 1-1,5-7 1,5-8 74,-9 12-116,1 0 0,0 0 0,0 1 0,1 0 0,0 0 0,0 0 1,1 1-1,0 0 0,0 0 0,0 1 0,13-7 0,-11 7 16,1 0 0,0 0 1,0 2-1,1-1 0,-1 1 0,1 1 0,0 0 1,-1 0-1,20 0 0,-8 3 9,-3-1-1360,0 0 0,20-4 0,15-7-993,-33 9 1597,24 1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2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80 1152,'0'-2'28,"0"0"1,0-1-1,0 1 1,1 0-1,-1 0 0,1 0 1,-1-1-1,1 1 1,-1 0-1,1 0 0,0 0 1,2-4-1,0 4-7,-1-1-1,1 0 0,0 1 1,0 0-1,0-1 1,4-1-1,-4 2 11,1-1-1,0 1 1,0 0 0,0 0 0,1 1-1,-1-1 1,5 0 0,5-2 80,6-4 188,0 16 458,-14-6-640,-4-1-76,0-1 0,1 1 0,-1 0 1,0-1-1,0 1 0,1 0 0,-1 1 1,0-1-1,0 0 0,0 1 0,0-1 1,-1 1-1,1-1 0,0 1 0,-1 0 1,1 0-1,-1 0 0,1 0 0,-1 0 1,0 0-1,2 4 0,10 19 189,-2-4-46,0 1 0,-2 0 0,12 39 0,-20-57-164,-1 0 0,1 0 1,-1 0-1,0 0 0,0 0 1,-1 0-1,1 0 0,-1 0 1,0 0-1,0-1 0,-3 7 1,-1 8 81,2-4-41,3-11-46,-1-1 0,1 1 0,-1-1-1,1 1 1,-1-1 0,0 1 0,0-1 0,0 0 0,0 0 0,-1 1-1,1-1 1,-1 0 0,1 0 0,-1 0 0,-3 3 0,2-2 4,-1 0 0,1 0-1,-1 0 1,0 0 0,0 0 0,0-1 0,0 0 0,0 0-1,0 0 1,-1 0 0,1 0 0,-1-1 0,1 0 0,-8 1-1,-3 1 12,-2 1 41,0-1 0,0-1 1,-19 0-1,9-3-51,0-2-1,-33-7 1,55 9-13,1 0 1,-1 0 0,0 0-1,1 0 1,-1-1 0,1 0-1,0 0 1,-1 0-1,1 0 1,0-1 0,0 0-1,0 0 1,-4-4-1,7 6-4,1 1-1,-1 0 1,1-1-1,0 1 1,-1 0-1,1-1 1,0 1-1,-1 0 1,1-1-1,0 1 1,-1-1-1,1 1 0,0 0 1,0-1-1,0 1 1,-1-1-1,1 1 1,0-1-1,0 1 1,0-1-1,0 1 1,0-1-1,0 1 1,0-1-1,0 0 0,0-1-5,0 1 0,0-1 0,0 0 0,0 0 0,1 1-1,-1-1 1,1 0 0,-1 0 0,1 1 0,-1-1 0,1 1-1,0-1 1,0 0 0,0 1 0,0-1 0,0 1 0,0 0-1,0-1 1,1 1 0,-1 0 0,0 0 0,1 0 0,-1 0-1,1 0 1,-1 0 0,1 0 0,-1 0 0,1 1 0,0-1-1,-1 1 1,4-1 0,77-14-39,-64 12 31,5 1-71,46 1 1,-45 2-183,-15-2-212,0 2-1,16 1 1,23 13-564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2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39 103 4160,'-9'-3'347,"-17"-6"318,22 5-229,15 3 286,-2 1-514,2 0-58,0 0-1,0 0 0,12-3 1,99-28 383,-69 23-466,57-1 0,-57 6-9,63-9 209,-10 7-86,-52-1-121,79-2 13,137 8-1102,-284 0-1136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2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2304,'0'0'31,"-1"0"-1,1 0 1,-1 0-1,0 0 1,1 0-1,-1 0 1,0 0 0,1 0-1,-1 0 1,1 0-1,-1 0 1,0 0 0,1 1-1,-1-1 1,1 0-1,-1 1 1,1-1-1,-1 0 1,1 1 0,-1-1-1,1 0 1,-1 1-1,1-1 1,-1 1 0,1-1-1,-1 1 1,1 0-14,0 0 0,0 0 0,0 0 0,0-1 0,0 1 0,0 0 0,0 0-1,0 0 1,1-1 0,-1 1 0,0 0 0,0 0 0,1 0 0,-1-1 0,0 1 0,1 0 0,0 0 0,1 2-24,1 0 0,-1 0 0,1 0-1,-1 0 1,1 0 0,0-1 0,0 0 0,4 3 0,16 4-54,-19-8 75,-1 0 0,0 1 0,1-1 0,-1 1 0,0 0 0,6 3 0,28 23 125,-2-11 113,-22-12-163,0 0-1,11 8 0,18 16-56,-40-28-32,0 0 0,-1 0 0,1 0 0,0 1 0,-1-1 0,0 1 0,1-1 0,-1 1 0,0-1 0,0 1 0,0 0 0,0 0 0,0 0 0,0-1 0,0 1 0,-1 0 0,1 0 0,-1 0 0,1 0 0,-1 0 0,0 0 0,1 0 0,-1 0 0,-1 4 0,1-1 0,0-4 1,0 1 1,0-1-1,0 1 1,0-1-1,0 1 0,0-1 1,-1 1-1,1-1 1,-1 0-1,1 1 1,-1-1-1,1 1 0,-1-1 1,-1 2-1,-5 5 27,0-1 0,-1 1-1,0-1 1,-17 12 0,4-3-12,12-9-7,0 0 1,0-1-1,0 0 0,-1 0 1,0-1-1,0 0 0,-12 4 1,17-7 39,-14 5 214,-1-1 0,0 0 0,0-2 0,0 0-1,-27 1 1,33-4-70,12-1-148,-1 1-1,0-1 1,1 0 0,-1 0-1,0 0 1,0 0 0,1 0-1,-1-1 1,0 1 0,1-1-1,-1 0 1,-2-1-1,5 2-37,-1-1-1,1 1 0,0-1 1,0 1-1,-1-1 0,1 1 1,0-1-1,0 1 0,0-1 1,0 1-1,0-1 0,-1 1 1,1-1-1,0 1 0,0-1 1,1 1-1,-1-1 0,0 1 1,0-1-1,0 1 0,0-1 1,0 1-1,0-1 0,1 1 0,-1-1 1,0 1-1,0-1 0,1 1 1,-1-1-1,1 0 0,12-14 53,-13 15-58,8-8 27,1-1 0,-1 2 0,2-1 0,-1 1 0,1 1 0,0 0-1,0 0 1,21-8 0,171-66 116,-114 55-244,-42 13 40,-33 8 27,2 0 0,-1 1 0,0 1 1,1 0-1,19 0 0,-34 2 31,1 0 0,0 0 1,-1 0-1,1 0 0,0 0 1,0 1-1,-1-1 0,1 0 1,0 0-1,-1 0 0,1 1 1,-1-1-1,1 0 0,0 0 1,-1 1-1,1-1 0,-1 1 1,1-1-1,0 0 0,-1 1 1,1-1-1,-1 1 0,0 0 1,2 0-1,-2 0 17,0 1 0,1-1-1,-1 0 1,0 0 0,0 0 0,0 1-1,1-1 1,-1 0 0,-1 0 0,1 1 0,0-1-1,-1 3 1,-1 3 64,0 1-1,-1-1 0,-6 12 1,9-18-85,-11 19 91,7-16-46,2 1 1,-1 0 0,0 0-1,1 0 1,0 0 0,0 0-1,1 1 1,-1-1 0,1 0-1,1 1 1,-1 6-1,1 36 148,0-47-177,0-1 0,0 1 1,0-1-1,0 1 0,0-1 0,0 1 1,0-1-1,0 1 0,0 0 0,0-1 0,0 1 1,0-1-1,0 1 0,0-1 0,-1 1 0,1-1 1,0 1-1,0-1 0,0 1 0,-1-1 0,1 1 1,0-1-1,-1 1 0,1-1 0,-1 1 0,1-1 1,0 0-1,-1 1 0,1-1 0,-1 0 0,1 1 1,-1-1-1,1 0 0,-1 0 0,1 0 0,-1 1 1,1-1-1,-1 0 0,1 0 0,-1 0 0,0 0 1,1 0-1,-1 0 0,1 0 0,-2 0 0,-1 0 182,1-3-58,-1 1-99,1 0-38,-1-1 1,1 1 0,0 0 0,-1-1 0,1 1 0,0-1-1,1 0 1,-1 1 0,0-1 0,1 0 0,0 0 0,-1 0-1,1 0 1,1-1 0,-1 1 0,0 0 0,1 0 0,-1 0-1,1-1 1,0-5 0,0-53-67,0 60 69,0 1 0,0-1 0,1 1 0,-1 0 0,0-1-1,0 1 1,1 0 0,-1-1 0,1 1 0,-1 0 0,1-1 0,0 1 0,-1 0 0,1 0 0,0 0 0,0 0 0,0 0 0,0 0 0,0 0 0,0 0 0,0 0 0,0 0 0,0 0 0,0 0 0,0 1 0,1-1 0,-1 1-1,2-2 1,6-2-14,-6 1 5,0 1 0,1 0 0,0 0 0,-1 1 1,1-1-1,0 1 0,0 0 0,0 0 0,0 0 1,0 0-1,5 0 0,9-1-29,22-10-133,5 7 86,-19-2 97,-20 5 15,1 1-1,0-1 0,-1 1 0,13-1 1,12 2 213,-11 0-80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1888,'-14'14'613,"14"-14"-603,-1 0-1,1 1 1,0-1-1,0 0 0,0 0 1,-1 1-1,1-1 1,0 0-1,0 0 1,0 1-1,-1-1 0,1 0 1,0 1-1,0-1 1,0 0-1,0 1 1,0-1-1,0 0 1,0 1-1,0-1 0,0 1 1,0-1-1,0 0 1,0 1-1,0-1 1,0 284 1776,1-259-1636,-1-11 38,0 0 0,0 0 0,-4 16 0,-7-4 254,10-21-273,0 1 1,0-1-1,1 1 0,0 9 0,0-7 57,0-5 227,0-9-165,0-2-192,-1 3-56,1 1 0,0-1 0,0 0 0,0 0 0,1 0 0,0 1 0,1-6 0,31-93 236,-18 58-242,-7 22-56,17-36-1,-20 48 0,2 1-1,-1 0 0,2 0 1,-1 1-1,12-12 0,-4 6 3,-6 5-10,1 0 0,1 0-1,0 1 1,0 1 0,0 0-1,14-7 1,-3 3-48,-18 9 64,1 0 0,0 0 0,0 1 0,0 0 0,0 0 0,0 0 0,0 0 0,1 1 0,9-1 0,-13 1 45,0 1-1,0 0 1,0 1 0,-1-1 0,1 0 0,0 0 0,0 1 0,0-1 0,1 1-1,14 14 201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3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2496,'0'0'784,"0"2"-464,1 1-242,0 0 0,0 0 0,0-1 0,0 1 0,0 0 0,0-1 0,1 1 0,-1-1 0,1 1 0,0-1 0,0 0 0,0 0 0,0 0 0,0 0 0,0 0 0,0 0 0,1-1 0,3 3 1,-5-4-60,0 1 1,1-1 0,-1 1-1,1-1 1,-1 0 0,1 1-1,-1-1 1,1 0 0,2 0 0,15 3 97,-15-2-107,-2 0-1,0 0 1,0-1-1,0 1 1,0-1-1,0 1 1,0-1-1,0 1 1,0-1-1,0 0 1,0 0-1,0 0 1,0 0-1,-1 0 1,1-1-1,0 1 1,0-1-1,0 1 1,0-1-1,0 0 1,0 1-1,2-2 1,2-1 31,0 1 0,0 0 0,0 0 0,11-2 1,-12 4-25,-1-1-1,1 0 1,-1 0 0,1-1 0,-1 1 0,0-1 0,6-3 0,-7 2-2,0 0 0,0 0 0,0 0 1,0 0-1,4-7 0,-5 6-15,0 0 1,1 1 0,0-1-1,0 1 1,0 0-1,0 0 1,0 0 0,7-5-1,0 4-28,8-7-87,-18 10 108,1 1-1,0-1 1,-1 0-1,1 0 1,-1 0-1,1 0 1,-1 0-1,1 0 1,-1 0-1,0 0 1,1 0 0,-1 0-1,0 0 1,0 0-1,0 0 1,0-1-1,0 0 1,0 2 4,0 0 1,0 0 0,0 0-1,0 0 1,0 0 0,0 0-1,0-1 1,0 1 0,0 0-1,0 0 1,0 0 0,0 0-1,0 0 1,0 0 0,0 0-1,0 0 1,0 0 0,0-1-1,0 1 1,0 0 0,0 0-1,0 0 1,0 0 0,0 0-1,0 0 1,0 0 0,0 0-1,1 0 1,-1 0 0,0 0-1,0 0 1,0-1 0,0 1-1,0 0 1,0 0 0,0 0-1,0 0 1,0 0 0,0 0-1,0 0 1,1 0 0,-1 0-1,0 0 1,0 0 0,0 0-1,0 0 1,0 0 0,0 0-1,0 0 1,0 0 0,0 0-1,1 0 1,-1 0 0,0 0-1,0 0 1,0 0-1,11 0-103,-11 0 104,1 0 1,-1 0-1,0 0 0,0 0 1,0 0-1,0 0 1,0 0-1,0 0 1,0 0-1,0 0 0,0 0 1,1 0-1,-1 0 1,0 0-1,0 0 0,0 0 1,0 0-1,0 0 1,0 0-1,0 0 0,0 0 1,0 0-1,1 0 1,-1 0-1,0 0 0,0 1 1,0-1-1,0 0 1,0 0-1,0 0 1,0 0-1,0 0 0,0 0 1,0 0-1,0 0 1,0 0-1,0 0 0,0 0 1,0 0-1,0 1 1,0-1-1,0 0 0,0 0 1,1 0-1,-1 0 1,0 0-1,0 0 0,0 0 1,0 0-1,-1 0 1,1 1-1,0-1 1,0 0-1,0 0 0,0 0 1,0 0-1,0 2 22,1 0 0,-1 0 1,1 0-1,-1 0 0,1-1 0,-1 1 0,1 0 0,0 0 0,0-1 0,0 1 0,0 0 1,0-1-1,0 1 0,1-1 0,-1 0 0,0 1 0,2 0 0,14 18 274,-5 0-78,-8-12-146,1-1 0,0 1-1,0-1 1,0 0 0,13 13 0,-16-19-59,0 0-1,1 0 1,-1 0 0,0-1 0,0 1 0,0 0-1,4-1 1,5 3 31,5 2 35,-13-3-61,0-1 1,1 1 0,-1-1 0,1 0 0,-1-1 0,1 1 0,-1-1-1,1 1 1,5-1 0,-2 0-6,3 0-50,1 0 0,-1 0 0,1-1-1,-1 0 1,0-1 0,0 0 0,0-1 0,15-5 0,-14 2-213,0-1-1,-1 0 1,10-9 0,-4 3-264,-8 8 84,-1-1 1,1 0 0,11-14 0,-16 16 252,0-1-1,0 1 1,-1-1-1,1 1 1,-1-1-1,0 0 0,-1 1 1,1-1-1,1-10 1,1-16-258,-3 13 239,2 1 1,8-31-1,1 16 489,-7 22 0,-2 0-1,1 0 1,-1 0 0,0-1-1,-1 0 1,1-11 0,-4 20-226,1 1 0,0-1 0,0 1 0,1-1 0,-1 1 0,0-1 0,0 1 0,1 0 1,-1-1-1,1 1 0,-1-1 0,1 1 0,0 0 0,-1 0 0,1-1 0,0 1 0,0 0 1,0 0-1,0 0 0,0 0 0,0 0 0,0 0 0,0 0 0,0 0 0,1 0 0,1 0 1,-2 0-24,0 1 0,0 0 1,0 0-1,0 0 1,0 0-1,0 0 0,0 0 1,0 0-1,0 0 1,0 0-1,0 0 0,0 0 1,0 1-1,0-1 1,0 0-1,0 1 0,0-1 1,-1 1-1,1-1 1,0 1-1,0-1 0,0 1 1,0 0-1,-1-1 1,1 1-1,0 0 0,-1 0 1,1-1-1,0 1 1,-1 0-1,1 0 0,0 2 1,19 51 1082,-13-38-981,-1 1 0,-1 0 0,0 0 0,-2 0 0,0 1 0,2 30 0,-5-35-96,2 0 0,-1 0-1,2 0 1,3 13 0,-4-19-26,0 6 43,0 0 1,-1 0-1,-1 0 0,-1 20 0,0 2-220,1-21-789,0-11 251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3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1664,'0'0'731,"0"3"-497,0 5 93,0-4-223,0-1 0,0 1 0,0 0 0,0-1 0,0 1 0,-1-1-1,0 1 1,0-1 0,0 1 0,0-1 0,-1 1 0,1-1 0,-1 0 0,0 0 0,-3 5 0,1 1 59,0-1 1,0 1 0,1 0 0,1 0 0,-1 0 0,0 11 0,-8 24 171,-34 114 319,5-15-385,36-132-186,0 1 1,1-1-1,1 1 1,0 0-1,0-1 1,1 1-1,2 20 1,-1-20 117,0 2 23,0-12-203,5-4-31,24-12-22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3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2144,'17'0'800,"-17"17"-608,0 17-64,0 0 896,-17 0-576,17 0 128,0 0-384,-17 18 32,17-1-128,0 0 160,-17 0-160,0 0 192,17 0-192,-17 0 96,0-16-96,0-1-1408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3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4160,'-17'-34'1856,"34"34"-928,0 0-672,0 0 256,0 17-288,17-17 0,17 0-128,17 0 96,1 17-128,-1-17-1280,0 17 640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119 188 1664,'0'-14'528,"0"11"267,-3 6-449,-11 8 161,13-11-482,0 1 0,0-1 1,0 0-1,0 1 0,0 0 0,0-1 1,1 1-1,-1-1 0,0 1 0,0 0 0,1-1 1,-1 1-1,0 0 0,1 0 0,-1 0 1,1 0-1,-1-1 0,1 1 0,-1 0 1,1 0-1,-1 0 0,1 0 0,0 2 1,-7 12 264,-7-2-65,3-3-55,6-5-54,0 0 1,1 0 0,0 0-1,0 1 1,1 0-1,0-1 1,-4 9 0,2 14 208,-3-10-169,7-16-138,1 0 0,-1-1 0,0 1 1,0 0-1,1 0 0,-1 0 1,1 0-1,-1 0 0,1 3 1,0-4-4,1 0 0,-1 0 1,0 0-1,1 0 1,-1 0-1,1 0 0,-1-1 1,1 1-1,0 0 1,-1 0-1,1 0 0,0-1 1,0 1-1,-1 0 1,1 0-1,0-1 0,0 1 1,0-1-1,0 1 1,0-1-1,2 1 0,11 11 520,-12-10-483,0 0 0,-1 0 0,1-1 0,0 1 0,1 0 0,-1-1 0,0 0 0,5 3 0,-1-3-62,0 0-1,1-1 1,-1 1-1,0-1 1,1-1-1,-1 1 0,1-1 1,-1 0-1,0 0 1,0-1-1,8-2 1,2-1 35,4 1-6,-15 3 4,-1 0 0,1 0 0,-1 0 0,1 0 0,-1-1 0,0 0 0,1 0 0,-1 0 0,0 0 0,0-1 0,-1 0 0,1 1 0,6-8 0,-3 4-67,-5 4 15,0 0 1,0 1-1,0-1 0,0 0 0,0 0 0,-1 0 1,1 0-1,-1 0 0,0 0 0,1 0 1,1-5-1,-12-13-958,3-3 313,4 15 298,0 0 1,0 0 0,-6-10-1,-13-23-788,7 16 402,-16-43 0,29 65 792,0 0-1,0-1 0,1 1 1,-1-1-1,1 1 0,0 0 1,0-1-1,0 1 0,0-1 1,1 1-1,-1-1 0,1 1 1,1-4-1,0 1 126,1 0 0,0 0 1,1 1-1,5-8 0,-2 1 296,-4 6 263,-3 9 427,0 33-180,-1 56 15,0-76-876,-1 0 0,0-1 0,-9 29-1,2-19 88,2-6 56,-8 39-1,9-12 78,-5-21-170,5-3-188,5-17-49,0 0 0,0 0 1,-1 0-1,0 0 0,0 0 0,-3 6 0,-12 9-2483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3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17 154 4224,'-14'-73'1365,"14"71"-1326,-1 0-1,1 0 1,0 0 0,0 1-1,0-1 1,0 0-1,0 0 1,0 0 0,0 0-1,1 1 1,-1-1-1,1 0 1,-1 0 0,2-3-1,-1 4-28,0 0-1,0 0 0,0 1 0,0-1 1,0 0-1,0 0 0,0 0 0,0 1 1,0-1-1,0 0 0,3 0 1,4-4 62,-3-2-47,1 0-40,23 1-49,-26 5 55,11-3-25,0 1 1,0 1-1,23-2 0,122 4-99,-152 0 133,-3 0 1,0 0 0,0 0 0,0 0 0,-1 0 0,1 1 0,0 0 0,0-1 1,-1 1-1,1 1 0,0-1 0,-1 1 0,1-1 0,-1 1 0,6 4 0,17 6 36,-20-10 77,0 1 1,0 0 0,-1 0-1,10 6 1,-13-8-86,-1 1 0,1-1 0,-1 1 0,1-1 0,-1 1 0,0 0 0,0-1 0,0 1 0,0 0 0,0 0 0,0 0 0,0 0 0,-1 0 0,1 0 0,0 0 0,-1 0-1,0 0 1,0 0 0,1 3 0,-1 319 649,-9-162-565,1-6-8,8 49-30,-2-161 3,-10 61 1,11-101-65,-1 17 117,1-13-42,0 0 1,0-1-1,-1 1 1,0 0-1,0 0 1,-7 12-1,0 2 342,7-17-352,0 0 1,0 0-1,-1 0 0,1 0 0,-1 0 1,0 0-1,0-1 0,-1 1 0,0-1 1,1 0-1,-1 0 0,-6 3 0,0 0 18,-2-2 0,1 0 0,-15 5 0,6-2 27,3-3-30,1 0-1,-1 0 1,-28 2 0,26-4-31,-20 6 1,-18 8 90,-9 0-68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0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3808,'0'-94'1712,"0"90"-1667,1-24 106,-1 27-144,0-1 1,1 1-1,-1 0 1,0-1-1,1 1 1,-1 0-1,1-1 1,0 1-1,-1 0 1,1-1 0,0 1-1,0 0 1,0 0-1,0 0 1,0 0-1,0 0 1,0 0-1,0 0 1,2-1-1,31-15-188,-32 17 175,-1-1 0,1 0 0,0 1 0,0 0 0,0-1 0,0 1 0,-1 0 0,1 0 0,0 0 0,0 0 0,0 0 0,0 0 0,0 1 0,0-1 0,-1 1 0,1-1 0,0 1 0,0 0 0,-1-1 0,1 1 0,0 0 0,-1 0 0,1 0 0,-1 0 0,1 1 0,1 0 0,3 5 37,0-1 0,0 1 1,0 0-1,6 10 1,-5-5 29,0 1 0,0 0 1,-2 0-1,1 0 0,-2 0 1,0 1-1,4 26 0,-4-5 69,0-3-37,8 37-1,2 8-15,-8-34 6,-4-36-40,-1 0-1,1 0 1,1 1 0,3 8-1,9 10 630,-14-19-590,0-5-7,-1 0 0,0 0 1,1-1-1,-1 1 0,1 0 0,0 0 1,0 0-1,0 0 0,0-1 1,1 3-1,-1-4-45,-1 1-1,1-1 1,-1 1 0,1-1 0,-1 0 0,1 0 0,-1 1-1,1-1 1,-1 0 0,1 0 0,-1 1 0,1-1 0,-1 0-1,1 0 1,0 0 0,-1 0 0,1 0 0,0 0 0,1 0 24,0-1-1,-1 1 1,1-1 0,0 1 0,-1-1 0,1 0 0,-1 0 0,1 1 0,1-3 0,8-5 139,0-2-1,14-15 0,-1 0-59,63-69 171,-44 46-288,60-54 0,-46 58-105,64-36 0,-97 64 53,66-35-139,-55 32-100,42-30 0,-54 29-200,-6 3 161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2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2496,'69'17'896,"-35"17"-672,51 35-96,-51-18 800,-17-17-544,34 68 544,-34 0-512,0 35-320,-17-35-64,0 34 160,-34-16-96,-17-1 448,-17-34-288,-34 18 160,33-35-256,-50-17-1120,34-34 512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2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51 156 1984,'-28'-29'640,"28"29"-630,-1 0-1,1-1 1,-1 1-1,1 0 1,0-1 0,-1 1-1,1 0 1,0-1 0,-1 1-1,1 0 1,0-1 0,0 1-1,-1-1 1,1 1 0,0-1-1,0 1 1,0-1-1,-1 1 1,1-1 0,0 1-1,0-1 1,0 1 0,0-1-1,0 1 1,0-1 0,0-22 192,0 23-194,0 0 0,0 0 0,0 0-1,0 0 1,0-1 0,0 1 0,0 0 0,0 0-1,0 0 1,-1 0 0,1 0 0,0-1 0,0 1-1,0 0 1,0 0 0,0 0 0,0 0 0,0 0-1,0-1 1,0 1 0,0 0 0,0 0 0,0 0-1,1 0 1,-1 0 0,0-1 0,0 1 0,0 0 0,0 0-1,0 0 1,0 0 0,0 0 0,0 0 0,0-1-1,0 1 1,1 0 0,-1 0 0,0 0 0,0 0-1,0 0 1,0 0 0,0 0 0,0 0 0,1 0-1,-1 0 1,0 0 0,0 0 0,0-1 0,0 1-1,0 0 1,1 0 0,-1 0 0,0 0 0,2 0 18,0 0 0,-1 0 0,1 0 0,0-1 0,0 1 0,-1-1 0,1 1 1,0-1-1,2-1 0,8-5 23,21-9 35,-26 14-72,0 1-1,1-1 1,7 1-1,2-1-9,77-20-77,-59 13 91,38-6 1,-30 11-90,68 4 1,-43 1 30,102-1 282,-169 0-233,0 0 1,-1 0-1,1 0 0,-1 0 1,1 0-1,0 0 0,-1 0 1,1 0-1,0 0 0,-1 0 1,1 1-1,0-1 1,-1 0-1,1 0 0,-1 1 1,1-1-1,-1 0 0,1 1 1,-1-1-1,1 1 0,-1-1 1,1 0-1,-1 1 0,1-1 1,0 2-1,-1 0 39,1 0 0,-1 0 0,1 0 0,-1 0 0,0 0 0,0 0 0,-1 4 0,1 4 190,0-5-186,-1 1 1,0-1 0,0 0 0,0 0 0,0 0-1,-1 0 1,0 0 0,-4 7 0,-7 20 116,2 42 35,-4-4-18,-16 102 117,-20 339 190,38-394-449,-8 161 177,21-235-177,1-16 103,-5 54-1,-7-42 907,5-7-257,5-30-716,0 1-1,0-1 0,0 1 1,0-1-1,0 1 0,0-1 1,-1 0-1,1 0 0,-1 0 1,0 1-1,0-2 0,0 1 1,-3 3-1,-35 0 163,-5 7-149,20-10-7,-30-1 0,-38 2-1266,-47 14-2823,1 14 1059,139-31 2943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4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696 239 992,'0'-14'309,"-3"8"-175,-45-42 799,41 41-842,-1 1 0,0-1 0,0 1 0,-9-4 0,-6-5 14,18 12-121,0 0 0,-1 1 0,1 0 0,-1 0 0,0 0 0,0 0 0,1 1 0,-10-1 1,7 1 10,0 0 0,0-1 1,1 0-1,-1 0 1,-10-5-1,1-2 17,8 4 13,-1 0 0,1 1 0,-15-4 0,5 3 2,11 3-23,0 1 0,0-2 1,0 0-1,-9-3 0,10 2 7,-1 1 0,0 1 0,-11-3 0,-4-1 31,7-2-17,15 7-23,0 1 0,-1-1-1,1 0 1,-1 0-1,1 1 1,-1-1-1,1 1 1,-1-1-1,1 1 1,-3 0-1,-2 2-6,4 0-8,1 1 0,-1-1-1,1 0 1,0 1 0,0-1 0,0 0 0,0 1 0,0-1-1,0 1 1,0 0 0,0 4 0,-2 8 22,0-4 26,0 0 1,0 1-1,1 0 1,1 0-1,-1 21 1,2-26-29,0 31 59,-1 1 0,-1 0 1,-12 54-1,-20 40 483,29-120-498,1-1 0,-2 0 0,0 0 0,0 0 0,-1-1 0,0 0 0,-13 15 0,10-13-11,-40 40 306,37-40-110,14-13-223,0 0 0,0 1 1,0-1-1,-1 1 0,1-1 1,0 0-1,0 0 0,0 0 1,0 1-1,0-1 0,0 0 1,0 0-1,1-1 0,35 1-49,-10-1-23,49 5 0,-53 0 82,138 23 172,-92-14-177,-50-11 18,1 2-1,-1 0 1,22 8-1,-4 2 45,-23-11-49,-11-3-28,-1 0-1,1 1 0,-1-1 0,1 1 0,-1 0 0,1 0 1,-1 0-1,0 0 0,0 0 0,1 0 0,-1 1 1,0-1-1,0 1 0,2 2 0,10 10-348,-11-11 79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4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3232,'-17'-17'1472,"34"17"-1280,-17 17 736,17-17-544,0 0 256,17 17-352,17-17-32,-17 0-160,35 0-64,-18 0 0,0 0-3712,0 0 2016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3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3648,'0'0'1173,"-3"0"-703,-1 0-373,1 0 45,0 0-1,0 0 1,0 0 0,0 0 0,0 1 0,0-1 0,-3 2-1,-14 9 489,-11-5-172,16-1-306,0 0-1,0 1 1,1 1-1,0 1 1,0 0-1,-23 17 1,10-7-98,24-15-82,0-1 0,0 1 1,1 0-1,-1-1 0,0 1 0,1 0 0,0 1 1,0-1-1,0 0 0,0 1 0,0-1 0,1 1 1,-3 5-1,4-7 26,-1 0-1,1 0 1,0 0 0,0 1 0,0-1 0,0 0-1,0 0 1,0 0 0,0 1 0,1-1 0,-1 0 0,1 0-1,0 0 1,-1 0 0,1 0 0,0 0 0,0 0-1,0 0 1,1 0 0,-1 0 0,2 1 0,0 1 2,-1-1 2,1 0 0,-1 0 0,1 0 0,0 0 0,0 0 0,0-1 0,1 0 0,-1 1 0,0-1 0,1 0 0,5 2 0,0 0 11,-2-1-15,0 0-1,1 0 1,-1-1 0,1 0-1,0 0 1,0-1 0,0 0-1,0 0 1,12-1 0,5-2-283,45-9 1,-27 3-111,-21 3 245,29-11 0,-30 9 125,-17 5 26,1 0 0,-1 1 0,0-1 0,0-1 1,0 1-1,0-1 0,0 0 0,7-5 0,-10 6 4,0 1 0,0 0 0,0 0 0,0-1 0,0 1 0,0 0 0,-1-1 0,1 1 0,0-1 0,-1 1 0,1-1 0,-1 1 0,1-1 0,-1 0 0,0 1 0,0-1 0,0 1 0,0-1 0,0 0 0,0 1 0,0-1 0,0 0 0,-1 1 0,1-1 0,0 1 0,-1-1 0,0 1 0,0-2 0,-10-12 165,5 13-47,-25 2 58,24-1-163,5 1-16,0 0 0,0 0-1,1 0 1,-1 0-1,0 0 1,0 0 0,0 0-1,1 1 1,-1-1 0,0 1-1,-3 0 1,0 14-18,-10 2-54,-2 0 33,3 0 32,11-10 0,3-7-2,0 1-1,0-1 1,-1 1-1,1-1 0,0 1 1,0-1-1,0 1 1,-1-1-1,1 1 0,0-1 1,0 0-1,-1 1 1,1-1-1,0 1 1,-1-1-1,1 0 0,-1 1 1,1-1-1,0 0 1,-1 0-1,1 1 1,-1-1-1,1 0 0,-1 0 1,1 0-1,-1 1 1,1-1-1,-1 0 0,1 0 1,-1 0-1,1 0 1,-1 0-1,1 0 1,-1 0-1,0 0 0,13 0 110,-7 3-44,-2-1-56,-1-1 0,1 1 1,0 0-1,0-1 0,0 0 0,0 1 0,0-1 0,0-1 0,0 1 0,0 0 0,1-1 0,-1 1 0,4-1 0,52 0 46,-33-1-34,-23 1 237,0 0-54,-3 0-193,1 0 0,0 0 0,-1 0-1,1-1 1,0 1 0,0 0 0,-1 0 0,1-1-1,-1 1 1,1 0 0,0 0 0,-1-1 0,1 1-1,0-1 1,-1 1 0,1-1 0,-1 1 0,1-1 0,-1 1-1,1-1 1,-1 1 0,1-2 0,-1 2-8,1-1-1,-1 0 1,0 1 0,1-1-1,-1 1 1,1-1 0,-1 1 0,1-1-1,-1 1 1,1 0 0,0-1-1,-1 1 1,1-1 0,0 1 0,-1 0-1,1 0 1,0-1 0,-1 1 0,1 0-1,0 0 1,-1 0 0,2 0-1,4-3-80,5-8 48,-8 8 122,-3 0-26,0 2-61,0 1 0,0-1 0,0 1 0,0-1 0,0 1 0,0-1 0,0 1 1,0-1-1,0 1 0,0-1 0,0 1 0,1-1 0,-1 1 0,0-1 0,0 1 0,1-1 0,-1 1 0,0-1 1,1 1-1,-1-1 0,0 1 0,1 0 0,-1-1 0,1 1 0,-1 0 0,0-1 0,1 1 0,-1 0 1,1 0-1,-1-1 0,1 1 0,-1 0 0,1 0 0,-1 0 0,1 0 0,-1 0 0,1 0 0,0-1 0,-1 1 1,1 1-1,0-1 0,2 0-169,0 0 48,26-1-58,-14 0 166,-1 0 0,0 2 0,0 0 0,16 3 0,-12 1 35,-10-3-40,-1 0 0,0-1 0,1 1 0,10 0 0,53-2 100,-69 0-75,0 0 0,0 0 0,0 1-1,0-1 1,0 1 0,0 0 0,0-1 0,0 1-1,0 0 1,0 0 0,3 2 0,-4-2 0,1 0 1,-1 0 0,1 0 0,-1-1 0,1 1 0,0 0 0,-1-1 0,1 1 0,0-1 0,-1 0 0,3 1-1,-4-1-4,0 0 0,0 0 1,0 0-1,0 0 0,0 0 0,1 0 0,-1 0 0,0 0 0,0 0 0,0 0 0,0 0 0,0 0 0,0 0 0,0 0 0,0 0 0,0 0 0,1 0 0,-1 0 0,0 0 0,0 0 0,0 0 0,0 0 0,0 0 0,0 0 0,0 0 0,0 0 0,0 0 0,0 0 0,0 0 0,1 0 0,-1 0 0,0 0 0,0 0 0,0 1 0,0-1 0,0 0 1,0 0-1,0 0 0,0 0 0,0 0 0,0 0 0,0 0 0,0 0 0,0 0 0,0 0 0,0 1 0,0-1 0,0 0 0,0 0 0,0 0 0,0 0 0,0 0 0,0 0 0,0 0 0,0 0 0,0 1 0,-1 17 87,0 0 0,-2-1 0,1 1 0,-2 0 0,-6 16-1,-3 16 111,-38 194 816,35-157-771,12-54-129,-4-2 2,7-24-64,-1-1 1,1 0 0,0 1-1,-1 9 1,3-12-27,-1-1 0,0 1-1,-1-1 1,1 1 0,-1-1 0,0 5 0,-16 9 534,12-19-506,1 1 1,0-1-1,0 0 1,0 0-1,0-1 0,0 1 1,0-1-1,0 0 1,-5-6-1,3-13 5,1 6-126,3 12 37,0-1 1,1 1-1,0-1 1,0 0-1,0 0 0,0 1 1,1-1-1,0 0 1,0-5-1,0 2 5,0 1 1,1 0-1,-1 0 0,2 0 0,-1 0 1,1 0-1,0 0 0,0 1 0,1-1 1,4-9-1,-2 7-2,0 0 0,0 0 0,1 1-1,0-1 1,0 1 0,1 1 0,0-1 0,0 1 0,1 0 0,12-8-1,-8 7-9,-1 1 0,15-15-1,14-24-26,-26 34 61,0 0 1,32-18-1,-21 13 11,145-82 163,-121 76-96,19-25 218,-47 31-182,-20 16-106,0 0 0,0 0-1,-1 0 1,1 0-1,0 0 1,0 0 0,0 0-1,-1 0 1,1 0 0,-1-1-1,1 1 1,-1 0-1,1-2 1,-2-1 2,0 1-1,0-1 1,0 1-1,-1-1 1,0 1-1,0 0 1,0 0-1,-3-4 1,-18-10 94,18 9-62,-1 1 18,-3 6-5,0-1-1,0 1 1,0 0 0,0 1-1,-18 2 1,5-1 102,19-1-142,0 0-1,0 0 1,-1 0 0,1 1-1,0-1 1,0 1 0,0 0-1,-1 0 1,1 0 0,0 1-1,1-1 1,-1 1 0,0-1-1,-3 3 1,4-2-6,-1 0 8,0 0-1,0 1 0,0 0 1,0 0-1,1 0 0,-1 0 1,1 0-1,0 0 0,0 1 1,-2 3-1,-3 5 54,5-10-56,1 1 0,-1 0 1,0-1-1,1 1 0,0 0 1,0 0-1,0 0 0,0 0 0,0 0 1,0 0-1,1 0 0,-1 0 1,1 5-1,1-3-5,0 0 1,0 0-1,1 0 0,-1-1 1,1 1-1,5 9 0,-5-11-6,-1 0 1,1 0-1,0 0 0,-1 0 0,1 0 0,1 0 0,-1 0 0,0-1 0,1 1 0,-1-1 1,1 0-1,5 4 0,0-3-24,0 0 1,1 0 0,-1-1-1,0 0 1,9 0 0,46 12-57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4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2912,'0'0'1312,"17"0"-1152,0 0 832,17 0-576,0 0-32,17 17-224,17-17 96,-17 0-160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4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3904,'0'0'1760,"17"0"-1312,0 17 0,0-17-256,17 0 0,-17 17-128,17-17 160,0 0-128,18 0-736,-35 18 352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4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1888,'0'17'864,"34"0"-736,-17-17 704,0 0-480,17 0 64,0 17-256,17-34 192,-17 17-224,1 0 96,-1 0-128,-17 0-192,0 0 32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4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1824,'-14'0'587,"11"0"-353,6 3-31,6 5 27,-1 0 1,2-1-1,-1 0 0,20 11 1,11 4-68,8 4-75,-24-17-37,41 9 1,-23-8-1,18 4 20,-40-10-24,37 12 1,-43-9-48,-10-5-4,-1-1-1,1 1 0,-1-1 0,1 0 0,-1 0 0,1 0 1,0 0-1,4 0 0,-8-2-1,0 1 0,0 0 1,0 0-1,0 0 0,0 0 1,0 0-1,0 0 0,0 0 0,1 0 1,-1 0-1,0 0 0,0 0 1,0 0-1,0 0 0,0 0 1,0 0-1,0 0 0,0 0 0,0 0 1,1 0-1,-1 0 0,0 1 1,0-1-1,0 0 0,0 0 0,0 0 1,0 0-1,0 0 0,0 0 1,0 0-1,0 0 0,0 0 1,0 0-1,0 0 0,0 0 0,1 0 1,-1 1-1,0-1 0,0 0 1,0 0-1,0 0 0,0 0 0,0 0 1,0 0-1,0 0 0,0 0 1,0 0-1,0 1 0,0-1 0,0 0 1,0 0-1,0 0 0,0 0 1,0 0-1,0 0 0,-1 0 1,1 2-34,0-1 1,-1 1 0,1-1 0,-1 0 0,1 1 0,-1-1 0,0 0 0,1 1 0,-1-1 0,0 0 0,0 0 0,0 0 0,0 1 0,0-1 0,0 0-1,0-1 1,-1 1 0,1 0 0,0 0 0,0 0 0,-1-1 0,-2 2 0,-4 3-190,-3 2-71,-20 9 0,5-2 193,-14 14 10,18-15 53,12-9 30,1 2 1,0-1 0,1 1-1,0 0 1,-8 8-1,9-7 17,0 0 0,1 0 1,0 1-1,1 0 0,-1 0 0,2 0 0,-1 1 0,1-1 0,0 1 0,1 0 0,0 1 0,-2 11 1,3-5 18,2-1-1,0 1 1,1-1 0,0 1 0,1-1 0,5 18 0,-5-25-23,15 60 101,-16-66-77,-1 0 1,1 0-1,-1 0 1,1 0-1,-1 0 0,0 0 1,0 0-1,0 0 1,0 0-1,0 0 0,0 0 1,0-1-1,-1 1 1,1 0-1,-1 0 0,1 0 1,-1 0-1,0 0 1,0 0-1,0-1 1,0 1-1,0 0 0,0-1 1,0 1-1,-3 2 1,-2-1 44,-2-3-34,2 0-26,1 0 0,-1 0 0,1 0 0,-11-3 0,-23-14-84,10 6 70,28 11 10,0-1-1,0 1 1,0 0 0,0 0 0,0-1 0,0 1-1,0 0 1,0-1 0,0 1 0,1-1 0,-1 1-1,0-1 1,0 0 0,0 1 0,1-1 0,-1 0-1,0 0 1,0-1 0,-4-4 80,4 6-82,1-1 1,0 1 0,0 0-1,0 0 1,0 0-1,-1 0 1,1-1 0,0 1-1,0 0 1,0 0-1,-1 0 1,1 0 0,0 0-1,0 0 1,0 0-1,-1 0 1,1 0 0,0 0-1,0-1 1,0 1-1,-1 0 1,1 0 0,0 0-1,0 0 1,-1 1-1,1-1 1,0 0 0,0 0-1,0 0 1,-1 0-1,1 0 1,0 0 0,0 0-1,0 0 1,-1 0-1,1 0 1,0 1 0,0-1-1,0 0 1,-1 0-1,1 0 1,0 1 0,1 1 23,0 0 0,1 0 0,-1 0 1,1 0-1,0 0 0,-1 0 1,1 0-1,0-1 0,0 1 0,0-1 1,0 1-1,0-1 0,0 0 1,1 0-1,-1 0 0,3 1 1,41 7 206,8 13-52,-45-19-129,1-2 0,14 2 0,-2-1 17,13 3 6,-21-2-42,1-1 0,-1-1 0,1 0-1,25-2 1,-15-3 64,43-15 1,-41 11-18,-6 1-60,0-1 1,33-18-1,3-1-69,-56 26 49,8-2 21,-1 0 0,0 0 0,0-1-1,-1 0 1,1-1 0,11-9 0,-14 9 7,-1 0 0,1 0-1,-1-1 1,-1 1 0,1-1-1,-1 0 1,3-7-1,0-19 10,-2 16-16,0 0 1,-1-1-1,-1 1 0,-1-1 1,-1-29-1,0 35-7,0-154 2252,0 169-2228,0-1 0,-1 0 0,1 1 0,-1-1 0,0 0 0,-3 6 0,-3 14 29,5-1 12,0 0-1,3 33 1,-1-21 12,0 105 334,0-126-394,3 23 0,0-22-13,8 23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4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2656,'0'0'1173,"-3"0"-863,-3 0 788,22 0 117,28 3-291,-34 0-845,-6-1-62,-1-1 0,1 0 0,-1-1 0,1 1 0,5 0 0,21-6 7,-12 1-27,0 2 36,-1 1-1,1 0 1,17 3-1,-18-2 44,-1 1 0,34-5 0,1-8 9,-32 10-60,-16 2-2,0 0-1,0 0 1,0 0-1,0-1 1,0 1-1,0-1 1,0 0-1,0 0 1,-1 0-1,1 0 1,0 0-1,-1-1 1,1 1-1,3-4 1,-16 1 227,3 3-223,0-2-17,1 1 0,-1 0 0,0 0 1,0 1-1,0-1 0,-1 2 0,1-1 0,0 1 0,-12 1 0,-35 11-10,35-11-69,-22 0 0,36-1 82,-1 0 0,1 1 0,0 0 0,0-1 0,-1 1 1,1 1-1,0-1 0,0 1 0,0 0 0,0 0 0,1 1 0,-8 3 1,-6 5 108,15-10-103,-5 3 24,0 0 0,1 0 1,0 0-1,0 1 0,-7 6 1,11-7-35,0-1 1,0 1 0,0-1 0,1 1 0,0 0 0,0 0-1,0 0 1,0 0 0,1 0 0,-1 1 0,1-1-1,0 0 1,0 5 0,-1 1-5,0-1 0,1 1 0,1-1-1,-1 1 1,2 0 0,-1-1 0,1 1 0,1-1 0,0 1 0,3 11-1,0-11 31,1 0 0,0 0 0,0-1 0,1 1 0,0-1 0,15 14 0,2-2 115,41 30-1,-59-47-134,6 6-40,2-2 1,22 13 0,-21-15-165,1-1 1,18 4 0,-22-6 59,45 14-377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3904,'-17'0'1760,"34"0"-1216,17 17-160,-17 0-192,18-17 32,-18 17-128,34-17 0,-17 0-32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1888,'-14'0'613,"14"0"-608,0 0-1,0 0 1,-1 0-1,1 0 1,0 0 0,0 0-1,0 0 1,0 0-1,0 0 1,-1 0-1,1 0 1,0 0-1,0 0 1,0 0-1,0 0 1,0 0-1,0 0 1,-1 0 0,1 1-1,0-1 1,0 0-1,0 0 1,0 0-1,0 0 1,0 0-1,0 0 1,0 0-1,0 1 1,0-1 0,-1 0-1,1 0 1,0 0-1,0 0 1,0 0-1,0 1 1,0-1-1,0 0 1,0 0-1,0 0 1,0 0 0,0 0-1,0 1 1,0-1-1,0 0 1,0 0-1,1 0 1,-1 0-1,0 0 1,0 1-1,0-1 1,0 0-1,0 0 1,0 0 0,0 179 1744,0 97-976,0-263-721,-2 0 0,1 0-1,-2 0 1,-3 13 0,4-19-12,2-4-24,-1 0 0,1-1 0,-1 1 0,0 0 0,0-1 0,0 1 0,0 0 0,0-1 0,0 1 0,-1-1 0,1 0 0,-1 1 0,0-1 0,0 0 0,0 0 0,0 0 0,0 0 0,0-1 0,0 1 0,-5 2 0,3-1 19,0-1 0,0 1 0,0-1-1,0-1 1,-1 1 0,1 0 0,-1-1 0,1 0 0,-1 0 0,1 0 0,-1-1 0,0 1 0,1-1 0,-1 0 0,-8-2-1,-16 1 128,16 1-70,-23-3 1,31 2-120,1 1-1,0-2 0,-1 1 1,1 0-1,0-1 1,0 0-1,0 0 0,0 0 1,-6-4-1,4 0-253,1 0 0,-1 1 0,-6-11 1,4 6-85,-26-27-744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4064,'0'-17'1824,"0"34"-1248,0 0-192,17 0-288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69 815 1472,'0'0'475,"-3"0"-283,-9 0 64,12 0-243,0 0 1,0 0-1,0 0 1,0 0-1,0 0 1,0 0 0,0 0-1,0 0 1,-1 0-1,1 0 1,0 0-1,0 0 1,0 0 0,0 0-1,0 0 1,0 0-1,0 0 1,0 0-1,0 0 1,-1 0-1,1 0 1,0 0 0,0 0-1,0 1 1,0-1-1,0 0 1,0 0-1,0 0 1,0 0 0,0 0-1,0 0 1,0 0-1,0 0 1,0 0-1,-1 0 1,1 0 0,0 0-1,0 1 1,0-1-1,0 0 1,0 0-1,0 0 1,0 0 0,0 0-1,0 0 1,0 0-1,0 0 1,0 0-1,0 0 1,0 1-1,0-1 1,0 0 0,0 0-1,0 0 1,0 0-1,0 0 1,0 12 594,0-10 80,-2-4-123,-10-10 342,7 9-289,4 4-590,1-1 0,-1 0 0,0 0 0,1 0 1,-1 0-1,1 0 0,-1-1 0,1 1 0,-1 0 0,1 0 0,-1 0 0,1 0 0,-1-1 0,1 1 0,-1 0 0,1 0 0,-1-1 0,-5-12 329,5 9-307,-4-8 119,3 9-125,1 0-1,-1 0 1,1-1 0,0 1 0,0 0 0,1-1 0,-1 1 0,1-1-1,-1 1 1,1-6 0,1-14-42,1 1 0,1 0 0,7-29 0,25-68-54,-20 71 43,7-34 9,7 11-16,-6 6-54,25-38 28,-38 79 68,11-34 268,-20 55-263,0-1 1,0 1 0,0-1 0,0 1-1,0 0 1,1 0 0,0 0 0,-1 0-1,1 0 1,0 0 0,1 0 0,-1 1-1,0-1 1,4-2 0,0-1 30,0 17 258,1-6-274,-7-5-44,1 1 0,-1-1-1,1 0 1,-1 0 0,1 1 0,-1-1 0,1 0 0,-1 1 0,0-1 0,1 1 0,-1-1 0,0 0 0,1 1 0,-1-1-1,0 1 1,0-1 0,1 1 0,-1-1 0,0 1 0,0-1 0,0 1 0,0-1 0,1 1 0,-1 0 0,0-1 0,0 1-1,0-1 1,0 1 0,0-1 0,-1 1 0,1 0 0,0 7 25,1-6-17,-1 1 1,0-1 0,0 0-1,0 1 1,-1-1 0,1 0-1,0 1 1,-1-1 0,-1 3-1,-1 1 66,0 1-12,0 0 0,-1 0 0,0-1-1,0 0 1,-6 7 0,7-11-68,1 0 0,-1 0 0,0 1 0,0-1-1,-7 2 1,6-2-31,0 1 0,0-1-1,0 0 1,1 1 0,-1 0-1,-3 3 1,-4 6-82,22-7-374,-9 0 394,5 2-67,1-5 87,9 4-28,-13-2 64,0 0 1,0 0-1,0 0 0,-1 0 0,1 1 0,3 6 0,17 33-89,-8-10 194,16 48 0,-31-78-36,0-1 0,0 0 0,0 1 0,-1-1-1,0 1 1,1-1 0,-1 1 0,-1-1 0,1 1 0,0-1-1,-1 0 1,0 1 0,-1 3 0,1-5-5,0 1-1,-1 0 1,1-1 0,-1 1 0,0-1 0,0 0-1,0 1 1,0-1 0,0 0 0,0 0 0,-1 0 0,1-1-1,-1 1 1,1-1 0,-4 2 0,1-1 2,1 0 0,0 0 0,-1 0 0,1-1 0,-1 0 0,1 0 0,-9 1 0,-1-7 29,5 1-23,-3 2 1,10 2-30,1 0-1,-1 0 1,1 0 0,0 0-1,-1-1 1,1 1-1,-1 0 1,1-1 0,-1 1-1,1-1 1,0 1-1,-1-1 1,1 0-1,0 0 1,0 0 0,-1 1-1,1-1 1,0 0-1,0 0 1,0-1 0,0 1-1,0 0 1,1 0-1,-1 0 1,0-1-1,0 0 1,-1-4-135,1-1 1,1 1-1,-1 0 0,1 0 0,0 0 1,0 0-1,1 0 0,2-11 0,-1 10-110,1 0-1,6-13 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3392,'-1'-10'815,"-3"8"-214,3 3-559,0 0 1,1-1 0,-1 1 0,0 0 0,0 0 0,1 0 0,-1-1 0,0 1 0,1 0-1,-1 0 1,1 0 0,-1 1 0,0 2 310,0 1-1,0-1 0,0 0 1,1 0-1,0 1 0,0-1 1,1 8-1,-1-5-259,0-4-6,0 1 1,-1-1-1,1 1 0,-1-1 1,0 1-1,0-1 0,-2 6 1,2-7-63,1 0 0,-1 0 1,0 1-1,1-1 0,-1 0 1,1 0-1,0 4 0,4 16 117,0-10-81,0 8 43,-3-15-78,0 0 0,0 0-1,1 0 1,0 0-1,0 0 1,0 0 0,3 5-1,9 10 178,-13-19-178,-1 1 0,1-1 0,0 1 0,0-1 0,0 0 0,0 1 0,0-1 0,0 0 1,0 0-1,0 0 0,2 2 0,-2-3-11,0 0 1,0 1-1,0-1 1,0 0-1,0 0 0,0 0 1,1 1-1,-1-1 1,0 0-1,0 0 1,0-1-1,0 1 1,0 0-1,0 0 0,0 0 1,0-1-1,0 1 1,0-1-1,0 1 1,0-1-1,1 0 1,1-1 9,0 0 1,0 0-1,-1 0 1,1 0-1,-1-1 1,1 1-1,-1-1 0,0 0 1,0 0-1,0 0 1,0 0-1,1-4 1,0 2 0,-1 1 0,1-1 0,0 1-1,5-6 1,-3 4-33,0 1 1,-1-1-1,1 0 0,3-6 0,-5 6-1,1 0 0,0 0 0,9-9 1,0 1-125,12-11-627,-23 23 687,0 1 0,0 0 0,-1 0 0,1-1 0,0 1 0,0 1 0,0-1 0,0 0 0,0 0 0,0 1 0,0-1 0,0 1 0,4 0 0,11 0-860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5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35 2816,'-120'0'1280,"18"0"-1120,51 0-64,17 0-96,-17 0 64,16 0-32,-16 0 64,0-17-64,17 17-160,0-17 64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18 547 1152,'29'-15'363,"-29"15"-356,1 0 0,-1 0 0,1-1 0,-1 1 0,1 0 0,-1 0 0,0-1 1,1 1-1,-1 0 0,1-1 0,-1 1 0,1-1 0,-1 1 0,0 0 0,1-1 0,-1 1 1,0-1-1,0 1 0,1-1 0,-1 0 0,2-2 7,-1-1 15,1 1 0,-1-1-1,1 1 1,0 0-1,0-1 1,1 1-1,-1 0 1,1 0 0,-1 1-1,1-1 1,3-2-1,6 0 95,-11 5-99,1-1-1,-1 1 0,1-1 1,-1 0-1,1 0 0,-1 0 1,1 0-1,-1 0 0,0 0 0,1 0 1,-1 0-1,0 0 0,0-1 1,0 1-1,1-3 0,11-18 30,11-26 0,-9 19-84,-12 20 27,0-1 1,0 0-1,0 0 1,-1 0-1,-1 0 1,0 0-1,0 0 1,-1-19-1,0 21 4,-1-3 52,0 0-1,0 0 1,-1 1-1,-3-13 1,0 3 127,-12-48 403,8 43-377,7 21-195,0 0 0,1 0 1,-1 0-1,1-1 1,0 1-1,1 0 0,-1-1 1,0-4-1,1 9-10,1 0-1,-1 0 1,0 0-1,0-1 0,0 1 1,0 0-1,0 0 1,0 0-1,0 0 1,0 0-1,0 0 0,0 0 1,0 0-1,0 0 1,0-1-1,0 1 1,0 0-1,0 0 1,0 0-1,0 0 0,-1 0 1,1 0-1,0 0 1,0 0-1,0 0 1,0 0-1,0 0 0,0-1 1,0 1-1,0 0 1,0 0-1,0 0 1,0 0-1,0 0 1,0 0-1,0 0 0,-1 0 1,1 0-1,0 0 1,0 0-1,0 0 1,0 0-1,0 0 1,0 0-1,0 0 0,0 0 1,0 0-1,-1 0 1,1 0-1,0 0 1,0 0-1,0 0 0,0 0 1,0 0-1,0 0 1,0 0-1,0 0 1,-1 0 0,0 0 0,0 0-1,1 0 1,-1 0-1,0 0 1,0 0 0,1 0-1,-1-1 1,0 1 0,1 0-1,-1 0 1,0-1 0,1 1-1,-2-1 1,-3-10 21,4 11-19,1-1 0,0 1 0,0 0 0,0 0 0,0 0 0,-1-1 0,1 1-1,0 0 1,0 0 0,0 0 0,-1 0 0,1 0 0,0-1 0,0 1 0,-1 0 0,1 0 0,0 0 0,0 0-1,-1 0 1,1 0 0,0 0 0,0 0 0,-1 0 0,1 0 0,0 0 0,0 0 0,-1 0 0,1 0 0,0 0 0,0 0-1,-1 0 1,1 0 0,0 0 0,-1 1 0,-4 7 69,2-3-6,2-4-51,0-1-1,0 1 1,0-1 0,0 0 0,0 0 0,1 1-1,-1-1 1,0 0 0,0 0 0,0 0-1,0 0 1,0 0 0,-2 0 0,2 0-4,0 0 0,1 0 0,-1 0 1,0 0-1,0 0 0,0 0 0,0 0 1,0 0-1,0 1 0,0-1 0,0 0 0,0 1 1,-1 0-1,-4 13 150,-22 20-16,21-17-13,0 1 1,-4 18 0,2-7 108,8-26-213,0 0 0,1 0 1,-1 0-1,1 0 1,0 0-1,0 4 0,0 192 1659,0-182-1569,-1-9-58,1 0 0,1 1-1,-1-1 1,3 10-1,8 16 49,-6-14-73,-5-15-15,1 0 1,0-1 0,0 1 0,1-1-1,0 0 1,-1 1 0,1-1-1,0 0 1,1 0 0,-1 0-1,1 0 1,0 0 0,6 6-1,5 2 166,0 0 0,24 15 0,-35-25-177,1 1-1,0-1 1,0 0 0,0-1-1,0 1 1,1-1 0,4 2 0,5 1-161,-12-3 13,0 0 0,1 0 0,-1 0-1,0 1 1,0-1 0,0 1 0,0-1-1,0 1 1,0 0 0,-1 0 0,1-1-1,0 2 1,-1-1 0,1 0 0,-1 0-1,0 0 1,0 1 0,0-1 0,1 3-1,2 5-1859,11 7 27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425 138 736,'0'0'1067,"0"-3"-699,0-8-59,0 8 107,0 0-176,0-11-181,0 0-33,-2 0 124,-3 10-146,-2-1-19,2-2 2,5 6 16,0 1 0,-1-1 1,1 1-1,0 0 0,0-1 0,-1 1 0,1 0 0,0-1 1,-1 1-1,1 0 0,0-1 0,-1 1 0,1 0 0,0-1 1,-1 1-1,1 0 0,-1 0 0,1 0 0,0-1 0,-1 1 1,1 0-1,-1 0 0,1 0 0,-1 0 0,1 0 0,-1 0 1,1 0-1,0 0 0,-1 0 0,0 0 0,-5-3 77,-5-8 6,11 10-83,-1 1 1,1 0 0,0 0-1,0-1 1,-1 1 0,1 0-1,0 0 1,0 0 0,-1-1-1,1 1 1,0 0 0,-1 0 0,1 0-1,0 0 1,-1 0 0,1 0-1,0 0 1,-1 0 0,1 0-1,0 0 1,-1 0 0,1 0-1,-1 0 1,1 0 0,-1 0 0,-21 0 172,21 0-170,1 0 0,0 0 0,-1 0 0,1 0 0,0 0 0,-1 0 1,1 0-1,0 0 0,-1 0 0,1 0 0,0 0 0,-1 0 1,1 0-1,0 0 0,-1-1 0,1 1 0,0 0 0,-1 0 0,1 0 1,0 0-1,-1-1 0,1 1 0,0 0 0,0 0 0,-1-1 1,-8-5 138,0 0 0,-1 0 0,-10-4 0,20 10-144,-2-1 16,0 0 0,0 1 0,0-1 0,-1 1 0,1-1 0,0 1 0,0 0 0,0 0 0,0 0 0,-3 0 0,-6 1 79,-9-2 19,7 0-35,0 1 1,0 0-1,-25 5 1,16 6-102,-4-5 149,20 1-69,1 0-12,-14 7 75,14-12-99,1 1 1,0 0-1,0 0 1,0 0 0,0 1-1,1-1 1,-1 1-1,1 0 1,-3 4-1,-17 43 383,18-44-349,5-6-60,-1 0 0,0 0-1,0-1 1,1 1 0,-1 0-1,1 0 1,-1 0 0,1 0-1,-1 0 1,1 0 0,-1 0 0,1 0-1,0 0 1,0 0 0,-1 0-1,1 0 1,0 0 0,0 0-1,0 0 1,0 0 0,0 0-1,0 0 1,1 0 0,-1 0-1,0 0 1,1 1 0,10 15-1261,-10-15 1171,-1-1 0,1 1 0,-1-1 1,1 1-1,-1-1 0,0 1 0,0-1 0,0 1 1,0 1-1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1568,'-14'0'501,"14"0"-497,0 0-1,0 0 1,0 0-1,0 0 1,0 0-1,-1 0 1,1 0-1,0 0 0,0 0 1,0 0-1,0 0 1,0 0-1,0 0 1,0 0-1,0 0 1,0 0-1,-1 0 1,1 0-1,0 0 1,0 0-1,0 0 0,0 0 1,0 0-1,0 0 1,0 0-1,0 1 1,0-1-1,0 0 1,0 0-1,0 0 1,-1 0-1,1 0 1,0 0-1,0 0 0,0 0 1,0 0-1,0 0 1,0 0-1,0 0 1,0 1-1,0-1 1,0 0-1,0 0 1,0 0-1,0 0 1,0 0-1,0 0 0,0 0 1,0 0-1,0 0 1,0 1-1,0-1 1,0 0-1,0 0 1,0 0-1,0 0 1,0 1 37,0 0 0,1-1 1,-1 1-1,0 0 0,0-1 0,1 1 1,-1 0-1,0-1 0,1 1 1,-1-1-1,0 1 0,1 0 1,-1-1-1,1 1 0,-1-1 1,1 1-1,-1-1 0,1 1 0,-1-1 1,1 0-1,0 1 0,-1-1 1,1 0-1,0 1 0,-1-1 1,1 0-1,0 0 0,-1 0 0,1 1 1,0-1-1,-1 0 0,1 0 1,1 0-1,33 0 1794,-20-1-1805,-6 2 216,0-1 1,15 4-1,-13-1-128,0-2 0,0 1 0,11-1-1,83-7 603,20 15-144,181-6 541,-171-4-858,341-7 352,36-1-187,30 1-154,7-1-23,-233 9-44,-41 0-86,-39 0-53,108 0-112,-228 3 22,-42 9 68,-53-11-26,-18-1-14,0 0-1,0 0 1,0 1-1,0-1 1,-1 0-1,1 1 1,0 0-1,0 0 1,-1 0-1,1 0 1,0 0-1,-1 0 1,1 1-1,-1-1 1,0 1-1,1 0 0,1 1 1,-2-1 26,-1-1-101,0 0 0,0-1 0,0 1-1,0 0 1,0 0 0,0 0 0,0 0-1,-1 0 1,1 0 0,0 0 0,-1 0-1,1 0 1,-1 0 0,1 0 0,-1 0-1,1 0 1,-1 0 0,0 0 0,0 1-1,1-1 1,-1 0 0,0 0 0,0 0-1,0 1 1,0-1 0,-1 0 0,1 0-1,-1 2 1,-13 15-1196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2400,'0'17'1088,"34"34"-960,-34 0 320,0-17-288,0 52 0,0-18-96,0 17 96,-17-17-96,0-17 320,-18 18-192,1-35 448,0 0-352,0 0 96,0-17-256,0-17 0,17 0-64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4160,'0'-34'1856,"0"51"-1600,-17-17-64,17 17-160,0 0 64,17 0-64,-17 0-2848,34 0 1568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2400,'-6'6'246,"0"1"1,1 1-1,0-1 0,-5 10 1,-2 7 85,-21 28 1,24-40-235,7-7-45,-1 0 1,1-1-1,0 1 1,0 0-1,0 0 1,1 1-1,-1-1 1,1 0-1,0 8 1,0 6 55,2 25 0,0-8-105,-1-24-16,-1-9 16,1 0-1,0 1 1,0-1-1,0 0 1,0 0-1,0 0 1,1 0-1,-1 0 1,1 0-1,1 5 1,1-2 12,10 19 67,-12-24-77,-1 0 0,1 0 0,-1 0 0,1 0 0,-1-1 0,1 1 0,0 0 0,0 0 0,-1 0 0,1-1 0,0 1 0,0 0 0,0-1 0,0 1 0,0 0 0,0-1 0,2 1 1,0-2 8,1 0 0,0 0 0,0-1 0,-1 1 0,1-1 1,-1 0-1,1 0 0,-1 0 0,0 0 0,0-1 0,0 0 1,4-3-1,10-28-207,-16 30 190,0 1 1,0 0-1,-1-1 1,1 1-1,-1-1 1,0 1-1,0-1 1,0 1-1,-1-5 1,1-5 0,0 13 8,0-1 0,0 0 1,0 0-1,0 0 0,0 0 0,0 0 1,0 0-1,-1 0 0,1 0 0,0 0 0,-1 1 1,1-1-1,-1-2 0,0 3 23,1-1 1,-1 1-1,0 0 0,1 0 0,-1-1 0,0 1 1,0 0-1,1 0 0,-1 0 0,0-1 1,1 1-1,-1 0 0,0 0 0,0 0 0,0 0-23,1 0 0,0 0 0,0 0-1,0 0 1,0 0 0,0 0 0,0 0-1,0 0 1,0 0 0,0 0 0,-1 0-1,1 0 1,0 0 0,0 0 0,0 0-1,0 0 1,0 0 0,0 0-1,0 0 1,0 0 0,0 0 0,0 0-1,-1 0 1,1 1 0,0-1 0,0 0-1,0 0 1,0 0 0,0 0 0,0 0-1,0 0 1,0 0 0,0 0 0,0 0-1,0 0 1,0 0 0,0 0-1,0 0 1,0 1 0,0-1 0,-1 0-1,1 0 1,0 0 0,0 0 0,0 0-1,0 0 1,0 0 0,0 0 0,0 0-1,0 1 1,0-1 0,0 0 0,1 0-1,-1 0 1,0 0 0,0 0-1,1 6 84,1-1 0,0 0 0,0 0 0,0 0 0,1 0 0,0 0 0,0 0 0,6 8 0,-2-4-30,-5-6-40,1 0 1,0 0 0,0 0-1,0 0 1,0 0 0,0-1-1,1 0 1,-1 1 0,1-1-1,-1 0 1,1-1 0,0 1-1,0-1 1,0 1 0,0-1-1,0 0 1,0-1 0,0 1-1,0-1 1,5 0 0,9 0 6,0-1-1,-1-1 1,24-5 0,-12 1-19,-19 5 34,5-1 28,0 0 0,1-1 1,-2 0-1,1-1 0,0-1 0,24-11 0,-30 12-31,-8 3-36,0 1 1,1 0 0,-1-1-1,0 0 1,0 1 0,1-1-1,-1 0 1,0 1 0,0-1 0,0 0-1,0 0 1,0 0 0,0 0-1,0 0 1,0 0 0,0 0-1,0 0 1,0-1 0,-1 1-1,1 0 1,0 0 0,-1-1 0,1 1-1,-1 0 1,0-1 0,1 1-1,-1 0 1,0-1 0,0 1-1,0-1 1,0 1 0,0-2-1,0 1-6,0 0 1,-1 0-1,1 0 0,0 0 0,-1 0 0,1 0 0,-1 0 0,0 0 0,0 0 0,0 0 0,0 1 0,0-1 1,0 0-1,0 1 0,0-1 0,-1 1 0,1-1 0,0 1 0,-3-2 0,-4-3 7,0 1 0,-1 0 0,-10-5 0,14 7-20,-12-11-966,0-3 252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2656,'-14'0'837,"8"3"-501,-14 9 301,15-10-383,1 1 1,0-1-1,0 1 1,-7 6-1,9-7-161,0-1-1,0 1 1,0-1-1,0 0 1,0 1-1,-1-1 0,1 0 1,0 0-1,-1 0 1,1-1-1,-3 2 1,-15 6 227,17-5-303,-1 0 1,1 0-1,0 1 1,0-1 0,0 1-1,0 0 1,1 0-1,-4 7 1,-15 37-43,18-42 25,2-2-4,-1-1-1,1 0 0,0 1 1,0-1-1,0 1 1,0-1-1,1 1 1,0 0-1,-1-1 1,1 1-1,0 0 1,1-1-1,-1 1 1,1-1-1,1 8 0,1-1-13,-1 11-4,-1-16 30,-1 0 0,1 0 0,0 0 0,0-1 0,0 1 0,0 0 1,1 0-1,0-1 0,0 1 0,0-1 0,4 6 0,4 2 26,0-1 0,0 1-1,1-2 1,0 1 0,20 12 0,-27-21 6,1-1 0,0 0 0,-1 0 1,1 0-1,0 0 0,0-1 0,0 0 1,0 0-1,5-1 0,2 1-170,-10 0 26,0 0 0,0 0 0,-1 0 0,1 0 0,0-1 0,0 1 0,0 0 0,-1-1 0,3 0 0,13-13-696</inkml:trace>
  <inkml:trace contextRef="#ctx0" brushRef="#br0" timeOffset="1">61 239 3808,'-35'-17'1952,"52"17"-1216,1 0-448,-1 0 192,17 0-320,34 0 0,0 0-96,0-17-960,17 17 480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33 1472,'-14'-28'475,"11"23"-351,0 7-56,-1 2-22,1-1 69,0 0 1,0 0-1,0 0 1,0 0-1,1 1 1,-1-1 0,-1 5-1,-2 23 141,-8 8 82,11-30-89,-1 1-1,-3 17 0,4-13-56,2-1 1,0 1 0,1 15-1,0-23-148,0-1 0,1 0 0,0 0-1,0 1 1,1-1 0,-1 0 0,1 0 0,0 0-1,0 0 1,1-1 0,4 7 0,-4-6-27,1-1 0,0 0 0,0 1 0,0-1 1,0 0-1,1-1 0,0 1 0,0-1 0,0 0 0,0 0 0,0-1 1,1 1-1,6 1 0,-1 0 66,11 3 161,0 0 1,42 6-1,-32-11-47,34-2 1,-32 0-102,47 4-1,-68-2-82,0 1-1,15 6 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1664,'-17'17'736,"0"69"-640,0-35 928,17-34-576,-17 34 256,0 17-416,-1 0 32,1 1-192,17-18 0,0 0-64,0-17 32,0 0-64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2:5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2656,'17'-17'1184,"34"17"-1024,-34 0 480,18 0-384,16 17 32,-17-17-160,17 17 256,0-17-192,0 17-32,-17-17-96,0 0-1888,-17 0 992</inkml:trace>
  <inkml:trace contextRef="#ctx0" brushRef="#br0" timeOffset="0.5">171 69 1824,'-17'51'832,"17"0"-736,-17-34 576,17 17-384,0 0 192,0 0-320,-17-16 64,17 16-128,0-17 160,0 17-160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5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13 1408,'1'-1'19,"-1"1"-1,0 0 1,0-1 0,0 1-1,0-1 1,0 1 0,0-1-1,0 1 1,0-1 0,0 1-1,0 0 1,0-1 0,0 1-1,0-1 1,0 1-1,-1-1 1,1 1 0,0 0-1,0-1 1,0 1 0,-1-1-1,1 1 1,0 0 0,0-1-1,-1 1 1,1 0 0,-1-1-1,-7 7 262,5-3-229,0 0 669,1 0-202,-4 2-407,0 0 1,-1-1-1,1 1 1,-1-1 0,-11 5-1,-18 10 105,11-6-49,-2 0 1,1-2-1,-2-1 1,-36 8-1,36-10-58,-61 15 145,41-17-100,11 5-63,23-8-57,11-2-29,1-1 0,-1 1 0,1-1 0,-1 1 1,1 0-1,-1-1 0,1 1 0,0 1 1,0-1-1,-1 0 0,1 0 0,0 1 1,0 0-1,-2 1 0,-10 12-138,13-15 124,1 1 1,0-1-1,-1 1 1,1-1-1,0 1 1,-1-1 0,1 1-1,0-1 1,0 1-1,-1 0 1,1-1-1,0 1 1,0 0-1,0-1 1,0 1-1,0 0 1,0-1-1,0 1 1,0-1 0,0 1-1,0 0 1,1-1-1,-1 1 1,0 0-1,0-1 1,0 1-1,1-1 1,-1 1-1,0-1 1,1 1-1,0 0-16,2 5 12,1-1 0,-1 0 0,1-1 0,1 1 1,-1-1-1,7 6 0,0 0 23,-7-6-7,0-1 0,0 1 0,1-1 0,-1 0 0,1 0 0,-1 0 0,1-1 1,0 0-1,0 0 0,8 2 0,-7-2 3,0 0 1,0 1 0,0-1-1,-1 1 1,1 0-1,6 6 1,-2-2 31,6 5 21,26 15 1,-37-24-43,1 0 0,-1-1 0,1 1-1,0-1 1,-1-1 0,1 1 0,0-1 0,0 0-1,9 0 1,-12-1 53,1 0-1,0 1 1,-1-1 0,1 1-1,-1-1 1,0 1 0,7 3-1,7 0 190,-13-5-91,1 0 0,-1 0 0,0 0 0,0-1 0,0 0 0,0 0 0,0 0 0,0 0 0,0-1 0,-1 1 0,7-7 0,-8 7-119,-1 0 0,1 0 1,0 0-1,-1 0 0,0 0 0,0 0 0,1-1 1,-1 1-1,0 0 0,-1-1 0,1 1 0,0-1 1,-1 1-1,1-4 0,2-8 93,10-25 63,-9 30-167,0-1 1,3-17-1,-1-25-33,5 4-250,-9 41 190,-2-1 0,1-14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0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2144,'-17'0'992,"17"17"-864,0 0 896,0 17-576,0 0 256,0 0-416,-17 35 96,17-18-224,0 17 64,0-17-128,-17-17-128,17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0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2080,'0'5'172,"1"-1"0,0 1-1,0 0 1,0-1 0,4 8 0,0 4-19,-3-3 128,0 0 1,-1 0-1,0 1 0,-3 19 1,1 3 124,1 160 341,0-188-730,1 0 0,-1 0 0,1 0 1,1-1-1,3 13 0,-3-13 47,0-1-1,-1 0 1,0 1 0,0-1-1,0 11 1,-1-16-52,0-1 0,0 1-1,0 0 1,0-1 0,0 1-1,0-1 1,0 1 0,0 0-1,0-1 1,1 1 0,-1-1 0,0 1-1,0-1 1,1 1 0,-1 0-1,1 0 1,-1-1-7,0 0 0,0 0 0,1 0-1,-1 0 1,0 0 0,0 0 0,0 0 0,0 0 0,1 0-1,-1 0 1,0 0 0,0 0 0,0 0 0,1 0 0,-1 0-1,0 0 1,0 0 0,0 0 0,1 0 0,-1 0 0,0 0-1,0-1 1,0 1 0,0 0 0,1 0 0,-1 0 0,0 0 0,0 0-1,0 0 1,0-1 0,0 1 0,0 0 0,1 0 0,0-2 16,0 0 1,0 0 0,0 1-1,0-1 1,-1 0 0,1 0-1,0 0 1,-1 0 0,0 0-1,1 0 1,-1 0 0,0-4-1,0-281 251,0 277-257,1-1 1,0 0-1,1 1 0,0-1 0,0 1 0,1 0 0,0 0 0,1 0 0,0 0 0,11-17 0,3 10 6,-7 8-5,11-19 37,-18 24-33,0 1-1,0 0 0,0 0 1,0 0-1,0 0 1,1 1-1,-1 0 0,1 0 1,0 0-1,6-1 0,0 0 77,0 1 1,0 1-1,22 0 0,-2 1-16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0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2496,'0'0'784,"6"2"-464,9 7-212,-6-3 114,-1-1 1,1-1-1,15 6 0,-13-5-102,-1-1-1,0 2 0,0-1 1,0 1-1,-1 1 0,14 11 1,50 53 348,-47-45-337,-21-20-58,0-1 0,0 1 1,-1 0-1,6 10 0,-2-4 105,-2-3-57,-5-9-111,0 1-1,0 0 1,-1 0-1,1 0 1,0-1 0,-1 1-1,1 0 1,0 0-1,-1 0 1,1 0-1,-1 0 1,0 0 0,1 0-1,-1 0 1,0 0-1,0 0 1,1 0-1,-1 0 1,0 0 0,0 0-1,0 0 1,0 1-1,0-1 1,-1 0-1,1 0 1,0 0 0,-1 1-1,0 0-4,1-1 1,-1 0-1,0 0 0,0 0 1,0 1-1,0-1 0,0 0 1,0 0-1,-1 0 0,1-1 1,-2 3-1,-11-1 16,11-2 49,3 2-129,0-1 42,0 1 0,0-1 1,0 0-1,0 1 0,0-1 1,1 0-1,-1 1 1,1-1-1,-1 0 0,1 1 1,-1-1-1,1 0 1,0 0-1,-1 0 0,1 1 1,0-1-1,0 0 0,0 0 1,0 0-1,0 0 1,0 0-1,0-1 0,0 1 1,2 1-1,0 0 14,1 0-1,-1 0 1,1 1-1,-1 0 0,0-1 1,0 1-1,0 0 1,2 4-1,20 31-50,-13-18 39,-10-18 20,0 1 0,0 0 1,-1-1-1,1 1 0,-1 0 1,1 0-1,-1 0 0,0 0 1,0 0-1,0 0 0,-1 1 1,1-1-1,-1 0 0,0 0 1,0 7-1,-1-8 5,1 0 0,-1 0 0,0-1 1,0 1-1,0 0 0,0 0 0,-1-1 0,1 1 0,0 0 0,-1-1 0,1 1 1,-1-1-1,1 0 0,-1 0 0,0 1 0,0-1 0,-2 1 0,-4 3 33,0-1-1,-15 6 0,20-9-33,0 0 0,0-1 0,0 1-1,0-1 1,0 0 0,0 1-1,-5-2 1,0 1-4,-9 0 22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0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17 320,'-71'-14'112,"68"13"-107,-1 0-1,1 1 1,-1 0 0,1-1 0,0 1-1,-1 1 1,1-1 0,-7 2 0,-92 9 48,25-5 160,20 5-53,18-6-71,14-3-40,-41 11 0,12 1-134,32-11 49,16-3 41,0 1 0,1 0 0,-1 0 1,0 0-1,1 1 0,-1-1 0,1 1 0,0 1 0,-6 2 1,-6 6 90,14-10-54,0 1 0,0-1-1,1 1 1,-1-1 0,1 1 0,0 0-1,-1 0 1,1 0 0,0 1 0,0-1-1,0 0 1,0 1 0,1-1 0,-1 1-1,1 0 1,-1-1 0,-1 6 0,0 0 37,1-1-23,0 0 0,0 0-1,0 0 1,1 0 0,0 0-1,0 14 1,1 118 824,1-93-724,-5 124 200,-7-53-281,7-57-50,-12 116 424,-69 250 1802,80-410-2160,1 0 1,1 1-1,1 0 1,0 0 0,1 22-1,1-37-70,-1-1-1,1 1 1,0 0 0,0 0-1,0-1 1,1 1 0,-1 0-1,0-1 1,1 1 0,-1 0-1,1-1 1,0 1 0,-1 0-1,1-1 1,1 3 0,0-3-14,-1 0-1,1-1 1,-1 1 0,1-1 0,-1 1-1,1-1 1,-1 1 0,1-1 0,-1 0-1,1 0 1,-1 0 0,1 0 0,0 0-1,1 0 1,6 0 0,-1 1 1,1 0-1,0 0 0,12 5 0,-13-4-46,-1 0 0,1-1 0,-1 1-1,12-1 1,103-1-228,-111 0 312,0 0-1,13 3 1,16 8 83,-23-8-70,-11-2-22,0 0-1,0 1 1,1-1 0,-1 1-1,11 5 1,0-1 54,-3 5-26,-11-8-666,-20 14-4294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18 896,'14'-15'304,"-11"13"-91,-3 4 11,0 183 2278,0-177-2452,-1 0 1,0 0 0,0-1 0,-1 1 0,-5 13 0,5-16-4,1-2 20,1 1 1,-1-1 0,0-1 0,-1 1 0,1 0 0,0 0 0,-1 0 0,0-1-1,1 1 1,-4 3 0,2-4 375,0-2-139,-8 0-75,11 0-227,0 0 1,0 0-1,-1 0 0,1 0 1,0 0-1,0 0 0,0 0 0,0 0 1,0 0-1,-1 0 0,1 0 0,0 0 1,0 0-1,0 0 0,0 0 0,0 0 1,0 0-1,-1 0 0,1-1 1,0 1-1,0 0 0,0 0 0,0 0 1,0 0-1,0 0 0,0 0 0,0 0 1,0-1-1,-1 1 0,1 0 1,0 0-1,0 0 0,0 0 0,0 0 1,0-1-1,0 1 0,0 0 0,0 0 1,0 0-1,0 0 0,0-1 1,0 1-1,0 0 0,0 0 0,0 0 1,0 0-1,1 0 0,-1 0 0,0-1 1,0 1-1,0 0 0,0 0 1,0 0-1,0-37 174,0 29-134,0 0 1,3-13 0,8-5-38,-8 16-90,3-11-107,-1 14 228,0 0 1,0 1-1,1 0 0,0 0 1,0 0-1,0 1 0,1 0 1,0 0-1,0 0 0,12-5 1,-16 8-4,0 1 0,0 0 0,0 0 0,0 0 0,0 0 0,0 0 0,0 0 0,0 1 0,0 0 1,0-1-1,0 1 0,0 0 0,1 1 0,-1-1 0,0 1 0,0-1 0,5 3 0,3-1 6,38 4 68,41 14 1,-61-12-45,-23-7-21,-1 0 1,1 0 0,8-1-1,6 0 76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0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1888,'51'-34'864,"-17"17"-736,0-1 704,-17 18-480,17 0-64,-17 0-192,18-17 64,-18 17-96,0 17 608,0-17-384,-17 18 448,0-1-416,0 0-32,0 17-160,0 0 128,17-17-160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0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53 137 1824,'-1'-4'88,"1"0"1,0 0-1,1 0 0,-1 0 0,1 0 1,0 0-1,0 0 0,0 0 1,3-6-1,2-7-6,-5 13-32,0 1 0,0-1 0,0 0 0,1 1 0,0-1 0,0 1 0,0-1 0,0 1 0,0 0-1,0 0 1,1 0 0,0 0 0,-1 0 0,1 0 0,0 1 0,6-4 0,-4 4 9,-1-1-1,1 1 1,0 0-1,1 1 1,-1-1 0,0 1-1,0 0 1,1 0-1,-1 1 1,8-1 0,-11 1-40,0 0 1,1 0-1,-1 0 1,0 1-1,0-1 1,1 0-1,-1 1 1,0 0-1,0-1 1,0 1-1,4 2 1,-3-1 24,0 1-1,0 0 1,-1 0 0,1 0 0,3 5 0,-2-3-3,16 21 93,-8-11-6,13 21-1,-21-30-95,-1 1 0,0-1 0,0 1 0,0 0 0,-1 0 0,2 13 0,-2-4 41,-1 1 0,-1-1 0,0 0-1,-2 1 1,0-1 0,-4 17 0,2-11 31,2-5-50,1-12-33,1 0 0,-1 1 0,0-1 1,-2 6-1,0-7 12,1 0 1,0 0 0,-1 0-1,-6 7 1,2-2 22,-7 10 21,11-13-59,-1-1 0,0 1 0,0-1-1,0 0 1,-1 0 0,0 0-1,0-1 1,0 0 0,-1 0-1,1 0 1,-1 0 0,0-1-1,-9 4 1,-30 10 62,41-15-75,0-1-1,0 1 1,-1-1-1,1 0 1,-5 1 0,6-2-12,0-1 1,-1 1 0,1-1 0,0 0 0,0 0-1,-5-1 1,-3-2-11,6 3 14,0-1-1,0 1 1,0-2-1,0 1 1,-6-4 0,9 5 3,1 0 0,0 0 0,-1 0 0,1 0 0,0-1 0,0 1 0,-1 0 0,1-1 0,0 1 0,1-1 0,-1 1 0,0-1 0,0 0 0,1 1 0,-1-1 0,1 0 0,-1 0 0,1 1 0,0-1 0,0 0 0,-1-2 0,1-6 2,0 8-25,0 1 1,0 0-1,0-1 0,0 1 1,0-1-1,0 1 0,0-1 0,0 1 1,1-1-1,0-1 0,-1 3 11,1-1 0,0 0 0,-1 1 0,1-1-1,0 1 1,-1-1 0,1 1 0,0-1 0,-1 1-1,1 0 1,0-1 0,0 1 0,0 0 0,-1 0-1,1-1 1,0 1 0,0 0 0,0 0 0,-1 0-1,1 0 1,0 0 0,1 0 0,9 0-36,0 0 1,0 0 0,0 1-1,0 1 1,0 0-1,0 0 1,0 1 0,18 7-1,-4 3 15,-5-2 143,37 14 0,-32-17-36,-5-1-4,37 9-1,-43-14-48,24-1 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0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80 3392,'-14'-29'1088,"14"29"-1076,0 0 1,0 0-1,0 0 1,0-1-1,0 1 1,0 0-1,0 0 1,0-1-1,0 1 1,0 0-1,0 0 1,-1-1-1,1 1 1,0 0-1,0 0 1,0 0-1,0 0 1,0-1-1,-1 1 1,1 0-1,0 0 1,0 0-1,0 0 1,-1-1-1,1 1 1,0 0-1,0 0 1,0 0-1,-1 0 1,1 0-1,0 0 1,0 0-1,-1 0 1,1 0-1,-12 0 362,12 0-360,0 0 0,0 0 0,0 0 1,0 0-1,0 0 0,0 0 1,0 0-1,-1 0 0,1 0 1,0 0-1,0 0 0,0 0 1,0 0-1,0 0 0,0 0 1,0 0-1,0 0 0,0 0 0,-1 0 1,1 0-1,0 0 0,0 0 1,0 0-1,0 0 0,0 0 1,0 0-1,0 0 0,0 0 1,0 0-1,0 0 0,0 0 1,0 0-1,-1 0 0,1 1 1,0-1-1,0 0 0,0 0 0,0 0 1,0 0-1,0 0 0,0 0 1,0 0-1,0 0 0,0 0 1,0 0-1,0 1 0,0-1 1,0 0-1,0 0 0,0 0 1,0 0-1,0 0 0,0 0 1,0 0-1,0 0 0,0 1 0,1 3 228,-1-2-160,0 1 0,0 0 0,0-1 1,0 1-1,-1-1 0,1 1 0,0-1 1,-2 5-1,-3 1 48,-7 21 476,10-24-538,-1 3-20,1-1 0,0 1 0,0-1 1,0 1-1,0 14 0,2-15-41,-1-1-1,0 1 1,-3 10-1,-1 14 37,10-8-14,-2-12-10,0-1 7,-3-6-1,1-1 0,0 0 0,-1 1 0,1-1-1,1 0 1,-1 0 0,0 0 0,1 0 0,-1 0 0,1 0-1,0 0 1,0-1 0,0 1 0,1-1 0,-1 1 0,0-1 0,1 0-1,0 0 1,3 3 0,-2-3 28,-2 0-34,-1-1-1,1 0 1,0 1 0,0-1-1,0 0 1,0 0 0,0 0 0,0 0-1,0-1 1,0 1 0,0-1-1,0 1 1,1-1 0,-1 0-1,0 1 1,0-1 0,0 0-1,0-1 1,1 1 0,-1 0-1,2-1 1,28-11 61,-13 8-132,-11 2 9,0 0 0,0 0 0,0-1 0,9-3 0,57-40-558,-66 40 594,-6 5 4,0-1 0,0 1 0,-1-1 0,1 0 0,-1 0 0,1 0-1,-1 0 1,0 0 0,0 0 0,1 0 0,-2 0 0,1 0 0,0-1-1,0 1 1,-1 0 0,1 0 0,-1-1 0,0 1 0,1-1 0,-1 1-1,0 0 1,-1-1 0,0-4 0,1-3-50,0 10 53,0 0-1,0 0 0,0 0 1,0 0-1,0 0 0,0 0 1,0-1-1,0 1 1,0 0-1,0 0 0,0 0 1,0 0-1,0 0 0,0 0 1,0 0-1,0 0 0,0 0 1,0-1-1,0 1 0,0 0 1,0 0-1,0 0 0,0 0 1,0 0-1,0 0 0,0 0 1,0 0-1,0 0 0,0 0 1,0 0-1,0-1 0,0 1 1,-1 0-1,1 0 0,0 0 1,0 0-1,0 0 1,0 0-1,0 0 0,0 0 1,0 0-1,0 0 0,0 0 1,-1 0-1,1 0 0,0 0 1,0 0-1,0 0 0,0 0 1,0 0-1,0 0 0,0 0 1,0 0-1,0 0 0,0 0 1,-1 0-1,-13 0 3,13-1 3,-1 1 0,1 0 0,0 0 0,0-1 0,-1 1 0,1 0 1,0 0-1,-1 0 0,1 1 0,0-1 0,0 0 0,-1 0 0,1 1 0,0-1 1,0 1-1,-1-1 0,1 1 0,0-1 0,0 1 0,0 0 0,0-1 0,0 1 1,0 0-1,0 0 0,0 0 0,0 0 0,0 0 0,0 0 0,1 0 0,-1 0 0,0 0 1,0 2-1,-2 3 30,1-1 0,0 0 0,0 1 0,0-1 0,0 1 0,1 0 0,0 0 0,0 0 0,1-1 0,0 1 0,0 0 0,0 0 0,0 0 0,1 0 0,3 11 0,-1-5-73,1 1 0,1-1 0,0 0 0,1 0-1,0-1 1,12 17 0,-13-21 59,-1-1 0,1 0 0,1 0 0,-1-1 0,1 0 0,0 0-1,0 0 1,1 0 0,-1-1 0,1 0 0,13 5 0,-16-8 13,-1 0 0,0 0-1,1 0 1,-1-1 0,1 0 0,-1 0 0,1 0 0,-1 0 0,1 0 0,-1 0 0,0-1 0,1 0-1,3-1 1,-4 1-49,0-1 0,-1 1 0,1-1 0,0 0 0,0 0 0,-1 0-1,0-1 1,1 1 0,2-4 0,3-2-154,-7 6 122,1-1 0,0 1 0,0 0 0,-1-1 0,1 0 0,-1 1 0,0-1 0,0 0 0,0 1-1,0-1 1,0 0 0,-1 0 0,1 0 0,-1 0 0,0 0 0,0 0 0,0 0 0,0-4 0,0 0-83,0 4 72,0 0 0,0-1 0,-1 1-1,1 0 1,-1-1 0,1 1 0,-1 0-1,0 0 1,0 0 0,0-1 0,-1 1-1,-2-4 1,-1-3-49,-41-65-81,40 67 190,-7-8-48,6 10-20,7 5 63,-7-7-115,11 3-14,-1 1 81,2-2-50,-1 0 2,10 4 48,66 2 238,-78 0-181,-1 0 1,1 0-1,0 0 0,0 0 1,0-1-1,-1 1 1,1 0-1,0-1 1,0 0-1,-1 1 0,1-1 1,0 0-1,-1 0 1,3-2-1,5-2 10,-5 3-6,1 0 1,-1 0-1,1 1 1,0-1-1,6 0 1,-6 1 1,-1 0 1,1-1 0,0 1-1,-1-1 1,7-3-1,6-6 63,-3 5-48,-8-5-70,8 5 0,0-6-28,3-3-33,-16 15 100,0-1 0,-1 1-1,1 0 1,0-1-1,0 1 1,0 0-1,-1-1 1,1 1-1,0 0 1,0 0 0,0 0-1,0 0 1,0 0-1,-1 0 1,1 0-1,0 0 1,0 0-1,0 0 1,0 0-1,0 1 1,-1-1 0,2 1-1,3 2-40,-1 0-1,1 0 0,-1 0 1,0 1-1,0 0 1,0 0-1,5 8 0,-1-2-22,-1 1-1,7 14 0,9 10 31,-18-30 40,-1 2-1,0-1 1,6 12-1,-9-13 6,1 1-1,-1-1 0,0 0 1,0 6-1,1 6 10,1-5 16,1 0-1,0-1 0,8 19 1,-7-21 44,-1 0 0,-1 0 1,0 0-1,0 1 0,0-1 1,-1 1-1,1 13 0,-3-16 61,0-6-95,0 1-1,0-1 0,1 0 0,-1 0 0,0 0 1,0 1-1,0-1 0,-1 0 0,1 0 0,0 0 1,0 1-1,-1-1 0,1 0 0,0 0 0,-1 0 1,0 1-1,-5-4-37,0 0 1,0-1-1,1 0 1,-1 0 0,1-1-1,-9-7 1,11 9-3,0-1 1,0 1-1,0-1 0,1 0 1,-1 0-1,1 0 1,0 0-1,0 0 0,0-1 1,1 1-1,-1-1 1,1 1-1,-1-1 0,1 1 1,0-1-1,1 0 1,-1 1-1,1-1 0,-1-6 1,1 1-50,0 6 26,-1 1 1,1-1-1,0 1 1,0-1-1,0 1 1,0 0-1,0-1 1,1 1-1,-1-1 1,1 1-1,0 0 1,-1-1-1,1 1 1,0 0-1,0 0 1,1-1 0,-1 1-1,0 0 1,1 0-1,-1 0 1,1 1-1,-1-1 1,4-2-1,17-9-48,26-11 0,-18 9 58,-23 12 9,0 1 0,0-1 0,0 1 1,1 0-1,-1 1 0,12-2 0,45 2-28,-40 1 14,-18 3-75,-5-2 86,1 1-1,-1-1 1,0 0-1,0 1 0,0-1 1,0 1-1,0-1 0,0 1 1,0 0-1,-1-1 1,1 1-1,0 0 0,-1 0 1,0-1-1,1 1 0,-1 0 1,0 2-1,0-2 8,0 0-1,1 0 1,-1-1-1,0 1 1,1 0-1,-1-1 1,1 1-1,-1 0 1,1-1-1,0 1 1,0-1-1,0 2 1,6 11 31,-3 0-12,-3-9-9,0-1 1,1 0 0,-1 0 0,1 0 0,0 0-1,0 0 1,3 5 0,3 3 48,0-1 1,1 1-1,1-1 0,-1-1 1,13 10-1,-7-13 20,-8-5-50,2 2-18,18 5 167,-25-8-156,0-1 0,0 0 1,0 1-1,0-1 0,-1 0 1,1 0-1,0 0 0,0 0 1,0-1-1,0 1 0,0 0 1,0-1-1,3-1 0,-1-1 27,1 0-1,0 0 1,-1-1-1,0 0 1,0 1-1,0-1 0,-1-1 1,1 1-1,-1-1 1,5-8-1,-2-15-13,0 14-32,-5 13-3,0-1-1,0 0 1,0 1-1,0-1 1,-1 0 0,1 1-1,0-1 1,-1 0-1,0 0 1,1 0-1,-1 1 1,0-1 0,0-2-1,0-76 260,0-36-181,0 62 198,0 52-250,0 0 0,0 0 0,0 1 1,-1-1-1,1 0 0,0 0 0,-1 0 1,1 1-1,-1-1 0,0 0 0,1 1 0,-1-1 1,0 0-1,-2-2 0,-2-4 119,-12-26 456,11 20-384,-5 8-118,6-1-76,5 6-27,-1 1 0,1-1 0,0 1 0,0-1 0,-1 1-1,1 0 1,0-1 0,-1 1 0,1-1 0,-1 1 0,1 0 0,0-1 0,-1 1-1,1 0 1,-1 0 0,1-1 0,-1 1 0,1 0 0,-1 0 0,1 0 0,-1-1 0,1 1-1,-1 0 1,0 0 0,1 0 0,-1 0 0,1 0 0,-1 0 0,1 0 0,-1 0-1,0 1 1,-1-1 0,0-1 0,0 1 0,0 0 0,0-1 0,0 1 0,1-1 0,-1 0 0,0 0 0,-3-1 0,-7-3 38,0 10-12,10-4-31,0 0-1,1-1 1,-1 1 0,0 0 0,0 0-1,0-1 1,0 1 0,0-1-1,0 0 1,0 1 0,-2-1-1,1 0-3,1 1-1,-1-1 1,1 1-1,0 0 1,-1 0-1,1 0 0,0 0 1,0 0-1,0 0 1,0 1-1,0-1 1,0 1-1,-2 2 0,-29 29-168,16-15 149,10-11 22,0-1-29,1 1-1,0-1 1,-6 10 0,10-13 35,1 0 0,-1 0 0,1 1 0,-1-1 0,1 0 0,0 1 0,0-1 0,1 1 0,-1-1 1,1 1-1,-1 5 0,2-2 17,1 0 0,-1 0 0,1-1 0,1 1 0,-1 0 0,1-1 0,0 0 0,0 0 0,1 0 0,6 9 0,-8-13-3,0 1-1,0 0 0,0-1 0,0 1 1,1-1-1,-1 1 0,1-1 1,-1 0-1,1 0 0,0 0 0,0-1 1,0 1-1,0-1 0,0 1 0,0-1 1,0 0-1,0 0 0,1 0 1,4 0-1,1 1 56,6 4 3,-12-5-44,-1 0-1,1 1 0,0-1 1,-1 0-1,1-1 0,0 1 1,0 0-1,0-1 0,-1 0 1,1 1-1,0-1 0,0 0 0,0 0 1,0-1-1,0 1 0,-1-1 1,5 0-1,10-11 227,-10 9-171,-6 3-73,-1 0 1,1 0-1,-1-1 1,1 1-1,-1 0 1,1 0-1,-1-1 0,1 1 1,-1 0-1,1-1 1,-1 1-1,0 0 1,1-1-1,-1 1 0,1-1 1,-1 1-1,0 0 1,1-1-1,-1 1 1,0-1-1,0 1 0,1-1 1,-1 1-1,0-1 1,0 1-1,0-1 1,0 0-1,0 1 0,0-1 1,0 1-1,0-1 1,0 1-1,0-1 1,0 1-1,0-1 0,0 0 1,0 0-1,0-8 57,1 5-66,-1 1 1,0-1-1,0 1 0,0-1 1,0 1-1,-1-1 1,1 1-1,-1-1 1,-1-3-1,-9 1 34,5-8-144,-6 0-21,10 11-75,2 0-21,0-4 103,0 14 49,0-7 76,0 0 1,0 1-1,-1-1 1,1 0-1,0 0 1,0 0-1,0 0 1,0 0-1,0 0 0,0 0 1,0 0-1,0 0 1,0 1-1,0-1 1,0 0-1,0 0 0,0 0 1,0 0-1,1 0 1,-1 0-1,0 0 1,0 0-1,0 0 1,0 0-1,0 1 0,0-1 1,0 0-1,0 0 1,0 0-1,0 0 1,0 0-1,0 0 0,0 0 1,0 0-1,0 0 1,1 0-1,-1 0 1,0 0-1,0 0 1,0 0-1,0 0 0,0 0 1,0 0-1,0 0 1,0 0-1,0 0 1,1 0-1,-1 0 0,0 0 1,0 0-1,0 0 1,0 0-1,0 0 1,0 0-1,0 0 1,0 0-1,7 0-10,-3 1 12,-1-1-1,1 1 1,-1-1-1,1-1 1,-1 1-1,0 0 1,1-1 0,-1 1-1,5-3 1,-2-8-401,-6 10 378,1 1 0,0 0 1,0-1-1,0 1 0,0 0 0,0-1 1,0 1-1,-1 0 0,1 0 1,0 0-1,0 0 0,0 0 0,2 0 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0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18 2656,'-14'0'837,"14"0"-831,0 0 0,0 0 0,0 0 0,0 0 0,0 0 0,-1 0-1,1 0 1,0 0 0,0 0 0,0 0 0,0 0 0,0 0 0,0 0 0,0 0 0,0 0 0,0 0-1,-1 0 1,1 0 0,0 0 0,0 0 0,0 0 0,0 0 0,0 0 0,0 0 0,0 0-1,0 0 1,0 0 0,0 0 0,0 0 0,-1 0 0,1 0 0,0-1 0,0 1 0,0 0 0,0 0-1,0 0 1,0 0 0,0 0 0,0 0 0,0 0 0,0 0 0,0 0 0,0 0 0,0-1-1,0 1 1,0 0 0,0 0 0,0 0 0,0 0 0,0 0 0,0 0 0,0 0 0,0 0 0,0 0-1,0-1 1,0 1 0,0 0 23,0-1 0,0 1 0,0-1 0,0 1-1,0-1 1,0 0 0,0 1 0,0-1 0,0 1-1,0-1 1,0 1 0,-1-1 0,1 1 0,0-1 0,0 1-1,-1-1 1,1 1 0,0 0 0,-1-1 0,1 1 0,0-1-1,-1 1 1,1 0 0,0-1 0,-1 1 0,1 0-1,-1-1 1,1 1 0,-1 0 0,1 0 0,-1 0 0,1-1-1,-1 1 1,1 0 0,-1 0 0,1 0 0,-1 0 0,1 0-1,-1 0 1,1 0 0,-2 0 0,-4 3 632,-1 4-291,-1-1 0,-11 7 0,12-8-218,1-1 0,-1 1 0,1 0 0,0 1 0,-7 8-1,6-3 15,1-1-1,-7 15 0,13-25-165,-82 184 800,77-170-748,-17 41 182,3 0-1,-15 74 0,0 138-30,32-226-180,3-1-1,8 76 0,31 79 471,-22-129-584,-1-12-15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0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2496,'0'17'1120,"0"68"-992,-17-34 1024,17 0-672,-17 17 224,0-17-416,0 1 32,0-1-192,0-17 64,0 0-96,0 0 160,17-17-160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4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1312,'0'0'421,"0"-3"-245,0-8-21,0 11-148,0 0 0,0 0 1,0 0-1,0 0 0,0 0 0,0-1 0,0 1 1,0 0-1,0 0 0,0 0 0,0 0 0,0 0 1,0 0-1,0 0 0,0 0 0,0 0 0,0-1 1,0 1-1,0 0 0,0 0 0,0 0 0,0 0 1,0 0-1,0 0 0,0 0 0,0 0 0,0 0 1,0 0-1,0 0 0,0-1 0,0 1 0,0 0 1,0 0-1,1 0 0,-1 0 0,0 0 0,0 0 1,0 0-1,0 0 0,0 0 0,0 0 1,0 0-1,0 0 0,0 0 0,1 0 0,-1 0 1,0 0-1,0 0 0,0 0 0,0 0 0,0 0 1,0 0-1,0 0 0,0 0 0,0 0 0,1 0 1,-1 0 8,1 0 0,-1 0 0,0 0 1,1 0-1,-1 0 0,1 0 0,-1 0 1,1 0-1,-1 0 0,1 0 1,-1 0-1,0-1 0,1 1 0,-1 0 1,1 0-1,-1 0 0,0-1 0,1 1 1,-1 0-1,0-1 0,1 1 1,-1 0-1,0-1 0,1 1 0,-1 0 1,0-1-1,1 0 0,8-7 563,-5 7-489,0 0 1,0 0-1,1 1 0,-1-1 0,1 1 1,7 1-1,-2-1 19,-1 0 1,16-3-1,-5-1 38,-10 1-54,0 1 1,1 0-1,-1 0 0,17 1 1,-5 2-15,-9 0-41,-1-1-1,0 0 0,0-1 1,16-3-1,-8 0 1,-9 1-9,0 1 0,0 0 1,19-1-1,21 3 392,-49 0-347,0 0 1,0 0-1,-1 1 0,1-1 0,0 1 1,0-1-1,0 1 0,-1-1 0,1 1 0,0 0 1,-1 0-1,4 2 0,-4-2-45,-1-1 1,1 1-1,-1-1 0,1 1 0,0 0 0,-1-1 0,1 1 1,-1 0-1,0-1 0,1 1 0,-1 0 0,0 0 0,1-1 1,-1 1-1,0 0 0,0 0 0,1 0 0,-1-1 1,0 1-1,0 0 0,0 0 0,0 0 0,0 0 0,0-1 1,-1 1-1,1 0 0,0 0 0,0 0 0,0-1 0,-1 1 1,0 1-1,-11 12 342,10-12-323,1 0-1,-1 0 1,0 0 0,0 0-1,1 0 1,-1 0-1,1 0 1,-2 5 0,-1 7 69,4-11-100,0-1 0,-1 1 0,0-1-1,1 1 1,-1-1 0,0 0 0,0 1-1,-1-1 1,1 0 0,0 0 0,-1 0-1,1 0 1,-3 2 0,-4 4 20,6-6-22,0-1 0,0 1 0,0 0-1,0 0 1,0 0 0,0 0-1,0 0 1,1 1 0,0-1 0,-1 0-1,1 1 1,0-1 0,0 1 0,0-1-1,0 1 1,0 3 0,1-3-31,0-6-22,0 2 28,0 1 0,0-1 0,0 1-1,0-1 1,0 0 0,0 1-1,0-1 1,0 1 0,0-1 0,0 1-1,0-1 1,1 1 0,-1-1-1,0 1 1,0-1 0,1 1 0,-1-1-1,0 1 1,1 0 0,-1-1-1,0 1 1,1-1 0,-1 1 0,1 0-1,-1-1 1,0 1 0,1 0-1,-1 0 1,1-1 0,-1 1 0,1 0-1,-1 0 1,1 0 0,-1 0-1,1-1 1,-1 1 0,1 0 0,-1 0-1,1 0 1,0 0 0,0 0-1,-1 1-14,0-1 0,0 0 0,0 0 0,0 0 0,1 0-1,-1 0 1,0 0 0,0 0 0,0 0 0,0 0 0,0 0-1,0 0 1,0 0 0,0 0 0,0 0 0,1 0 0,-1 0-1,0 0 1,0 0 0,0 0 0,0 0 0,0-1 0,0 1-1,0 0 1,0 0 0,0 0 0,0 0 0,1 0-1,-1 0 1,0 0 0,0 0 0,0 0 0,0 0 0,0 0-1,0 0 1,0 0 0,0-1 0,0 1 0,0 0 0,0 0-1,0 0 1,0 0 0,0 0 0,0 0 0,0 0 0,0 0-1,0 0 1,0-1 0,0 1 0,0 0 0,0 0 0,0 0-1,0 0 1,0 0 0,0 0 0,0 0 0,0-12-1319,0 12 1306,0 0 1,0 0 0,0 0-1,0 0 1,0 0-1,0 0 1,0 0-1,0-1 1,0 1 0,0 0-1,0 0 1,0 0-1,0 0 1,0 0-1,0 0 1,0 0 0,0 0-1,0 0 1,0-1-1,0 1 1,0 0-1,0 0 1,0 0 0,0 0-1,0 0 1,0 0-1,0 0 1,0 0-1,0 0 1,-1 0 0,1 0-1,0 0 1,0 0-1,0-1 1,0 1-1,0 0 1,0 0 0,0 0-1,0 0 1,0 0-1,0 0 1,-1 0 0,1 0-1,0 0 1,0 0-1,0 0 1,0 0-1,0 0 1,0 0 0,0 0-1,0 0 1,0 0-1,-1 0 1,1 0-1,0 0 1,0 0 0,-14 0-1398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3232,'17'0'1472,"35"34"-1280,-35-34 384,0 0-352,34 17 128,-17-17-224,17 0 160,0 0-192,17 0-2784,-34 0 1472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2496,'-17'17'1120,"0"51"-992,17-34 1152,0 17-736,-17 0 64,17 1-384,-17 16 64,34-17-160,-34 0 0,17-17-64,0 0-2176,17-17 1184</inkml:trace>
  <inkml:trace contextRef="#ctx0" brushRef="#br0" timeOffset="1">615 274 3392,'-35'68'1536,"35"17"-1312,0-34 640,0 0-512,-17 35 352,17-1-416,-17 0 64,17-17-224,-17-17 864,17-17-576,-34-17 320,0 18-416,0-52-192,0 17-64,-17-35 128,0 1-96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4064,'0'-17'2496,"0"34"-2368,17 17-64,0-17-3008,17 34 1600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1005 3808,'-14'15'1227,"14"-15"-1209,-1 0 1,1 0 0,0 0-1,0 1 1,0-1 0,-1 0-1,1 1 1,0-1 0,0 0-1,0 0 1,-1 1 0,1-1-1,0 0 1,0 1 0,0-1-1,0 0 1,0 1 0,0-1-1,0 1 1,0-1-1,0 0 1,0 1 0,0-1-1,0 0 1,0 1 0,0 42 1335,0-45-1335,1 0 0,-1 1 0,0-1 0,1 1 0,-1-1 0,1 1 0,-1-1-1,1 1 1,0-1 0,1-1 0,5-12 24,-6 11-40,0 0 0,0 0 0,-1 1 0,1-1 0,-1 0 0,-1-7 0,1-9 35,3-26 63,0 30-73,-1 9-8,-1-1-1,0 1 1,1-9 0,-3 7 24,0 0 0,-2-13 0,0 8 4,1 1 1,0-25-1,2-35-171,1-101 155,1 122-59,12-67 1,-7 80 3,13-56-205,-16 82 189,1 0 0,0 0 0,1 0 0,0 0 0,9-12 0,7-4 177,0 1 1,34-32 0,-54 59-120,-1-1 1,1 0-1,0 1 1,0-1-1,0 1 1,0-1-1,0 1 0,1 0 1,-1 0-1,0 0 1,1 0-1,-1 1 1,0-1-1,1 0 1,-1 1-1,1 0 1,-1-1-1,5 1 1,-6 1-5,1-1 1,-1 1-1,0-1 1,1 1-1,-1-1 0,0 1 1,0-1-1,0 1 1,0 0-1,1 0 1,-1 0-1,0 0 1,0 0-1,0 0 1,-1 0-1,1 0 1,0 0-1,0 0 1,-1 0-1,1 0 1,0 1-1,-1-1 1,1 0-1,-1 1 0,0-1 1,1 0-1,-1 1 1,0-1-1,0 0 1,0 1-1,0-1 1,0 0-1,0 2 1,-1 7 52,0 0 1,-1 0-1,0 0 1,0 0 0,-1-1-1,0 1 1,-5 8-1,1-3-1,0-1 0,-1 0 0,-16 21 0,14-24-41,1-2 1,-1 1 0,-1-1-1,-16 11 1,14-11-16,-23 16-10,29-21-56,1 1 0,-1-1 0,-8 10 0,12-12-526,6-2 175,5 0 330,-4 0 57,-1 0 0,1 0 0,0 0 0,-1 0 1,1 1-1,-1 0 0,1-1 0,0 1 0,-1 0 0,0 1 0,1-1 0,-1 1 0,0-1 1,0 1-1,5 3 0,8 5-45,-9-5 49,0-1-1,0 1 1,0 0-1,-1 1 1,0-1-1,0 1 1,0 0 0,9 13-1,16 30-139,-31-48 163,1 0-1,-1 0 1,0-1-1,0 1 0,1 0 1,-1 0-1,0 0 0,0 0 1,0 0-1,0 0 1,0 0-1,0 0 0,0 0 1,-1 0-1,1 0 0,0 0 1,-1 0-1,1 0 1,0 0-1,-1-1 0,1 1 1,-1 0-1,0 1 0,-19 18 223,12-12-45,1-2-121,0 0 0,-1 0 0,1-1 0,-1 0 0,0-1 0,-1 1 0,1-1 0,-13 3 0,19-6-35,-1 0 0,0-1 0,1 1 0,-1-1 0,0 0 0,-3 0 0,-26 0 94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4320,'0'14'1392,"-6"-3"-848,0-1-319,-1 0-1,2 0 1,-1 1 0,1 0 0,1 0-1,-5 20 1,6-14 82,-3 17 186,-13 8 160,12-28-448,1 0 1,-7 21-1,3-3 17,4-16-125,1 0-1,1 0 0,1 1 1,0 0-1,0 20 0,2-34-71,1 1 1,0-1-1,1 1 0,-1-1 0,1 0 0,0 5 0,16 9 583,0-25-432,-10 6-158,-5 1-6,0 1 0,1-1 1,-1 0-1,0 0 0,0 0 1,0 0-1,1 0 0,-1 0 0,0 0 1,0-1-1,0 1 0,-1-1 1,1 0-1,0 1 0,-1-1 1,1 0-1,-1 0 0,1 0 0,-1 0 1,0 0-1,2-4 0,23-41 119,-20 39-124,-1-1 1,0 0 0,0 0 0,-1-1-1,0 1 1,-1-1 0,4-16-1,-3-1-38,-1 9 8,0 0-1,7-21 1,-2 13 17,0 3-23,10-25 0,-9 33-109,-8 14 113,0 0-1,0-1 1,0 1 0,-1-1 0,1 1 0,0-1 0,-1 1-1,1-1 1,-1 0 0,0 1 0,1-1 0,-1 0-1,0-2 1,0 3 14,0 1-1,0-1 1,0 1-1,0-1 1,-1 0-1,1 1 1,0-1-1,0 1 1,0-1 0,1 1-1,-1-1 1,0 1-1,0-1 1,0 0-1,0 1 1,0-1-1,1 1 1,-1-1-1,0 1 1,0-1-1,1 1 1,-1-1-1,1 1 1,-1 0-1,0-1 1,1 1-1,-1-1 1,1 1-1,-1 0 1,0-1-1,1 1 1,-1 0 0,1 0-1,-1-1 1,1 1-1,0 0 1,-1 0-1,1 0 1,-1 0-1,1 0 1,-1 0-1,1 0 1,-1-1-1,1 2 1,0-1-1,-1 0 8,1 0 0,-1 0 0,0 0-1,0-1 1,0 1 0,0 0 0,0 0 0,0 0-1,0 0 1,0 0 0,0 0 0,1 0 0,-1 0-1,0 0 1,0 0 0,0 0 0,0 0 0,0 1-1,0-1 1,0 0 0,0 0 0,0 0-1,0 0 1,1 0 0,-1 0 0,0 0 0,0 0-1,0 0 1,0 0 0,0 0 0,0 0 0,0 0-1,0 0 1,0 0 0,0 0 0,0 1 0,0-1-1,0 0 1,0 0 0,0 0 0,0 0-1,0 0 1,0 0 0,0 0 0,0 0 0,0 0-1,0 1 1,0-1 0,0 0 0,0 0 0,0 0-1,0 0 1,0 0 0,0 0 0,0 0 0,0 1-1,0 3-13,0-2-508,0 1 0,0-1 0,0 1 0,0 0 0,0-1 0,1 1 0,-1-1 0,2 5 0,12 10-2236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2976,'34'17'1344,"17"68"-1152,-17-33 1504,0-1-960,0 34 1344,0 34-1216,-34 18 0,0-1-512,-17 0-96,-34-16-160,0 16 448,-17-17-320,-17-16 128,-18-18-224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2720,'-17'0'1248,"68"0"-1088,-34 17 640,17 0-480,18-17 128,-18 17-256,34-17 32,0 17-128,17-17 160,0 0-160,-16 0 192,-18 0-192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1152,'-34'0'512,"16"34"-416,1 0 832,0 0-512,0 51 544,0-16-544,0 16 128,0 0-320,0-17-64,17-17-96,0 1 96,0-1-96,0-34-1024,17 0 544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 2656,'-1'-9'590,"-1"8"-202,-6 15-13,2-3-245,4-8-28,0 0 0,0 1 0,0-1 1,0 1-1,0-1 0,1 1 1,0 0-1,0 0 0,0 0 1,0-1-1,0 6 0,-1 2 9,-18 73 710,10-47-559,-5 41-1,13-48-163,1 31 0,1-32-49,0-19-9,1 1-1,-1 0 1,5 19-1,-4-26-21,1 0 0,-1 0-1,0 0 1,1-1 0,0 1-1,0 0 1,0-1 0,0 1-1,1-1 1,-1 1 0,1-1-1,0 0 1,5 4 0,-3-3 4,1-1 0,0 0 0,-1 0 1,1 0-1,1 0 0,-1-1 0,0 0 0,1-1 0,-1 1 1,13 0-1,-8-2 11,1 0 0,-1 0 0,1-1 0,0 0 0,16-5 0,-11 2-8,83-25 189,-90 25-190,-1 1 0,0-2 1,0 1-1,0-1 0,0-1 0,-1 1 0,13-12 0,-19 15-17,0 0-1,0-1 0,0 1 0,-1 0 0,1 0 1,-1-1-1,1 1 0,-1-1 0,0 1 0,0-1 0,0 1 1,0-1-1,-1 0 0,1 0 0,-1 1 0,1-1 1,-1 0-1,0 0 0,0 1 0,0-1 0,-1 0 1,1 0-1,-1 1 0,-1-6 0,1 4 5,0 0 0,-1 0 0,0 0 1,0 0-1,0 1 0,0-1 0,0 0 0,-1 1 0,0 0 0,0-1 0,0 1 0,0 0 1,0 0-1,0 1 0,-1-1 0,-5-2 0,-5-6 45,9 7-68,1 1 0,-1-1 0,0 1-1,0 0 1,0 0 0,-1 1 0,1-1 0,-1 1-1,1 1 1,-1-1 0,0 1 0,1-1-1,-1 2 1,0-1 0,0 1 0,-10 0-1,-2 1-66,0 1 0,0 0 0,0 1 0,1 1 0,0 1 0,-19 7-1,21-7 53,9-3 9,-1 0 0,1 1 0,-1-1 0,1 1 0,0 0 0,0 1 0,0 0 0,1 0 0,-1 0 0,1 0 0,0 1-1,-6 6 1,-37 55-40,47-65 52,0 1-1,0 0 1,0-1 0,1 1 0,-1 0-1,0 0 1,1 0 0,0-1 0,-1 1-1,1 0 1,0 0 0,0 0 0,0 0 0,1 3-1,-1-1 15,3 2 83,-2-6-85,0 1 0,-1 0 0,1-1-1,0 1 1,0-1 0,0 1 0,0-1 0,1 1-1,-1-1 1,0 0 0,0 0 0,0 1 0,0-1 0,0 0-1,0 0 1,1 0 0,-1 0 0,0 0 0,0 0-1,0-1 1,0 1 0,0 0 0,0 0 0,0-1 0,2 0-1,5-3 47,-1 1-1,14-10 0,-16 9-34,1 0 0,1 1 0,6-4 0,-9 6-6,-2 1-3,1-1 0,0 0 0,-1 0 0,1 0-1,-1 0 1,1 0 0,-1-1 0,0 1-1,1-1 1,-1 1 0,0-1 0,2-2-1,0 0-5,0 1 0,0 0 0,0 1 0,8-5 0,9-6-118,-19 10 30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3392,'0'-14'1088,"1"11"-805,7 0-129,1 0-101,0-1-1,0 0 1,0 0-1,0-1 0,8-6 1,-2 2 10,1 1-1,23-8 1,8-5 69,-16 3 76,43-32 1,-29 19 14,-41 28-186,0 0-1,0 1 1,-1-1 0,1-1 0,-1 1-1,0 0 1,0-1 0,3-5-1,-3 3 94,3-4 149,-6 9-274,0 1 0,0 0 1,0 0-1,1 0 0,-1 0 0,0 0 1,0 0-1,1 0 0,-1-1 0,0 1 1,0 0-1,1 0 0,-1 0 0,0 0 1,0 0-1,1 0 0,-1 0 0,0 0 1,0 0-1,1 0 0,-1 0 0,0 0 1,0 1-1,1-1 0,-1 0 0,0 0 1,0 0-1,0 0 0,1 0 1,-1 0-1,0 1 0,0-1 0,0 0 1,1 0-1,-1 0 0,0 0 0,0 1 1,0-1-1,1 0 0,-1 3 28,1-1 0,0 1 0,0 0 0,-1-1 0,1 1 0,-1 0-1,0 0 1,0-1 0,0 1 0,0 0 0,-1 3 0,0 9 89,1-9-98,1-1-1,-1 0 0,1 0 1,0 0-1,0 0 0,0 0 0,1 0 1,0-1-1,0 1 0,4 8 0,11 7 63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4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1888,'-13'0'345,"18"0"466,-3 0-626,1 0 0,-1 0 0,0 0 0,0 0 0,0 0 0,0 1 0,0-1 0,3 2 0,-3 2 41,4 3 114,0-5-217,-1-1 0,0-1 0,0 1 1,1-1-1,-1 0 0,9 0 1,6-1 63,144 1 341,-141-1-439,38-7-1,-41 5 65,32-2 0,-45 5-161,-1 0 1,1 1-1,-1-1 0,0 1 0,1 1 1,-1-1-1,0 1 0,0 0 0,6 3 0,11 4 76,-21-8-73,0-1 0,0 1-1,0 0 1,0-1 0,0 1 0,0 0 0,0 0 0,-1 0-1,1 0 1,1 2 0,6 11-374,3-6-214,-11-8 486,0 0 1,0 1-1,0-1 0,1 1 1,-1-1-1,0 1 1,0 0-1,0 0 1,0-1-1,0 1 1,-1 0-1,1 0 1,0 0-1,0 0 0,0 1 1,0 0-11,-1-1 0,1 1 0,-1-1 1,1 1-1,-1-1 0,0 1 0,0 0 0,0-1 1,0 2-1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18 1984,'0'0'640,"0"-3"-389,0-8-27,0 8 1072,-2 3-1104,-1 0-178,-7 0 8,-1 0 0,-14 3 0,21-2-17,-9 2 4,-1 1 0,0-2 1,-23 2-1,13-4-1,11-1-1,0 1-1,-22 4 0,8 2-31,20-4 1,1 0 1,-1-1-1,1 1 0,-9-1 0,12-1 9,1 0-1,0 0 1,-1 1 0,1-1-1,0 0 1,0 1 0,-1 0-1,-1 0 1,3 0 8,1-1-1,-1 0 1,1 0-1,-1 1 1,1-1-1,-1 0 1,1 1-1,0-1 1,-1 0-1,1 1 1,-1-1 0,1 0-1,0 1 1,-1-1-1,1 1 1,0-1-1,-1 1 1,1-1-1,0 1 1,0-1-1,0 1 1,-1 0 0,33 19-233,-18-10 215,0 0 0,26 24 0,30 28 25,-44-41 0,-2 0 0,40 46 0,-54-56 26,32 46 503,-41-56-482,0 1 0,0 0 0,0 0 0,-1 0 0,1 0 0,0 0 0,-1 0 0,1 0 0,-1 0 0,1 0 1,-1 0-1,0 0 0,0 0 0,0 0 0,0 0 0,-1 0 0,1 0 0,-1 3 0,0-2 37,0 0 1,-1 0-1,1 0 0,-1 0 0,0 0 0,1 0 1,-1-1-1,-1 1 0,1 0 0,0-1 0,0 0 1,-6 4-1,4-3 0,0-1 0,0 0 1,-1 0-1,1 0 0,0 0 1,-1-1-1,1 0 0,-1 0 1,-7 1-1,-48 1 484,9-1-193,18 4-192,25-4-131,0 0 0,0-1-1,0 0 1,0 0 0,0-1 0,0 0 0,-8-2 0,8 1-28,1-1 1,0 0-1,0 0 1,-10-5-1,16 7-33,0-1 0,-1 0 0,1 1 0,0-1-1,-1 0 1,1 0 0,0 0 0,0 0 0,0 0 0,0 0-1,0 0 1,0 0 0,0 0 0,0-1 0,1 1-1,-1 0 1,-1-3 0,1 0-21,1-1 0,-1 1 0,1-1 1,0-8-1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17 3648,'-28'-15'1173,"28"15"-1158,-1 0 0,1 0 1,0-1-1,-1 1 0,1 0 0,0 0 0,-1 0 0,1 0 0,0 0 1,-1-1-1,1 1 0,0 0 0,-1 0 0,1 0 0,-1 0 0,1 0 1,0 0-1,-1 0 0,1 0 0,0 0 0,-1 0 0,1 1 0,-1-1 1,1 0-1,0 0 0,-1 0 0,1 0 0,0 0 0,-1 1 0,1-1 1,-4 2 26,1-1-31,-1 1 0,1 0 0,0 0 0,-1 0 1,1 0-1,0 0 0,0 0 0,0 1 0,1 0 0,-1 0 0,-2 3 0,0 5-59,4-9 22,0 1-1,-1-1 0,1 1 1,0-1-1,-1 0 0,1 0 1,-1 1-1,-2 1 1,2-1 15,0 0 1,0 0 0,0 0 0,0 0 0,0 1-1,1-1 1,0 1 0,-1-1 0,1 1 0,1-1 0,-1 1-1,0 0 1,1-1 0,0 1 0,0 0 0,0-1-1,0 1 1,1 0 0,-1 0 0,1-1 0,2 6 0,11 17-156,-3 0 79,-7-16-1,0 1 0,11 18-1,0-5-65,-10-16 107,1 1 0,-1-1 0,2-1 0,6 8 0,-11-13 56,-1-1 0,1 0 0,-1 1 1,0-1-1,1 1 0,-1-1 0,0 1 0,0 0 1,0 0-1,0-1 0,0 1 0,-1 0 0,1 0 1,0 0-1,-1 0 0,0 0 0,1 0 0,-1 0 1,0 0-1,0 0 0,0 0 0,0 0 0,0 0 1,-1 0-1,1 0 0,0-1 0,-1 1 0,-1 2 1,1-1-4,0 0 1,0 0 0,-1 0-1,1 0 1,-1 0 0,0 0-1,-2 2 1,-13 6 94,5 5-49,8-9-38,0-1-1,0 0 1,-9 8 0,2-3-126,8-8 37,9-3 86,19-3 176,1-8-70,-4 6-123,-10 3-8,0 0-1,0-1 0,12-5 1,-7 1 5,-6 2 31,-1 0-1,1 1 1,0 1 0,1 0 0,-1 0 0,23-1 0,-26 3 21,-1 0 0,1 0 0,0 0 0,0-1 0,13-5 0,-16 5-13,-4 2-9,0 0 0,0-1-1,0 1 1,0 0 0,1-1 0,-1 1 0,0 0 0,0 0-1,0 0 1,0 0 0,0 0 0,1 0 0,-1 0 0,0 1 0,0-1-1,0 0 1,0 1 0,0-1 0,0 0 0,0 1 0,0-1 0,0 1-1,0 0 1,0-1 0,0 1 0,0 0 0,0 0 0,-1-1-1,1 1 1,0 0 0,0 0 0,0 1 0,5 4 192,5 6-37,-8-9-37,0 0-11,8 11 149,-8-9-210,-3-4-57,0-1 0,1 1 0,-1 0 0,0 0 0,1-1-1,-1 1 1,1-1 0,-1 1 0,0 0 0,1-1 0,-1 1 0,1-1-1,0 1 1,-1-1 0,1 1 0,-1-1 0,1 0 0,0 1 0,-1-1 0,1 0-1,1 1 1,3 2 10,12 8 39,-11-8-33,-6-3-20,1 0 0,0 0 0,-1 1 0,1-1 0,0 0 0,-1 1 0,1-1 0,0 1 0,-1-1 0,1 1 0,-1-1 0,1 1 0,-1-1 0,1 1 0,-1-1 0,1 1 0,-1 0 0,0-1 0,1 1 0,-1 0 0,1 1 0,1 3 6,-1-4-6,0 1-1,0-1 0,1 0 1,-1 1-1,0-1 0,0 0 0,1 0 1,-1 0-1,1 0 0,-1 0 1,1 0-1,-1-1 0,1 1 1,0 0-1,-1-1 0,1 0 0,0 1 1,0-1-1,-1 0 0,3 1 1,8-1 72,-1 1 0,13-2 0,-7 0 46,-12-2 153,7-11-133,-9 6-196,-3 8 46,0-1-1,1 1 1,-1-1 0,0 1 0,0-1 0,0 1 0,1-1 0,-1 1 0,0-1 0,1 1 0,-1-1 0,0 1 0,1 0 0,-1-1 0,1 1 0,-1 0 0,1-1 0,-1 1 0,0 0-1,1-1 1,-1 1 0,1 0 0,-1 0 0,1 0 0,0 0 0,-1-1 0,1 1 0,-1 0 0,1 0 0,-1 0 0,1 0 0,-1 0 0,1 0 0,0 0 0,-1 0 0,1 1-1,0-1 1,0 0 7,0 0 0,0 0 0,0-1 0,-1 1 0,1 0 0,0 0 0,0-1 0,0 1 0,0 0 0,0-1 0,0 1-1,-1-1 1,1 1 0,0-1 0,0 0 0,-1 1 0,1-1 0,0 0 0,0 0 0,10-19 43,-8 15-37,17-32-61,-12 25 36,-5 6 2,1 0 0,-1 0 1,2 1-1,-1-1 0,1 1 1,-1 0-1,1 1 0,8-7 0,-2 5 10,-7 4 9,-1 1 1,0-1-1,-1 0 1,1 0-1,0 0 1,0 0-1,-1 0 1,1 0-1,-1-1 1,4-5-1,0-6 189,1 9-97,-6 5-97,-1 0 0,1-1 0,-1 1 0,0 0 0,1 0 0,-1-1 0,1 1 0,-1 0 0,0 0 0,1-1 0,-1 1 0,0 0 0,0-1 0,1 1 0,-1-1 0,0 1 0,0 0 0,0-1 0,1 1 0,-1-1 0,0 1 0,0-1 0,0 1 0,0 0 0,0-1 0,0 1 0,0-1-1,0 1 1,0-1 0,0 0 0,0 1 1,0 0-1,0 0 0,0 0 1,0 0-1,0 0 0,0-1 1,0 1-1,0 0 0,0 0 1,0 0-1,0 0 0,0 0 1,0 0-1,0 0 0,0 0 0,0 0 1,0 0-1,0-1 0,0 1 1,0 0-1,0 0 0,0 0 1,0 0-1,0 0 0,0 0 1,0 0-1,0 0 0,0 0 1,0 0-1,0 0 0,0-1 1,0 1-1,-1 0 0,1 0 0,0 0 1,0 0-1,0 0 0,0 0 1,0 0-1,0 0 0,0 0 1,0 0-1,0 0 0,0 0 1,-1 0-1,1 0 0,0 0 1,0 0-1,0 0 0,0 0 1,0 0-1,0 0 0,0 0 0,0 0 1,0 0-1,-1 0 0,1 0-6,-1 0 0,1 0 0,-1 0 0,1 0 0,-1 0 0,1 0 0,-1 0 0,0 0 0,1 0 0,-1 1 0,1-1 0,-1 0 0,1 0 0,-1 0 0,1 1 0,-1-1 0,0 1 0,-4 12-43,3-9 70,-18 44 426,11-27-289,-10 29 1,13-19-123,1 0 1,1 1 0,2 56-1,2-82-31,-1-1-1,1 0 1,0 1-1,0-1 0,1 0 1,-1 0-1,1 1 0,0-1 1,0 0-1,1 0 0,0 0 1,0 0-1,0-1 0,0 1 0,5 6 1,1 0 63,1-1 0,0 0 0,1 0 0,19 14 0,-23-20-30,-1 0-1,1-1 0,-1 0 0,1 0 0,0 0 0,0-1 0,1 1 0,-1-1 0,0-1 0,1 1 1,12 0-1,15-7 92,-16 1-68,13 0 19,-23 4-61,1-1 0,-1 0 0,0-1 0,1 0 1,-1 0-1,0-1 0,0 0 0,0 0 0,-1-1 0,1 0 0,8-6 0,18-19 63,-30 26-61,0 0 0,0 0 0,0 0 0,0-1 0,0 0 0,-1 1 0,0-1 0,0-1 0,0 1 0,0 0 0,-1-1 0,1 0 0,-1 1 0,0-1 0,1-7 0,1 1 15,-1-1 0,0 1 1,0-1-1,-2 0 0,2-15 0,-4 18-27,1 0 0,-1-1 0,-1 1 0,0 0 0,0 0 0,0 0 0,-8-15 0,-3-6-4,-1 1 0,-2 1-1,-23-33 1,30 51 58,0 1 0,0 0 0,-1 1 0,0-1 0,0 2 0,-15-9 0,19 13-51,0 0 0,-1 0 0,1 1 0,0-1 1,-1 2-1,1-1 0,-1 1 0,1 0 0,-1 0 1,0 0-1,1 1 0,-10 1 0,3-1-25,10 0 10,1 0-2,-1 0 1,1 0-1,-1 0 0,1 0 1,0 0-1,-1 0 1,1 1-1,-1 0 1,1-1-1,0 1 1,-1 0-1,1 0 1,0 0-1,0 0 0,-1 1 1,1-1-1,0 0 1,0 1-1,1 0 1,-1-1-1,-2 3 1,0 0-4,0 0-1,0 0 1,0 0 0,0 0 0,1 1 0,0 0 0,0-1 0,0 1 0,0 1 0,1-1 0,0 0-1,0 0 1,0 1 0,1-1 0,-1 1 0,1 0 0,1-1 0,-1 9 0,1-6 10,0-1 0,1 0 0,0 1 0,0-1 0,1 0 0,4 12 0,-5-15 13,1 0 0,0 0 0,0 0 0,1 0-1,-1-1 1,1 1 0,0-1 0,0 1 0,0-1 0,1 0 0,-1 0 0,1-1 0,4 4 0,-2-3 29,1 0 0,-1 0-1,1 0 1,0-1 0,0 0 0,0-1 0,0 1-1,9-1 1,60 0 142,-37-2-136,-22 1-1,0-1 0,0-1-1,0-1 1,23-5 0,-31 5 3,0 0 0,0-1 1,0 0-1,0 0 0,-1 0 0,1-1 0,-1-1 1,0 1-1,10-11 0,-16 14-47,-1 1 1,1 0-1,-1 0 1,0-1-1,0 1 1,0-1-1,0 1 1,0-1-1,0 1 1,0-1-1,0 0 1,0 0-1,-1 1 0,1-1 1,-1 0-1,1 0 1,-1 0-1,0 1 1,0-3-1,0 3-6,1 0 0,-1 0 0,0 0 0,0 0 0,-1 0 0,1 0 0,0 0 0,0 0 0,0 0 0,-1 0 0,1 1 0,0-1 0,-1-2 0,-11-2-211,7-3 5,5 8 161,0-1 0,-1 1 0,1 0 0,0-1 0,0 1 0,-1-1 0,1 1 0,0 0 0,0-1 0,-1 1 0,1 0 0,0-1 1,-1 1-1,1 0 0,-1 0 0,1-1 0,0 1 0,-1 0 0,1 0 0,-1 0 0,1 0 0,-1 0 0,1-1 0,0 1 0,-1 0 0,1 0 0,-1 0 0,1 0 0,-1 0 0,0 0 0,-2 0-874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1312,'0'0'421,"3"-3"-245,8-11-32,-7 7 6,-4 6-136,0 1-1,0-1 1,0 1-1,0-1 1,0 1-1,1-1 1,-1 1-1,0-1 0,0 1 1,1-1-1,-1 1 1,0 0-1,1-1 1,-1 1-1,0 0 1,1-1-1,-1 1 1,0 0-1,1-1 1,-1 1-1,1 0 0,-1 0 1,1-1-1,-1 1 1,1 0-1,-1 0 1,1 0-1,-1 0 1,1 0-1,-1 0 1,1 0-1,-1 0 1,1 0-1,-1 0 0,1 0 1,5-3 301,0-3-220,-5 4-73,1 0 0,0 0 1,-1 0-1,1 0 0,0 0 0,0 1 1,0-1-1,1 1 0,-1-1 0,0 1 1,0 0-1,1 0 0,-1 0 1,1 0-1,-1 0 0,1 1 0,3-1 1,2 1-19,-5 0-4,0 0 1,1 0 0,-1 0 0,0 0 0,0-1 0,0 1-1,4-2 1,19-7 202,-26 9-200,0 0 1,1 0-1,-1 0 1,0 0-1,0 1 0,1-1 1,-1 0-1,0 0 1,1 0-1,-1 0 1,0 0-1,0 0 0,1 1 1,-1-1-1,0 0 1,0 0-1,0 0 1,1 1-1,-1-1 0,0 0 1,0 0-1,0 1 1,0-1-1,1 0 1,-1 0-1,0 1 0,0-1 1,2 4 39,1-3-27,0 0 0,0-1 1,0 1-1,0 0 1,-1-1-1,1 0 1,0 0-1,0 0 1,0 0-1,0 0 1,4-1-1,0 1 16,-5 0-20,-1 0 0,1 0 0,0 0-1,0 0 1,0 0 0,-1 1 0,1-1 0,0 1 0,0 0 0,-1-1 0,1 1 0,0 0-1,-1 0 1,3 2 0,5 2 23,2 0 23,-9-4-46,1 0-1,-1 0 0,1 1 1,-1-1-1,0 1 0,1-1 1,-1 1-1,2 2 0,0 0 5,1-1 0,0 1 0,-1-1-1,1 0 1,1 0 0,-1-1 0,7 3 0,10 5 49,-16-7 2,1 0-6,0 0 0,-1 1 0,1 0-1,-1 0 1,6 6 0,2 7 35,-8-3 171,5-8-65,-5 8-10,5 0-48,-10-13-134,-1-1-1,1 1 0,-1-1 0,0 1 0,1-1 0,-1 1 0,0 0 0,0-1 0,1 1 0,-1-1 0,0 1 0,0 0 0,0-1 0,0 1 0,0 0 0,0-1 0,0 1 0,0-1 0,0 1 0,0 0 0,0-1 0,0 1 0,-1 0 0,1-1 0,0 1 0,0-1 0,-1 1 0,1 0 0,0-1 0,-1 1 0,0 0 10,-10 13-56,8-8-11,4 1 52,-1-4 15,0 1-1,1-1 1,-1 1 0,-1-1 0,1 1 0,0-1-1,-1 0 1,1 1 0,-3 3 0,-8-1-521,5 6-2025,6-12 2394,-1 0 1,0 1 0,0-1 0,0 0 0,0 1-1,0-1 1,0 0 0,1 0 0,-1 0 0,0 1 0,0-1-1,0 0 1,-2-1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1984,'-5'12'243,"3"-7"-114,0 0 1,-1 0-1,1 0 1,-6 6 0,5-7-112,0 1 10,0-1 1,0 1 0,0-1 0,1 1 0,0 0-1,0 0 1,0 0 0,1 0 0,-1 0 0,1 1-1,0-1 1,1 0 0,-1 7 0,1-2 33,0 1 0,-3 13 1,-1-8 28,0 5 52,9 2-31,-2-12-69,0 3 11,-4-13-47,1 1 0,0-1-1,1 1 1,-1-1 0,0 1 0,0-1 0,1 1 0,-1-1 0,0 0 0,1 1 0,0-1 0,-1 1-1,1-1 1,0 0 0,0 0 0,-1 1 0,1-1 0,0 0 0,0 0 0,0 0 0,1 0-1,-1 0 1,0 0 0,0 0 0,0 0 0,3 0 0,-1 0 18,0 0 1,0-1-1,0 0 1,1 0-1,-1 0 1,0 0-1,0 0 1,0 0-1,0-1 1,0 0-1,0 1 1,0-1-1,0 0 1,0-1-1,3-1 1,7-4 51,24-17 1,-22 14-60,58-47-20,7-5-76,2 11 46,-67 39-48,-3 1 12,-12 11 68,0 0 1,0 0-1,0-1 0,1 1 1,-1 0-1,0 0 0,0 0 1,0 0-1,0 0 0,1 0 1,-1-1-1,0 1 0,0 0 1,0 0-1,1 0 1,-1 0-1,0 0 0,0 0 1,0 0-1,1 0 0,-1 0 1,0 0-1,0 0 0,0 0 1,1 0-1,-1 0 0,0 0 1,0 0-1,0 0 1,1 0-1,-1 0 0,0 1 1,0-1-1,0 0 0,0 0 1,1 0-1,-1 0 0,0 0 1,0 0-1,0 1 1,1-1-1,0 8 65,0 1 1,0-1-1,0 0 0,-1 1 1,0-1-1,-1 1 0,-2 14 1,-12 153 973,15 234-52,1-405-925,-1 1 0,0-1-1,-1 1 1,1-1 0,-1 1 0,0-1 0,0 1-1,-1-1 1,0 0 0,0 1 0,-3 5-1,5-11-45,-1 1-1,1-1 0,-1 1 0,1 0 0,-1-1 0,1 1 1,-1-1-1,1 1 0,-1-1 0,1 0 0,-1 1 1,0-1-1,1 1 0,-1-1 0,0 0 0,1 0 0,-1 1 1,0-1-1,1 0 0,-1 0 0,0 0 0,0 0 0,1 0 1,-1 0-1,0 0 0,0 0 0,1 0 0,-1 0 1,0 0-1,1 0 0,-1-1 0,0 1 0,1 0 0,-1-1 1,0 1-1,0-1 0,-7-3 30,0 0 1,-12-10-1,-8-3 25,24 15-73,1-1-1,-1 1 1,1 0-1,0-1 1,-1 0-1,1 0 1,1 0-1,-1 0 1,0 0-1,1 0 1,-1-1-1,1 1 1,0-1-1,0 0 1,-2-5-1,0 0-20,2 7 20,1-1 0,0 1 0,0 0 0,0-1 0,0 1 0,0-1 0,0 1-1,1-1 1,-1 0 0,1 1 0,-1-1 0,1 0 0,0 1 0,0-1-1,1 0 1,-1 1 0,0-1 0,1 0 0,0 1 0,-1-1 0,1 1 0,2-4-1,1-6-1,13-39 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 1568,'-14'-14'501,"11"11"-303,1 3 15,1 0-200,1 0 1,0 0-1,0-1 0,0 1 0,-1 0 1,1 0-1,0 0 0,0 0 1,-1 0-1,1 0 0,0 0 0,0 0 1,0 0-1,-1 0 0,1 0 1,0 0-1,0 0 0,0 0 0,-1 0 1,1 0-1,0 0 0,0 1 1,0-1-1,-1 0 0,1 0 1,0 0-1,0 0 0,0 0 0,-1 0 1,1 1-1,0-1 0,0 0 1,0 0-1,0 0 0,0 0 0,-1 1 1,1-1-1,0 0 0,0 0 1,0 0-1,0 1 0,0-1 0,0 0 1,0 0-1,0 0 0,0 1 1,0-1-1,8 10 304,-6-4-125,-2-1-154,0-2 16,0 0-1,0 0 0,0 1 0,0-1 0,1 0 0,-1 0 0,2 4 1,8 20 152,-5-16-103,-1 0 1,6 22 0,10 121 552,-11-84-447,-3 1-1,-4 108 1,-2-82-121,0-5 14,-3 225 186,-9-75 85,9-139-240,-14 237-90,-51 325 469,54-561-205,-40 153-1,51-246-276,0-1-166,0 1 1,0 0-1,1 0 1,1-1-1,-1 14 0,1-16-232,1-1-1,-2 1 1,-2 11-1,0 1-1596,4-19 1919,0-1 0,0 0 0,0 1 1,0-1-1,0 0 0,1 1 0,-1-1 1,0 0-1,0 1 0,1-1 0,-1 0 1,0 0-1,0 1 0,1-1 0,-1 0 1,0 0-1,1 1 0,-1-1 0,0 0 0,0 0 1,1 0-1,-1 0 0,1 0 0,-1 0 1,0 1-1,1-1 0,-1 0 0,0 0 1,1 0-1,-1 0 0,0 0 0,1 0 1,-1 0-1,0 0 0,1-1 0,-1 1 1,1 0-1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18 273 1664,'-14'-14'528,"14"14"-525,-1 0 1,1 0 0,0 0-1,0 0 1,0 0-1,0 0 1,0 0-1,0-1 1,0 1-1,-1 0 1,1 0 0,0 0-1,0 0 1,0 0-1,0 0 1,0 0-1,0 0 1,0-1-1,0 1 1,0 0 0,0 0-1,0 0 1,0 0-1,0 0 1,0 0-1,0-1 1,0 1-1,0 0 1,0 0 0,0 0-1,0 0 1,0 0-1,0 0 1,0-1-1,0 1 1,0 0-1,0 0 1,0 0 0,0 0-1,0 0 1,0 0-1,0 0 1,0-1-1,0 1 1,0 0-1,0 0 1,0 0 0,1 0-1,-1 0 1,0 0-1,0 0 1,0 0-1,0 0 1,0 0-1,0-1 1,1 1 0,0-1 50,0 0 32,0 0 1,0 0-1,0-1 0,1 1 1,-2 0-1,1-1 0,0 1 1,0-1-1,0 1 0,-1-1 1,1 1-1,-1-1 0,1 0 1,-1 1-1,1-1 0,-1 1 1,0-1-1,0 0 1,0-3-1,0-6 293,0 8 186,-3 3-96,3 0-441,-1 0-1,0 0 1,1 0-1,-1 0 1,1 0 0,-1 0-1,1 0 1,-1 0-1,1 0 1,-1 0-1,0-1 1,1 1 0,-1 0-1,1 0 1,-1 0-1,1-1 1,0 1-1,-1 0 1,1-1 0,-1 1-1,1 0 1,-1-1-1,1 1 1,0-1-1,-1 1 1,1-1 0,0 1-1,-1-1 1,1 1-1,0-1 1,0 1 0,0-1-1,-1 1 1,1-1-1,0 1 1,0-1-1,0 1 1,0-1 0,0 1-1,0-1 1,0 0-1,0 1 1,0-1-1,0 1 1,0-1 0,1 0-1,2-2 80,8-11-86,-8 9-18,-3 4 4,0 0 0,0 0 0,1 1 0,-1-1 0,0 0 0,1 1 0,-1-1 0,1 1 0,-1-1 0,1 0 0,-1 1 1,1-1-1,-1 1 0,1-1 0,0 1 0,-1 0 0,1-1 0,-1 1 0,1 0 0,0-1 0,1 1 0,3-3 38,0 1-27,0-1 1,0 1 0,0 0-1,0 1 1,0 0-1,0-1 1,1 1 0,-1 1-1,8-1 1,13-1 24,94-18 185,-69 10-19,82-5-1,40 9 86,26-6-33,46 7 192,22-9-154,338-3 21,-31 0-37,125-1 458,-310 18 299,-236 3-688,-33 9-69,-32-7-86,-44 2-23,-23-4-26,33 2-1,-48-5-167,1 0-1,-1 0 0,0 1 0,0 0 1,0 1-1,0-1 0,0 1 0,11 5 1,-12-4-2428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5152,'-28'14'1648,"28"-14"-1637,0 0 1,-1 0 0,1 0-1,0 0 1,0 0-1,0 0 1,-1 0 0,1 0-1,0 0 1,0 0-1,0 0 1,0 0 0,-1 1-1,1-1 1,0 0-1,0 0 1,0 0 0,0 0-1,-1 0 1,1 0-1,0 1 1,0-1 0,0 0-1,0 0 1,0 0-1,0 0 1,0 1 0,-1-1-1,1 0 1,0 0-1,0 0 1,0 1 0,0-1-1,0 0 1,0 0-1,0 0 1,0 1 0,0-1-1,0 0 1,0 0-1,0 0 1,0 1 0,0-1-1,0 0 1,1 0-1,-1 0 1,0 1 0,0-1-1,0 0 1,0 0 0,0 0-1,0 0 1,0 1-1,1-1 1,-1 0 0,0 0-1,6 10 109,1 0 0,-1 0 0,2-1 0,-1 0 0,10 9 0,12 13 179,-27-29-283,1 4 37,1-1 0,1 1 0,-1-1-1,1-1 1,-1 1 0,2-1 0,-1 1-1,0-1 1,9 4 0,5 4 41,44 24 345,-54-31-335,1 0 1,15 12-1,-23-16-70,0 0 1,0 1-1,-1 0 0,1-1 1,0 1-1,-1 0 0,1 0 1,-1 0-1,0 0 0,1 0 1,-1 0-1,0 0 0,0 1 1,0-1-1,-1 0 0,1 1 1,-1-1-1,1 4 0,-1-5-24,0 0 0,0-1-1,0 1 1,0 0-1,0-1 1,0 1 0,0 0-1,0-1 1,0 1-1,-1-1 1,1 1 0,0 0-1,0-1 1,-1 1-1,1-1 1,0 1 0,-1-1-1,1 1 1,-1-1-1,1 1 1,0-1 0,-1 1-1,0 0 1,-14 2 82,2-1-41,5 1-33,0 0 1,0 0-1,-8 5 0,-15 7-6,11-8-3,11-5-20,1 2 0,-1-1-1,0 1 1,1 1 0,-11 6-1,0 7-53,16-14-98,-1 0 0,0 0 1,0 0-1,0-1 0,0 0 0,-5 3 0,7-6 94,1 1-1,-1-1 1,1 1 0,-1-1-1,0 0 1,1 1 0,-1-1-1,1 0 1,-3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1415 0 1728,'-6'5'212,"-14"19"365,12-13-513,-1 0 0,-19 18 0,17-21 93,-20 13 0,13-10-7,-33 26 170,-256 127 320,52-27 299,99-56-243,81-43-185,-75 50-1,-18 14 50,145-88-482,-24 12 124,43-24-312,-1 0-1,1 0 1,-1-1 0,0 0-1,0 0 1,0 0 0,-8 1-1,7-2-491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1664,'-28'0'528,"27"0"-520,1 0 0,-1 0-1,1 0 1,-1 0 0,1 0 0,-1 0-1,1 1 1,-1-1 0,1 0 0,-1 0 0,1 0-1,0 0 1,-1 1 0,1-1 0,-1 0 0,1 0-1,-1 1 1,1-1 0,0 0 0,-1 1 0,1-1-1,0 0 1,-1 1 0,1-1 0,-1 1 0,-10 11-33,-25 22 873,3 3-1,-34 45 0,50-57-510,0-1 22,-15 29 1,10-5-3,1-18-185,14-21-94,0 0 0,-7 14-1,0 6 67,14-28-134,-1 0-1,1 0 0,-1 0 0,1 0 0,0 0 0,-1 0 0,1 0 1,0 0-1,0 0 0,0 0 0,0 0 0,0 1 0,0-1 0,0 0 1,0 0-1,1 0 0,-1 0 0,0 0 0,1 0 0,-1 0 0,0 0 1,1 0-1,-1 0 0,1 0 0,0 0 0,-1 0 0,1 0 0,0-1 1,-1 1-1,1 0 0,0 0 0,0-1 0,0 1 0,0 0 0,0-1 1,0 1-1,0-1 0,0 1 0,0-1 0,0 0 0,1 1 0,3 0-2,-1 0-1,1-1 0,-1 1 0,10-1 0,-8 0-4,0 0 0,0 0-1,9 2 1,20 10 30,-1-6 112,-16-1-82,-11-3-40,0 0 0,1 0-1,-1-1 1,11 1-1,-16-2-9,0 0 0,-1 0-1,1 0 1,0 0-1,-1 0 1,1 1 0,0-1-1,0 0 1,-1 1 0,1 0-1,-1-1 1,1 1-1,0 0 1,-1 0 0,1 0-1,-1 0 1,0 0-1,1 0 1,-1 0 0,0 1-1,1 0 1,0 0 4,-1-1-2,0 0-1,-1 0 0,1-1 0,0 1 1,0 0-1,0 0 0,0-1 0,0 1 1,0 0-1,1-1 0,-1 1 0,0-1 1,0 0-1,2 1 0,-2-1 3,0 0 0,0 0 1,0 0-1,-1-1 0,1 1 0,0 0 1,0-1-1,0 1 0,-1 0 0,1-1 1,0 1-1,-1-1 0,1 1 0,0-1 0,-1 1 1,1-1-1,0 0 0,2-5 123,-3-5-166,-3 5-282,-8-8-929,10 12 1149,1 1 0,-1-1 0,1 1 0,0-1 0,-1 1 0,1-1 0,0 1 0,0-1 0,0-1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2304,'-34'0'1056,"51"34"-896,-17-17 672,17 0-480,0 17 544,0 0-480,-17 17 32,34-17-256,-17 0 192,0 0-256,0-17 96,0 0-128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16 3552,'-15'-14'1147,"12"12"-845,-2 7-140,-9 8 78,-1-1-1,0-1 1,-1 0 0,0-1 0,-1-1 0,0-1 0,-1 0 0,-22 7 0,29-12-212,-40 14 35,-6 11-42,48-25-9,0 0-1,-1 0 1,-18 2-1,-15 4 13,34-7-41,1 2 1,-15 6 0,-3 2 1,1-1 70,23-10-27,0 1 1,0-1 0,0 0-1,-1 0 1,1-1 0,0 1-1,-1 0 1,1-1-1,-4 1 1,4-1 66,4 3 29,-1-2-87,0 1 0,1-1 1,-1 1-1,0-1 0,-1 1 0,1 0 1,0 0-1,0-1 0,-1 1 0,1 0 1,0 2-1,-1-2-15,0-1 0,0 1 0,1-1 0,-1 0 0,0 1 0,1-1 0,0 0 0,-1 1 0,1-1 0,0 0 0,-1 0 0,1 0 0,0 0 0,0 1 0,0-1 0,0 0 0,0-1 0,0 1 0,0 0 0,0 0-1,1 0 1,-1-1 0,0 1 0,0 0 0,3 0 0,4 3 31,-1 0-1,0 0 0,0 1 1,0 0-1,-1 0 0,10 9 1,9 7 28,-11-11 45,0-1 0,31 13 0,-16-9 104,-21-9-342,-1-1 0,1 0-1,0-1 1,10 2 0,1 0-617,-12-1 435,0-1 1,13 8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2912,'15'-14'923,"-10"11"-550,-3 3-353,0 0 0,0-1 0,0 1 0,-1-1 0,1 1 0,0-1 0,0 0 0,-1 0 0,1 0 0,2-2 0,6-2 16,2-1-27,-10 5-20,0 0-1,1 0 1,-1 0 0,0-1 0,1 1 0,2-3 0,-2 1 80,0 6 395,-2-2-426,0 0 1,-1-1 0,1 1 0,0 0 0,0 0 0,0-1 0,-1 1 0,1 0 0,0 0 0,-1 0 0,1 0 0,0 0 0,-1 0 0,0 0 0,1 0 0,-1 1 0,1-1 0,-1 0 0,0 0 0,0 0 0,0 0 0,0 0 0,0 1 0,0-1 0,0 0 0,0 0 0,0 0 0,-1 2 0,-1 1 49,0-1-1,0 1 0,0 0 1,1 0-1,0 0 0,0 0 0,0 0 1,0 0-1,0 1 0,1 6 0,-1 2-30,0 0-1,0 0 0,-5 17 1,4-22-75,0 1 1,0 0-1,1-1 1,1 1-1,-1 0 1,1 0-1,2 15 1,0-16 7,0 0 1,0 1-1,0-1 1,1 0-1,5 11 1,-6-16 15,-1 0 0,1-1-1,0 1 1,0-1 0,0 1 0,0-1 0,0 0-1,0 1 1,1-1 0,-1 0 0,1-1 0,-1 1-1,1 0 1,0-1 0,0 0 0,0 1 0,0-1-1,5 1 1,9 0 76,0 0-1,34-2 1,-20-1 36,-20 1-78,-1 0 1,1-1-1,0 0 1,12-3-1,-15 1 15,-1 0 0,1 0-1,8-6 1,-1 2 25,-3 1-22,-7 4-43,-1 0 1,0 0-1,1-1 0,-1 1 1,-1-1-1,5-3 0,-5 3-3,0-1 0,-1 1 0,1-1 0,2-6 0,5-6 19,4 0 1,-12 14-20,-1 1-1,1-1 1,-1 1 0,0-1-1,0 1 1,1-1 0,-1 0-1,0 1 1,-1-1 0,1 0-1,0 0 1,0 0 0,-1 0 0,1 0-1,-1 1 1,1-1 0,-1 0-1,0 0 1,0 0 0,0-3-1,0 2 3,0 0-4,0 1 1,0-1-1,0 1 0,0-1 0,0 1 0,-1-1 0,1 1 0,-1-1 0,1 1 0,-1 0 0,0-1 0,0 1 0,0 0 0,0 0 0,-1 0 0,1 0 0,0 0 0,-1 0 0,0 0 0,1 0 0,-3-1 0,-1-3 34,-1 2-1,1-1 1,-1 1 0,0 0-1,0 0 1,0 0 0,-1 1-1,1 0 1,-1 0-1,-13-3 1,-65-11 340,48 14-310,37 3-73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4064,'-51'34'1824,"17"17"-1568,17-34 576,0 0-512,-17 34 64,0-17-224,0 0-160,0 35-32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1056,'-6'4'130,"1"1"-12,-7 15 119,5-4-113,0 2 0,1-1 0,-5 23 0,6-22 23,-1-1 0,-12 25 1,-1 3 24,11-25-81,4-8-25,0-1 1,-1 1-1,-8 12 1,11-21-41,-9 15 189,-2-1-1,1 0 1,-18 16 0,15-18 137,10-13-101,-7-2-6,12 0-242,0 0-1,0 1 1,0-1-1,0 0 1,0 0-1,0 0 1,0 0-1,0 0 1,-1 0-1,1 0 1,0 0 0,0 0-1,0 0 1,0 0-1,0 0 1,0 0-1,0 0 1,0 0-1,0 0 1,0-1-1,-1 1 1,1 0-1,0 0 1,0 0-1,0 0 1,0 0-1,0 0 1,0 0-1,0 0 1,0 0 0,0 0-1,0 0 1,0 0-1,0 0 1,0 0-1,-1-1 1,1 1-1,0 0 1,0 0-1,0 0 1,0 0-1,0 0 1,0 0-1,0 0 1,0 0-1,0 0 1,0 0-1,0-1 1,0 1 0,0 0-1,0 0 1,0 0-1,0 0 1,0 0-1,0 0 1,1 0-1,-1-12 68,-1 12-70,1 0 1,0 0 0,0 0 0,0 0-1,0 0 1,0 0 0,0 0 0,0-1-1,0 1 1,0 0 0,0 0-1,0 0 1,0 0 0,0 0 0,0 0-1,0 0 1,0 0 0,0 0 0,0-1-1,0 1 1,0 0 0,1 0 0,-1 0-1,0 0 1,0 0 0,0 0 0,0 0-1,0 0 1,0 0 0,0 0 0,0 0-1,0 0 1,0-1 0,0 1 0,0 0-1,0 0 1,1 0 0,-1 0 0,0 0-1,0 0 1,0 0 0,0 0 0,0 0-1,0 0 1,0 0 0,0 0 0,0 0-1,0 0 1,1 0 0,-1 0 0,0 0-1,0 0 1,0 0 0,0 0 0,0 0-1,0 0 1,2 0 5,0 0 0,-1 0 0,1-1 0,-1 1 0,1-1 0,-1 1 0,1-1 0,-1 0 0,1 1 0,1-2 0,12-6 30,-3 6-6,1 0 0,-1 1 0,0 1 0,0 0 0,14 1 0,1 0 51,109-1 788,-122-2-690,-9-3 213,-1-2 109,0 4-251,-1-3 178,-9-2-147,5 8-275,1 0 3,0 0 0,0-1 0,-1 1 1,1 0-1,0 0 0,-1-1 0,1 1 0,0 0 0,0 0 0,-1 0 0,1 0 0,0-1 0,-1 1 0,1 0 0,0 0 0,-1 0 0,1 0 0,0 0 0,-1 0 0,1 0 0,-1 0 0,1 0 0,0 0 0,-1 0 0,1 0 0,-22 1 190,5 0-66,0-1 0,0 0 0,-24-5 0,7-6-123,20 8-18,12 3 7,0 0 0,1 0 0,-1 0 0,0 0 1,1 0-1,-1-1 0,0 1 0,1-1 0,-1 0 0,1 1 1,-1-1-1,1 0 0,-1 0 0,1 0 0,-1 0 1,1 0-1,0 0 0,-1 0 0,1 0 0,0-1 1,-1-1-1,1 3-17,1-1 1,0 0-1,0 1 1,-1-1 0,1 0-1,0 1 1,0-1-1,0 0 1,0 1 0,0-1-1,0 1 1,0-1-1,0 0 1,0 1 0,0-1-1,0 0 1,0 1-1,1-1 1,-1 0-1,0 1 1,0-1 0,1 1-1,-1-1 1,0 0-1,1 1 1,-1-1 0,1 1-1,-1-1 1,1 1-1,-1 0 1,1-1 0,20-11-1341,-15 9 830,28-14-933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2560,'14'-28'832,"-8"11"-357,-4 12-298,12 4 412,-13 1-566,2 0 63,0 1-1,0 0 1,0 0 0,0 0 0,0 0 0,0 0-1,0 1 1,-1-1 0,5 3 0,22 20 138,-6 7-85,-22-29-131,5 5 24,0 0 0,-1 0-1,0 1 1,-1 0 0,1 0-1,-1 0 1,-1 0 0,3 11-1,0 18 33,-2-20-47,-1-11 20,-1 0 1,-1 0-1,1 0 0,-1 1 0,0-1 1,-1 0-1,0 1 0,0-1 1,0 1-1,0-1 0,-3 8 0,-8 8 262,8-8-201,2-11-82,1-1-1,-1 1 1,1-1-1,-1 1 1,0-1-1,0 1 0,0-1 1,0 0-1,-1 0 1,1 1-1,-1-1 1,1 0-1,-3 2 1,-10 9 42,9-9-146,1 0 0,-1 1 0,1 0 0,-5 5-1,8-9 81,1-1-1,0 1 1,-1 0-1,1-1 0,0 1 1,0-1-1,-1 1 0,1-1 1,0 1-1,0 0 0,0-1 1,0 1-1,-1 0 0,1-1 1,0 1-1,0 0 1,0-1-1,1 1 0,-1-1 1,0 1-1,0 0 0,0-1 1,0 1-1,1 0 0,-1-1 1,0 1-1,0-1 0,1 1 1,-1-1-1,0 1 0,1-1 1,-1 1-1,1-1 1,-1 1-1,1-1 0,-1 1 1,1-1-1,-1 0 0,1 1 1,-1-1-1,1 0 0,-1 1 1,2-1-1,15 6-39,-8-3 96,1 0-1,0 0 1,-1-1 0,1 0-1,0-1 1,0 0-1,0 0 1,0-1 0,11-2-1,4 2 10,32 0 93,8 0-70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1408,'17'0'640,"51"-17"-576,-34 17-96,0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3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2116 1664,'14'-14'528,"-11"8"-325,-3-3-101,-1 6-57,1 0 1,0 0 0,0 0-1,0 0 1,0 0 0,1 0-1,-1 0 1,1 1 0,0-1-1,0 0 1,0 0 0,0 1-1,0-1 1,0 0 0,1 1 0,-1-1-1,1 1 1,0 0 0,0-1-1,2-1 1,6-6 10,1 0 0,0 1 0,0 0 0,1 1 0,21-11 0,-18 11-28,1 1 0,-1-1 0,21-15 0,26-29 30,-21 16-25,77-54 45,-109 84-71,557-409 292,-143 77-145,-48 45-26,-199 151-89,-42 34-30,-1 11 162,-53 28 310,-54 45-290,178-152 1126,-168 142-1273,-4 5-24,-29 28 1,-1 0 0,1 0 0,-1 0 0,1 0 0,-1 0 0,1 1 0,-1 0 1,1-1-1,0 1 0,-1 0 0,1 0 0,0 0 0,-1 0 0,1 1 0,-1-1 0,1 1 0,-1-1 0,3 2 0,-4 1-126,0 0-1,0 0 0,0 0 1,-1 0-1,1 0 1,-1 0-1,0 0 1,0 0-1,0 0 0,-1 4 1,0 5-707,1 5-1599,0 0 742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64,'1'0'1,"0"0"1,0 0-1,0 0 1,0 0-1,-1 0 0,1 0 1,0 0-1,0 0 1,0 1-1,0-1 0,0 0 1,0 1-1,-1-1 1,1 0-1,0 1 0,0-1 1,-1 1-1,2 0 1,-1 1-2,1 0 1,-1-1 0,0 1 0,0 0 0,0-1-1,0 1 1,0 0 0,-1 0 0,1 0-1,0 2 1,8 20 23,-7-20-3,0-1 1,0 1 0,-1 0 0,1 0 0,-1 0 0,0 0-1,0 0 1,0 0 0,0 0 0,-1 8 0,0 201 607,0 764 102,0-908-711,3 135-62,2-129 27,4 140 313,-9 183 486,1-337-551,-5 131 430,-1-129-404,-4 95 314,9-129-398,-1 0-1,-1 0 1,-12 55 0,-1-26-74,-18 83-21,31-131-134,-1 11 225,-9 31 1,10-46-276,-1-1 0,1 1 0,-1-1 0,1 0 0,-1 0-1,-1 0 1,1 0 0,-1 0 0,-4 4 0,5-6-584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1056,'0'0'539,"0"3"-619,0-3 80,0 1 0,0-1-1,0 1 1,0-1 0,0 1 0,0-1 0,0 1 0,0-1 0,0 1 0,0-1 0,0 0 0,-1 1 0,1-1 0,0 1 0,0-1 0,0 0 0,-1 1 0,1-1 0,0 1-1,0-1 1,-1 0 0,1 1 0,0-1 0,-1 0 0,1 1 0,-1-1 0,1 0 0,0 0 0,-1 0 0,0 1 0,-6 4 98,0 7-35,6-11-65,1 0-1,0 1 0,-1-1 1,0 0-1,1 0 0,-1 0 1,0 0-1,1 0 0,-1 0 1,0 0-1,0 0 1,0-1-1,0 1 0,0 0 1,-1 0-1,-12 5-45,9 1 54,5-6-3,0-1 1,-1 1 0,1-1 0,0 1 0,-1-1 0,1 0-1,0 1 1,-1-1 0,1 1 0,-1-1 0,1 0-1,0 1 1,-1-1 0,1 0 0,-1 0 0,1 1 0,-1-1-1,1 0 1,-1 0 0,1 0 0,-1 1 0,1-1 0,-1 0-1,1 0 1,-1 0 0,1 0 0,-1 0 0,0 0-1,1 0 1,-1 0 0,0-1 0,-30 1 2001,28 0-1146,3 3-630,0-2-224,0-1 0,0 1 0,0-1 1,0 1-1,0-1 0,0 1 0,0-1 0,0 1 0,0 0 0,0-1 0,0 1 0,1-1 0,-1 1 0,0-1 0,0 0 0,1 1 1,-1-1-1,0 1 0,0-1 0,1 1 0,-1-1 0,1 0 0,-1 1 0,0-1 0,1 0 0,-1 1 0,1-1 0,-1 0 0,1 0 1,-1 1-1,1-1 0,-1 0 0,1 0 0,-1 0 0,1 0 0,-1 0 0,1 1 0,-1-1 0,1 0 0,-1 0 0,2-1 1,-2 1-4,0 0 0,1 0 1,-1 0-1,0 1 1,0-1-1,1 0 1,-1 0-1,0 0 0,0 0 1,1 0-1,-1 0 1,0 0-1,0 0 1,0 0-1,1 1 1,-1-1-1,0 0 0,0 0 1,0 0-1,0 0 1,1 1-1,-1-1 1,0 0-1,0 0 0,0 1 1,0-1-1,0 0 1,0 0-1,0 0 1,0 1-1,1-1 1,-1 0-1,0 0 0,0 1 1,2 4 20,1-1 1,1 0-1,-1 0 1,1 0-1,-1 0 1,1 0-1,0-1 1,8 6-1,44 26 226,-49-31-213,64 35 252,119 47 0,279 132 805,-293-118-949,392 167 272,-406-205-363,0 12-90,-22-14 5,-21 0 27,-62-35 5,-33-16 0,0 2 0,-1 0 0,34 24 0,-18-3 19,-28-22 5,0-1 1,1 0-1,23 13 1,-13-12 15,-17-9-17,0 1-1,-1 0 1,1 0 0,-1 1 0,0-1 0,0 1 0,0 0 0,7 6-1,-3 0 24,-6-7-9,-1 0-1,1 0 0,0 0 1,-1-1-1,1 1 0,0 0 1,0-1-1,0 1 0,0-1 1,0 0-1,1 0 0,-1 0 0,0 0 1,0 0-1,1 0 0,-1 0 1,1-1-1,3 1 0,-6-1-31,1 0-1,-1 0 0,1 0 1,0 0-1,-1 1 0,1-1 1,-1 0-1,1-1 0,-1 1 1,1 0-1,-1 0 0,1 0 0,-1 0 1,1 0-1,-1 0 0,1-1 1,-1 1-1,1 0 0,-1 0 1,1-1-1,-1 1 0,1 0 1,-1-1-1,0 1 0,1-1 1,-1 1-1,0 0 0,1-1 1,-1 1-1,0-1 0,1 0 0,4-6 40,6 1 14,-10 5-55,-1 0 0,0 1-1,1-1 1,-1 0 0,0 0-1,1 0 1,-1 0 0,0 0-1,0 0 1,0 0 0,0 1-1,0-1 1,0-2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35 896,'14'0'304,"-14"0"-302,1 0 0,-1 0 0,0 0 0,0 0 0,0 0 0,0 0 0,0 0 0,0 0 0,0 0 0,0 0 0,0 0 0,1 0 0,-1 0-1,0 0 1,0 0 0,0 0 0,0 0 0,0 0 0,0 0 0,0 0 0,0 0 0,0 0 0,0 0 0,1 0 0,-1 0 0,0-1 0,0 1 0,0 0 0,0 0 0,0 0 0,0 0 0,0 0 0,0 0 0,0 0 0,0 0 0,0 0 0,0 0 0,0 0 0,0 0 0,0-1 0,0 1-1,0 0 1,0 0 0,0 0 0,0 0 0,0 0 0,0 0 0,0 0 0,0 0 0,0 0 0,0-1 0,0 1 0,0 0 0,0 0 0,0 0 0,0 0 0,0-12 137,0 12-133,0 0 1,0 0 0,0 0 0,0 0 0,0 0 0,0 0-1,0 0 1,0 0 0,0 0 0,0 0 0,0-1 0,0 1-1,0 0 1,0 0 0,0 0 0,0 0 0,0 0 0,0 0-1,0 0 1,0 0 0,0 0 0,0-1 0,0 1 0,0 0-1,0 0 1,0 0 0,0 0 0,1 0 0,-1 0 0,0 0-1,0 0 1,0 0 0,0 0 0,0 0 0,0 0 0,0 0-1,0 0 1,0 0 0,0-1 0,0 1 0,1 0-1,-1 0 1,0 0 0,0 0 0,0 0 0,0 0 0,0 0-1,0 0 1,0 0 0,0 0 0,0 0 0,1 0 0,-1 0-1,0 0 1,0 1 0,0-1 0,2 0 38,-1-1-1,1 1 1,-1 0-1,1-1 1,-1 1 0,1 0-1,-1-1 1,1 0-1,-1 1 1,0-1 0,3-2-1,-2 2 4,0 0 0,0 0 0,0 0 0,0 0-1,0 0 1,0 0 0,1 1 0,-1-1 0,0 0 0,0 1 0,1 0-1,2 0 1,26-1 7,0 2 0,-1 1-1,60 13 1,-30-1-2,-40-10 91,36 12 0,13 15 214,-41-19 48,-19-7-204,-2-2-44,-6-2-140,-1-1 0,1 0 0,-1 0 0,1 0 0,-1 0 0,1 1 0,-1-1 0,1 0 0,-1 1 0,1-1 0,-1 0 0,1 1 0,-1-1 0,0 0 0,1 1 0,-1-1 0,0 1 0,1-1 0,-1 1 0,0-1 0,0 1 0,1-1 0,-1 1 0,0-1 0,0 1 0,0-1 0,0 1 0,0-1 0,0 1 0,0-1 0,0 1 0,0-1 0,0 1 0,0 0 0,0-1 0,0 1 0,0 0 0,-3-1 78,-11 0-53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1056,'-14'0'357,"11"0"-229,0 0-48,2 0-78,1 0-1,-1 0 0,1 0 0,-1 0 0,1 0 1,-1 0-1,1 0 0,-1 0 0,1 0 1,-1 0-1,1 0 0,-1 1 0,1-1 0,-1 0 1,1 0-1,0 0 0,-1 1 0,1-1 0,-1 0 1,1 1-1,0-1 0,-1 0 0,1 1 1,0-1-1,-1 1 0,1-1 0,0 1 0,-1-1 1,0 18 129,1-15-85,0 1 0,0 0 1,0-1-1,-1 1 0,1 0 1,-2 4-1,-10 26 354,7 14-91,2-32-196,1-8-48,0-1 0,1 1 0,0 7 1,7 28 128,-3-23-116,0 10 73,-2-22-109,0 1 1,0-1-1,0 0 1,1 1-1,0-1 1,1 0-1,-1 0 1,2 0-1,-1 0 1,1-1-1,9 13 1,-10-16-19,0 0 0,0 0 0,1 0 0,-1-1 1,1 1-1,0-1 0,1 0 0,-1 0 0,0 0 0,1-1 0,-1 1 0,1-1 1,0 0-1,0-1 0,0 1 0,0-1 0,0 0 0,0 0 0,0 0 0,8-1 1,6 0 14,-11 1-24,1-1-1,-1 0 0,0-1 0,1 0 0,-1 0 0,8-3 0,21-14 128,-23 11-86,1 0-6,-9 4-27,0 0 1,0 0-1,10-7 1,7-15 37,-9 10-32,-7 8-19,20-23 59,-25 27-59,0 0 0,0 0 0,0-1 1,-1 1-1,0-1 0,0 1 0,2-8 0,-2 6-1,0 0 0,-1 0 0,0 0 0,0 0 0,0-1 0,0 1-1,-1 0 1,0 0 0,-2-7 0,-1 0 2,0 1-1,-10-16 1,8 13 2,2 7-13,1 1 0,-1 0 1,0-1-1,0 1 0,-1 0 1,0 1-1,0-1 0,0 1 1,-1 0-1,1 0 0,-1 1 1,-1 0-1,1 0 0,-11-5 1,6 3-16,1-1 0,-16-12 0,8 6-25,16 11 32,0 1 1,1 0 0,-1 0-1,0 1 1,0-1 0,0 0 0,0 1-1,0-1 1,-1 1 0,1 0 0,0 0-1,0-1 1,0 1 0,0 1 0,-3-1-1,-8-1-62,1-10-5,9 10 64,0 0-1,-1 0 1,1 1-1,-1 0 1,1 0 0,-5 0-1,5 0-19,-1 0 0,1 0-1,-1 0 1,1 0 0,-1 1 0,-3 1 0,0 5-79,5-3 49,-10 3-117,11-7 175,0 1-1,0-1 1,-1 1-1,1-1 0,0 1 1,0 0-1,0-1 1,0 1-1,0 0 1,0 0-1,1 0 0,-1 0 1,0-1-1,0 1 1,0 2-1,0 0 60,0 0 0,0 0 0,0 0 0,1 0 0,-1 0 0,1 1 0,0-1 0,0 0 0,1 6 0,0 8 376,-1-15-403,0 0-1,0 0 0,0 0 1,0 0-1,1 0 0,-1 0 1,1 0-1,-1 0 0,1-1 1,0 1-1,-1 0 0,1 0 1,2 2-1,-1-2 30,1 1 1,0 0-1,0 0 0,0-1 1,6 4-1,-6-4-22,1 1-1,-1-1 1,1-1 0,0 1 0,0 0 0,-1-1 0,1 0-1,0 0 1,0 0 0,0 0 0,5 0 0,9 1 83,-3 2-39,10 1 53,5-10 61,-12 1-89,-1 2 5,0 1 1,19 1-1,-26 1-93,-1-1 1,0 0 0,0 0-1,0-1 1,1-1-1,-1 1 1,0-1 0,0-1-1,9-3 1,-17 5-29,1 1 0,-1-1-1,1 1 1,-1 0 0,1-1 0,-1 1 0,1 0 0,-1 0 0,3 0 0,-4 0 10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1248,'0'0'389,"2"3"-239,0-2-125,-1 1 0,0-1 0,0 0 0,1 0 0,-1-1-1,0 1 1,1 0 0,-1 0 0,1-1 0,-1 1 0,1-1 0,-1 1 0,1-1 0,0 1 0,-1-1 0,1 0 0,-1 0 0,1 0 0,2 0 0,1 0 103,0 0-1,-1 0 0,1 1 1,-1 0-1,10 2 1,11 7 159,-15-6-207,0 0 0,1 0 0,18 3 1,33-2 255,-26 1-181,-20-3-82,-1 0-1,24 0 1,1-3 12,-25 2-31,0-2 0,1 0 0,-1-1 0,1-1 0,-1 0 0,0-1 0,28-8 0,-1-7 48,-16 4 74,2 9-43,-14-2-30,-12 6-102,-1 0 1,1 0-1,-1 0 1,1 1-1,-1-1 0,1 0 1,0 1-1,0-1 1,-1 1-1,1 0 0,0-1 1,0 1-1,2 0 1,-3 0-21,0 0 1,-1 0-1,1 0 1,0 0-1,0 0 1,-1 0-1,1 0 1,0 0-1,0 0 1,-1-1-1,1 1 1,0 0-1,-1-1 1,2 1-1,0-9-823,-2 20 255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4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6144,'-51'0'3168,"68"0"-4192,0 0-1824,0 0 1568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36 1824,'-29'0'587,"15"3"-353,10-2-228,-9 3 222,-1 1 0,1 1 0,-17 9 0,15-5 102,9-5-211,-1-1 1,0 0-1,0 0 1,-8 3 0,4-2-34,1 0 0,-1 0 0,1 1 1,0 0-1,0 1 0,1 0 1,0 1-1,0 0 0,1 0 1,-11 15-1,12-15 24,0 1-1,1 0 1,0 0 0,1 0 0,-7 17 0,11-23-91,0 1 1,0-1-1,0 1 1,0-1-1,1 1 1,-1-1-1,1 1 1,0 0-1,0-1 1,1 1-1,-1-1 1,1 1-1,-1-1 1,1 1-1,0-1 1,1 1-1,-1-1 1,0 0-1,1 0 1,0 1-1,3 4 1,-2-6-2,-1 1 0,0 0-1,1-1 1,-1 0 0,1 1 0,0-1 0,0 0 0,0 0 0,0-1-1,0 1 1,0 0 0,0-1 0,1 0 0,-1 0 0,4 1 0,5-1 37,0 1 1,-1-2-1,16 0 1,-5 0 22,-11-1-44,-1 0 0,1-1 0,0 0 0,-1-1 0,0 0 0,1-1 0,-1 0 0,16-9-1,15-5 68,-40 17-95,7-2 38,0 0 0,0-1 0,0 1 0,0-2 0,-1 1 0,13-10 0,-11 2-13,5-2 2,11 3-379,-24 9 234,0 1 0,-1 0 0,1 0 0,0-1 0,-1 1 0,1-1 0,-1 1 0,0-1 0,1 1 0,-1-1 0,0 1 0,0 0 0,0-1 0,0-1 0,0 3 112,0-1-92,0 1 0,0-1 1,0 0-1,0 0 0,0 1 0,0-1 1,-1 0-1,1 0 0,0 1 1,0-1-1,-1 0 0,1 1 0,0-1 1,-1 0-1,-16-45-2383,12 37 2186,4 8 254,-1 0 0,2-1 0,-1 0 0,0 1 0,0-1 0,0 0 0,1 1 0,-1-1 0,1 0 1,-1 1-1,1-1 0,0 0 0,0-2 0,-1-3 36,1-1 0,-1 1 0,-1-1 0,1 1 0,-1-1 0,-3-6 0,2 8 18,1-14 61,2 19-72,0-1 1,0 0-1,0 1 1,0-1 0,-1 1-1,1-1 1,0 1-1,-1-1 1,0-1 0,-2-2 97,-1 1 0,1-1 0,-1 1 0,-6-5 0,5 5 158,5 3-243,0 1-1,0 0 1,-1 0-1,1-1 1,0 1-1,0 0 1,-1 0-1,1-1 1,0 1-1,-1 0 1,1 0-1,0 0 1,-1 0-1,1 0 1,0 0-1,-1 0 1,1-1-1,0 1 1,-1 0 0,1 0-1,0 0 1,-1 0-1,1 0 1,0 1-1,-1-1 1,-6-1 199,4 1-137,1 0-1,-1-1 0,1 1 1,-1 0-1,1 0 0,-1 1 1,1-1-1,0 0 0,-1 1 1,1 0-1,-1-1 1,1 1-1,0 0 0,0 0 1,-1 0-1,1 0 0,0 1 1,0-1-1,0 1 0,0-1 1,1 1-1,-1 0 0,-2 2 1,-7 15 499,-13 29 0,5-10-184,7-10-206,1 0 0,1 2 0,2-1 0,0 1 0,-5 58 0,9-44-92,-12 79 222,2-52-178,11-44-86,3-19-40,-1 0 0,0 0 0,0 0 0,-1 0 0,0-1 0,0 1 0,-6 13 0,5-16-90,1 1 0,-1-1 0,1 1 0,1 0 0,-1 0 0,1 0-1,-1 10 1,1 13-3420,1-12 1295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18 224,'14'0'85,"-14"0"-84,0 0 0,1 0 0,-1 0-1,0 0 1,0 0 0,0 0 0,0 0-1,0 0 1,0 0 0,0 0 0,0 0-1,0 0 1,1 0 0,-1 0 0,0 0-1,0 0 1,0 0 0,0 0 0,0 0-1,0 0 1,0 0 0,0 0 0,0 0-1,0 0 1,1 0 0,-1 0 0,0 0-1,0-1 1,0 1 0,0 0 0,0 0-1,0 0 1,0 0 0,0 0 0,0 0-1,0 0 1,0 0 0,0 0 0,0 0-1,0 0 1,0-1 0,0 1 0,0 0-1,0 0 1,0 0 0,0 0 0,0 0-1,0 0 1,0 0 0,0 0-1,0 0 1,0-1 0,0 1 0,0 0-1,0 0 1,0 0 0,0-11 815,0 8-139,-3 3-453,-8 0 16,8 0 1515,6 0-1728,8 0-1,-8 0 1078,0 0-965,-2 0-139,-1 0 0,1 0-1,-1 0 1,1 0 0,-1 0 0,1 0 0,-1 0 0,1 0 0,-1 0 0,1 0-1,-1 0 1,1 0 0,-1 1 0,1-1 0,-1 0 0,1 0 0,-1 1 0,1-1-1,-1 0 1,0 1 0,1-1 0,-1 1 0,1-1 0,-1 0 0,0 1 0,0-1-1,1 1 1,-1-1 0,0 1 0,0-1 0,1 1 0,-1-1 0,0 1 0,0-1-1,0 1 1,0-1 0,0 1 0,0-1 0,0 1 0,0-1 0,0 2 0,0 1-123,3 0 214,1 0-91,0 1 1,0 0 0,0 0 0,-1 1 0,1-1 0,-1 1 0,4 9 0,-5-11-4,-1 0 0,0-1 1,1 1-1,0-1 1,-1 0-1,1 1 1,0-1-1,3 3 1,129 128 71,-132-130-61,0 0 0,1 0 1,-1 0-1,-1 1 0,3 3 0,-3-5 2,0 0 0,0 1-1,0-2 1,0 1 0,0 0 0,1 0-1,-1 0 1,1 0 0,-1-1 0,1 1-1,-1-1 1,4 3 0,6 1-17,-8-4 2,-1 0 0,0 0 0,1 0-1,-1 1 1,0-1 0,1 1 0,-1 0 0,2 2 0,0-1 17,1 1 0,-1-1 0,1 0 0,0 0 0,0 0 1,0 0-1,0-1 0,1 0 0,-1 0 0,1-1 1,-1 1-1,1-1 0,10 1 0,-14-3-2,0 1 0,-1 1 0,1-1 0,0 0-1,0 0 1,-1 0 0,1 1 0,0-1 0,-1 1 0,1 0 0,0-1-1,-1 1 1,1 0 0,-1 0 0,1 0 0,-1 0 0,0 0 0,1 0-1,1 2 1,-3-2-4,6 2 122,-1-3-96,13 1 241,-18-1-264,1 0-1,-1 1 1,1-1 0,-1 0-1,1 0 1,-1 1 0,1-1-1,-1 0 1,0 1 0,1-1-1,-1 0 1,1 1 0,-1-1-1,0 1 1,0-1 0,1 1-1,-1-1 1,0 0 0,0 1-1,1-1 1,-1 1 0,0-1-1,0 1 1,0-1 0,0 1-1,0-1 1,0 1 0,0-1-1,0 2 1,0-2-7,0 0 0,0 0 0,0 0 0,0 0 0,1 0 0,-1 0 1,0 1-1,0-1 0,0 0 0,0 0 0,0 0 0,0 0 0,0 0 0,0 0 0,0 0 0,0 0 0,-1 0 0,1 1 0,0-1 0,0 0 0,0 0 0,0 0 0,0 0 1,0 0-1,0 0 0,0 0 0,0 0 0,0 0 0,0 0 0,0 0 0,0 1 0,0-1 0,0 0 0,0 0 0,-1 0 0,1 0 0,0 0 0,0 0 0,0 0 0,0 0 1,0 0-1,0 0 0,0 0 0,0 0 0,0 0 0,0 0 0,-1 0 0,1 0 0,0 0 0,0 0 0,0 0 0,0 0 0,0 0 0,0 0 0,0 0 0,-1 0 0,-27 0-66,28 0 45,0 0-1,0 0 0,0 0 0,0 0 0,0 0 0,-1-1 0,1 1 0,0 0 0,0 0 0,0 0 0,0 0 0,0 0 0,0 0 0,0 0 1,0 0-1,0 1 0,-1-1 0,1 0 0,0 0 0,0 0 0,0 0 0,0 0 0,0 0 0,0 0 0,0 0 0,0 0 0,0 0 0,0 0 1,0 0-1,-1 0 0,1 0 0,0 0 0,0 0 0,0 0 0,0 1 0,0-1 0,0 0 0,0 0 0,0 0 0,0 0 0,0 0 0,0 0 1,0 0-1,0 0 0,0 0 0,0 0 0,0 1 0,0-1 0,0 0 0,0 0 0,0 0 0,0 0 0,0 0 0,0 0 0,0 0 0,0 1 1,0 13-824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1312,'-14'0'421,"11"0"-21,3 3 320,0 26 432,3-24-981,45 44 288,-46-48-448,0 1 1,1 0 0,-1 0-1,0-1 1,1 1 0,-1-1-1,1 0 1,-1 0 0,1 0-1,-1 0 1,1 0 0,3 0 0,-3-1-1,-1 1 0,1 0 0,-1-1 1,1 1-1,0 0 0,-1 1 1,0-1-1,1 0 0,-1 1 0,0-1 1,0 1-1,2 2 0,2 1 14,-1-1 0,1 1-1,-1-1 1,8 3-1,-7-3 0,0 0-1,-1 0 1,1 0-1,5 6 0,20 21 308,-31-31-313,1 1 0,-1-1-1,0 1 1,1-1 0,-1 0 0,0 1 0,0-1 0,1 1 0,-1-1 0,0 1 0,0-1-1,0 1 1,0-1 0,0 1 0,1-1 0,-1 1 0,0-1 0,0 1 0,0-1 0,0 1-1,0-1 1,-1 1 0,1-1 0,0 1 0,0-1 0,0 1 0,0-1 0,-1 1 0,1-1-1,0 1 1,0-1 0,-1 0 0,1 1 0,0-1 0,-1 1 1,-13 5 354,-6 6-36,17-10-244,-1 1 0,0-1 0,1 0 0,-1 0-1,0 0 1,-5 1 0,-11 2 172,12-4-151,0 1-1,0 1 0,0-1 1,-9 5-1,10-3-58,-1 1 0,0-1-1,0 0 0,-1-1 1,1 0-1,-1 0 0,0 0 0,0-1 1,-15 1-1,-30-3-2859,37 0 1077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35 832,'0'-14'251,"0"11"-150,-3 3 0,-8 0 619,11 0-716,0 0 0,0 0 0,-1 0-1,1 0 1,0 0 0,0 0-1,0 0 1,0 0 0,0 0 0,0 0-1,0 0 1,0 0 0,0 0 0,-1 0-1,1 0 1,0 0 0,0 0 0,0 0-1,0 0 1,0 0 0,0 0 0,0 0-1,0 0 1,0 0 0,0 0 0,-1 0-1,1 0 1,0 0 0,0-1 0,0 1-1,0 0 1,0 0 0,0 0 0,0 0-1,0 0 1,0 0 0,0 0-1,0 0 1,0 0 0,0 0 0,0 0-1,0-1 1,0 1 0,0 0 0,0 0-1,0 0 1,0 0 0,0 0 0,0 0-1,0 0 1,0 0 0,0 0 0,0-1-1,0 1 1,0 0 0,0 0 0,0-1 8,0 1 1,0-1 0,0 1-1,0-1 1,0 1 0,0-1-1,0 1 1,0-1 0,0 1 0,-1-1-1,1 1 1,0 0 0,0-1-1,0 1 1,-1-1 0,1 1-1,0-1 1,-1 1 0,1 0 0,0-1-1,-1 1 1,1-1 0,0 1-1,-1 0 1,1 0 0,-1-1-1,1 1 1,-1 0 0,0-1-1,-19 0 295,14 1-274,4 0-16,0 0 1,0 0 0,1 0 0,-1 1-1,0-1 1,0 1 0,1-1 0,-1 1-1,0 0 1,1 0 0,-1 0 0,1-1 0,-3 3-1,-4 2 44,-3 0 49,8-4-89,1 0 0,-1 0 0,1 1 0,-1-1 0,1 1 0,0-1 0,0 1 0,-2 2 0,-5 4 77,6-5-69,0-1 0,0 2 0,0-1 0,0 0 0,1 1 0,-1-1 0,-2 7 0,1-2-1,1 1-1,0 0 1,1 0-1,0 0 1,-1 12-1,0-1 22,1-8-68,-3 15 253,-1 38 1,5-57-170,1-1-1,0 1 1,1-1 0,0 1 0,0-1-1,1 0 1,0 1 0,0-1 0,0 0-1,6 11 1,-3-12-38,-1 1 0,1-1-1,10 9 1,-13-13-22,0 0 0,0 0 0,0 0 0,0-1 0,1 1 1,-1-1-1,1 1 0,-1-1 0,1 0 0,-1 0 0,1 0 0,0 0 0,0 0 1,-1-1-1,1 0 0,0 1 0,5-1 0,10 2 36,-4 2-9,12 0 32,25-12 85,11 2-21,-8-5 118,-34 8-174,-16 3-58,0 0 1,0-1-1,0 0 1,0 1-1,0-2 0,0 1 1,-1 0-1,1-1 1,0 1-1,-1-1 1,6-4-1,-3 2-1,-3 3-10,-1-1 0,0 1 0,1-1 0,-1 0 0,0 1 0,0-1 0,2-3 0,2-14 3,-4 10-6,0 5 3,-1 0 0,0 0-1,0 1 1,0-1 0,0-5 0,-1 7 1,0 0-1,-1 0 0,1 0 1,-1 1-1,1-1 1,-1 0-1,0 0 1,0 1-1,1-1 1,-1 0-1,-2-2 0,-1 0 14,1 0-1,-1 0 1,0 0-1,-1 0 1,1 1-1,0 0 1,-1-1-1,0 2 0,0-1 1,0 0-1,0 1 1,-6-2-1,-11-6-6,15 7-36,0 0 0,-1 1 0,0-1 0,0 1 0,0 1 0,-10-1 0,-3-1-16,-6-3-20,17 3 31,-1 1 0,1 0 0,-17 0 0,7 2-2,-25 1-152,43-1 165,-1 0 1,1 1-1,-1-1 1,1 1-1,-1-1 1,1 1-1,0 0 1,-1 0 0,1 0-1,0 1 1,0-1-1,0 0 1,-2 3-1,1 1-252,3 7 150,3-7 196,7 6 155,1-1 1,0 0-1,1 0 0,26 15 1,-16-14-36,-17-7-142,0-1 0,0-1 0,0 1 0,1-1-1,-1 0 1,1 0 0,-1 0 0,10 1 0,-14-3-42,-1 0-1,0-1 1,1 1 0,-1 0-1,1 0 1,-1 0 0,0 0-1,1 0 1,-1 1 0,0-1-1,1 0 1,-1 0-1,0 0 1,1 0 0,-1 0-1,0 0 1,1 0 0,-1 1-1,0-1 1,0 0 0,1 0-1,-1 0 1,0 1-1,0-1 1,1 1 0,9 6 23,-10-7-45,0 0 0,0 0 0,1 0 0,-1 0 0,0 0 1,0 0-1,0 0 0,1 0 0,-1 0 0,0 0 0,0 0 0,0 0 0,1-1 0,-1 1 0,0 0 0,0 0 0,0 0 1,0 0-1,1 0 0,-1-1 0,0 1 0,0 0 0,0 0 0,0 0 0,0 0 0,0-1 0,1 1 0,-1 0 1,0 0-1,0 0 0,0-1 0,0 1 0,0 0 0,0 0 0,0-1 0,0 1 0,0 0 0,0 0 0,0 0 0,0-1 1,0 1-1,0 0 0,0 0 0,0 0 0,0-1 0,-1 1 0,1 0 0,0-3-409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1888,'0'-17'864,"0"0"-736,0-1 544,17 1-384,0 0 96,0 0-224,17 0 256,-17 17-224,0 0 160,17 0 320,0 17-64,-17 0-448,-17 0 288,0 0-256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0 239 576,'0'-14'171,"3"9"-91,-2 3-49,0 1 0,1 0 0,-1-1 0,1 1 0,-1 0 0,1 0 0,-1 0 1,1 1-1,-1-1 0,1 0 0,0 1 0,0-1 0,-1 0 0,1 1 0,0 0 0,0 0 1,2-1-1,-2 1 18,0 0-1,0 0 1,-1 0 0,1-1 0,0 1 0,0-1 0,-1 1 0,1-1 0,0 0 0,-1 0 0,1 1 0,-1-1 0,3-2 0,4-2 236,3-1-39,0 0-1,10-9 1,-11 8-132,0 0-1,13-6 1,6 0-27,51-16 0,-53 20-53,-17 6-15,0-1 1,18-9-1,9-12 104,-16 18-57,-11 5-9,13-9 188,-11 8-169,1 0-24,-12 2-53,-1 1 0,1 0 0,-1 0 0,0-1-1,1 1 1,-1 0 0,1-1 0,-1 1 0,0-1 0,0 1 0,1 0 0,-1-1 0,0 1 0,0-1 0,1 1 0,-1-1 0,0 1 0,0-1 0,0 1 0,0-1-1,0 1 1,0-1 0,0 1 0,0-1 0,0 0 1,0 1-1,1 0 1,-1 0-1,0 0 1,0 0-1,0 0 1,0 0-1,0 0 1,0 0 0,0 0-1,0 0 1,0-1-1,0 1 1,0 0-1,0 0 1,0 0-1,0 0 1,0 0-1,0 0 1,-1 0-1,1 0 1,0 0-1,0-1 1,0 1 0,0 0-1,0 0 1,0 0-1,0 0 1,0 0-1,0 0 1,0 0-1,0 0 1,0 0-1,0 0 1,0 0-1,-1 0 1,1 0-1,0 0 1,0 0-1,0 0 1,0 0 0,0 0-1,0-1 1,0 1-1,0 0 1,0 0-1,0 0 1,-1 0-1,1 0 1,0 0-1,0 1 1,0-1-1,0 0 1,0 0-1,0 0 1,0 0 0,-29 0-1462,26 0 545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0 416,'51'0'160,"-17"0"384,-17 17-320,-17 1 672,17-1-480,-34 0 576,17 0-576,-17 0 128,0 17-288,0-17 32,0 17-160,0-17 64,17 0-96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1152,'5'23'140,"-2"-9"46,9 26 0,-9-29-150,0 0 0,0 1 1,-1-1-1,1 17 0,-3-25-21,0-1 0,0 0 0,0 0 0,1 0 0,-1 0 0,1 0-1,-1 0 1,1 0 0,0 0 0,0 0 0,0 0 0,2 3 0,-2-4 11,0 1 0,0-1 0,0 1 0,-1 0 0,1-1 1,0 1-1,-1 0 0,1-1 0,-1 1 0,0 0 0,1 0 0,-1 2 1,0-2 30,0 1 1,1-1 0,-1 0 0,0 0 0,1 0 0,0 0 0,0 0 0,-1-1 0,3 5-1,0 2 221,-3-8-262,0 0 0,0 0 0,0 1 0,-1-1 0,1 0 0,0 0 0,0 0 0,0 1-1,-1-1 1,1 0 0,0 0 0,0 0 0,-1 0 0,1 0 0,0 1 0,0-1-1,-1 0 1,1 0 0,0 0 0,0 0 0,-1 0 0,1 0 0,0 0 0,-1 0-1,1 0 1,0 0 0,0 0 0,-1 0 0,1-1 0,0 2-10,0-1-1,-1 0 1,1 0 0,0 0-1,0 0 1,0 0 0,0 0 0,0 0-1,0 0 1,0 0 0,0 0-1,0 0 1,-1 0 0,1 0-1,0 0 1,0 0 0,0 0 0,0 0-1,0 0 1,0 0 0,0 0-1,0-1 1,0 1 0,0 0 0,-1 0-1,1 0 1,0 0 0,0 0-1,0 0 1,0 0 0,0 0 0,0 0-1,0 0 1,0 0 0,0 0-1,0 0 1,0 0 0,0-1-1,0 1 1,0 0 0,0 0 0,0 0-1,0 0 1,0 0 0,0 0-1,0 0 1,0 0 0,0 0 0,0-1-1,0 1 1,0 0 0,0 0-1,0 0 1,0 0 0,0 0-1,0 0 1,0-5 100,0 3-78,0-1 0,0 1 0,0-1 0,0 1 0,0-1 0,0 1 0,-1-1 0,-1-4 0,-3-1-25,4 7-5,0-1 0,0 0 1,0 1-1,0-1 0,0 0 0,0 1 0,1-1 0,-1 0 0,1 0 0,-1 0 0,1 0 0,0 1 1,0-1-1,0 0 0,0-3 0,0 5 2,0-10 14,0 0 0,3-13 1,8-20 6,-9 24-32,-1 11 1,0 0-1,4-13 0,-4 16 7,1 1-1,0 0 1,0 0-1,1 0 0,2-4 1,5-6-11,3-9-11,-8 14 25,0 0 0,0 0 0,1 1 0,0-1 0,8-6 0,-7 8 88,0 0 0,0 1 0,1 0 0,9-5 0,-13 8-55,0 1 0,0 0 0,1 1 0,-1-1 1,0 1-1,1 0 0,0 0 0,-1 0 0,1 1 1,5-1-1,41 1 485,-31 0-282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4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1472,'17'-34'672,"0"17"-576,-17 0 864,17 17-544,-17-17 256,17 0 704,-17-1 1152,17 18-2560,0 18 96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5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1664,'0'0'528,"2"-6"-325,10-17-75,-12 22-104,1-1 1,0 1 0,-1 0-1,1-1 1,0 1 0,0 0-1,0-1 1,0 1 0,0 0-1,0 0 1,2-1 0,2-4 20,1-9 115,-2 13-113,3-4 7,-1-17-11,5 12-6,-5-15 17,9-4 139,-13 27-126,0 0-1,0 0 1,0 0-1,-1-1 1,1 1-1,-1 0 1,0-1-1,0 1 1,1-6-1,-2 6 174,0 0-42,0 3-191,0 0 1,0 0-1,-1-1 1,1 1 0,0 0-1,0 0 1,0-1 0,0 1-1,0 0 1,0-1-1,0 1 1,0 0 0,0 0-1,0-1 1,0 1 0,0 0-1,0 0 1,0-1-1,0 1 1,1 0 0,-1 0-1,0-1 1,0 1 0,0 0-1,0 0 1,0-1-1,1 1 1,-1 0 0,0 0-1,0 0 1,0-1 0,1 1-1,-1 0 1,0 0 0,0 0-1,1 0 1,-1 0-1,0-1 1,9 8 291,-7-5-309,4 1 250,-6-3-229,1 0-1,-1 0 1,1 0-1,-1 0 0,1 0 1,0 0-1,-1 0 1,1 0-1,-1 0 1,1 1-1,-1-1 1,1 0-1,-1 0 1,1 0-1,-1 1 1,1-1-1,0 1 1,4 12 275,-3-9-228,1 7 45,11 26 109,-9-28-186,-4-7-12,0-1 0,0 1-1,0-1 1,0 1 0,0-1 0,-1 1-1,1 0 1,-1-1 0,1 1 0,-1 0 0,1 0-1,-1 0 1,0 1 0,0-1 1,0 0-1,1 0 1,-1 0 0,0 0-1,1 0 1,0 0 0,-1-1-1,1 1 1,0 0 0,0 0 0,0-1-1,0 1 1,0-1 0,0 1-1,0-1 1,1 1 0,-1-1-1,2 2 1,11 15 180,3 16 451,-14-20-662,-3-11-48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4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34 120 4576,'-29'28'1450,"29"-28"-1436,0 1-1,0-1 0,-1 0 0,1 0 1,0 0-1,-1 0 0,1 1 0,0-1 0,0 0 1,0 0-1,-1 0 0,1 1 0,0-1 0,0 0 1,0 0-1,0 1 0,-1-1 0,1 0 1,0 0-1,0 1 0,0-1 0,0 0 0,0 1 1,0-1-1,0 0 0,0 1 0,0-1 0,0 0 1,0 0-1,0 1 0,0-1 0,0 0 0,0 1 1,0-1-1,0 0 0,0 1 0,0-1 1,0 0-1,1 0 0,-1 1 0,0-1 0,0 0 1,1 1-1,1 4 68,-1-3-70,-1 0-1,1 1 0,0-1 0,0 0 0,0 0 1,1 0-1,-1 0 0,0 0 0,1 0 1,0 0-1,-1-1 0,1 1 0,0 0 0,0-1 1,0 0-1,0 1 0,0-1 0,0 0 0,0 0 1,0 0-1,0 0 0,1 0 0,-1-1 0,0 1 1,1 0-1,2-1 0,26 5 187,-25-3-166,1 0 0,-1-1-1,12 1 1,12-7-3,-12 1-24,33-2 1,0-5 86,-33 9-62,16-5 11,-20 1-30,1-1 0,-1-1 0,0-1 0,0 0 0,-1 0 0,19-19 0,-27 22 4,0 1 1,0-1-1,-1 0 0,6-10 1,-2 4 30,-6 8-36,13-21 106,-15 24-113,0 1 0,1-1 1,-1 0-1,0 0 0,1 0 0,-1 0 0,0 1 1,0-1-1,0 0 0,0 0 0,0 0 0,0 0 1,0 0-1,0 0 0,0 1 0,0-1 1,-1 0-1,1 0 0,0 0 0,-1 0 0,1 1 1,0-1-1,-1 0 0,1 0 0,-2-1 0,2 2-5,0 0-1,0 0 0,0 0 1,-1-1-1,1 1 0,0 0 1,0 0-1,0 0 0,0-1 0,-1 1 1,1 0-1,0 0 0,0 0 1,-1 0-1,1 0 0,0 0 1,0 0-1,-1-1 0,1 1 0,0 0 1,0 0-1,-1 0 0,1 0 1,0 0-1,0 0 0,-1 0 1,1 0-1,0 0 0,0 0 0,-1 1 1,1-1-1,0 0 0,-1 0 1,-5 9-121,0 1 133,-6 6 119,8-11-81,-1 0 1,1 1-1,0-1 0,1 1 1,-1 0-1,1 1 1,-3 8-1,-79 221 390,66-183-351,-14 65-1,16-44-90,13-62 45,1 0 0,0 0 1,0 0-1,2 1 1,-1-1-1,1 25 0,1-36-33,0 0-1,0-1 1,0 1-1,0-1 0,0 1 1,0-1-1,0 1 0,0-1 1,0 1-1,0 0 1,0-1-1,0 1 0,0-1 1,0 1-1,0-1 0,1 1 1,-1-1-1,0 1 1,0-1-1,1 1 0,-1-1 1,0 1-1,1-1 0,-1 1 1,0-1-1,1 0 1,-1 1-1,1-1 0,-1 0 1,1 1-1,-1-1 0,1 0 1,-1 0-1,1 1 1,-1-1-1,1 0 0,-1 0 1,1 0-1,-1 0 0,1 1 1,0-1-1,-1 0 1,1 0-1,-1 0 0,2 0 1,-2 0-4,0-1 0,0 1 0,1 0 1,-1 0-1,0 0 0,0 0 0,1 0 0,-1 0 1,0 0-1,0 0 0,0 0 0,1 0 0,-1 0 1,0-1-1,0 1 0,0 0 0,1 0 0,-1 0 1,0 0-1,0-1 0,0 1 0,0 0 0,0 0 1,1 0-1,-1-1 0,0 1 0,0 0 0,0 0 1,0-1-1,0 1 0,0 0 0,0 0 0,0 0 1,0-1-1,3-4 21,-1 2-12,-1 0-1,1 0 1,-1 0 0,0-1 0,0 1-1,0 0 1,0 0 0,0-1 0,-1 1 0,0-1-1,0-3 1,0-17 54,-1 12-66,1-1 0,0 1-1,1-1 1,2-13-1,2 8-7,-2 11 194,-1-1 0,-1 1 0,1 0 0,0-11 1,-2 1 367,2 11-218,10-5-165,-7 8-32,35 3-704,-1 0-3372,-38 0 3740,19 0-2384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0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1888,'18'4'204,"1"-1"1,26 1-1,40-12 42,176 4 668,-150 5-607,86-4-19,35-8-59,67 5 193,42-5-134,39 5-43,257-16-26,82-1-49,347 19 1,-638 5-102,518-1 176,-142 17 49,-457-3-182,-239-12-81,108 4 28,19 14 19,-172-14-38,181 17 237,-39 2-74,-32-13-102,-52 7-273,-91-13-45,95 14-1911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0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2144,'202'-18'894,"-17"2"-716,670-72-258,-503 59 112,941-8-181,-666 29 301,260 2 608,-729 9-602,187 3 158,130-12 239,202 27 60,-502-14-441,203 11 82,-37-1-101,-34 2-59,-34 10 32,-35-6-320,-30 5-965,-29-5 15,-49 8-927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1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86 896,'0'0'304,"3"0"-192,-3 0-106,1 0 1,-1 0-1,1 0 0,-1 0 1,1 0-1,-1 0 0,1 0 1,-1 0-1,1 0 0,-1 0 1,1 0-1,-1 0 0,1 1 1,-1-1-1,1 0 1,-1 0-1,1 1 0,-1-1 1,1 0-1,-1 1 0,0-1 1,1 1-1,-1-1 0,1 0 1,-1 1-1,0-1 0,0 1 1,1-1-1,-1 1 0,0-1 1,0 1-1,0-1 0,1 1 1,-1-1-1,0 1 1,0-1-1,0 1 0,0-1 1,0 1-1,0-1 0,0 2 1,0-2-5,0 0 1,0 0 0,0 0 0,0 0 0,0 0-1,0 1 1,0-1 0,0 0 0,0 0 0,0 0-1,0 0 1,0 0 0,0 0 0,0 0 0,0 0 0,0 0-1,0 1 1,0-1 0,0 0 0,0 0 0,0 0-1,0 0 1,0 0 0,0 0 0,0 0 0,0 0-1,0 0 1,0 0 0,-1 0 0,1 0 0,0 1-1,0-1 1,0 0 0,0 0 0,0 0 0,0 0-1,0 0 1,0 0 0,0 0 0,0 0 0,0 0 0,-1 0-1,1 0 1,0 0 0,0 0 0,0 0 0,0 0-1,0 0 1,0 0 0,0 0 0,0 0 0,0 0-1,-1 0 1,1 0 0,0 0 0,0 0 0,-1 0 9,1 0 1,-1 0 0,1 0 0,-1 0-1,1 0 1,-1 0 0,0 1-1,1-1 1,-1 0 0,1 0 0,-1 0-1,1 1 1,-1-1 0,1 0 0,-1 1-1,1-1 1,-1 1 0,1-1 0,0 0-1,-1 1 1,1-1 0,0 1-1,-1-1 1,1 1 0,0-1 0,-1 1-1,1-1 1,0 1 0,0 0 0,0-1-1,-1 2 1,0 25 228,-1 2-57,-9 8 232,5 8-128,-5-5-43,9-30-175,1 1 1,2 19 0,-1-19-2,0-1 1,0 1 0,-1 0-1,-2 12 1,-3-7-41,4-13-30,1 1 0,0-1 0,0 0 0,0 1 0,0-1 1,1 1-1,-1-1 0,1 8 0,-1-6 7,1 1 0,-1 0 0,0-1 1,-1 1-1,1-1 0,-1 1 0,0-1 0,-1 0 0,1 0 0,-1 0 0,0 0 0,0 0 0,-7 8 1,7-11-11,2-1 2,0 0 0,0 0 0,-1 1 0,1-1 0,0 0 0,0 1 0,0-1 0,0 1 0,1-1 0,-1 1 0,0-1 0,1 1 0,-1-1 0,1 1 0,-1 0 0,1-1 0,0 1 0,-1 0 0,1-1 0,0 1 0,1 2 0,-1-4-3,0 1 1,0 0-1,0-1 1,0 1-1,0-1 1,0 1-1,-1-1 1,1 1 0,0-1-1,0 1 1,0-1-1,0 1 1,0-1-1,-1 1 1,1-1-1,0 1 1,-1-1 0,1 1-1,0-1 1,-1 0-1,1 1 1,0-1-1,-1 0 1,1 1-1,-1-1 1,1 0 0,0 1-1,-1-1 1,1 0-1,-1 0 1,1 1-1,-1-1 1,1 0-1,-1 0 1,0 0 0,1 0-1,-1 0 1,1 0-1,-1 0 1,1 0-1,-2 0 1,-1 0 783,6 0-603,-2 0-172,-1 0 0,1 0 1,-1 0-1,1 0 0,-1 0 1,1 0-1,-1 0 0,1 0 1,-1 0-1,1 0 0,-1 0 1,1-1-1,-1 1 1,1 0-1,-1 0 0,1 0 1,-1-1-1,1 1 0,-1 0 1,0-1-1,1 1 0,-1 0 1,0-1-1,1 1 0,-1-1 1,0 1-1,1-1 1,-1 1-1,1-17 62,-1 15-54,-1 0 1,1-1-1,0 1 1,1-1 0,-1 1-1,0 0 1,1-1-1,-1 1 1,1 0 0,0-3-1,13-17 60,1-4-37,5-27 38,48-87 0,-34 74 74,-30 57-117,0-1-1,4-19 1,-7 23-28,1 0 1,-1 1-1,1-1 1,0 0-1,1 0 0,-1 1 1,1 0-1,0-1 0,1 1 1,-1 0-1,6-5 0,-6 7 14,0 1 0,0-1 0,-1 0 0,1 0 0,-1 0 0,1 0 0,-1 0 0,0-1 0,0 1 0,-1-1 0,1 1 0,-1-1 0,0 1 0,0-1 0,0 0 0,0 0 0,0 0 0,-1-4 0,0 7 3,0 0 0,0 1 0,0-1 0,0 0-1,0 1 1,0-1 0,0 0 0,0 1-1,0-1 1,1 0 0,-1 1 0,0-1 0,0 0-1,1 1 1,-1-1 0,0 1 0,1-1-1,-1 0 1,1 1 0,-1-1 0,1 1 0,-1-1-1,1 1 1,-1 0 0,1-1 0,0 0-1,0 1 3,0-1 0,-1 1-1,1-1 1,0 1-1,-1-1 1,1 0-1,-1 1 1,1-1-1,-1 1 1,1-1-1,-1 0 1,1 0-1,-1 1 1,0-1-1,1 0 1,-1 0-1,0 0 1,0 1 0,0-1-1,0 0 1,1 0-1,-1 0 1,0 0-1,0 1 1,0-1-1,-1-1 1,1-10 133,0 9-47,4 4-4,0 0-1,0-1 0,-1 1 1,1-1-1,0 0 1,0 0-1,5-1 1,9-1 69,28 2 751,-43 0-593,-1 0-116,-1 0-211,-1 0 1,1 0-1,-1 0 1,1 0-1,0 0 1,-1 0 0,1 0-1,-1 1 1,1-1-1,-1 0 1,1 0-1,-1 0 1,1 0-1,-1 1 1,1-1 0,-1 0-1,1 1 1,-1-1-1,0 0 1,1 1-1,-1-1 1,1 0-1,-1 1 1,0-1 0,1 1-1,-1-1 1,0 0-1,0 1 1,1-1-1,-1 1 1,0-1-1,0 1 1,0-1 0,0 1-1,1 0 1,-1-1-1,0 1 1,0-1-1,0 1 1,0-1-1,0 2 1,0 1 87,0-1-54,-1-1-32,1-1 0,0 1 0,0 0 0,0-1 0,0 1 0,0-1 0,1 1 0,-1-1 0,0 1 0,0-1 0,0 1 0,0-1 0,1 1 0,-1-1 0,0 1 0,0-1 0,1 1 0,-1-1 0,0 1 0,1-1 0,-1 1 0,0-1 0,1 0 0,-1 1 0,1-1 0,-1 0 0,1 1 0,-1-1 0,1 0 0,-1 0 0,1 1 0,-1-1 0,1 0 0,-1 0 0,1 0 0,-1 0 0,1 0 0,0 0 0,-1 0 0,1 0 0,-1 0 0,1 0 0,-1 0 0,1 0 0,-1 0 0,2 0 0,-2 2 69,0-1-78,-1 0-1,1-1 1,0 1 0,0-1-1,0 1 1,0-1-1,1 1 1,-1-1 0,0 1-1,0-1 1,0 1-1,0 0 1,1-1-1,-1 1 1,0-1 0,0 0-1,1 1 1,-1-1-1,0 1 1,1-1-1,-1 1 1,1-1 0,-1 0-1,0 1 1,1-1-1,-1 0 1,1 1-1,-1-1 1,1 0 0,-1 0-1,1 1 1,-1-1-1,1 0 1,-1 0-1,1 0 1,-1 0 0,1 0-1,0 0 1,-1 0-1,1 0 1,-1 0-1,1 0 1,-1 0 0,1 0-1,-1 0 1,2 0-1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1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53 640,'-14'0'224,"14"0"-222,0 0-1,-1 0 1,1-1-1,0 1 1,0 0 0,0 0-1,0 0 1,0 0-1,0 0 1,0 0-1,0 0 1,0 0 0,-1 0-1,1 0 1,0 0-1,0 0 1,0 0 0,0 0-1,0 1 1,0-1-1,0 0 1,0 0 0,0 0-1,0 0 1,-1 0-1,1 0 1,0 0 0,0 0-1,0 0 1,0 0-1,0 0 1,0 0-1,0 0 1,0 0 0,0 0-1,0 1 1,0-1-1,0 0 1,0 0 0,0 0-1,0 0 1,0 0-1,0 0 1,0 0 0,0 0-1,0 0 1,0 0-1,0 1 1,0-1 0,0 0-1,0 0 1,0 0-1,0 0 1,0 0-1,0 0 1,0 0 0,0 2 14,0 0 0,-1-1 0,1 1 0,0-1 0,-1 1 0,1-1 0,-1 1 0,1-1 0,-1 0 0,0 1 0,-1 2 0,0-2 18,1 0-1,0 0 1,0 0 0,0 0-1,0 0 1,0 0-1,1 0 1,-1 0 0,1 0-1,-1 1 1,1-1-1,0 4 1,0 7 128,1-5-53,-1 1 0,-1 0 0,-2 17-1,1-19-64,-1 6 11,0-1-1,0 1 0,2 0 0,-1 14 0,1-14-26,0 0 0,-1 0 1,0 0-1,-5 13 0,6-19-20,0-1-4,0 0 0,0 1 0,1 8 0,0-10 7,0-1-1,0 1 1,-1-1 0,-1 10 0,0-9 25,0 0 0,-1 0 1,1-1-1,-6 7 1,-4 10 47,-5 19 92,15-28-166,1-11-9,1 0 0,0 0 1,0 0-1,0 0 1,-1 0-1,1 0 1,0 0-1,-1 0 0,1 0 1,-1 0-1,1 0 1,-1 0-1,1 0 1,-1-1-1,0 1 0,1 0 1,-1 0-1,0-1 1,0 1-1,0-1 1,1 1-1,-1 0 1,0-1-1,0 1 0,0-1 1,-1 1-1,0-1 2,1 1-1,0 0 1,0 0-1,0 0 1,0 0 0,0 0-1,0 0 1,0 0-1,0 0 1,0 0-1,0 0 1,1 0 0,-1 1-1,0-1 1,1 0-1,-1 0 1,1 1-1,-1-1 1,1 0-1,0 1 1,0-1 0,0 1-1,-1-1 1,2 3-1,-1-3-7,0 0 0,0-1 0,0 1 0,-1 0 0,1 0 0,0 0 0,0-1 0,0 1 0,0 0-1,-1 0 1,1-1 0,0 1 0,-1 0 0,1 0 0,-1-1 0,1 1 0,-1 0 0,1-1 0,-1 1 0,1-1 0,-1 1 0,0-1-1,1 1 1,-2 0 0,2-1 8,-1 0-1,1 1 0,-1-1 0,1 1 0,-1-1 0,1 0 1,-1 1-1,1-1 0,-1 1 0,1-1 0,0 1 0,-1-1 1,1 1-1,0 0 0,0-1 0,-1 1 0,1-1 1,0 1-1,0 0 0,0-1 0,0 1 0,0-1 0,-1 2 1,2-2-2,-1 0 1,0 1-1,0-1 1,0 0 0,0 0-1,0 0 1,0 0-1,0 0 1,0 0-1,0 0 1,0 0 0,0 0-1,0 1 1,0-1-1,0 0 1,0 0 0,0 0-1,0 0 1,0 0-1,0 0 1,0 0 0,-1 0-1,1 0 1,0 0-1,0 1 1,0-1 0,0 0-1,0 0 1,0 0-1,0 0 1,0 0-1,0 0 1,0 0 0,0 0-1,0 0 1,0 0-1,-1 0 1,1 0 0,0 0-1,0 0 1,0 0-1,0 0 1,0 0 0,0 0-1,0 0 1,0 0-1,0 0 1,-1 0 0,1 0-1,0 0 1,0 0-1,0 0 1,0 0-1,0 0 1,0 0 0,0 0-1,-12 0 149,9 0-60,3 17 6,-2-17-69,-10 0 229,12 0-253,0 0 0,0 0 0,0 0 0,0 0 0,0 0 0,0 0 0,0 0 1,-1 0-1,1 0 0,0 0 0,0 0 0,0 0 0,0 0 0,0 0 0,0 0 0,0 0 0,0 0 0,0 0 1,-1 0-1,1 0 0,0 0 0,0 0 0,0 0 0,0 0 0,0 0 0,0 0 0,0 0 0,0 0 0,0 0 1,0 0-1,0 0 0,0 0 0,-1-1 0,1 1 0,0 0 0,0 0 0,0 0 0,0 0 0,0 0 0,0 0 0,0 0 1,0 0-1,0 0 0,0 0 0,0-1 0,0 1 0,0 0 0,0 0 0,0 0 0,0 0 0,0 0 0,0 0 1,0 0-1,0 0 0,0 0 0,0-1 0,0-27 365,3 22-331,6-2-1,-5 5-20,1-1-1,-1 1 1,-1-1-1,1 0 1,0-1 0,-1 1-1,0 0 1,4-8-1,-3-2 9,-3 10-29,0 0 0,0-1 0,1 1 0,-1 0 0,1 0 0,0 0 0,4-4 0,10-20 30,16-36 0,-12 22-11,-15 32-25,-1-1 0,6-23 0,5-16-62,2 8 14,-3 16 27,-8-2 117,11-12-101,-6 12-48,-10 25 62,4-9-26,2 7 32,0 2 28,-6 2-20,0 0 0,0 1 1,0-1-1,0 0 1,0 0-1,0 0 1,0 0-1,-1 0 0,1 0 1,0 0-1,-1 0 1,1 0-1,-1 0 0,1 0 1,0-2-1,6-9 136,4 7-9,-6-2-78,-5 6-56,1 1 0,-1-1 1,0 1-1,0-1 0,1 1 0,-1-1 0,0 1 0,1 0 0,-1-1 0,1 1 0,-1 0 0,0-1 0,1 1 0,-1 0 0,1-1 1,-1 1-1,1 0 0,-1 0 0,1 0 0,-1-1 0,1 1 0,-1 0 0,1 0 0,-1 0 0,1 0 0,0 0 0,-1 0 1,1 0-1,-1 0 0,1 0 0,0 0 0,0 0 5,-1 0-1,1 0 1,-1 0 0,1 0 0,-1 0 0,1 0 0,-1 0-1,1 0 1,0 0 0,-1 0 0,1 0 0,-1 0-1,1 1 1,-1-1 0,1 0 0,-1 0 0,1 0 0,-1 1-1,1-1 1,-1 0 0,0 1 0,1-1 0,-1 0-1,1 1 1,-1-1 0,0 0 0,1 1 0,-1-1 0,0 1-1,1-1 1,-1 2 0,5 5 305,9-2-6,1 7-101,-10-9-69,-3-3-117,0 0 0,0 1 0,0-1 0,0 1 0,0-1 0,-1 1 0,1 0 0,0 0 1,0 0-1,-1 0 0,1 0 0,0 0 0,-1 0 0,3 3 0,1-1 202,24-3 208,-26 0-278,-1 0-1636,13 0 554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1 932 1824,'0'-117'2421,"0"104"-2308,1-1 0,0 1 0,5-17 0,0-5 75,0-38 74,-3 37-137,25-176 117,-19 170-278,11-43 228,-15 72-129,0 0 0,0 1-1,2-1 1,10-16 0,0 4 40,2 1 1,0 1-1,1 1 1,39-32-1,-55 50-71,1 1 0,-1-1 0,1 1 0,0 0-1,1 0 1,-1 1 0,0-1 0,1 1 0,-1 1 0,1-1-1,11-1 1,-13 3-8,-1 0-1,1 0 0,0 0 1,-1 1-1,1 0 1,-1 0-1,1 0 0,-1 0 1,1 0-1,-1 1 1,0-1-1,0 1 0,1 0 1,-1 0-1,0 0 1,-1 0-1,1 1 0,3 2 1,-4-2 0,0 0-1,0 0 1,0 0 0,0 0 0,-1 0-1,1 0 1,-1 0 0,0 0 0,1 1-1,-2-1 1,1 1 0,0-1 0,-1 0-1,1 1 1,-1-1 0,0 1 0,0-1-1,-1 1 1,0 4 0,0-4 2,0 1 0,0 0 0,0-1 0,-1 1 0,0-1 0,0 0 0,0 0 0,0 1 0,-1-1 0,1 0 0,-1-1 0,0 1-1,-1 0 1,1-1 0,-6 5 0,-34 23 38,31-21-50,-13 8 15,-9-6 24,17-2-36,14-7-33,0-1-1,0 0 1,-1-1 0,1 1-1,0-1 1,-1 1-1,1-1 1,0 0-1,-1 0 1,0 0-1,1-1 1,-5 1-1,-6-1-124,-16 0-33,28 0 31,17 0-119,-4 2 187,0 0 0,1 0 0,-1 1-1,0 0 1,14 8 0,7 0-66,-6-3 61,42 17 77,-62-23 13,0 1 0,-1 0 0,0 0 0,1 1-1,-1-1 1,0 1 0,-1 0 0,8 8-1,5 17 81,-8-12-36,4-1-4,-11-15-37,-1 1 1,1-1-1,-1 1 0,0 0 0,1-1 1,-1 1-1,0 0 0,0 0 0,0 0 1,0 0-1,0 0 0,0 0 0,-1 0 1,1 0-1,-1 0 0,1 1 0,-1-1 1,0 0-1,0 3 0,0-4-6,0 1 0,0-1 0,0 1 1,0 0-1,-1-1 0,1 1 0,0-1 0,-1 1 0,1 0 0,-1-1 0,0 1 1,1-1-1,-1 0 0,0 1 0,0-1 0,0 0 0,0 1 0,0-1 0,-2 1 0,0 1 8,-1-1-1,0 1 0,0-1 0,0 0 0,-7 2 1,6-2-3,-6 2 3,0-1 0,0 0 0,0 0 1,-14 1-1,6-1-11,2 0 3,-18 2 18,21-6-1,1 0-1,-26-6 0,17 2-8,14 3-12,1 0 0,-1 0-1,-11-6 1,16 6 1,0 1 0,0-1 0,0 0-1,0 0 1,1-1 0,-4-2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1888,'0'0'613,"-3"8"-367,-1 3-168,2-7 9,0 0-1,1 1 1,-1-1-1,1 0 1,0 1-1,1-1 1,-1 1-1,1-1 1,0 9 0,-1-5 89,1 0 1,-2 0-1,-3 14 1,2-13-57,1 0 1,1-1 0,-2 19 0,3 58 604,2-72-545,4-10-39,-4-3-118,0-1 0,-1 1 0,1-1 0,0 0 0,0 0 0,-1 1 0,1-1 1,2-2-1,4-2 61,-7 5-72,0-1-1,1 1 1,-1-1-1,0 0 1,0 1-1,0-1 1,0 0-1,0 0 0,0 0 1,0 0-1,0 0 1,-1 0-1,1 0 1,0 0-1,0-1 1,0-1 1,0 1 1,-1-1 0,0 1 0,0-1 0,0 1-1,0 0 1,0-4 0,-1-14 50,1 16-67,0 0-1,0 0 1,1-1 0,1-6 0,9-12-13,-4 0 46,-7 18-31,1 1 0,1-1 1,-1 1-1,1 0 0,-1-1 1,1 1-1,1 0 0,-1 0 1,0 0-1,1 1 0,0-1 1,5-5-1,-3 4-7,-1 1-1,1-1 0,0 1 1,7-4-1,-9 6 17,0 1 0,0 0 0,0 0-1,0 0 1,0 0 0,0 1 0,0-1-1,0 1 1,0 0 0,4 0 0,21-1 288,-18 0-233,0 1 1,-1 0-1,1 0 1,0 1 0,13 3-1,-21-4-62,0 1 0,0 0 0,0 0 0,0 1 0,-1-1 1,1 0-1,0 1 0,-1-1 0,2 2 0,-2-2-1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2240,'0'0'720,"-3"3"-448,-1 1-215,1-2 2,0 1 1,1-1-1,-1 1 1,1-1-1,0 1 1,0 0-1,0 0 0,-3 6 1,-1 14 142,4-15-135,0 0 0,-1 0 0,-4 10-1,-12 30 111,16-38-146,-1 0 0,0-1 0,0 1 0,-1-1 0,-10 15 0,2-8-32,5-6-10,1 0 1,0 0 0,-6 12-1,11-18 12,-1 0-1,0 0 0,1 0 1,-1 0-1,-1 0 0,1 0 1,0-1-1,-1 0 0,0 1 1,-5 2-1,-19 18 226,26-23-187,1 1 1,0-1-1,-1 1 1,1-1-1,-1 0 1,0 0-1,1 0 1,-1 0-1,0 0 1,1 0-1,-1 0 1,0 0-1,0-1 1,0 1-1,0-1 1,-3 1-1,0 2 345,-7 8 176,12-11-552,0 0 0,0 0 0,0 0 0,0 0 0,0 1 0,0-1 0,-1 0 0,1 0 0,0 0 0,0 0 0,0 0 0,0 0 0,0 0 0,0 0 0,0 0 0,0 1 0,0-1 0,0 0 0,-1 0 0,1 0-1,0 0 1,0 0 0,0 0 0,0 0 0,0 1 0,0-1 0,0 0 0,0 0 0,0 0 0,0 0 0,0 0 0,0 1 0,0-1 0,0 0 0,0 0 0,0 0 0,0 0 0,0 0 0,1 0 0,-1 0 0,0 1-1,0-1 1,0 0 0,0 0 0,0 0 0,0 0 0,0 0 0,0 0 0,0 0 0,0 0 0,1 1 0,-1-1 0,0 0 0,0 0 0,0 0 0,0 0 0,12 14 680,-10-9-543,-1-4-118,-1 0-1,0 0 0,0-1 1,1 1-1,-1 0 0,1-1 0,-1 1 1,0-1-1,1 1 0,-1 0 1,1-1-1,-1 1 0,1-1 1,0 1-1,-1-1 0,1 0 0,-1 1 1,1-1-1,0 0 0,0 1 1,0-1-1,5 3 60,45 28 229,-33-22-173,2-2 1,27 9-1,-13-11 82,-30-4-198,5 1 63,0 1 1,0 0-1,11 5 1,-11-2-19,-7-5-90,-1 0 1,1 0-1,0 0 1,-1-1-1,1 1 0,0 0 1,-1 0-1,1-1 1,0 1-1,3-1 0,-2 0-765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16 2080,'-14'-14'667,"11"12"-499,0 7-80,2-4-75,0 1 45,0 1 0,0-1 1,0 0-1,0 0 0,-1 0 0,1-1 0,-1 1 0,1 0 1,-1 0-1,0-1 0,0 1 0,0-1 0,0 0 1,0 1-1,0-1 0,-3 1 0,1 1 45,0 0 0,1-1 0,-1 2 0,1-1 0,0 0 0,0 1 0,0-1 0,0 1 0,-3 5 0,-12 16 83,7-16-141,-1 0-1,-23 13 0,13-8 170,2 0-49,6-8-138,8 5 31,-5-5 204,5 8-1,-5 0 192,8-8-79,3 3 175,0-6-431,-1 0-1,1 0 1,0 0-1,0-1 1,0 1 0,1 0-1,-1 0 1,1 0-1,0 0 1,-1-1 0,1 1-1,0 0 1,0-1-1,1 1 1,-1-1 0,1 1-1,-1-1 1,1 0-1,2 3 1,33 43 618,-26-38-591,1-2 0,23 15 0,-13-10-31,-15-8-31,0 1 0,12 11 0,-15-14-27,0 1 0,0 0 0,0-1 0,1 0 0,-1 0-1,9 3 1,-5 0 52,-6-5-103,-1 0 1,1 0 0,-1 0-1,1-1 1,0 1 0,-1 0-1,1 0 1,0-1 0,0 1-1,-1-1 1,1 0 0,0 0-1,2 1 1,10-1-550,-8-3-1813,8-11 629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34 2560,'-17'-34'1152,"34"34"-288,0 17-576,-17 17 1248,0 0-896,-17 17 224,0 1-512,0-1 192,0 17-288,0-17-64,0 0-128,0 0 448,0 0-288,17-16 128,0-1-224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3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0 171 640,'34'-34'320,"35"-17"-288,-35 34 192,17 0-128,0-1 608,0 1-416,0 17-32,0-17-160,-34 17-448,17 0 224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4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2240,'59'-40'992,"-52"36"-991,0-1 82,-1 0 0,1 1 0,0 0-1,1 0 1,-1 0 0,1 1 0,-1 0-1,1 1 1,0 0 0,0 0 0,0 1-1,10-1 1,7 1 186,-17 0-192,0 1 0,0 0 0,0 0 0,0 0 0,0 1 0,0 0 0,-1 1 0,1 0 0,0 0 0,-1 1 0,1 0 0,9 5-1,-8-2-17,-1 0 0,0 0-1,0 1 1,0 0-1,11 15 1,31 48 155,-43-61-182,2 5 40,-1 0 1,0 0-1,0 1 1,-2 0-1,0 0 0,-1 1 1,0-1-1,-1 1 1,-1 0-1,0 1 1,0 18-1,-3-16 40,1-15-82,-1 1-1,0-1 0,0 1 1,0-1-1,-1 0 0,1 1 1,-1-1-1,0 0 0,0 1 1,-1-1-1,1 0 0,-1 0 0,0 0 1,0 0-1,-3 4 0,2-4-4,0 0 0,-1 1 0,1-2-1,-1 1 1,0 0 0,0-1 0,0 0 0,-1 0-1,1 0 1,-1 0 0,0-1 0,1 0-1,-10 3 1,3-1 1,0 0-1,-1-1 1,0-1 0,0 0 0,0 0-1,0-1 1,-24-2 0,18 1-8,10 0-24,-1-1-1,1 0 0,0-1 1,0 0-1,0 0 1,0-1-1,0 0 1,0 0-1,-10-7 0,10 6-71,7 4 75,1 0 0,0 0 0,0 0 0,0 0 1,-1 0-1,1 0 0,0 0 0,0 0 0,0 0 0,-1 0 0,1 0 0,0-1 0,0 1 0,0 0 1,0 0-1,-1 0 0,1 0 0,0 0 0,0 0 0,0-1 0,0 1 0,0 0 0,0 0 0,-1 0 1,1 0-1,0-1 0,0 1 0,0 0 0,0 0 0,0 0 0,0-1 0,0 1 0,0 0 0,0 0 1,0 0-1,0-1 0,0 1 0,0 0 0,0 0 0,0 0 0,0-1 0,0 1 0,0 0 0,0 0 1,0 0-1,0-1 0,0 1 0,0 0 0,1 0 0,-1 0 0,0 0 0,0-1 0,0 1 0,0 0 1,0 0-1,1 0 0,0-2-12,-1 0 0,1 0 0,0 1 1,1-1-1,-1 0 0,0 1 0,0-1 0,1 1 1,-1 0-1,0-1 0,3-1 0,0 1-4,1 0 0,-1 1-1,0-1 1,1 1 0,8-2-1,35-8-17,1 5 32,-23 0 9,-20 4-34,0 0 1,1 1-1,-1 0 1,1 0-1,-1 0 1,1 1 0,-1 0-1,1 0 1,-1 1-1,9 1 1,-8 0-35,0 1 0,13 6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3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1312,'0'17'672,"17"-17"0,0 0-384,17-17 192,0 0-320,-17-17 128,35 17-160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3488,'-42'0'1115,"40"0"-1071,1 0 0,-1 0 0,0 0 1,1 0-1,-1 1 0,1-1 0,-1 0 1,1 1-1,-2 0 0,-37 10 239,24-8-122,15-3-139,-1 0 0,0 0-1,0 0 1,0 0 0,0 1 0,0-1-1,0 1 1,1-1 0,-1 1 0,0 0-1,0 0 1,1 0 0,-1 0 0,1 0-1,-1 0 1,1 0 0,-1 0 0,1 1 0,-1-1-1,1 1 1,-2 2 0,-7 11 3,1-3-58,-13 24 1,21-33 28,-1-1-1,1 1 1,0 0-1,0 0 1,0 0-1,0 0 1,1 0-1,-1 0 1,1 0-1,0-1 0,0 1 1,0 0-1,0 0 1,0 0-1,2 5 1,-2-7 6,1 1 0,0 0 0,0 0 0,0-1 0,0 1 0,0-1 0,1 1 0,-1-1 0,0 1 0,1-1 0,-1 0 0,1 0 0,0 1 0,2 0 0,0 0 19,0 0 0,0 0-1,1 0 1,5 1-1,-1-2 23,0 1 1,0-2-1,-1 1 0,1-1 1,0 0-1,0-1 0,11-2 1,-6-1 43,-1-1 0,1 0-1,-2-1 1,1 0 0,0-1 0,11-9 0,-23 15-84,1 0-1,-1 0 1,1-1 0,-1 1 0,1 0 0,-1-1-1,0 0 1,0 1 0,0-1 0,0 0 0,0 1-1,0-1 1,0 0 0,0 0 0,-1 0-1,1 0 1,-1 0 0,1 0 0,-1 0 0,0 0-1,0 0 1,0 0 0,0 0 0,0-2 0,0 1-9,0 2 1,-1-1 1,1 1-1,0-1 1,0 1-1,0 0 1,-1-1-1,1 1 0,-1 0 1,1-1-1,-1 1 1,1 0-1,-1 0 1,0-1-1,0 1 1,1 0-1,-1 0 1,0 0-1,0 0 1,0 0-1,0 0 1,0 0-1,-1 0 0,1 1 1,0-1-1,0 0 1,-1 1-1,1-1 1,0 1-1,-1-1 1,1 1-1,-3-1 1,1 0-6,-17-2-59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3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1472,'0'-17'672,"18"0"-576,-1 0-192,0 0 32,17-1 160,0 1-32,0 0-32,17 17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3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18 222 2400,'-17'17'1088,"51"-17"-960,-17-17 384,17 17-320,34-34 64,0 0-160,0 0 160,18 0-160,-18-17-1216,0 17 576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3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35 2656,'-15'-14'837,"15"14"-829,0-1 0,0 1 0,0 0-1,0 0 1,0 0 0,-1 0 0,1-1 0,0 1 0,0 0-1,0 0 1,-1 0 0,1 0 0,0 0 0,0 0-1,0 0 1,-1 0 0,1 0 0,0 0 0,0 0 0,-1 0-1,1-1 1,0 2 0,0-1 0,0 0 0,-1 0-1,1 0 1,0 0 0,0 0 0,-1 0 0,1 0-1,0 0 1,0 0 0,0 0 0,-1 0 0,1 0 0,0 1-1,0-1 1,0 0 0,0 0 0,-1 0 0,1 0-1,0 1 1,-3 0 16,-1 1 68,1-1 0,-1 1 0,1 0-1,0 0 1,0 0 0,-1 0 0,2 1-1,-1-1 1,0 1 0,0 0 0,-2 3 0,2 2 170,-1 1 1,1-1 0,-3 14-1,5-18-187,-4 30 218,-1-15-213,4-15-69,1 0 0,0 1 0,0-1 0,0 0 0,0 8 1,1-10 7,0 0 0,0 0 0,1 0 1,-1 0-1,1 0 0,-1 0 1,1 0-1,0 0 0,0 0 1,0 0-1,0-1 0,0 1 1,0 0-1,0-1 0,1 1 0,1 1 1,-1-1-5,0 0-1,0-1 1,-1 1 0,1-1 0,0 1 0,0-1-1,0 0 1,1 0 0,-1 0 0,0 0-1,0 0 1,0 0 0,1-1 0,-1 1 0,0-1-1,1 0 1,-1 0 0,3 0 0,3-1 7,0 0 0,0-1-1,-1 0 1,12-4 0,-4 0 20,0 2-8,-6 1-13,1 0 1,-1 0 0,0-1 0,1 0-1,-2 0 1,1-1 0,0-1-1,14-12 1,14-24 127,-23 30-102,3-5 24,-14 13-43,0-1 0,-1 1 0,0-1 1,0 0-1,0 0 0,1-6 0,-2 10-28,-1-1 1,0 1-1,1 0 0,-1 0 0,0 0 1,0-1-1,0 1 0,0 0 0,0 0 1,0 0-1,-1-1 0,1 1 0,0 0 1,-1 0-1,1 0 0,-1 0 0,1 0 1,-1 0-1,1-1 0,-1 1 1,0 1-1,1-1 0,-1 0 0,0 0 1,0 0-1,0 0 0,0 0 0,0 1 1,0-1-1,0 0 0,0 1 0,0-1 1,0 1-1,0-1 0,0 1 0,-2-1 1,-5-3-32,5 2 18,1 0 0,-1 0 0,0 0 1,0 1-1,0 0 0,0-1 0,0 1 0,0 0 1,-1 0-1,1 0 0,0 1 0,0-1 0,-1 1 1,1 0-1,0 0 0,-1 0 0,1 0 0,0 1 1,-6 1-1,3-1-8,1 1 0,-1 0 0,1 0 0,-7 4 0,9-5 14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3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1312,'0'-17'608,"0"0"-544,17 0 384,17-17-288,-17 34-96,17-34 160,0 16-128,17 1 32,-17 0-64,0 0-1376,0 17 704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1472,'0'0'672,"34"0"-576,0-17 320,0 17-256,0-34 128,17 34-160,17-34-1248,1 34 576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35 1888,'-3'0'133,"-5"0"116,1 0 1,0 0-1,-14 3 1,15 4 198,4-3-166,-10 3 229,11-6-465,-1 0 1,0-1-1,1 1 1,-1 0-1,1 0 1,-1 0-1,1 1 1,0-1-1,-1 0 0,1 0 1,0 1-1,-2 1 1,-14 23 289,7-18-191,9-8-141,1 0 1,-1 0-1,1 1 1,-1-1-1,1 0 1,0 1-1,-1-1 1,1 0-1,-1 1 1,1-1-1,0 1 1,0-1-1,-1 0 0,1 1 1,0-1-1,0 1 1,-1-1-1,1 1 1,0-1-1,0 1 1,0-1-1,0 1 1,0-1-1,0 1 1,0-1-1,0 1 0,0 0 1,0-1-1,0 1 1,0-1-1,0 1 1,0 5 37,0-2-11,0-1-1,0 1 0,0-1 1,1 1-1,0 4 1,0-7-22,-1 0 1,1 0 0,-1 0-1,1 0 1,-1 0 0,1 0-1,-1 0 1,1-1 0,0 1-1,0 0 1,-1 0 0,1 0-1,0-1 1,0 1 0,0 0-1,0-1 1,0 1 0,0-1-1,0 1 1,0-1-1,1 1 1,1-1 2,-1 1 0,1-1-1,0 1 1,0-1 0,-1 0 0,1 0-1,0 0 1,-1-1 0,1 1 0,0-1-1,0 1 1,-1-1 0,1 0-1,-1 0 1,5-2 0,5-3 40,-2-1 0,14-10 0,-17 12-23,0 0-1,0 0 1,10-4 0,0 4 11,0-1-16,-4-8-28,-3 2-8,0 3-10,-7 8 29,-1-1 1,0 0 0,0 0-1,0 0 1,1 0-1,2-4 1,-5 5-3,1 0 1,-1-1-1,1 1 0,-1 0 1,0 0-1,0 0 1,1 0-1,-1 0 0,0-1 1,0 1-1,0 0 0,0 0 1,0 0-1,0 0 1,0-1-1,-1 1 0,1 0 1,0 0-1,-1 0 0,1 0 1,-1 0-1,0-2 0,0 2-3,1 0 0,-1 0 0,0 0 0,0 0 0,0 0-1,0 0 1,0 0 0,0 0 0,0 0 0,0 0-1,0 1 1,-1-1 0,1 0 0,0 1 0,0-1 0,-1 1-1,1-1 1,0 1 0,-3-1 0,-26 0-109,21 1 44,8 0 56,-1 0-1,0 0 0,0 0 1,1 0-1,-1 1 1,0-1-1,1 0 0,-1 1 1,0-1-1,1 1 1,-1 0-1,0-1 0,1 1 1,-1 0-1,1 0 1,0 0-1,-1 0 0,1 0 1,0 1-1,-1-1 1,0 2-1,1-2 4,-16 16-6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3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1472,'0'-15'475,"0"13"-351,5 4-56,78 30 1372,-60-24-1191,0 0 0,1-2 1,34 6-1,214 22 434,-240-31-634,326 25 344,-26-27-30,0-13-139,-7 8-200,-201 5-11,-24 2 190,-79 0-139,32 8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3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1664,'0'-17'736,"17"17"-640,0 0 672,-17 17-448,17-17 704,0 0-576,17 0 64,-17 0-320,17 0-96,0 0-64,-16 0 320,-1 0-192,0 0-160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4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19 137 3648,'-14'14'1173,"13"-13"-1153,1-1 1,0 0-1,-1 1 0,1-1 0,0 1 1,-1-1-1,1 1 0,0-1 0,0 1 1,0-1-1,-1 0 0,1 1 0,0-1 1,0 1-1,0-1 0,0 1 0,0-1 1,0 1-1,0 0 0,0-1 0,0 1 1,0-1-1,0 1 0,0-1 0,0 0 1,1 1-1,-1-1 0,0 1 0,0-1 1,1 1-1,-1-1 0,0 1 0,0-1 1,1 0-1,0 1 2,4 3 108,0-1 0,1 0 0,0 0 0,6 1 0,-5-2-34,0-1-1,1 0 0,-1 0 0,1-1 1,14-1-1,7 0 27,46 1 152,134-17 1,-44-18-200,-111 22-70,51-10 38,-3-5 58,-3 5-21,-16-2 5,-26 16 1,-30 3-20,-17 4-133,0 0-1,1 0 1,16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3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1312,'17'0'608,"0"0"-544,0 0 416,0-17-288,17 17 128,0-18-192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5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1408,'0'0'2245,"2"0"-2127,0 0-99,0-1 0,-1 1 0,1 0 0,-1-1 0,1 1 0,-1-1 0,1 1 0,-1-1 0,1 0 1,1-1-1,12-5 219,-9 5-197,0 1 1,0 0 0,0 0 0,0 0 0,0 1-1,0 0 1,11 2 0,-8-1-9,0-1 1,0 0-1,0 0 1,16-3-1,-12 0 6,5-1 28,0 1 0,32-1 0,67 4 312,-116 0-375,1 0 1,0 0-1,0 0 1,-1 0 0,1 0-1,0 0 1,-1 1 0,1-1-1,0 1 1,-1 0 0,1-1-1,0 1 1,-1 0 0,1 0-1,-1 0 1,0 0 0,1 0-1,-1 0 1,2 2 0,-2-2-2,2 2 34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18 1152,'0'-14'363,"0"14"-361,0 0 1,0 0 0,0-1 0,0 1-1,0 0 1,0 0 0,0 0 0,0 0 0,0 0-1,0-1 1,0 1 0,0 0 0,0 0-1,-1 0 1,1 0 0,0 0 0,0-1-1,0 1 1,0 0 0,0 0 0,0 0-1,0 0 1,0 0 0,-1 0 0,1 0 0,0 0-1,0 0 1,0 0 0,0-1 0,0 1-1,0 0 1,-1 0 0,1 0 0,0 0-1,0 0 1,0 0 0,0 0 0,0 0-1,-1 0 1,1 0 0,0 0 0,0 0 0,0 0-1,0 0 1,0 0 0,-1 0 0,1 0-1,0 1 1,0-1 0,0 0 0,0 0-1,0 0 1,-1 0 0,-41 0 1080,33 3-454,-59 31 534,57-28-1027,0 0 1,1 1 0,-1 0-1,1 1 1,1 0 0,0 0 0,0 1-1,1 1 1,0-1 0,-10 15-1,-26 50 807,-36 80-1,51-95-539,9-16-250,2 0 0,1 1 0,3 0 0,1 2 0,-7 58 0,13-68-34,2 1 1,2-1-1,1 1 1,4 56-1,0-82-68,1 19 214,9 31 0,0-27-67,-12-31-182,1 0 0,0 0 1,0 0-1,0 0 1,0 0-1,0-1 0,2 4 1,-2-5-11,0 0-1,1 0 1,-1 0 0,0 0 0,1-1-1,-1 1 1,1 0 0,-1-1 0,1 1 0,-1-1-1,3 1 1,2 1-4,14 10-39,-19-12 33,1 1 1,-1-1-1,1 1 0,-1-1 0,1 0 1,-1 0-1,1 0 0,0 0 0,1 0 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1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1472,'0'17'672,"18"17"-576,-18 0 1280,0-17-768,0 34 480,0 0-640,0 17 96,0-16-320,-18 16 128,18-34-192,0 0 416,0 0-320,0-17 128,-17-34-3104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2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2976,'51'0'1344,"0"0"-1152,-16 0 1216,-1 0-800,0 0 480,0 0-640,0 0-64,0 0-224,0 0-96,0 0-32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2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3648,'-17'34'1664,"-17"17"-1472,17-17 832,17 0-608,-17 34-96,0 0-192,0 1 32,0-18-96,17 0-96,0 0 0,17-17-3360,0-17 1856</inkml:trace>
  <inkml:trace contextRef="#ctx0" brushRef="#br0" timeOffset="1">717 69 2656,'0'4'145,"0"0"0,0 1 0,0-1 0,1 0 0,-1 1 0,1-1 1,0 0-1,3 5 0,3 19-96,-5-4 76,-1 38 1,-1-26 49,-3 13 464,-12 63 0,1-9 115,12-69-560,-1-3 75,-11 61-1,10-79-236,0 7 112,-1-1-1,-1 0 1,-1 0-1,-11 20 1,16-33-109,-1-1 1,-1 0-1,1 0 1,-1-1-1,0 1 1,0-1-1,0 0 1,-1 0-1,0 0 1,1 0-1,-1-1 1,0 0-1,-1 0 0,1 0 1,0-1-1,-1 0 1,0 0-1,-10 2 1,10-2-29,-1-1-1,1 0 1,-1 0 0,0-1 0,1 0-1,-1 0 1,1-1 0,-1 0 0,0 0 0,-12-4-1,-29-20 0,33 18-15,9 4-74,0 0 0,0 0 0,-9-7-1,8 4-220,1 0 0,1 0 0,-1-1 0,-7-13 0,-21-31-810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3712,'51'-51'1696,"-34"51"-1472,0-17 1152,1 17-1344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2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20 717 480,'-15'29'165,"15"-29"-163,0 0 0,0 1 0,0-1 0,-1 0 0,1 1 0,0-1 0,0 0-1,0 1 1,0-1 0,0 0 0,-1 1 0,1-1 0,0 0 0,0 1 0,0-1 0,0 1-1,0-1 1,0 0 0,0 1 0,0-1 0,1 0 0,-1 1 0,0-1 0,0 1 0,0-1 0,0 0-1,0 1 1,1-1 0,-1 0 0,0 1 0,12 22 30,-12-22-23,1 0 0,-1 1 0,1-1-1,-1 0 1,1 0 0,0 0 0,-1 0 0,1 0 0,0 0 0,0 0 0,0 0-1,0 0 1,0 0 0,0 0 0,1 0 0,2 2 174,-1 2 1124,-3 5-189,0-15 747,1 2-1657,-2 0-1,1 0 1,0 0 0,-1 0 0,1 1-1,-2-6 1,-1 3-142,1-1 0,0 0 0,0 0 1,0 0-1,1 0 0,-2-10 0,1-1 26,-1 1-28,-1-9 113,0-1 1,1-26 0,2 10-33,0 20-117,1 0 0,1 1 0,0-1 0,2 0 0,1 1 0,8-31 0,-4 28-50,1 0 0,1 1-1,1 0 1,20-31-1,17-3-35,-36 42 42,-2 3-16,22-21 0,-11 17 12,1 2 1,1 0-1,0 1 1,1 1-1,28-10 0,-46 19 50,1 0 0,0 1 0,0 0 0,0 0 0,1 0 0,-1 1 0,15-1 0,-20 2-23,-1 0 0,1 0 0,0 0 0,0 0-1,-1 0 1,1 1 0,0-1 0,-1 0-1,1 1 1,0-1 0,-1 1 0,1 0-1,1 1 1,-2-1 3,0 0 1,0 0-1,0 0 0,0 1 0,0-1 0,-1 0 0,1 1 0,-1-1 1,1 1-1,-1-1 0,1 3 0,2 4 29,0 1-8,-3-8-16,1 0 0,-1 0-1,1 0 1,-1 0 0,0 0 0,0 0 0,1 0 0,-1 0-1,0 0 1,0 0 0,0 0 0,0 0 0,0 0-1,0 0 1,0 0 0,-1 0 0,1 0 0,0 0-1,-1 0 1,1 0 0,0 0 0,-1-1 0,1 1 0,-1 0-1,0 0 1,0 1 0,1-1-8,-2 1 19,0 1 0,0 0 0,0 0-1,0-1 1,0 1 0,-1-1 0,1 1 0,-1-1 0,1 0 0,-4 2 0,-33 16 298,3-1-176,34-17-149,-1 0-1,0-1 1,0 1-1,0 0 1,0-1 0,0 0-1,0 1 1,0-1-1,0-1 1,0 1-1,-1 0 1,1-1 0,0 1-1,-6-1 1,-5 2-41,13-1 38,1-1 0,0 0 1,0 0-1,-1 0 0,1 0 0,0 0 0,0 1 0,0-1 1,-1 0-1,1 0 0,0 0 0,0 1 0,0-1 0,-1 0 1,1 0-1,0 1 0,0-1 0,0 0 0,0 0 1,0 1-1,0-1 0,-1 0 0,1 1 0,0-1 0,1 1-1,-1-1-1,0 1 0,0-1 0,1 1 1,-1-1-1,0 1 0,1-1 1,-1 1-1,1-1 0,-1 1 0,1-1 1,-1 0-1,1 1 0,-1-1 1,1 0-1,-1 1 0,1-1 0,-1 0 1,1 0-1,0 1 0,-1-1 1,1 0-1,-1 0 0,1 0 0,0 0 1,-1 0-1,1 0 0,-1 0 0,1 0 1,0 0-1,1 0 1,0 0 0,0 0-1,-1 0 1,1 1 0,0-1 0,-1 1-1,1-1 1,0 1 0,-1 0 0,1-1 0,-1 1-1,2 1 1,11 5-44,0-4-47,-11-2 77,-1-1 0,1 1 0,-1 0 0,1-1 0,-1 1 0,1 0 0,-1 0 0,0 0 0,0 1-1,0-1 1,1 1 0,-1-1 0,2 3 0,9 8-51,-9-9 52,0 0 1,-1 0-1,1 1 1,-1 0-1,0-1 1,0 1-1,0 0 1,0 0-1,2 6 1,-3-2 32,-1 1 0,0-1 1,-1 0-1,0 1 0,0-1 1,-1 1-1,-2 11 0,0-13 58,0-1-1,0 1 0,-1-1 1,-7 10-1,4-6-12,5-8-42,0 1 0,0 0 1,0-1-1,0 1 0,0-1 1,0 0-1,-1 1 1,1-1-1,-1 0 0,0-1 1,1 1-1,-1 0 0,-4 1 1,1-2-116,0 1 0,0-1 1,0-1-1,0 1 1,-10-2-1,13 1 36,2 1-98,-1-1 1,1 0 0,-1-1-1,1 1 1,-1 0-1,1 0 1,-1-1 0,1 1-1,-3-1 1,-13-14-994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2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2144,'0'0'699,"0"2"-417,0 98 3894,0-98-4144,0-1-1,0 1 0,0 0 1,1-1-1,-1 1 1,1 0-1,-1-1 1,1 1-1,0 0 1,-1-1-1,1 1 1,1 1-1,5 11 77,-4 0-61,-2-11-25,-1-1 0,1 1 1,0-1-1,-1 1 0,1-1 0,0 0 0,2 4 1,-2-5-8,0 0 1,0 0-1,0 0 1,0 0-1,0 0 1,0-1-1,0 1 1,0 0-1,0-1 1,0 1-1,0-1 1,0 1-1,1-1 1,-1 0-1,0 1 1,0-1-1,1 0 1,-1 0-1,0 0 1,0 0-1,2 0 1,5 0 165,-6 1-136,0-1-1,1 0 1,-1 0 0,0 0 0,1-1 0,-1 1 0,0 0-1,1-1 1,2-1 0,12-9-34,-11 8 8,0 1 1,-1-2 0,1 1-1,-1 0 1,0-1-1,0 0 1,0 0-1,6-9 1,6-4 76,14-11 170,1 5-106,5-25-69,-28 38-179,-8 8 73,0 0 1,1 0-1,0 1 1,-1-1-1,1 0 0,0 1 1,0-1-1,0 1 1,0 0-1,0-1 0,0 1 1,0 0-1,0 0 1,0 1-1,1-1 0,-1 0 1,0 1-1,1-1 1,-1 1-1,4 0 0,-2 0-9,-3-1-22,0 1-1,0 0 1,1 0-1,-1 0 1,0 0-1,0 0 1,0 0-1,0 0 1,0 0 0,0 1-1,0-1 1,0 0-1,0 1 1,0-1-1,0 1 1,0-1-1,0 1 1,0-1-1,0 1 1,0 0 0,-1-1-1,1 1 1,0 0-1,0 0 1,-1-1-1,1 1 1,0 0-1,-1 0 1,1 0-1,-1 0 1,1 0 0,0 2-1,13 14-838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2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4064,'0'-17'2080,"18"34"-1056,-1-17-608,17 0 256,0 0-384,34 17 96,0-17-224,0 0 64,-17 17-128,1-17 160,-1 0-160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4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2240,'5'-1'259,"1"0"-23,15 9 261,98 37-166,-107-40-304,0 1 0,-1 0 1,1 1-1,-1 0 0,-1 0 1,18 16-1,1 2-5,-26-23-26,40 35-80,-39-33 78,0 0 1,0 1-1,0-1 0,-1 1 1,0 0-1,0 0 0,3 6 1,2 26 69,-3-19 12,-2-10-11,-1 0 0,0 1-1,0-1 1,0 12 0,-2-17-16,0 0 0,-1 0 0,1 0 1,-1 0-1,1 0 0,-1 0 0,0 0 0,0-1 0,0 1 1,0 0-1,-1 0 0,1-1 0,-1 1 0,0-1 0,1 1 1,-1-1-1,-2 2 0,-5 4 75,0-2 0,0 1 0,0-1-1,-1 0 1,0-1 0,-19 8 0,6-4 106,-1-2 0,-26 6 0,44-12-197,0 0 1,0 0-1,0 0 0,0-1 1,0 0-1,0 0 0,0-1 1,0 0-1,0 0 0,0 0 1,1 0-1,-1-1 0,0 0 1,1 0-1,-10-5 0,14 6-34,0 0-1,0 0 0,0 0 1,0 1-1,1-1 0,-1 0 0,0 0 1,0 0-1,0 0 0,1 0 1,-1 0-1,1-1 0,-1 1 0,1 0 1,-1 0-1,1 0 0,-1-1 1,1 1-1,0 0 0,0 0 0,0-1 1,0 1-1,0 0 0,0 0 1,0-1-1,0 1 0,0 0 0,1 0 1,-1-1-1,0 1 0,1 0 1,-1 0-1,1 0 0,-1-1 0,1 1 1,0 0-1,-1 0 0,3-1 1,1-4-39,0 1 1,1-1-1,0 1 0,0 0 1,9-6-1,1 0 43,2 1-1,-1 0 1,1 2-1,0-1 1,30-8-1,-23 8-17,-1 0-11,22-7-54,-1 9 26,-22 5 38,34-9 11,7 5 74,-28 0 67,-19 3-52,0 1 1,22-1 0,61 3 219,-88 0-264,-1 1 1,0 1-1,19 5 1,-24-5-47,1-1 1,-1 1-1,1-1 1,0 0-1,-1-1 1,1 1-1,0-1 1,-1 0-1,1 0 1,0-1-1,9-2 1,5-8-1217,-19 10 1134,1 1-1,-1-1 0,1 1 0,-1-1 0,1 1 0,-1 0 0,1 0 0,-1 0 0,3 0 0,-4 0 88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1091 1408,'0'29'448,"1"-29"-441,-1 0 0,0 1 0,0-1 0,0 0 0,0 1 0,0-1 0,0 1 0,0-1 0,0 0 0,0 1 0,0-1 0,-1 0 0,1 1 0,0-1 0,0 0 0,0 1 0,0-1-1,0 0 1,-1 0 0,1 1 0,0-1 0,0 0 0,-1 1 0,1-1 0,0 0 0,-2 2 44,1-1 1,0 1-1,-1-1 0,1 1 0,0-1 0,0 1 1,0 0-1,0 0 0,1-1 0,-1 1 0,0 0 1,1 0-1,-1 0 0,0 3 0,1-2 472,0-1 336,1-1-845,-1-1 1,0 0 0,0 0 0,0 0 0,0 1 0,0-1-1,0 0 1,0 0 0,0 0 0,0 1 0,0-1 0,0 0-1,0 0 1,0 1 0,0-1 0,0 0 0,0 0 0,0 1-1,0-1 1,0 0 0,0 0 0,0 0 0,0 1 0,0-1-1,-1 0 1,1 0 0,0 0 0,0 1 0,0-1 0,0 0-1,0 0 1,-1 0 0,1 0 0,0 1 0,0-1 0,0 0-1,-1 0 1,1 0 0,0 0 0,0 0 0,0 0 0,-1 0-1,1 0 1,-16-13 820,15 12-811,0 0 11,-1 0 0,1-1-1,0 1 1,0 0 0,0-1 0,0 1 0,0-1 0,0 1-1,1-1 1,-1 1 0,0-1 0,1 0 0,-1 1 0,1-1-1,0 0 1,-1 1 0,1-1 0,0 0 0,0-2-1,0-23 244,-1 7-111,1 0 0,4-27 0,8 4-23,-8 5-94,-1 15-42,0 1 0,9-31 1,19-62-135,21-68 150,-31 124 19,2-7-14,35-68 1,41-48-190,-94 173 193,0 0 1,0 0-1,1 0 1,0 1-1,1 0 1,11-11-1,-17 17-22,1 1 0,0-1 0,-1 0 0,1 1 0,0-1 0,0 1 0,0 0 0,0 0 0,0 0 0,1 0 0,-1 0 0,0 0-1,0 0 1,1 1 0,4-1 0,-5 1 2,0 0-1,0 0 1,0 1 0,0-1-1,0 1 1,0 0 0,0-1-1,0 1 1,0 0-1,0 0 1,-1 0 0,1 1-1,0-1 1,-1 0 0,1 1-1,2 1 1,-1 2 43,1-1-1,-1 0 1,1 1 0,-1 0 0,-1 0-1,4 7 1,-5-10-36,0 1 0,0 0 1,0 0-1,0-1 0,0 1 0,-1 0 0,1 0 0,-1 0 0,0-1 0,0 1 0,0 0 1,0 0-1,-1 4 0,-2-1 20,0 0 1,0 0-1,0-1 0,-6 8 1,1-1 39,0-1-10,3-5-83,4-4 5,0-1-1,-1 1 1,1 0-1,-1-1 1,1 1 0,-1-1-1,0 1 1,1-1-1,-1 0 1,0 0 0,0 0-1,0 0 1,0 0 0,0 0-1,0 0 1,0-1-1,0 1 1,0-1 0,-1 0-1,1 1 1,-3-1-1,0 0-119,1 0-1,0 1 1,-1 0-1,1 0 1,0 0-1,0 0 1,0 1-1,0 0 1,-7 3-1,9-4 6,-1 0 1,1-1-1,-1 1 0,1-1 0,-1 0 0,1 0 0,-1 0 1,-4 0-1,3 0 7,2 0-6,4 3 41,2 1 41,0 1 3,0-1-1,0-1 0,0 1 0,7 4 0,-6-5 1,0-1-1,0 1 1,0 0 0,-1 1-1,1-1 1,-1 1 0,0 0 0,0 0-1,0 0 1,-1 0 0,6 10 0,5 5-23,-1-3 42,-7-9 16,-1-1-1,0 1 1,0 0 0,-1 0-1,7 14 1,20 59 40,-30-77 24,0 0 1,0 1 0,-1-1 0,1 1 0,-1-1 0,0 1-1,0-1 1,0 0 0,0 1 0,-1-1 0,1 1 0,-1-1 0,-1 4-1,1-6-51,1 0 0,-1 0 0,1 0 0,-1 0 0,1 1 0,-1-1 0,0 0 0,0-1 0,1 1 0,-1 0 0,0 0-1,0 0 1,0 0 0,0-1 0,0 1 0,0 0 0,0-1 0,0 1 0,-1-1 0,1 1 0,0-1 0,-2 1-1,-3 0 38,1-1 0,0 1 0,0-1 0,-7-1-1,1 1 61,5 0-71,0 0-1,0-1 1,0 1 0,0-1 0,-10-3-1,13 3-66,0-1-1,0 1 1,0-1-1,0 1 0,1-1 1,-1 0-1,0 0 0,1 0 1,-1 0-1,1-1 1,0 1-1,0-1 0,-3-3 1,-12-28-1751,0-15 474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2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3328,'14'0'1061,"-14"0"-1053,0 0-1,0 0 1,0 0-1,0 0 1,1 0-1,-1 0 1,0 0-1,0 0 1,0 0-1,0 0 1,0 0-1,0 0 1,0 0-1,0 0 0,0 0 1,1 0-1,-1 0 1,0 0-1,0 0 1,0 0-1,0 0 1,0 0-1,0 0 1,0 0-1,0 0 1,0 0-1,0 0 1,1 1-1,-1-1 1,0 0-1,0 0 1,0 0-1,0 0 1,0 0-1,0 0 1,0 0-1,0 0 1,0 0-1,0 0 1,0 0-1,0 1 1,0-1-1,0 0 1,0 0-1,0 0 1,0 0-1,0 0 0,0 0 1,0 0-1,0 0 1,0 0-1,0 1 1,0-1-1,0 0 1,0 0-1,0 0 1,0 11 312,3-5 346,0-1-571,1-1 0,-1 1 0,0 0 0,0 1 0,0-1 0,-1 0-1,0 1 1,0-1 0,0 1 0,-1 0 0,0-1 0,0 1 0,0 8-1,-2-1-12,1-9-63,0 0 0,-1 0-1,1 0 1,1 0 0,-1-1 0,1 1 0,-1 0-1,3 5 1,-2-4-14,0-4 11,0 1 0,0 0 1,-1 0-1,1 0 0,-1 0 0,1 0 1,-1 0-1,0 0 0,0 0 1,0 0-1,0 0 0,0 0 0,0 0 1,0 0-1,-1-1 0,1 1 0,-1 0 1,0 0-1,1 0 0,-1 0 0,-1 2 1,1-1 19,0 0 1,0 1-1,0-1 1,1 1-1,0-1 1,-1 1 0,1-1-1,1 1 1,-1 3-1,1 6 185,2-13-397,111 0-1466,-78 0 794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2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2240,'0'156'3509,"-11"-90"-3280,11-64-225,0 1 0,1 0 0,-1-1 0,1 1 0,-1-1 0,3 5 0,-2-4 6,0 0 0,0 0 0,0 1-1,0-1 1,-1 0 0,1 7-1,-1 21 610,0-28-267,0-6-69,0 0-216,0 1-56,1 0 0,-1 0 1,0 0-1,0 0 1,0 0-1,-1 0 0,1 0 1,0 0-1,-1 0 0,-1-3 1,-5 0 3,7 5-17,-1 0-1,1-1 1,-1 1 0,1 0 0,-1-1 0,1 1 0,0 0 0,-1-1 0,1 1-1,-1 0 1,1-1 0,0 1 0,-1-1 0,1 1 0,0-1 0,0 1-1,-1-1 1,1 1 0,0-1 0,0 1 0,0-1 0,0 1 0,0-1 0,0 1-1,0-1 1,0 1 0,0-1 0,0 1 0,0-1 0,0 0 0,0 0-1,0-3 1,0 1 0,-1 0 0,1-1 0,-1 1 0,0 0 0,0-1 0,-2-2 0,-1-12 34,8 4-10,0 5-22,0-5-16,-3 10 11,0-1 1,1 1-1,-1 0 0,1 0 1,0 0-1,0 0 0,3-4 0,0 0 21,-4 6-7,0 0 1,1 0 0,-1 0-1,1 0 1,0 0-1,-1 0 1,1 0-1,0 1 1,0-1 0,0 1-1,0-1 1,1 1-1,3-2 1,-1 0-13,2-1-5,1 0 1,-1 1-1,1 0 1,0 0-1,15-3 1,-9 11-14,-6-1-44,-3-3-10,-1-1-1,1 1 0,0-1 1,8 0-1,21 0-196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3:2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2304,'14'-28'752,"-14"28"-744,0-1 1,0 1 0,0 0-1,0 0 1,0 0-1,0-1 1,1 1-1,-1 0 1,0 0-1,0-1 1,0 1-1,0 0 1,0 0-1,0 0 1,0-1-1,1 1 1,-1 0 0,0 0-1,0 0 1,0 0-1,1-1 1,-1 1-1,0 0 1,0 0-1,0 0 1,1 0-1,-1 0 1,0 0-1,0 0 1,0-1-1,1 1 1,-1 0 0,0 0-1,1 0 1,0 0 11,-1 0 1,1 0-1,0 0 1,0 0 0,-1 0-1,1 0 1,0 0 0,0 0-1,-1-1 1,1 1-1,0 0 1,-1 0 0,1-1-1,0 0 1,3-3 325,-4 4-331,0 0 0,1 0 1,-1 0-1,0-1 0,0 1 0,0 0 1,0 0-1,0 0 0,0 0 0,0 0 0,0-1 1,0 1-1,1 0 0,-1 0 0,0 0 1,0 0-1,0 0 0,0 0 0,0 0 0,1 0 1,-1 0-1,0 0 0,0 0 0,0 0 1,0-1-1,0 1 0,1 0 0,-1 0 0,0 0 1,0 0-1,0 0 0,0 0 0,1 1 1,-1-1-1,0 0 0,0 0 0,0 0 0,0 0 1,0 0-1,1 0 0,-1 0 0,0 0 1,0 0-1,0 0 0,0 0 0,0 0 0,0 1 1,1-1-1,-1 0 0,0 0 0,9 5 223,5-2 306,-13-3-534,-1 0 1,0 0 0,0 0-1,1 0 1,-1 0 0,0 1-1,0-1 1,1 0 0,-1 0-1,0 0 1,0 0 0,0 0-1,1 0 1,-1 0 0,0 1-1,0-1 1,0 0 0,1 0-1,-1 0 1,0 0 0,0 1-1,0-1 1,0 0 0,0 0-1,0 0 1,1 1 0,-1-1-1,0 0 1,0 0 0,0 1-1,0-1 1,0 0 0,0 0-1,0 1 1,3 3 101,-2-2-77,0 0 0,0-1-1,0 1 1,0 0 0,0 0-1,0 0 1,0 0 0,-1 0-1,1 0 1,-1 1 0,1-1-1,-1 0 1,0 0 0,0 0-1,0 0 1,0 1 0,0-1-1,0 0 1,-2 3-1,1 1 32,-2 1 8,0 1 1,1-1-1,1 1 0,-1 0 1,0 14-1,2 117 300,0-138-364,0 1 0,0 0-1,0-1 1,0 1 0,0-1 0,0 1 0,0-1 0,1 1 0,-1 0 0,1-1 0,-1 1-1,1-1 1,-1 0 0,2 3 0,0-4 5,-1 1 0,1 0 0,-1 0 0,1 0 0,-1-1 0,1 1 0,0-1 1,-1 1-1,1-1 0,0 0 0,0 0 0,-1 1 0,1-1 0,0 0 0,2-1 0,-2 1-9,0 0 0,0 0 0,-1 0 0,1-1 0,0 1-1,0-1 1,-1 1 0,1-1 0,0 0 0,-1 1 0,1-1 0,-1 0 0,1 0 0,-1 0 0,3-2-1,4-3-302,24-11-1596,2 0 480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5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0 992,'0'0'1317,"0"3"-810,0 9-150,3-7 43,-2-3-378,0-1-1,1 0 0,-1 0 1,0 0-1,1 0 0,-1 0 1,1-1-1,0 1 0,-1 0 1,1-1-1,0 1 0,2 0 1,19 1 89,-1-1 1,26-1-1,-10 0-51,226 0 164,9 0 32,-272-1-244,-1 1-1,0 0 1,1 0-1,-1 0 1,0 0-1,1 0 1,-1 0-1,0 0 1,1 0-1,-1 0 1,0 1-1,1-1 1,-1 0-1,0 0 0,1 0 1,-1 0-1,0 0 1,1 0-1,-1 1 1,0-1-1,0 0 1,1 0-1,-1 1 1,0-1-1,1 0 1,4 8 133,-7-3-47,-18-3 27,0-2-45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5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1995 1 1728,'28'14'560,"-27"-13"-544,0-1 1,0 1-1,0-1 0,0 0 1,0 1-1,0-1 1,1 0-1,-1 0 0,0 0 1,0 0-1,0 0 0,0 0 1,2 0-1,187 0 1590,166 0 569,-408 0-2724,44 0-105,0 0 0,-15 3 0,21-3 533,0 1 0,0 0 0,0-1 0,1 1 0,-1 0 0,0 0 0,1 0 0,-1 0 1,0 1-1,1-1 0,-3 3 0</inkml:trace>
  <inkml:trace contextRef="#ctx0" brushRef="#br0" timeOffset="1">0 18 1248,'0'0'544,"0"17"-288,17-17-192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5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1245 736,'0'-51'1547,"0"-102"-358,-1 132-1111,-6-42 1,3 41 5,-1-45 0,5 46-9,3-21 0,8-15 5,-6 16-55,10-54-2,1 14-70,10-41-124,-19 97 119,1 0 0,20-43 0,-1 10 183,15-28 48,-36 74-159,1 0 1,1 0-1,0 1 0,14-14 0,0 7 46,-10 10-31,19-20 35,-29 26-67,-1 0 1,1 1 0,0-1 0,0 0 0,0 1-1,0 0 1,0-1 0,0 1 0,0 0 0,1 0 0,-1 0-1,0 0 1,1 1 0,-1-1 0,0 1 0,1-1-1,-1 1 1,1 0 0,-1 0 0,4 0 0,-4 0 1,2 0 9,-1 0 1,0 0-1,1 1 1,-1-1-1,0 1 1,1 0-1,-1 0 1,0 0-1,0 0 1,0 1-1,4 2 1,-2-2 19,-4-2-25,0 1 1,-1-1-1,1 0 0,-1 0 1,1 1-1,-1-1 1,0 0-1,1 1 0,-1-1 1,1 0-1,-1 1 1,0-1-1,1 1 0,-1-1 1,1 0-1,-1 1 1,0-1-1,0 1 0,1-1 1,-1 2-1,1 0 4,0 0 0,0 0 0,0 1 0,-1-1 0,1 1 0,-1-1 0,1 0-1,-1 1 1,0-1 0,0 3 0,-6 29 144,3-22-88,0 0 0,-1 0 0,-1 0 0,0-1 0,0 0 0,-14 21 0,6-12 2,3-4-23,0-1 0,-18 20 0,23-29-19,0-1 0,-1 0 0,1 0 0,-1 0 0,0-1 0,0 0 1,-1 0-1,-12 6 0,15-9-35,1 0 1,0 0 0,0 0-1,1 0 1,-1 0 0,0 1-1,0-1 1,1 1 0,-1 0-1,-3 2 1,4-1-214,2-2 13,1 0 181,0 1 0,0-1 0,0 0 0,0 0 0,0 0 0,0 0 0,0 0 0,0 0 0,0 0 0,1-1-1,-1 1 1,1 0 0,3 2-24,21 11-92,-17-9 95,1 0 1,10 8 0,48 49-72,-37-39 250,-27-19-14,0 0 0,-1 0 0,0 1 0,1-1 0,-2 1 0,1 0 1,0 0-1,-1 0 0,0 0 0,0 0 0,-1 0 0,0 1 0,1-1 0,-1 8 0,-1-11-64,0-1 0,0 1 0,0 0 0,0 0 0,-1 0 0,1-1 0,-1 1 0,1 0 0,-1 0-1,0-1 1,0 1 0,1-1 0,-1 1 0,0-1 0,-1 1 0,-1 1 0,0 0-7,0 0 1,0-1-1,-1 1 1,1-1-1,-5 2 1,-4 3 86,8-5-101,0 1 0,0-1 0,0 0 0,-1-1 0,1 1 0,-1-1 0,1 1 0,-1-1 0,1-1 0,-1 1 0,1-1 0,-1 1 0,0-1 0,-5-1 0,-3 1 0,11 0-39,1 0 0,0 0-1,-1 0 1,1 0 0,-1 0-1,1 0 1,0-1 0,-1 1-1,1 0 1,0-1 0,-1 1-1,1-1 1,0 1 0,0-1-1,-1 0 1,1 0 0,0 1-1,0-1 1,0 0 0,0 0-1,0 0 1,0 0 0,0 0-1,0 0 1,-1-3 0,1 1-145,0 0 1,1 0-1,-1 0 1,0 0-1,1 0 1,0-1-1,0 1 1,0-3-1,0 5 136,0-18-946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0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3136,'-14'14'1029,"14"-13"-1010,-1 0 0,1-1 0,0 1 0,-1 0 0,1-1 0,0 1 1,-1 0-1,1 0 0,0-1 0,0 1 0,0 0 0,0 0 0,-1-1 0,1 1 0,0 0 0,0 0 0,1 0 0,-1-1 0,0 1 0,0 1 0,0 18 149,-1 0-1,-1 0 1,-1-1-1,-8 27 1,-1-4 96,-2 3 108,-8 50-1,19-42-186,4-42-131,-2 0 0,-2 17 0,3-24-27,-6 30 200,6-32-204,0 1 0,1-1 0,-1 0 1,0 1-1,1-1 0,-1 0 0,1 0 0,0 1 0,1 3 0,1 2 425,-3 1-158,0-26 28,0-34-120,0-97-188,0 139-60,1 0 0,0 0 0,0 0 0,0 0-1,1 1 1,1-1 0,0 1 0,0-1-1,0 1 1,1 0 0,8-14 0,-9 19 16,-1 0 0,1 0 0,-1 1 0,1-1 0,0 0 0,0 1 0,0 0 1,1 0-1,-1 0 0,0 0 0,1 0 0,-1 1 0,7-3 0,-8 3 38,1 1 0,-1-1 1,1 0-1,0 1 0,-1-1 0,1 1 0,0 0 0,-1 0 1,1 0-1,0 0 0,-1 0 0,1 0 0,0 1 1,-1 0-1,1-1 0,-1 1 0,1 0 0,-1 0 0,4 2 1,13 5 60,12-3 42,3 7 117,0-7-53,0 7 15,-3-6-100,-11 5-145,-18-11 52,-1 1 0,1-1 0,-1 1 0,1-1 0,-1 0 0,1 1 1,-1-1-1,1 0 0,1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0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1248,'-14'0'389,"14"0"-382,-1 0-1,1 0 1,-1 0-1,1 0 1,0 0-1,-1 1 1,1-1-1,-1 0 1,1 0-1,0 0 1,-1 1-1,1-1 1,-1 0-1,1 0 1,0 1-1,-1-1 1,1 0-1,0 1 1,0-1-1,-1 0 1,1 1-1,0 0 1,-15 15 302,-16 27 0,26-36-215,0-1-1,0 1 1,-9 7-1,-5 6-8,6-2-4,-16 32 0,0-1 34,14-26-31,10-14-53,-1-1 0,0 0 1,0 0-1,-7 7 0,11-14 2,1 1 1,0-1-1,-1 1 0,1-1 0,-1 0 1,0 0-1,1 0 0,-1 0 1,0 0-1,0 0 0,1 0 0,-1 0 1,0-1-1,0 1 0,0-1 0,-3 1 1,0 2 270,-7 8-96,10-8-80,2 4-48,1 1 0,0-1 0,0 1 0,1-1 0,0 1 0,3 6 0,-3-8-59,-1-2 2,0 0 0,0-1-1,1 1 1,0-1 0,-1 1 0,1-1 0,0 0 0,1 1 0,3 3 0,4 5 20,1 11 47,-5-15-8,1-1 0,12 13 0,-2-4 264,14 16-36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0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2080,'0'0'667,"-3"0"-411,-11 0-158,9-1-36,1 1 0,-1 0 0,1 0 0,-1 1 0,1-1 0,-1 1 0,1 0 0,0 0 1,-1 0-1,1 1 0,0-1 0,0 1 0,0 0 0,-6 4 0,-12 7-152,-26 11 0,19-10 46,-10 2 75,33-14-1,0 0 1,0 0-1,0 1 1,0 0-1,0 0 1,1 0-1,-1 1 1,1 0-1,-7 5 1,10-7 33,0 0 0,0 0 0,0-1 0,0 0 0,0 1 1,-1-1-1,1 0 0,0 0 0,-1 0 0,1 0 0,-6 0 0,-5 3 148,12-3-199,1-1 0,-1 1 1,1-1-1,-1 1 0,1-1 0,-1 1 0,1-1 0,0 1 0,-1 0 0,1-1 1,0 1-1,-1 0 0,1-1 0,0 1 0,0 0 0,0-1 0,0 1 0,0 0 1,0-1-1,0 1 0,0 0 0,0 0 0,0-1 0,0 1 0,0 0 1,-1 10 75,1-7-57,0 0-1,0 0 1,0 0-1,0 0 1,0-1-1,1 1 1,-1 0-1,3 6 1,0-3 29,1 1 1,1-1-1,-1 0 0,1 0 1,0 0-1,11 11 0,-2-4 175,29 24 0,-34-32-188,0 0 0,0-1 0,0-1 0,1 1-1,16 4 1,22 10 76,-41-16-86,0 1 0,-1 0 0,1 0 1,-1 0-1,12 11 0,-1 0 111,-10-12-99,-6-3-42,-1 0 1,1 0 0,-1 0 0,1 0 0,-1 0 0,1 1 0,-1-1 0,1 0 0,-1 0 0,1 1 0,-1-1 0,1 0 0,-1 1 0,0-1 0,1 0 0,-1 1 0,0-1 0,1 1 0,-1-1 0,0 1-1,1-1 1,-1 0 0,0 1 0,0-1 0,0 1 0,1-1 0,-1 1 0,0-1 0,0 1 0,0-1 0,0 1 0,0 0 0,0-1 0,0 1 0,0-1 0,0 1 0,0-1 0,0 1 0,-1-1-1,1 1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4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1056,'-14'14'357,"25"-9"27,-10-2-159,0 0 0,0 0 0,-1 0 0,1 0 0,-1 1-1,0-1 1,1 0 0,-2 0 0,1 0 0,-1 3 0,1 9 69,0 101 1322,0-109-1524,1 1-1,0-1 1,0 0 0,1 0-1,2 8 1,1 2 9,0 3-14,-5-15-69,1 1-1,1-1 1,-1 0 0,1 0 0,0 0 0,0 0-1,3 5 1,9 10 137,-10-13-106,0 0 84,9-2 35,-11-5-150,6 3 33,-7-2-95,1 0-1,-1-1 0,1 1 0,0-1 0,-1 1 1,1-1-1,-1 0 0,1 0 0,0 1 1,-1-1-1,1 0 0,0-1 0,-1 1 1,1 0-1,-1 0 0,1-1 0,0 1 0,-1-1 1,1 1-1,-1-1 0,1 0 0,-1 1 1,1-1-1,-1 0 0,0 0 0,2-1 0,28-15-749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0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1152,'0'0'512,"17"0"-416,-17 17 1568,-17 17-96,17 0-896,-17 17 320,17 0-608,-17 18 288,0-18-384,17 17 0,0-34-192,-17 0 160,17 0-160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0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4384,'-51'0'2016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1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70 992,'1'-5'65,"0"0"-1,0 0 1,0 0 0,1 0 0,-1 0-1,1 0 1,3-5 0,-4 9-66,2-5 81,-1 4 54,10-10 298,-7 9-208,10 3-227,-9-1 3,1 1 1,0 0-1,10 2 1,-15-2 4,0 1 0,0-1 0,-1 1 0,1-1 0,0 1 0,0 0 0,0 0 0,0 0 0,-1 0 0,1 0 1,-1 0-1,1 0 0,-1 1 0,1-1 0,-1 1 0,3 2 0,27 45 438,-30-47-405,0 1 0,0-1 1,-1 1-1,1 0 1,-1-1-1,0 1 0,1 0 1,-1 0-1,-1-1 1,1 1-1,0 0 0,-1 0 1,1-1-1,-1 1 1,0-1-1,1 1 0,-1 0 1,-1-1-1,1 1 1,0-1-1,-1 0 0,1 1 1,-1-1-1,-3 4 1,-14 14 166,14-13-191,-1-1 0,-1 1 0,1-1-1,-1 0 1,-11 7 0,15-12-2,1 0 1,-1 0 0,1-1 0,-1 1 0,1-1 0,-1 1 0,1-1 0,-1 0 0,-5-1 0,-10 3 98,5 4-35,13-6-74,0 0-1,0 0 1,0 0-1,0 0 1,0 0-1,-1 0 1,1 0-1,0 0 1,0 0-1,0 0 1,0 0-1,0 0 1,0 1-1,-1-1 1,1 0-1,0 0 1,0 0-1,0 0 1,0 0-1,0 0 1,0 0-1,-1 0 1,1 0-1,0 0 1,0 0-1,0-1 1,0 1-1,0 0 1,0 0-1,-1 0 1,1 0-1,0 0 1,0 0-1,0 0 1,0 0-1,0 0 1,0 0-1,0 0 1,0 0-1,-1-1 1,1 1-1,0 0 1,0 0-1,0 0 1,0 0-1,0 0 1,0 0-1,0-1 1,-4-3 24,-11-5 16,14 8-39,-1-1 0,1 1 1,0-1-1,-1 1 0,1-1 0,0 0 0,0 0 0,0 0 0,0 0 0,1 1 0,-1-1 1,0 0-1,1 0 0,-1 0 0,1 0 0,0-1 0,0 1 0,-1 0 0,1 0 0,1 0 1,-1 0-1,0 0 0,1-3 0,1-1-8,0-1-23,0 1 1,0 0 0,1-1-1,0 1 1,0 0 0,1 0-1,6-9 1,-2 7-20,-5 4 27,1 0 1,-1 1 0,1 0-1,0 0 1,4-3-1,-6 5 9,-1 0 0,0 1 0,1-1 0,-1 1-1,1-1 1,-1 1 0,1-1 0,-1 1-1,1 0 1,-1 0 0,1 0 0,-1 0-1,1 0 1,-1 0 0,1 0 0,-1 1-1,1-1 1,-1 1 0,1-1 0,-1 1-1,3 0 1,-3 0 32,0 0 0,1 0 0,-1 0 1,0 0-1,0 1 0,0-1 0,0 0 0,0 1 0,0-1 0,0 0 0,0 1 0,-1-1 0,1 1 0,-1-1 0,1 1 1,-1-1-1,1 1 0,-1 2 0,1-1 24,-1-1 0,0 0 1,1 1-1,-1-1 0,0 1 0,-1-1 1,1 1-1,0-1 0,-1 0 1,1 1-1,-2 2 0,-5 1 85,2-4-62,0 13 38,2-11-93,-1 1-1,1-1 1,-1 0 0,-6 6-1,5-6 5,3-1 37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1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18 992,'0'0'309,"0"-3"-175,0-11 3690,2 17-3707,0-2-90,-1 0 1,0 1-1,0-1 1,0 0-1,0 1 0,0-1 1,0 1-1,0 0 1,-1-1-1,2 4 0,1 27 456,-3-26-427,1 0 1,0 0-1,0 0 1,2 8-1,5 19 72,-3 29 38,0-27-103,0-4 76,0 40 0,-4-36-21,12 59 1,-13-93-116,2 14 17,0 1-1,-1-1 0,-2 26 1,0-3 73,1 24 801,0-45-1114,0-42-2715,0 23 1164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1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1728,'0'0'3008,"3"-2"-2576,-1-1-364,0 2-33,-1 0 1,0 0-1,0-1 0,0 1 0,0 0 0,0-1 1,-1 1-1,1-1 0,0 1 0,0-1 0,-1 1 1,1-1-1,-1 1 0,0-1 0,1 0 0,-1 1 1,0-1-1,0 0 0,0 1 0,0-1 0,-1-1 0,3-5 3,-1 0-1,1 0 1,0 1-1,1-1 0,4-8 1,8-26 4,-10 11 11,-2 23-78,1 0-1,8-13 0,-2 4-35,7-17 119,-14 19 17,-3 13 0,0 2-62,1 0-1,-1 0 1,1 0 0,-1 0 0,1 0 0,-1 0 0,1 0-1,-1 0 1,1 0 0,0 0 0,-1 0 0,1 0-1,-1 0 1,1 0 0,-1 0 0,1-1 0,-1 1 0,1 0-1,-1 0 1,1-1 0,-1 1 0,1 0 0,-1 0 0,1-1-1,-1 1 1,0-1 0,1 1 0,-1 0 0,0-1-1,1 1 1,-1-1 0,0 1 0,1-1 0,-1 1 0,0-1-1,0 1 1,0-1 0,0 1 0,1-1 0,-1 0 0,0 1-1,0-1 1,0 1 0,0-1 0,0 1 0,0-2-1,0 0 463,0 4-432,0-1-36,0 0 0,0 0 0,0 0 0,0 0 1,1 0-1,-1-1 0,0 1 0,1 0 0,-1 0 0,1-1 1,-1 1-1,1 0 0,-1 0 0,1-1 0,0 1 0,-1 0 1,1-1-1,0 1 0,-1-1 0,1 1 0,0-1 0,0 1 1,-1-1-1,1 0 0,1 1 0,21 15 185,-12-4-176,-8-9-80,0 0 27,-2-2 42,0 0 0,0 0 1,0 0-1,0 0 1,0 1-1,0-1 0,0 1 1,0-1-1,0 1 0,0-1 1,-1 1-1,1-1 0,-1 1 1,1-1-1,-1 1 0,0 0 1,1-1-1,-1 1 0,0 0 1,0 3-1,0-5-1,0 1-1,0-1 0,0 0 1,0 1-1,0-1 1,0 1-1,0-1 0,0 1 1,0-1-1,0 1 1,0-1-1,0 0 0,1 1 1,-1-1-1,0 1 1,0-1-1,0 1 0,1-1 1,-1 0-1,0 1 1,1-1-1,-1 0 0,0 1 1,1-1-1,-1 0 1,0 0-1,1 1 1,-1-1-1,1 0 0,0 1 1,6 4 55,-7-5-54,1 1 0,-1 0-1,1 0 1,-1 0-1,0 0 1,0 0-1,1 0 1,-1-1 0,0 1-1,0 0 1,0 0-1,0 0 1,0 2-1,0 11-558,3-8-2054,11 8 688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1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1408,'0'0'629,"0"-3"-453,0-8 331,3 5-123,9-5 11,-10 5-134,-1 3-234,0 1-1,0-1 1,-1 0 0,1 1-1,1-1 1,-1 1 0,0-1-1,1 1 1,-1-1 0,1 1-1,0 0 1,0 0 0,0 0-1,0 0 1,0 0 0,0 0-1,0 1 1,1-1 0,2 0-1,29-16 166,-33 18-174,0-1 1,1 1-1,-1-1 0,1 1 0,-1-1 0,0 1 0,1 0 0,-1-1 1,1 1-1,-1 0 0,1 0 0,-1 0 0,1 0 0,-1 0 1,1 1-1,-1-1 0,1 0 0,-1 1 0,1-1 0,-1 1 0,0-1 1,1 1-1,-1 0 0,0 0 0,0-1 0,1 1 0,-1 0 1,0 0-1,0 0 0,0 0 0,0 1 0,0-1 0,0 0 0,0 0 1,-1 0-1,1 1 0,0-1 0,-1 0 0,1 1 0,-1-1 1,1 1-1,-1-1 0,0 1 0,1-1 0,-1 1 0,0 2 1,0 7 118,1-8-92,-1 0 1,0 0 0,0 0-1,0 0 1,0 0 0,0 0 0,-1 0-1,1 0 1,-1 0 0,-1 4-1,-5-2 217,6-5-248,1 1 0,-1-1 0,1 0 0,-1 0 0,1 0 0,0 1 1,-1-1-1,1 0 0,0 1 0,-1-1 0,1 0 0,0 1 0,0-1 0,-1 0 0,1 1 1,0-1-1,0 1 0,-1-1 0,1 0 0,0 1 0,0-1 0,0 1 0,0-1 0,0 1 0,0-1 1,0 1-1,0-1 0,0 0 0,0 1 0,0 0 0,0-1-6,0 0-1,0 0 1,0 0 0,0 0-1,0 1 1,0-1 0,0 0 0,0 0-1,0 0 1,0 0 0,0 0-1,0 0 1,0 0 0,0 0-1,0 0 1,0 1 0,0-1-1,0 0 1,0 0 0,0 0-1,0 0 1,0 0 0,0 0-1,0 0 1,0 0 0,0 0-1,-1 0 1,1 1 0,0-1-1,0 0 1,0 0 0,0 0-1,0 0 1,0 0 0,0 0-1,0 0 1,0 0 0,0 0-1,0 0 1,-1 0 0,1 0-1,0 0 1,0 0 0,0 0-1,0 0 1,0 0 0,0 0-1,0 0 1,0 0 0,0 0-1,-1 0 1,1 0 0,0 0-1,0 0 1,0 0 0,0 0-1,-14 0 239,12 0-239,1 0 0,-1 0 0,0 0 0,1 0-1,-1-1 1,1 1 0,-1 0 0,1-1 0,-2 0 0,-14-10 46,9 7-34,1 0 47,5-11 31,1 11-112,1-1 0,-1 1 0,1 0 0,-1 0 0,-1-1 0,1 1 0,0 0 0,-1 0 0,-4-6 0,6 8-147,-1 0-1,0 0 1,1 1-1,0-1 1,-1 0-1,1 0 1,0 0-1,0 0 1,0 0-1,0 0 1,0 0-1,0 1 1,1-1-1,-1 0 1,1 0-1,0-2 1,14-13-1390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1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1 172 480,'0'-48'357,"2"42"123,0 5-433,-1 0-1,0-1 0,1 1 0,-1-1 0,0 0 1,0 1-1,0-1 0,0 0 0,0 0 1,-1 1-1,1-1 0,-1 0 0,1 0 0,0-3 1,1-1 155,7-9-34,-8 13-162,0 0-1,0 0 0,0 0 0,0 0 0,0 0 0,0 0 1,1 0-1,-1 0 0,1 1 0,-1-1 0,1 1 0,-1-1 0,1 1 1,0-1-1,4-1 0,17-3-11,-15 4 44,0 0-1,-1-1 1,12-4-1,-10 3 20,-1 1 1,1 0-1,0 1 1,0 0-1,1 0 0,-1 1 1,0 0-1,1 0 1,-1 1-1,11 2 1,8-2 46,-8 0-62,0 1-1,-1 0 1,1 2 0,0 0 0,-1 1 0,0 1-1,0 1 1,0 0 0,-1 2 0,0 0-1,24 15 1,-17-7-15,-14-10-15,-1 1 1,1 0-1,-1 1 1,0 0-1,10 11 1,-17-13 0,1-1 1,-1 1-1,5 11 1,-1-2 6,3 3 0,-7-14 4,0 1-1,-1 0 1,1-1 0,-1 1-1,0 0 1,-1 1 0,1-1-1,-1 0 1,0 0 0,0 1 0,-1 9-1,-2 17 14,-2 1 1,-1-1-1,-1 1 0,-12 32 0,2-8 49,11-34-10,-1-1-1,-1 0 0,-1 0 1,-1-1-1,-1 0 1,-13 19-1,4-9 16,12-19-61,0-1 1,0 0-1,-1 0 1,0-1-1,-1 0 1,-11 10-1,10-13 3,0-1 1,0-1-1,0 0 0,-1 0 0,1-1 0,-1-1 0,-21 5 1,-20 6 47,40-9-85,9-3-83,0-1 0,0 0-1,-1 1 1,1-1 0,0-1 0,-1 1 0,1 0 0,-1-1 0,-6 0 0,-4 0-558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1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1408,'0'35'640,"17"33"-576,-17-51 544,17 0-352,0 0 128,0-17-256,0 0 352,0 0-256,0 0-192,0-17-32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1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1056,'-43'0'485,"7"0"-303,34-1-140,0 1 1,0 0-1,0 0 1,0 0-1,0 1 1,1-1-1,-1 0 1,0 1 0,0-1-1,0 1 1,1 0-1,-1-1 1,0 1-1,1 0 1,-4 2-1,-9 6 120,-9 0 8,14-6-99,1 0-1,-1 1 1,1 0-1,-14 10 1,5-1 180,2 2-1,0 0 1,1 1 0,1 0-1,-16 25 1,22-30-151,1 0 1,0 0-1,0 1 1,1-1-1,1 1 1,0 1-1,1-1 1,0 0-1,-2 23 0,4-15 12,1 0 0,1 0-1,1-1 1,0 1 0,9 31-1,-9-43-86,0 1-1,1-1 1,0 1-1,0-1 0,1 0 1,0 0-1,0-1 1,1 1-1,0-1 0,0 0 1,1 0-1,0-1 0,10 10 1,3-1 75,0 0 0,1-2 0,25 13 0,-30-20-20,21 7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1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1248,'-34'17'544,"34"17"-480,17-17 832,0 0-512,0 18 832,17-18-704,0 0 256,17 0-448,1-17 32,-18 0-224,17-17 288,-17 0-224,0 0-736,0-1 288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4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2240,'0'-28'720,"0"28"-715,0 0 0,0-1 0,0 1 0,0 0 0,0 0 0,0 0 0,0 0 0,-1 0 0,1 0 0,0-1 0,0 1 0,0 0 0,0 0 0,0 0 0,0 0 1,0 0-1,0-1 0,0 1 0,0 0 0,0 0 0,0 0 0,0 0 0,0 0 0,0-1 0,0 1 0,1 0 0,-1 0 0,0 0 0,0 0 0,0 0 0,0-1 0,0 1 0,0 0 0,0 0 0,0 0 0,0 0 0,1 0 0,-1 0 0,0 0 0,0 0 0,0 0 0,0-1 0,0 1 1,0 0-1,1 0 0,-1 0 0,0 0 0,0 0 0,0 0 0,0 0 0,0 0 0,1 0 0,-1 0 0,4 0 51,-2 0 34,0 1-1,1-1 0,-1 0 0,0-1 1,0 1-1,1 0 0,-1-1 1,0 1-1,2-2 0,1-5 110,-5 7-191,1-1 1,-1 1-1,0-1 1,1 1-1,-1-1 1,0 1-1,1 0 1,-1-1-1,0 1 1,1-1-1,-1 1 0,1 0 1,-1-1-1,0 1 1,1 0-1,-1 0 1,1-1-1,-1 1 1,1 0-1,-1 0 1,1 0-1,-1 0 0,1 0 1,0 0-1,-1 0 1,1 0-1,-1 0 1,1 0-1,-1 0 1,1 0-1,0 0 1,1 0 7,0 0 0,-1 0 0,1-1 0,0 1 0,0 0 0,-1-1 0,1 1 0,-1-1 1,1 0-1,0 1 0,-1-1 0,2-1 0,11-5 52,-5 5-37,-1 1-1,0 0 1,1 1 0,-1 0-1,1 0 1,-1 1 0,13 2-1,2 8 56,-5-9 42,-16-3-98,1 1 0,-1 0 0,1 0-1,0 0 1,-1 1 0,1-1 0,-1 1 0,1-1-1,4 3 1,-1 1 78,-1 0 1,1 0-1,-1 1 0,0 0 1,6 7-1,2 2 90,-11-12-154,-1 0-1,1 0 0,0 0 1,-1 0-1,0 0 1,1 0-1,-1 0 1,0 1-1,0-1 0,0 0 1,-1 1-1,1-1 1,0 1-1,-1-1 1,0 1-1,1-1 0,-1 1 1,0-1-1,0 1 1,-1 2-1,1-4-18,0 0-1,0 0 1,0 0-1,0-1 1,0 1-1,0 0 0,1 0 1,-1 0-1,0-1 1,0 1-1,1 0 1,-1 0-1,0-1 1,1 1-1,-1 0 1,1-1-1,-1 1 1,1 0-1,-1-1 1,1 1-1,-1-1 1,1 1-1,0-1 1,0 1-1,0-1-13,-1 1 1,1-1-1,-1 1 1,1-1-1,-1 0 0,1 1 1,-1-1-1,1 1 1,-1-1-1,0 1 0,1-1 1,-1 1-1,0-1 1,1 1-1,-1-1 0,0 1 1,0 0-1,1-1 0,-1 1 1,0 0-1,0-1 1,0 1-1,0 1 0,0 0 91,2-1-81,0-1 0,0 1-1,0-1 1,0 0 0,0 0 0,0 0 0,1 0 0,-1 0 0,0-1 0,0 1 0,0-1 0,0 1 0,0-1-1,0 0 1,0 0 0,-1 1 0,1-1 0,3-3 0,-3 3 0,0 0 0,-1 0 0,1 0 0,0 0 1,0 0-1,-1 1 0,1-1 0,0 1 0,0-1 0,0 1 0,2-1 0,2-1 70,23-27-251,-27 23-293,-2-5-1126,0 8 454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1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905 173 1312,'-14'-28'421,"13"27"-412,1 0 0,0 0 0,-1 1-1,1-1 1,-1 0 0,0 1 0,1-1 0,-1 0-1,0 1 1,1-1 0,-1 1 0,0-1 0,1 1-1,-1-1 1,0 1 0,0-1 0,0 1 0,1 0-1,-2-1 1,-15-6 28,-4-3 257,-30-18-1,33 15 36,-38-19 1,48 29-274,-3-3 37,0 0 0,0 1 0,0 1-1,-1 0 1,1 1 0,-1 0 0,0 0 0,0 1 0,-1 1 0,1 0 0,-22 2 0,8-2-9,14 0-59,-1 0 0,1 2 0,0-1 0,0 2 0,-20 3 0,-34 21-14,65-25-12,-71 28 46,63-24-23,0 0 0,1 1 0,0 0 0,0 0 0,-10 10 0,-39 49 181,36-41 14,0 1 0,2 1 0,-22 38 1,31-47-120,1 0 1,1 0-1,1 1 0,0-1 1,1 2-1,1-1 0,1 1 1,-3 27-1,4 24 185,6 93-1,-1-146-243,0-1-1,0 1 1,2-1-1,6 20 0,-1-15 14,12 22 0,-8-19-1,-2-1 17,0 0 24,1 0 1,1-1-1,28 38 0,-17-33 63,51 45 0,-68-67-225,0 0 0,0-1 0,0 0 1,0 0-1,1-1 0,-1 0 0,15 4 0,-6-2-299,33 9-1876,-42-13 1697,1 0 0,14 0 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1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1728,'-17'17'800,"51"51"-704,0-34 672,-17 0-448,35 0 224,-1 17-320,0-17 480,0-17-384,0 0 64,0 0-224,17-17 256,-16-17-224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1 138 640,'0'-29'224,"0"29"-221,0-1 1,0 1-1,0-1 1,0 1-1,0-1 1,0 1-1,0-1 1,0 1-1,0-1 1,0 1-1,0-1 1,1 1-1,-1 0 1,0-1-1,0 1 1,1-1-1,-1 1 1,0-1-1,1 1 1,-1 0-1,0-1 1,1 1-1,-1 0 1,0-1-1,1 1 1,5-7 11,-3 4 5,-1-1 1,2 0-1,-1 1 1,0 0-1,1 0 0,-1 0 1,1 0-1,0 0 1,0 1-1,5-3 1,28 0 101,52-13 21,72-10 306,15 25-10,-117 3-296,-33 0-81,-1 1 0,47 7 0,-48-2-30,0 2 0,44 20 0,-52-21-23,0 1 1,-1 1-1,0 0 0,-1 0 0,0 2 1,0-1-1,-1 2 0,-1 0 0,0 1 0,20 27 1,-12-11 26,-2 1 0,-1 0 0,-1 2 1,16 46-1,-25-59 8,-1 0 0,0 0 0,-2 1 1,0 0-1,-1 0 0,1 36 0,-4-40-4,-1 0-1,-1 0 1,0 0-1,-1-1 1,-1 1 0,0-1-1,-8 19 1,2-13 22,-1 0 1,-1-1-1,-1 0 1,-21 27 0,7-16 37,-1 0 0,-1-2 0,-38 30 0,1-11-106,-84 43 1,96-57-155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1248,'0'68'544,"17"0"-480,-17-51 1056,17 0-640,0 0-192,17 0-192,0-17 160,17-17-128,-17 0 96,1-17-128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946 46 896,'-10'-6'116,"6"3"-66,-1 1 0,1 0 0,0 0 0,-1 0 0,-5-1 0,-1 0-15,1 0-1,-1 0 1,0 1 0,1 0-1,-14 1 1,11 0 37,0 0 0,-18-4 0,-11 0 144,6 10-72,12-1-80,-8-1-11,4 0-10,-48 11 0,58-10-42,8-2-3,-1 0 0,1 1 0,0 0-1,0 1 1,1 0 0,-1 1 0,1-1 0,0 2 0,0 0 0,-10 8 0,-103 102-83,117-111 115,-19 15 136,0 1-1,2 1 1,1 1 0,-28 39 0,29-29 134,0 1 0,3 0 0,-25 70 0,33-71-68,-5 51 0,10-61-147,1 1 0,1 45 1,4-52-65,1-1 0,1 1 1,0-1-1,9 20 0,-7-20 33,1 0 1,1 0-1,0-1 0,1 0 1,0-1-1,2 0 0,-1 0 1,2-1-1,0 0 0,15 12 0,-13-13 23,0-1-1,0-1 0,1 0 0,26 13 0,-15-12 26,0 0 1,29 6-1,-30-10-99,181 49 536,-137-41-940,74 6-1,-58-18-195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1664,'17'34'736,"51"0"-640,-34-34 864,0 0-544,17 0 64,-17 0-320,17 0 320,1-17-256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50 736,'29'-28'224,"-28"27"-219,0 0 0,0 0 0,0 0 0,0 1 0,0-1 0,0 0 0,0 1 0,0-1 0,0 1 0,0-1 1,0 1-1,1 0 0,-1-1 0,0 1 0,0 0 0,1 0 0,-1 0 0,2 0 0,36-6 131,0 2 0,1 1 0,66 5 0,39 21 441,-115-16-489,0 2 1,49 20 0,-54-16-57,0 0 1,-2 2 0,1 1 0,-2 1-1,0 1 1,22 23 0,-27-22 1,-1 0-1,-1 1 1,-1 1-1,0 0 1,-2 1 0,0 0-1,-2 1 1,0 0 0,-2 1-1,0 0 1,-2 0 0,5 35-1,-8-32-4,-2-1 0,0 0 0,-2 1 0,-1-1 0,-1 0 0,-10 41 0,4-30 28,-2-1 1,-25 56 0,-42 64 148,68-136-204,-2-1 1,0 0 0,-1-1 0,-1-1 0,0 0 0,-2 0 0,0-2 0,0 0-1,-2-1 1,0 0 0,0-2 0,-29 15 0,-47 25 40,68-36-28,12-7 17,-22 11 1,-11-4 91,17-6-30,-1 3-43,27-10-208,-1 0-1,0-1 1,0 0 0,0 0-1,0-1 1,0 0 0,0 1-1,0-2 1,-1 1 0,-4 0-1,-24-1-951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1568,'-17'69'704,"17"16"-608,0-51 928,0 0-576,17 0 256,0 0-416,0-17 384,0-17-384,17 0 96,0 0-256,1-34-1184,-18 17 544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35 160,'-68'-34'64,"-1"34"-64,18 0-64,17 0 32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0 128,'-69'51'0,"-67"51"64,34 18-32,-35 33 896,52-16-512,-17 33 64,34 1-320,34-18 384,-1-34-288,70 18 32,-18-18-192,51-34 288,0 0-192,17-33 32,0-1-128,1-51-1664,-1 17 832</inkml:trace>
  <inkml:trace contextRef="#ctx0" brushRef="#br0" timeOffset="1">120 1227 1472,'-17'-34'672,"34"68"-576,0 0 320,0-16-256,17 16 480,0 0-352,0-17 288,17 0-320,0 0 128,-16 0-224,50-17 288,0-17-256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4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2560,'0'0'832,"3"0"-517,-2 0-377,2 1 178,-1-1 1,0 0 0,1 0-1,-1 0 1,0-1-1,1 1 1,-1 0-1,0-1 1,4-1 0,0-9 304,-1 8-326,1-1 0,-1 1 0,1 1 0,6-3-1,2 1-30,-10 3-46,1 0 0,-1-1 0,0 1 0,0-1 0,0 0 0,0 0 0,4-3 0,5-3 21,0-2-59,0 2 0,28-14 0,-13 9 30,-19 9 65,-9 3-57,1 1-1,0 0 1,0-1-1,-1 1 1,1 0-1,0-1 1,0 1-1,0 0 1,-1 0-1,1 0 0,0 0 1,0 0-1,0 0 1,-1 0-1,1 0 1,0 0-1,0 0 1,0 1-1,-1-1 0,1 0 1,0 0-1,0 1 1,-1-1-1,1 0 1,0 1-1,0-1 1,-1 1-1,1-1 1,-1 1-1,1-1 0,1 2 1,-1 0 36,0 0 0,0 0 1,0 0-1,0 0 0,0 0 0,0 0 0,-1 1 1,1-1-1,-1 0 0,0 0 0,1 1 0,-1-1 1,0 3-1,-1 1-4,1-3-34,-1 0 0,1 0 1,0 1-1,0-1 0,0 0 1,1 1-1,-1-1 0,1 0 0,0 0 1,1 4-1,-1-4-3,1 0 1,0-1-1,0 1 1,1-1-1,-1 1 0,0-1 1,1 0-1,-1 0 0,1 0 1,0 0-1,0 0 1,-1-1-1,1 1 0,5 0 1,-1 2 52,1 1-24,-6-4-41,-1 0-1,1 0 0,0 0 1,-1 0-1,1 0 1,0 0-1,-1-1 0,1 1 1,0-1-1,0 1 0,-1-1 1,1 0-1,0 0 0,3 0 1,-3 0-3,1 1 0,0-1 1,-1-1-1,1 1 0,-1 0 1,1-1-1,-1 1 0,1-1 1,-1 0-1,1 0 0,-1 0 1,1 0-1,-1 0 0,0 0 1,0-1-1,0 1 0,1-1 0,1-2 1,13-13 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17 164 1056,'-14'-29'357,"14"29"-348,-1-1-1,1 0 1,0 1-1,-1-1 1,1 0-1,0 1 1,0-1 0,-1 0-1,1 0 1,0 1-1,0-1 1,0 0-1,0 0 1,0 0-1,1-4 18,-1 1 0,1-1 1,0 1-1,0 0 0,1-1 0,-1 1 0,1 0 0,3-7 0,-4 9-26,0 0 1,1 0-1,-1-1 1,0 1-1,1 0 1,0 0-1,-1 0 0,1 1 1,0-1-1,0 0 1,0 1-1,0-1 0,4-2 1,1-1-18,-2 2 2,-2 1 7,0 0 0,1 0 0,-1 0 0,0 0-1,8-2 1,60-13-24,-52 14 54,0 0-1,1 1 0,-1 1 1,1 0-1,0 2 0,-1 0 1,32 7-1,-26-4 23,0 1-1,0 1 1,-1 1-1,0 1 1,0 1 0,-1 1-1,-1 1 1,1 1 0,-2 1-1,36 27 1,-41-26-42,-1 0 1,-1 0 0,0 1-1,-1 1 1,-1 1-1,0 0 1,14 26-1,-14-16 55,0 0 0,-1 0 0,-2 1-1,10 46 1,-11-18 51,-1 1-1,-3 101 1,-4-142-95,1 19 26,-2 0 0,-7 40 0,-27 53 159,30-112-172,1-3-7,-4 13 21,-1 0 0,-18 37 0,6-28-21,-46 58-1,42-62 12,-1-2 0,-2 0 0,-38 29 0,21-23 97,-75 42 0,78-53-31,-86 37 0,65-41-134,56-18-35,0 1 0,-1-1-1,-10 1 1,16-3 22,1 0 0,-1 0-1,1 0 1,0 0 0,-1 0 0,1 0 0,-1-1-1,1 1 1,-1 0 0,1-1 0,0 1 0,-1-1-1,1 0 1,0 1 0,0-1 0,-1 0 0,1 0-1,0 0 1,-1-1 0,1 1 10,1 0 1,-1 1 0,1-1-1,-1 0 1,1 0-1,-1 1 1,1-1 0,0 0-1,-1 0 1,1 0-1,0 0 1,-1 1-1,1-1 1,0 0 0,0 0-1,0 0 1,0 0-1,0-1 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4:2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2304,'-34'102'1056,"51"-34"-896,0-51 320,0 17-288,0-34 608,17 17-416,0-34-64,17 17-192,-17-51 192,17 17-192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0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 1056,'14'0'357,"-11"1"-273,-3 7-40,1 12-5,0-2 163,-1 0 0,-1 0 1,-3 22-1,-7 8 92,5 0-81,-5-11 118,5-3-49,0-17-73,5-14-154,-1 1 1,1-1 0,0 0-1,0 1 1,1-1 0,-1 1-1,1-1 1,-1 4 0,1 8 264,0-13-102,3-2-190,-1 0-1,1-1 1,-1 1-1,0-1 1,1 1-1,-1-1 1,1 0-1,-1 0 1,0 0-1,0-1 1,0 1-1,0 0 1,0-1-1,0 0 1,0 1-1,0-1 1,0 0-1,-1 0 1,1 0-1,-1 0 1,2-3-1,4-6-4,-1-1-1,10-24 0,-4 6 42,66-106 101,-59 104-218,-12 20-67,1 0 0,0 0 0,20-20 0,-25 29 86,0 1 0,0-1 1,1 0-1,-1 1 0,8-4 0,-11 6 37,1-1-1,-1 1 0,1 0 1,0-1-1,-1 1 1,1 0-1,0 0 1,0-1-1,-1 1 1,1 0-1,0 0 1,-1 0-1,1 0 1,0 0-1,0 0 0,-1 0 1,1 0-1,0 0 1,0 0-1,-1 1 1,1-1-1,0 0 1,-1 0-1,1 1 1,0-1-1,-1 0 1,1 1-1,-1-1 0,1 1 1,0-1-1,-1 0 1,1 1-1,-1 0 1,1-1-1,-1 1 1,1 0-1,5 30 4,-3-18-10,-2-7 22,1 1 0,-1-1 1,0 11-1,-6 17 237,2-17-110,0 9 131,1 0 0,3 34 0,0-22-64,-1-30-172,0 1 0,1-1 0,0 0 1,1 0-1,0 0 0,0 0 0,4 10 1,0-2-11,5 10 76,-10-26-80,-1 1 0,1 0 0,-1-1-1,0 1 1,1 0 0,-1-1-1,0 1 1,1 0 0,-1 0-1,0-1 1,0 1 0,0 0-1,0 0 1,1 0 0,-1-1 0,0 1-1,0 0 1,-1 0 0,1 0-1,0-1 1,0 2 0,-1 1 70,1 0 261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0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17 169 1664,'-14'29'528,"14"-29"-525,-1 0 1,1 0 0,0 0-1,0 0 1,0 0-1,0 0 1,0 1-1,-1-1 1,1 0-1,0 0 1,0 0 0,0 1-1,0-1 1,0 0-1,0 0 1,0 0-1,0 1 1,0-1-1,0 0 1,0 0 0,0 0-1,0 1 1,0-1-1,0 0 1,0 0-1,0 0 1,0 1-1,0-1 1,0 0 0,0 0-1,0 0 1,0 1-1,0-1 1,0 0-1,1 0 1,-1 0-1,0 0 1,0 1 0,0-1-1,0 0 1,0 0-1,0 0 1,1 0-1,-1 0 1,0 0-1,0 1 1,0-1 0,1 0-1,-1 0 1,0 0-1,0 0 1,0 0-1,1 0 1,-1 0-1,0 0 1,1 0 0,7 4 64,-1 1 0,1 0 0,11 9 0,-19-13-64,1-1 1,-1 0-1,0 0 1,0 1-1,1-1 1,-1 0-1,0 0 1,1 1-1,-1-1 1,0 0-1,0 0 1,1 0-1,-1 0 1,0 0-1,1 0 1,-1 0-1,0 1 1,1-1-1,-1 0 1,1 0-1,-1 0 1,0 0-1,1 0 1,-1-1-1,1 1 1,6 1 59,-3-1-37,0 1 1,0-1 0,0 0 0,0 0 0,0-1 0,0 1 0,0-1 0,5-2 0,3 0-7,-4 1 19,0-1-1,-1 1 0,1-1 0,-1 0 1,0-1-1,1 0 0,7-6 1,21-38 253,-34 47-286,-1 0 0,1-1-1,-1 1 1,0-1 0,0 1 0,0-1 0,0 1 0,0-1 0,0 0 0,0 0-1,0 1 1,-1-1 0,1 0 0,0 0 0,-1 0 0,0 0 0,1 1-1,-1-4 1,-1 2-1,0 0 1,1-1-1,-2 1 0,1 0 0,0-1 0,-1 1 0,1 0 1,-1 0-1,-4-5 0,0-4-18,4 9 9,0-1 0,0 1 0,0-1 1,-1 1-1,1 0 0,-1 0 0,1 0 1,-1 0-1,0 1 0,-3-3 0,2 2 52,0 1-1,0 0 1,0 0 0,-1 1-1,1-1 1,0 1 0,0 0-1,-1 0 1,1 0-1,-1 0 1,1 1 0,-1 0-1,1 0 1,-1 0 0,1 1-1,-7 1 1,6 0 11,0 0 0,1 0 0,-1 1 0,0 0 0,1 0 1,0 0-1,0 0 0,0 1 0,0-1 0,-3 5 0,1 1 3,1 0 0,1 1 0,0-1 0,0 1 0,-4 17 0,-11 54 227,18-74-286,0-2 4,1-1 1,-1 0-1,1 1 0,0-1 0,0 1 0,1-1 1,0 0-1,-1 1 0,1-1 0,1 0 1,1 5-1,1 0 44,1 1 1,0-1 0,6 9-1,-9-15-16,1 0 0,0 0 0,-1 0-1,1 0 1,0-1 0,1 1 0,-1-1-1,0 0 1,1 1 0,-1-2-1,7 4 1,-2-1 15,-1-1 0,0 0-1,0-1 0,0 0 0,0 0 0,1 0 0,-1-1 0,1 0 0,-1 0 0,13-1 0,-7-1-29,1-1-1,-1 0 0,1-1 1,18-6-1,-18 4 7,23-5-1,-20 8-10,17-4 16,-20 0-11,-1-1-1,1 0 1,-1-1 0,-1-1-1,1 0 1,17-16-1,0-1 39,-4 7-32,-16 13-10,-1-1-1,0 0 1,-1 0 0,1-1 0,-1 0-1,13-18 1,-14 14-54,-2 4-31,0 1 1,9-11-1,-11 15-327,-6 6 59,-17 31 491,11-22-49,4-5-11,0 0 0,1-1 0,-4 10-1,4-10-72,0 0-1,-1-1 0,1 0 1,-1 0-1,0 0 0,-1 0 1,-10 6-1,9-7-39,7-4 21,-1 0-1,1 0 1,-1 0 0,1 0 0,-1 1-1,1-1 1,-1 0 0,1 0-1,-1 0 1,1 1 0,0-1 0,-1 0-1,1 1 1,-1-1 0,1 0 0,0 1-1,-1-1 1,1 1 0,0-1-1,0 1 1,-1-1 0,1 0 0,0 1-1,0-1 1,0 1 0,-1-1 0,1 1-1,0-1 1,0 1 0,0-1-1,0 1 1,0-1 0,0 1 0,0-1-1,0 2 1,0 0 45,4-2-60,-1 0 0,1-1-1,-1 1 1,1-1 0,-1 0 0,1 0-1,-1 0 1,6-3 0,3-1 21,56-15-36,119-48-80,-177 64 107,1 1 0,-1 0 0,1 1 0,-1 0-1,16-1 1,-1 0-20,23-8-23,6-6-79,-53 16 120,0 1-1,0 0 1,0-1 0,0 1-1,0 0 1,0 0 0,1 0 0,-1 0-1,0 0 1,0 0 0,0 0 0,0 0-1,0 0 1,0 0 0,0 1 0,0-1-1,1 0 1,-1 1 0,0-1-1,0 1 1,0-1 0,-1 1 0,1 0-1,0-1 1,0 1 0,0 0 0,0 0-1,-1 0 1,1-1 0,0 1 0,0 0-1,0 2 1,0-2 16,-1 1 1,1 0-1,0-1 1,-1 1-1,1 0 0,-1-1 1,0 1-1,1 0 1,-1 0-1,0 0 0,0-1 1,0 1-1,-1 0 1,1 0-1,0-1 0,-1 1 1,1 0-1,-1 0 1,0 1-1,-30 45 567,28-44-530,1 0 0,0 0 1,0 0-1,0 0 0,0 0 0,1 1 0,-1 4 0,-2 5 26,-3 0 21,6-13-82,0 1 1,0-1-1,0 1 0,1-1 0,-1 1 0,0 0 1,1-1-1,0 1 0,-1 0 0,1-1 1,0 1-1,0 1 0,-1 6 189,1-7-145,0 0 0,0 0 0,0 0 0,0-1 0,0 1 0,1 0 0,0 4 0,-1-6-44,1 1-1,-1-1 1,1 1-1,-1-1 1,0 1-1,1-1 1,-1 0-1,1 1 1,-1-1-1,1 1 1,0-1-1,-1 0 1,1 0-1,-1 1 1,1-1-1,0 0 1,-1 0-1,1 0 1,0 1-1,-1-1 1,1 0-1,-1 0 1,1 0-1,0 0 1,1 0-1,-1-1 6,1 1 1,0 0-1,-1 0 0,1 0 1,0-1-1,-1 1 0,1-1 1,0 0-1,-1 1 0,1-1 1,-1 0-1,2-1 0,12-5 129,-5 5-90,11-4 24,20-22 97,-17 10-112,-19 15-61,0-1-1,0-1 1,-1 1-1,1-1 1,-1 1-1,0-1 0,0 0 1,3-7-1,7-9 140,16-18 50,39-55 86,-66 90-358,-1 1 1,1 0 0,0 0 0,0 1-1,0-1 1,0 0 0,0 1-1,1 0 1,-1 0 0,1 0 0,5-2-1,0 0-148,-6 1-97,1 1-1,-1 1 1,1-1 0,0 0-1,0 1 1,0 0 0,0 0-1,0 0 1,0 0 0,0 1-1,0-1 1,0 1 0,1 0-1,-1 0 1,5 1 0,-2 2-576,0-1 0,13 8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0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85 1056,'0'-3'50,"0"0"0,1-1 0,-1 1 0,1 0-1,-1-1 1,1 1 0,0 0 0,0 0 0,1 0 0,-1 0 0,3-4 0,1 0-1,0 1 0,0 0-1,8-7 1,-5 5 128,-5 5-145,-6 29-342,-2-7 236,-12 30 1,-6 16 39,0 35 119,-21 115 51,35-156 145,-3 107 1,12-151-236,-1 3 39,1 0 1,1 0 0,1 0-1,0 0 1,1 0 0,10 29-1,-9-34-5,1-2 0,1 1 0,0 0 0,8 10 0,-12-18-28,1 0 0,0-1 0,1 1 0,-1-1 0,0 1 0,1-1 0,0 0 0,0 0 0,0-1 0,0 1 0,0-1 0,1 0 0,-1 0 0,1 0 0,6 1 0,-5-2-15,1-1-1,-1 1 1,0-1-1,1 0 1,-1-1-1,1 0 1,-1 0-1,0 0 1,0 0-1,10-5 1,-6 2 17,0-1 1,0 0 0,0 0 0,-1-1 0,11-8 0,-17 11-34,0 0 1,0 0-1,0 0 1,0-1-1,0 1 1,-1-1 0,1 1-1,-1-1 1,0 0-1,0 0 1,-1 0-1,1 0 1,-1 0-1,0-1 1,0 1-1,0 0 1,0 0-1,-1-8 1,3-6 70,0 4-25,-3 11-52,1 0 0,0 0 0,-1 0 0,1-1 0,-1 1 0,0 0 0,-1-6 0,-1 0 18,-1 0 0,0 0 1,0 1-1,-1 0 0,0-1 0,-1 2 1,0-1-1,0 0 0,-8-7 0,5 4 138,-1 2-1,0-1 0,-1 1 1,0 1-1,-22-15 0,-25-5 518,30 11-381,12 8-125,0 0 0,0 1 0,-29-11 0,-4 4-86,33 13-88,13 2-5,0 0-1,0 0 1,1 0 0,-1 0-1,0-1 1,0 1 0,1 0-1,-1-1 1,0 1 0,1-1-1,-1 0 1,1 0 0,-1 0-1,1 1 1,-1-1 0,1 0-1,0-1 1,-1 1 0,1 0-1,0 0 1,0-1 0,-1-1-1,1 2 2,0-1 0,1 1 0,0-1-1,-1 1 1,1-1 0,0 1 0,0-1-1,0 1 1,0-3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0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17 3072,'-29'-15'976,"29"15"-964,0 0 1,0 0 0,-1 0-1,1-1 1,0 1-1,-1 0 1,1 0-1,0 0 1,-1 0-1,1 0 1,-1-1 0,1 1-1,0 0 1,-1 0-1,1 0 1,0 0-1,-1 0 1,1 0-1,-1 0 1,1 0 0,0 1-1,-1-1 1,1 0-1,0 0 1,-1 0-1,1 0 1,0 0 0,-1 1-1,1-1 1,-1 0-1,-3 3 42,1-2 12,0 1 0,-1 0 0,1-1 0,0 0 0,-1 0 0,1 0-1,-1 0 1,1 0 0,-1-1 0,-3 1 0,3-1-38,1 1 0,0 0 0,-1 0 0,1 0 0,0 1 0,0-1 0,0 1 0,0-1 0,0 1 0,0 0 0,1 0 0,-1 1 0,1-1 0,-1 0 0,1 1 0,-3 3 0,0 0-7,1 0 0,-1 0 0,1 0 0,1 1 0,-7 12 0,9-15-15,0 0-1,0-1 0,1 1 0,-1 0 0,1 0 1,0 0-1,0 0 0,1 6 0,-1 0-25,0-8 6,0 0-1,0-1 1,0 1 0,1 0-1,-1 0 1,0-1-1,1 1 1,-1 0 0,1 0-1,-1-1 1,1 1-1,0-1 1,0 1 0,0 0-1,0-1 1,2 3-1,3 5-23,12 16-73,-8-17 47,-10-7 60,1-1-1,-1 0 0,1 0 0,-1 1 0,1-1 0,-1 0 0,1 1 1,-1-1-1,0 0 0,1 1 0,-1-1 0,0 1 0,0-1 0,1 1 1,-1-1-1,0 1 0,0-1 0,1 1 0,-1-1 0,0 1 0,0-1 0,0 1 1,0-1-1,0 1 0,0-1 0,0 1 0,0-1 0,0 1 0,0-1 1,0 1-1,0 0 0,-1 15 2,0-1-1,-1 1 1,-1-1 0,0 0-1,-1 0 1,0 0 0,-2 0 0,1-1-1,-2 0 1,0 0 0,-1-1-1,-10 15 1,8-13 172,1 0-1,1 1 1,0 1-1,-8 22 1,4-7 54,8-22-143,0 0 0,1 0 0,0 1 1,0-1-1,1 1 0,-1 12 0,5-9 44,5-9 31,1-2-50,9 11 23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0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2080,'-1'28'962,"1"-24"-925,0 0 0,0 0 0,0 0 0,1 0 0,-1 0 0,3 6 0,-3-7 47,1-1 0,0 0-1,0 0 1,0 0 0,0 0 0,1 0-1,-1 0 1,1 0 0,-1 0-1,1 0 1,2 2 0,7 9 357,-6-2-104,-5-9-308,1 0-1,0-1 1,-1 1-1,1-1 1,0 1-1,0-1 1,0 1 0,0-1-1,0 0 1,0 0-1,0 1 1,1-1-1,-1 0 1,0 0 0,3 1-1,0 1 32,1-1 0,0 0 0,0 0-1,-1 0 1,1-1 0,0 0 0,0 0-1,10 1 1,45-1 319,-42-1-299,-11 0 27,0 0 0,0 0-1,10-3 1,-14 2-88,-1 0 1,1 0 0,-1 0 0,1 0 0,-1 0 0,1 0 0,-1-1 0,0 1 0,0-1 0,4-3 0,16-23-36,-11 19-7,7-8 19,-4-10 72,-8 15-29,6-13 6,-6 14-81,-1 0-1,6-16 1,-9 22 22,-1-1 0,1 1-1,-1 0 1,0-1 0,0 1 0,-1-1 0,1 1 0,-1-1 0,0 1 0,-1-1 0,0 1 0,0-1 0,-2-9-1,0-9-20,3 21 46,0-1 0,-1 1 1,1 0-1,-1 0 0,0-1 0,1 1 0,-3-4 0,2 6 1,1 0 0,-1 0-1,0 0 1,0 0 0,0 0 0,0 0-1,0 0 1,0 0 0,0 1-1,0-1 1,0 0 0,0 1 0,0-1-1,0 1 1,0 0 0,0-1-1,-1 1 1,1 0 0,0-1 0,0 1-1,-1 0 1,1 0 0,0 0-1,-2 0 1,0 1-7,1-1 0,0 0 0,-1 1 1,1-1-1,0 1 0,0 0 0,0 0 0,-1 0 0,1 0 0,0 0 0,0 0 1,0 1-1,0-1 0,1 1 0,-1-1 0,0 1 0,1-1 0,-1 1 1,1 0-1,-1 0 0,-1 4 0,-1-2-1,-13 21 62,0 0 0,-22 45 0,37-67-56,-2 5 22,-1-1-1,2 2 1,-1-1-1,1 0 1,0 1-1,1-1 1,0 1-1,1 0 1,-2 12-1,3 3 40,0-13-38,0 0 0,0 0 0,3 15 0,-2-24-23,0 0 1,-1 0 0,1 0-1,0 0 1,1 0 0,-1 0-1,0-1 1,0 1 0,1 0-1,-1 0 1,4 2 0,-2-1-2,1 0 0,-1 0 0,1 0 0,-1-1 0,1 1 0,0-1 0,0 0 0,0 0 0,0 0 0,0-1 0,1 1 0,-1-1 0,0 0-1,1 0 1,-1-1 0,1 1 0,-1-1 0,7-1 0,33 2-40,-26 1-148,1-2 0,1 0-1,-2-1 1,30-6-1,-35 2 48,0-1-1,0 0 0,-1-1 0,0 0 0,-1-1 0,1-1 1,-1 1-1,-1-2 0,0 1 0,10-13 0,-12 11 119,-1 0 0,0 0 0,-1-1 0,0 0 1,0 0-1,-1-1 0,-1 1 0,4-19 0,6-14 70,-10 30 20,0 0 1,-1 0 0,1-27-1,-2-46 784,-2 64-426,0 23-422,0 1 0,0 0 1,0-1-1,0 1 0,0 0 1,0-1-1,0 1 0,0 0 1,0-1-1,0 1 0,0 0 0,0-1 1,0 1-1,-1 0 0,1-1 1,0 1-1,0 0 0,0-1 1,0 1-1,-1 0 0,1 0 1,0-1-1,0 1 0,-1 0 0,1-1 1,-9-10 99,9 11-112,1 0 0,-1-1 1,0 1-1,0 0 1,0 0-1,0 0 0,1 0 1,-1-1-1,0 1 0,0 0 1,0 0-1,1 0 1,-1 0-1,0 0 0,0 0 1,0 0-1,1 0 0,-1 0 1,0 0-1,0 0 1,1 0-1,-1 0 0,0 0 1,0 0-1,0 0 0,1 0 1,-1 0-1,0 0 1,0 0-1,1 0 0,-1 0 1,0 0-1,0 0 0,0 0 1,1 1-1,-1-1 1,0 0-1,0 0 0,0 0 1,0 0-1,1 0 0,-1 1 1,1 0-1,-1 1 0,1-1 0,-1 1 0,1 0 0,-1-1 0,0 1 0,1-1 0,-1 1 0,0 0 0,0-1 0,0 1 0,-1 3 0,1 5 21,0 3 21,0-4 1,0 0 0,0-1 0,-3 18-1,1-19 8,-1 6 22,0 0 1,0 0-1,2-1 0,-1 16 0,1 11 60,0-15-113,5 46-1,-3-62-17,0 0 1,1 0-1,0 0 0,1 0 0,0 0 1,0-1-1,1 0 0,0 1 0,8 10 0,-9-14 2,0 0 0,0 0 0,0 0 0,1 0 0,0-1-1,0 0 1,0 1 0,0-2 0,0 1 0,1 0 0,-1-1 0,1 0-1,0 0 1,8 2 0,38 2-30,-24-2-53,-12-1 25,0 0-1,0-2 1,1 0 0,27-1-1,13-12-29,-30 10 72,-18 1 13,0 1-1,0-2 1,0 1-1,0-1 1,0 0 0,-1 0-1,12-6 1,-9 3 19,-1-1 1,1 0-1,-1-1 1,-1 0 0,11-10-1,-15 14-1,-1-1 0,0 0 0,0 0-1,0 0 1,0 0 0,-1 0 0,1 0 0,-1-1-1,0 1 1,2-9 0,1-2 31,0 4-27,-1-1-1,3-18 1,-6 26-23,0-1 1,-1 1-1,1 0 1,-1-1-1,-1 1 0,1 0 1,0-1-1,-1 1 1,-2-7-1,-8-8 140,10 16-144,0 1 0,0 0 0,0 0 0,0 0 0,-1 0 0,1 0 0,-1 0 0,1 1 0,-1-1 0,0 0 0,0 1 0,1-1 0,-1 1 0,0 0 0,0 0 0,-4-2 0,5 2-1,0 1 2,1 0 0,0 0 0,0-1 0,-1 1-1,1 0 1,0 0 0,-1 0 0,1 0 0,-1 0 0,1-1 0,0 1 0,-1 0-1,1 0 1,0 0 0,-1 0 0,1 0 0,0 0 0,-1 0 0,1 0-1,-1 0 1,1 0 0,0 1 0,-1-1 0,1 0 0,0 0 0,-1 0 0,1 0-1,0 0 1,-1 1 0,0-1 0,-4 3-34,1-2 24,0 1 0,1 0 0,-1 1 0,0-1 0,1 1 0,-1-1 0,1 1 0,0 0 0,0 0 0,-5 7 0,-13 22 94,-23 50 0,41-77-66,0 1-1,1 0 1,0 0-1,0-1 1,0 1-1,1 0 1,0 1-1,0-1 1,0 0-1,1 0 1,0 0-1,0 0 1,1 1-1,2 8 1,-3-14-6,0 1 1,1-1-1,-1 0 1,1 0-1,-1 0 1,1 0-1,0 0 1,-1 0-1,1 0 1,0-1-1,0 1 1,0 0-1,-1 0 1,1 0-1,0-1 1,0 1 0,0 0-1,0-1 1,0 1-1,1-1 1,-1 0-1,2 1 1,2 0 7,-1 0 0,1-1 1,0 0-1,8 0 0,3-1-11,-10 1-13,1 0 0,-1-1 0,1 0 0,-1-1 0,0 1-1,1-1 1,-1 0 0,0-1 0,0 0 0,0 1-1,-1-2 1,1 1 0,-1-1 0,6-5 0,12-19 93,-15 21-61,-6 6-20,-1-1-1,1 1 0,0-1 0,-1 0 0,1 1 0,-1-1 0,1 0 0,-1 0 0,0 0 1,2-3-1,-1-2-6,-1-1 1,1 0 0,-1 0 0,0-16-1,-2-46-26,0 39 22,1-71 7,0 98-14,0 0 0,0 0 0,0 0 0,-1 0 0,1 0 1,-1 0-1,0 0 0,0 0 0,-1 1 0,1-1 0,-1 0 1,0 1-1,0-1 0,0 1 0,-3-4 0,-12-20-52,6 13 119,11 13-44,-1 1 0,1 0 1,0-1-1,-1 1 0,1 0 0,-1 0 0,1-1 0,-1 1 1,1 0-1,-1 0 0,1 0 0,-1-1 0,1 1 0,-1 0 1,1 0-1,-1 0 0,1 0 0,-1 0 0,1 0 0,-1 0 1,1 0-1,-1 0 0,1 0 0,-1 1 0,1-1 0,-1 0 1,1 0-1,-1 0 0,1 0 0,0 1 0,-1-1 0,1 0 1,-1 1-1,1-1 0,-1 1 1,0 0 5,1 1 1,-1-1-1,1 0 1,-1 1-1,1-1 1,0 1-1,-1-1 1,1 1-1,0-1 1,0 1-1,0-1 1,0 1 0,0-1-1,1 2 1,-1 11 55,1 4 33,6 31 1,-3-28 59,1 38 1,-4-41-27,1-1-1,5 25 1,-3-16-17,2 22 279,-4-42-346,-1 0 0,1 0 1,1 0-1,3 7 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5056,'0'0'2304,"17"17"-2016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1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1467 480,'-14'28'165,"14"-28"-163,0 1 0,0-1-1,0 0 1,0 0 0,0 1-1,0-1 1,0 0 0,0 0-1,0 1 1,0-1 0,0 0-1,-1 0 1,1 0 0,0 1-1,0-1 1,0 0 0,0 0-1,0 0 1,-1 0 0,1 1 0,0-1-1,0 0 1,0 0 0,-1 0-1,1 0 1,0 0 0,0 0-1,0 1 1,-1-1 0,1 0-1,0 0 1,0 0 0,-1 0-1,1 0 1,-29 0 755,29 0-747,0 0 0,0 0-1,0 0 1,0 0 0,0 0 0,0 0-1,0 0 1,-1 0 0,1 0 0,0 0-1,0 0 1,0 0 0,0 0 0,0 0-1,0 0 1,0 0 0,0 0-1,0 0 1,-1 0 0,1 0 0,0 0-1,0 0 1,0 0 0,0 0 0,0 0-1,0 0 1,0 0 0,0 0-1,0-1 1,0 1 0,0 0 0,-1 0-1,1 0 1,0 0 0,0 0 0,0 0-1,0 0 1,0 0 0,0 0 0,0 0-1,0 0 1,0-1 0,0 1-1,0 0 1,0 0 0,0 0 0,0 0-1,0 0 1,0 0 0,0 0 0,0 0-1,0 0 1,0-1 0,0 1-1,0 0 1,0 0 0,0-8 517,1-1-298,-2 1 1,1 0 0,-2-10-1,-1 6-125,1 5-51,1 0-1,-1 1 1,1-10 0,6-17 58,-1 12-57,-2-6 37,-1-44 1,-2 27-51,1 44-41,3-108 86,9-6-28,-9 50-49,-1 4-3,15-86 1,12 4-71,-23 110 51,13-61 58,-8 59 82,2 0 1,1 1 0,36-62-1,-20 47 103,68-80 0,-93 122-220,31-32 41,-33 35-46,1 0-1,0 0 1,0 1-1,0-1 1,0 1-1,0 0 1,0 0-1,9-2 1,-10 3-6,0 0 1,0 1 0,0-1 0,0 1 0,0 0-1,0 0 1,0 0 0,0 0 0,0 1 0,0-1 0,0 1-1,4 1 1,-5-1 10,0 0 0,0 0-1,0 0 1,0 1 0,0-1-1,-1 0 1,1 1 0,-1 0-1,1-1 1,-1 1 0,1 0-1,-1-1 1,0 1 0,0 0-1,0 0 1,0 0 0,0 0-1,0 3 1,4 7 39,-3-8-8,0 0 1,-1 0 0,0 0-1,1 0 1,-1 0-1,-1 1 1,1-1 0,0 0-1,-1 1 1,0-1-1,0 0 1,-1 1 0,1-1-1,-1 0 1,-1 6-1,-10 18 109,12-26-148,0 0-1,-1 0 1,0 0 0,1-1-1,-1 1 1,0 0 0,0 0 0,0-1-1,0 1 1,0-1 0,-1 1-1,1-1 1,0 1 0,-1-1 0,1 0-1,-1 0 1,1 0 0,-1 0-1,-2 2 1,-6 2-15,-15 10-43,21-13 31,-1 1 0,1-1 0,0 1 0,-5 3 0,6-3-103,6-3 32,2 1 68,-1-1 1,1 1 0,-1 0-1,1 0 1,-1 1-1,0-1 1,1 1 0,-1 0-1,0 0 1,4 3 0,8 6-94,16 13 0,-15-11 56,-10-9 27,0 1 1,0-2-1,0 1 0,11 3 1,-12-5 28,0 1 0,-1-1 0,11 7 0,-11-4 48,0 0 1,0 0-1,-1 0 0,0 0 1,0 1-1,-1-1 0,4 8 0,-6-11 17,-1 0-1,1 0 0,-1 1 0,1-1 1,-1 0-1,0 0 0,0 1 0,0-1 0,0 0 1,-1 0-1,1 1 0,0-1 0,-1 0 0,0 0 1,1 0-1,-1 0 0,0 0 0,0 0 0,-2 2 1,2 0-24,-1-1 0,0 0 1,-1 0-1,1 0 1,0 0-1,-1-1 1,1 1-1,-1-1 1,0 1-1,-5 2 1,3-3 7,-1 0 1,1-1-1,-1 0 0,1 0 1,-1-1-1,0 0 0,1 0 1,-10-1-1,-11 1 61,9 0-8,-23-3 0,35 2-73,-1 0 0,1-1-1,-1 0 1,1 0-1,-8-4 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1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1824,'-6'22'224,"-7"38"373,-16 45-319,28-96-243,0 0 0,0 0 1,1 0-1,1 0 0,-1 0 0,1 0 1,1 0-1,4 16 0,-1-5-27,12 48-51,-6-43 37,-10-23 44,0 0 0,0 0 0,0 0 0,0 1 0,0-1 0,0 0 0,-1 0 0,1 1 0,-1 3 0,1-6-34,-1 0 0,0 0 0,0 0 0,0 0 1,0 0-1,0 1 0,0-1 0,0 0 0,0 0 1,0 0-1,0 0 0,0 0 0,0 0 1,0 0-1,0 0 0,0 0 0,0 1 0,0-1 1,0 0-1,0 0 0,0 0 0,-1 0 0,1 0 1,0 0-1,0 0 0,0 0 0,0 0 0,0 0 1,0 0-1,0 0 0,0 1 0,0-1 0,0 0 1,0 0-1,0 0 0,0 0 0,0 0 1,-1 0-1,1 0 0,0 0 0,0 0 0,0 0 1,0 0-1,0 0 0,0 0 0,0 0 0,0 0 1,0 0-1,-1 0 0,1 0 0,0 0 0,0 0 1,0 0-1,0 0 0,0 0 0,0 0 1,-3 0 33,0 0 1,0 0 0,0-1 0,0 1 0,0 0 0,0-1-1,0 0 1,0 0 0,0 0 0,0 0 0,1 0-1,-1-1 1,0 1 0,1-1 0,-1 0 0,1 1 0,0-1-1,0 0 1,-1-1 0,1 1 0,1 0 0,-1 0 0,0-1-1,-2-3 1,-13-23 372,15 26-383,0 0-1,0 0 1,0-1 0,1 1-1,-1-1 1,1 1 0,-1-1-1,1 0 1,1 0 0,-1 1 0,0-1-1,1 0 1,0 0 0,0-7-1,0 4 0,0 2-19,0 0-1,1 0 0,-1 0 0,1-1 0,0 1 0,0 0 0,1 0 0,-1 1 0,1-1 0,0 0 0,1 0 0,-1 1 0,6-7 0,-3 5 2,0 1 0,0-1-1,1 1 1,0 1-1,0-1 1,0 1-1,1 0 1,8-4-1,2 0 10,-10 3-67,1 1 0,-1 1 0,1-1 0,0 2-1,8-3 1,-4 3-6,-1 1 0,15 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7:4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2080,'-29'0'667,"24"0"-411,2 0-6,-9 0 385,10 0 1770,-1 3-2352,0 0 47,0 1-1,1-1 1,-1 1-1,1 0 1,0 0-1,0 0 1,-2 7-1,-9 34 599,8-27-555,2-11-99,1 0 1,1 0 0,-1 1-1,1-1 1,0 8-1,1 3 13,0-11-42,-1-1 1,1 0 0,0 1-1,1-1 1,0 1-1,0-1 1,3 10 0,-2-13-4,-1-1 1,1 1 0,0-1-1,0 0 1,0 0 0,0 0-1,0 0 1,1 0 0,-1 0-1,1 0 1,-1-1-1,1 1 1,4 1 0,-3-1 27,1 0 0,0-1-1,-1 0 1,1 1 0,0-2 0,0 1 0,7 0 0,-7-2-2,0 1-1,0-1 1,1 0 0,-1 0 0,0-1-1,0 0 1,0 0 0,0 0 0,-1 0 0,9-6-1,9-4 54,-14 8-38,-5 3-36,0 0 0,-1 0 0,1 0 0,0-1 0,-1 1 0,0-1 0,1 1 0,-1-1 0,0 0 0,0 0 0,0 0 0,0 0 0,0 0 0,0-1 0,-1 1 0,3-4 0,2-23 143,-2 21-112,0-6 16,-9-7 3,2 13-44,2 6-28,0-1 0,0 1 0,0-1-1,0 1 1,-1 0 0,1 0 0,-1-1-1,1 1 1,-1 0 0,0 0 0,0 1-1,0-1 1,0 0 0,0 1 0,0-1-1,-5-2 1,-12-10-284,16 11-506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1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1984,'-12'2'644,"16"5"-267,2 1-267,-6-7-53,1 1 0,-1-1 0,1 1 0,-1-1 1,0 1-1,0 0 0,0-1 0,0 1 1,0 1-1,0-1-13,0-1 1,0 1 0,0-1-1,1 1 1,-1-1 0,0 1-1,1 0 1,-1-1 0,1 2-1,4 4 105,-1 0 1,2-1-1,-1 0 0,0 0 0,1 0 0,7 4 0,11 13 162,-14-12-263,-6-6-38,-1-1 0,1 0 0,0 0 0,0 0 0,1-1 0,-1 0 0,1 1 0,6 2 0,78 30 60,-50-20 100,44 18 641,-82-34-774,1 1 0,-1 0 0,1 0 0,-1 0 0,0 0 0,1 0 0,-1 0 0,0 0 0,0 0 0,0 1-1,0-1 1,0 0 0,0 1 0,0-1 0,0 1 0,-1-1 0,1 1 0,0-1 0,-1 1 0,1 0 0,-1-1 0,0 1 0,1-1 0,-1 4 0,2 8 330,2-5-148,-4-8-199,0 1 0,1-1-1,-1 1 1,0-1 0,0 1-1,1-1 1,-1 1 0,0-1-1,0 1 1,0 0 0,0-1 0,0 1-1,0-1 1,0 1 0,0-1-1,0 1 1,0 0 0,0-1-1,0 2 1,-23 18 689,14-9-505,-7 6 35,-27 6 102,3 5-90,20-17-116,0-1 1,-1-2-1,-1 0 1,-26 6-1,40-12-258,-1-1 0,1 0-1,-1 0 1,0-1 0,1-1-1,-1 1 1,-13-4 0,22 4 4,-1 0 1,1-1-1,-1 1 0,1 0 1,-1-1-1,1 1 1,0-1-1,-1 1 1,1-1-1,0 1 1,-1-1-1,1 1 0,0-1 1,0 1-1,0-1 1,-1 0-1,1 1 1,0-1-1,0 1 0,0-1 1,0 1-1,0-1 1,0 0-1,0 1 1,0-2-1,0-15-2142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1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2304,'0'14'752,"0"-14"-747,0 0 0,0 0 1,0 1-1,0-1 0,0 0 0,0 0 1,0 0-1,0 0 0,0 0 0,0 0 1,0 0-1,0 0 0,0 0 0,0 1 1,0-1-1,0 0 0,0 0 0,0 0 0,0 0 1,0 0-1,0 0 0,0 0 0,0 0 1,0 0-1,0 0 0,0 1 0,0-1 1,0 0-1,0 0 0,0 0 0,0 0 1,0 0-1,1 0 0,-1 0 0,0 0 1,0 0-1,0 0 0,0 0 0,0 0 0,0 0 1,0 0-1,0 0 0,0 0 0,0 0 1,1 0-1,-1 0 0,0 0 0,0 0 1,0 0-1,0 0 0,0 0 0,0 0 1,0 0-1,0 0 0,0 0 0,1 0 1,2 1 53,0-1 1,0 1-1,0 0 1,0 0 0,0 0-1,0 1 1,0-1 0,0 1-1,0 0 1,3 2-1,-3-1-9,1-1 0,0 0 0,0 1 0,0-1-1,6 1 1,9 2 119,-6-2-35,26 9 1,-23-7-131,-1 0 0,32 3 1,-27-4 41,33 8 1,-37-7-18,33 4 0,-36-7 162,-1 0-1,0 0 0,0 1 1,0 1-1,15 6 0,-26-10-160,-1 1-1,1-1 0,-1 0 1,1 0-1,0 1 1,-1-1-1,1 0 0,-1 1 1,1-1-1,-1 1 1,1-1-1,-1 1 0,0-1 1,1 1-1,-1-1 0,1 1 1,-1-1-1,0 1 1,1-1-1,-1 1 0,0-1 1,0 1-1,0 0 1,1-1-1,-1 1 0,0 0 1,0-1-1,0 1 1,0-1-1,0 1 0,0 1 1,-1-1 57,0 1 0,1 0 0,-1-1 0,0 1 0,0-1 0,0 1 0,0-1 0,-1 0 0,1 1 0,0-1 0,-3 2 0,-4 3 301,-2 1 0,1-1-1,-11 5 1,-28 8 541,38-16-702,0 0-1,1 1 1,-1 1-1,1 0 1,-14 10-1,-7 8 60,-23 16-60,37-29-194,0 2 0,1-1 0,-23 24 0,36-34-70,1 1 1,-1-1-1,1 1 0,-1-1 1,1 1-1,0-1 1,-1 1-1,1 0 0,0-1 1,0 1-1,0 0 0,0 0 1,1 0-1,-1 0 1,0 0-1,1 0 0,-1 3 1,1-2-315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1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3488,'17'0'1568,"0"34"-1344,1 0 1056,-18 1-736,17 33 288,-17-17-512,-17 17 224,17-17-288,-18 17 128,1 1-224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1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2912,'-34'0'1312,"17"51"-1152,-1-17 0,1-17-128,-17 34 64,0 0-64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1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 2240,'0'-1'30,"0"1"0,0-1 0,1 1 0,-1-1-1,0 1 1,0-1 0,0 1 0,0-1 0,0 1 0,0 0 0,0-1 0,0 1 0,-1-1-1,1 1 1,0-1 0,0 1 0,0-1 0,0 1 0,-1 0 0,1-1 0,0 1 0,0-1-1,-1 1 1,1 0 0,0-1 0,0 1 0,-1-1 0,-9 9 320,6-3-358,2-4 29,0 1 1,1 0-1,-1 0 1,1 0 0,-1 0-1,1 1 1,0-1 0,0 0-1,0 1 1,0-1-1,0 0 1,1 1 0,-1-1-1,1 1 1,-1-1 0,1 1-1,0 3 1,-2 9 15,-9 65 102,5 25-32,-15 82 122,0-11-122,17-128-73,5 75 1,5-62 50,19 80 1,-23-129-74,1 1 0,0-1 0,0 0 0,2 0 0,0 0 1,11 20-1,-15-30-6,1-1 0,-1 1 0,1 0 0,-1-1 0,1 1 0,0-1 0,0 0 0,0 1 0,0-1 0,0 0 0,0 0 0,0 0 0,0-1 0,0 1 1,0 0-1,0-1 0,1 1 0,-1-1 0,0 0 0,0 0 0,1 0 0,-1 0 0,0 0 0,0 0 0,0-1 0,1 1 0,-1-1 0,0 1 0,2-2 0,-2 0 3,1 0-1,-1 0 1,-1 0 0,1 0-1,0 0 1,2-4-1,3-4 18,14-17 31,-10 14 9,15-24 1,-23 31-52,1-1 1,-1 0-1,-1 1 1,1-1-1,-1-1 1,0 1 0,1-8-1,-1-14 36,0 1 0,-2-1 1,-2 0-1,0 0 0,-2 0 0,-12-49 0,-6 2 72,-36-83-1,9 59 420,35 74-333,-22-55 0,33 64-481,3 17 268,0 0 1,0 0-1,0 0 0,0 0 1,0-1-1,0 1 0,0 0 1,0 0-1,0 0 0,0 0 1,0 0-1,0 0 0,0 0 1,0 0-1,0 0 0,0-1 1,0 1-1,0 0 0,0 0 1,0 0-1,0 0 1,0 0-1,0 0 0,0 0 1,0 0-1,0 0 0,0 0 1,0 0-1,0-1 0,0 1 1,0 0-1,0 0 0,1 0 1,-1 0-1,0 0 0,0 0 1,0 0-1,0 0 0,0 0 1,0 0-1,0 0 1,0 0-1,0 0 0,0 0 1,1 0-1,-1 0 0,0 0 1,0 0-1,0 0 0,0 0 1,0 0-1,0 0 0,0 0 1,0 0-1,0 0 0,1 0 1,2 0-13,1 1 1,-1-1-1,1 1 0,-1 0 1,0 0-1,1 0 0,4 3 1,14 4 12,177 43 24,-145-42 118,2-3 1,110-3-1,-102-4-258,-38 0 95,0-1 0,26-6 1,-36 5 40,32-2 47,-42 3 2,1 1-1,-1 0 1,0-1-1,0 0 1,-1-1-1,1 1 1,0-1-1,-1 0 1,1-1-1,6-5 0,5-5 245,-11 12-173,4-4 114,-10 6-247,0 0 0,1-1 0,-1 1 0,0 0 0,0 0 0,0-1-1,0 1 1,0 0 0,0 0 0,0-1 0,0 1 0,0 0 0,0 0 0,0-1 0,0 1-1,0 0 1,0 0 0,0-1 0,0 1 0,0 0 0,0 0 0,0-1 0,0 1 0,0 0-1,0 0 1,0 0 0,0-1 0,0 1 0,-1 0 0,1 0 0,0-1 0,0 1 0,0 0-1,0 0 1,-1 0 0,1 0 0,0-1 0,0 1 0,-1 0 0,-10-6 140,6-1-99,5 7-49,0-1-1,0 1 1,-1-1-1,1 1 1,0-1-1,-1 1 1,1 0 0,0-1-1,-1 1 1,1-1-1,-1 1 1,1 0 0,-1 0-1,1-1 1,0 1-1,-1 0 1,1 0 0,-1-1-1,1 1 1,-1 0-1,0 0 1,1 0-1,-1 0 1,1 0 0,-1 0-1,1 0 1,-1 0-1,1 0 1,-1 0 0,1 0-1,-2 0 1,-1 0 0,-1 1 1,1-1-1,-1 1 1,1-1 0,-1 1-1,1 0 1,0 0-1,-4 2 1,-10 3 66,-2-2-16,14-3-50,1 0 0,-1 0 0,1 0-1,0 0 1,0 1 0,-1-1 0,1 1 0,0 0 0,-6 5 0,-27 21-77,14-15 13,14-8 37,0 0-1,0 1 0,1 0 1,-1 0-1,-7 7 0,10-6 1,0-1-1,0 1 1,1 0-1,0 0 1,0 1-1,-5 12 1,8-16 26,0 0 1,1 0 0,0 0-1,0 0 1,0 0 0,0 1-1,1-1 1,-1 0 0,1 0-1,0 1 1,1-1 0,-1 0-1,1 1 1,0-1 0,1 5-1,0-4 11,0 0 0,1-1 0,-1 1 0,1-1 0,0 1 0,1-1 0,-1 0 0,1 0 0,4 4 0,-4-6-12,0-1-1,-1 0 1,1 0 0,0 0 0,0 0 0,0-1-1,0 1 1,-1-1 0,1 0 0,0-1 0,4 1 0,10-1 3,-11 1 6,-1 0 1,0 0-1,1 0 1,-1-1-1,0 0 0,0 0 1,0-1-1,0 0 1,0 0-1,0 0 1,6-4-1,62-45-137,-67 45 150,1 1 0,-1-1 0,-1 0 1,1-1-1,-1 0 0,0 0 0,-1 0 0,8-13 0,-5 7 7,-4 6-43,0 1-1,0-1 1,9-8-1,-12 13-3,1 1 0,-1-1 0,1 1 1,0-1-1,0 1 0,0 0 0,0 0 0,0 0 0,0 0 1,0 0-1,1 0 0,-1 0 0,0 1 0,0-1 0,1 1 1,3-1-1,-1 2 34,0-1 0,-1 1 0,1 0 0,-1 1 1,1-1-1,-1 1 0,0-1 0,1 1 0,7 5 0,20 9 262,-12-8-164,-6-3-3,0 0 0,24 14-1,3 9 21,-25-17-38,0 0-1,0-1 0,31 13 0,-32-17-41,-4-1 21,1 0-1,0-1 1,0 0-1,0-1 1,1 0-1,14 1 1,10-4 952,-40-3-913,1 1-93,1 0 0,-1 0 0,1-1 0,-1 1 0,1 0-1,0-1 1,0 1 0,0-1 0,1 0 0,-1 1 0,0-6 0,-2-6 8,-3-3 4,5 13-11,-1-1 1,1 1 0,0 0 0,0 0 0,1 0 0,-1-1 0,1 1 0,0 0-1,0-1 1,0 1 0,1-6 0,-1 10-13,2-11 149,0 0 0,1 0 0,0 0 0,0 1 0,1 0 0,0-1 1,10-14-1,-13 23-110,4-6 123,0-1 0,0 1-1,1 0 1,1 0 0,-1 0-1,1 1 1,0 0 0,15-10-1,40-17 312,6 0-224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52 2080,'-14'-15'667,"8"13"-411,-5 2-16,11 0-230,0 0 0,0 0 0,-1 0 1,1 0-1,0 0 0,0 0 1,0 0-1,0 0 0,0 0 0,0 0 1,0 0-1,0 0 0,0 0 1,-1 0-1,1 0 0,0 0 1,0 0-1,0 0 0,0 0 0,0 0 1,0 0-1,0 0 0,0 0 1,0 0-1,0-1 0,-1 1 0,1 0 1,0 0-1,0 0 0,0 0 1,0 0-1,0 0 0,0 0 1,0 0-1,0 0 0,0 0 0,0 0 1,0 0-1,0-1 0,0 1 1,0 0-1,0 0 0,0 0 0,0 0 1,0 0-1,0 0 0,0 0 1,0 0-1,0 0 0,0-1 0,0 1 1,0 0-1,0 0 0,0 0 1,0 0-1,0 0 0,0-1 22,0 0 0,0 1 0,0-1 0,0 0 0,-1 1 0,1-1 1,0 0-1,0 1 0,-1-1 0,1 0 0,0 1 0,-1-1 0,1 0 0,-1 1 0,1-1 0,0 1 0,-1-1 0,1 1 0,-1-1 0,0 1 0,1-1 0,-2 1 0,2-1-6,-1 1 1,1-1-1,-1 1 0,1 0 0,-1-1 0,0 1 0,1-1 0,0 0 1,-1 1-1,1-1 0,-1 1 0,1-1 0,0 0 0,-1 1 1,1-1-1,0 1 0,0-1 0,-1 0 0,1 0 0,0 1 1,0-1-1,0-1 0,0 0 203,0 7-645,0 5 346,0 3 26,0-1 0,-3 21 0,-8 36 177,7 44-16,2-10-63,-2-62-41,0 34-32,9-1-90,-2-46 58,0 13-9,0-6 103,11 57 1,-13-86-33,1 1-1,0-1 1,1 1 0,-1-1-1,1 0 1,0 0 0,1 0-1,-1-1 1,1 1 0,0-1 0,1 0-1,-1 0 1,1 0 0,0-1-1,0 0 1,0 1 0,1-2-1,0 1 1,0-1 0,8 4-1,-3-3 9,1-1 0,-1 0 0,1-1 0,0 0 0,-1-1 0,1 0-1,0-1 1,0 0 0,0-1 0,18-3 0,-25 3 0,0 0 0,0 0 1,1-1-1,-1 0 0,0 0 0,0 0 0,-1 0 1,1-1-1,0 0 0,5-5 0,-4 3 38,-1 0 0,0 0 0,0-1 0,-1 0 0,0 0 0,0 0 0,5-10-1,-8 13-30,0 1 1,0 0-1,0-1 0,0 1 0,0-1 0,-1 1 0,1-1 0,-1 1 0,0-1 0,1 1 0,-1-1 0,0 1 0,-1-5 0,-1 2 53,1 0 0,-1 1 0,0-1 1,0 1-1,-3-6 0,-2-4 95,-19-40 354,-17-11 101,32 46-492,4 7-41,0 1 1,-10-12 0,-18-11 174,13 14-110,-49-63 52,51 64-250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1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4736,'0'0'1530,"-6"0"-932,3 0-520,-1-1-13,1 1 0,0 0-1,0 0 1,0 0-1,0 0 1,0 0 0,0 0-1,0 1 1,0 0-1,-6 1 1,9-2-57,0 1-1,-1-1 1,1 1-1,0-1 1,0 1 0,-1-1-1,1 0 1,0 1-1,0-1 1,0 1 0,-1-1-1,1 1 1,0-1-1,0 1 1,0-1-1,0 1 1,0-1 0,0 1-1,0-1 1,0 1-1,0-1 1,0 1 0,1-1-1,-1 2 1,0-1-46,1 0-1,-1 1 1,0-1 0,0 1 0,0-1 0,0 1-1,0-1 1,0 1 0,-1-1 0,1 1 0,0-1 0,-1 0-1,1 1 1,-1-1 0,0 2 0,-2 1-199,2-2 149,0 0 0,0 0 0,-1-1 0,1 1 1,1 0-1,-1 0 0,0 0 0,0 0 0,1 1 0,-1-1 0,1 0 0,0 0 0,0 0 1,0 0-1,0 0 0,0 1 0,0-1 0,0 0 0,1 3 0,11 27-1757,-9-20 1320,-3-7 368,1-1 0,1 0 0,-1 0 1,0 0-1,1 0 0,0 0 0,0-1 1,4 7-1,-4-7 139,0 1 1,0 0-1,0 0 0,0 1 0,-1-1 1,0 0-1,0 0 0,1 9 1,0 40 1100,-2-32-92,-1-14-739,0 1 0,0-1 0,-1 1 0,-3 9 0,0 1 120,0 16 86,-2-14-198,6-16-228,-1 0 0,1 0-1,0 0 1,0 0 0,0 0 0,0 0-1,1 0 1,-1 0 0,1 0 0,0 0-1,0 0 1,1 0 0,-1 0 0,1 0-1,1 4 1,2 3-8,9 27 171,2-21-83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1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3552,'0'-14'1147,"0"14"-1139,0 0 0,0 0 0,0 0 0,0 0 0,0-1 0,0 1 1,0 0-1,0 0 0,0 0 0,0 0 0,0 0 0,0 0 0,0 0 0,0 0 1,0 0-1,0-1 0,0 1 0,0 0 0,0 0 0,0 0 0,0 0 1,0 0-1,0 0 0,0 0 0,0 0 0,0 0 0,0 0 0,1 0 1,-1-1-1,0 1 0,0 0 0,0 0 0,0 0 0,0 0 0,0 0 1,0 0-1,0 0 0,0 0 0,0 0 0,0 0 0,1 0 0,-1 0 1,0 0-1,0 0 0,0 0 0,0 0 0,0 0 0,0 0 0,0 0 1,0 0-1,0 0 0,1 0 0,-1 0 0,0 0 0,0 0 0,0 0 1,4 0 54,-2 0 69,0 0-1,0-1 1,0 1 0,0 1 0,0-1 0,0 0 0,0 0 0,-1 1 0,1-1 0,3 2 0,0 5 380,-1-2-65,10-3-62,16-1-109,-7 0-126,0-1-1,32-5 1,-48 4-123,-1-1 0,1-1 0,-1 1 0,8-5 0,17-6 73,-22 11-83,-3 1 17,0-1-1,0 0 1,8-4 0,-12 5-21,0 0 1,0 0-1,0 0 1,0-1-1,0 1 1,-1-1 0,1 1-1,0-1 1,-1 0-1,0 0 1,1 0-1,-1 0 1,1-2-1,15-30 387,-16 32-391,0 1 0,-1-1 0,1 0 0,-1 0 0,1 0 0,-1 1 0,0-1 0,0 0 0,0 0 0,0 0 0,0 0 0,0 1-1,-1-1 1,1 0 0,0 0 0,-1 0 0,0 1 0,1-1 0,-1 0 0,0 1 0,0-1 0,0 1 0,0-1 0,-2-2 0,1 2-11,1 0 1,-1 0-1,0 1 1,0-1-1,0 0 1,0 1 0,0-1-1,0 1 1,-1 0-1,1 0 1,0 0-1,-1 0 1,1 0-1,-1 0 1,1 1 0,-1-1-1,-4 1 1,-2-1-78,6 1 45,-1-1 0,1 1 0,0 0 0,0 0 0,0 0 0,-1 1 0,1-1-1,0 1 1,0-1 0,-4 3 0,-2 1-16,1 1 0,0 1 0,0-1 0,-7 9 0,12-11 42,1 0 1,-1 1-1,1-1 1,0 1-1,0 0 1,1 0-1,-1-1 1,1 1-1,0 0 1,0 0-1,0 1 1,1-1-1,-1 0 1,1 8-1,0-8 9,0 0-1,0 0 1,1 1-1,-1-1 0,1 0 1,0 0-1,0 0 0,0 0 1,1 0-1,0-1 1,-1 1-1,1 0 0,0-1 1,6 7-1,23 13 96,-20-14-68,12 8 3,0-11-37,-12-4-4,-1 1-3,-7-2-23,1 0 0,0 0 0,0 0 0,0 0-1,7 0 1,-3-2-112,0 0-1,0 0 0,0-1 1,0 0-1,-1 0 0,1-1 1,11-5-1,3-3-371,30-21 0,9-7 152,-24 16 469,0-1 1,-2-2-1,33-32 0,-59 49 4,-1 0 0,-1 0 0,0 0 0,10-17-1,-14 20 42,0 0 0,0-1 0,-1 1 0,0-1 0,0 0 0,0 0 0,-1 1 0,0-1 0,0-11 0,-1 14-41,0 1-1,0 0 1,1 0-1,-1 0 0,0 0 1,2-4-1,7-2 301,-18-2-239,6 8-49,3 6-58,0 0-61,0-1 0,0 1 0,-1-1 1,1 1-1,-1-1 0,1 1 1,-1-1-1,0 0 0,0 1 0,0-1 1,-1 0-1,1 0 0,0 0 0,-3 3 1,1-1-3,0 0 0,1-1 1,0 1-1,0 0 0,-3 7 1,4-6 3,0-1 0,1 1 0,-1-1 0,1 10 0,0-8 0,0 0 0,0 0 0,-3 10 0,-2 1 5,3-10 4,0 0 0,1 0 0,-1 0 0,1 0-1,0 12 1,1 2 11,-1-4-13,2 0 1,2 24 0,8-4 35,-10-32-26,0-1 0,1 0 1,-1 0-1,1 1 1,2 5-1,-2-8-12,0 0 0,0 0 0,0-1 0,0 1 0,0 0 0,0-1 0,0 1 1,0-1-1,1 1 0,2 0 0,15 8-15,-1 0-7,25 9-1,-35-16 19,1 0 0,-1-1 1,0 0-1,1-1 0,17 0 0,-27-1-1,12 0 24,24 3 0,-19 1-10,17 1-17,-25-6-20,-1 1 0,14-5 0,-12 3-11,-1 1 0,18-2 0,-19 3 15,-1-1 0,0 0-1,0 0 1,1-1-1,6-2 1,4-1 23,-4 2 43,-11 3-34,-1 0 1,1-1-1,-1 1 0,1-1 1,-1 0-1,0 0 1,1 0-1,-1 0 1,0 0-1,0 0 1,1-1-1,-1 1 0,0-1 1,0 1-1,2-4 1,7-4 44,-8 6-36,1 0 0,-1 0 0,1 0 0,-1 0-1,0-1 1,0 1 0,-1-1 0,1 0 0,-1 1 0,3-7-1,1-18 182,5 5-75,-9 13-82,-1 0 0,0-1 0,-1 1 0,-1-13 0,1 8-4,0-2-37,-3 11-143,2 5 125,0 0 1,0 0 0,0 0 0,0 0 0,0 0 0,0 1-1,0-1 1,-1 0 0,1 1 0,0-1 0,0 0-1,-1 1 1,1 0 0,0-1 0,-1 1 0,-1 0-1,1 0 0,0 0-1,1 1 0,-1-1 1,0 1-1,1-1 0,-1 1 0,0 0 1,1-1-1,-1 1 0,1 0 1,0 0-1,-1 0 0,1 0 0,0 0 1,-2 3-1,-1-1-17,1 1 1,0-1-1,0 1 1,1 0-1,-1-1 1,1 2-1,0-1 1,0 0-1,0 0 0,0 1 1,1-1-1,0 0 1,-2 10-1,-1 6-101,-1-2 51,3-11 70,0 0 1,0 0-1,1 0 1,0 0-1,0 8 1,0 1 17,0-10 19,1 1-1,0-1 1,1 10 0,-1-15-24,0-1 1,0 1-1,1 0 0,-1 0 0,0 0 1,0-1-1,0 1 0,1 0 0,-1-1 1,0 1-1,1 0 0,-1-1 0,1 1 1,-1 0-1,1-1 0,-1 1 0,1-1 1,-1 1-1,1-1 0,-1 1 0,1-1 1,0 1-1,-1-1 0,1 1 0,0-1 1,-1 0-1,1 0 0,0 1 0,0-1 1,-1 0-1,1 0 0,0 0 0,1 0 1,8 0-188,1 0 1,-1-1-1,1 0 1,9-4-1,-15 4 55,0-1-1,0 1 1,0-1-1,-1 0 1,1-1 0,-1 1-1,1-1 1,-1 0-1,0 0 1,4-5-1,15-23-770,-14 19 678,2-2-112,17-29 1,-26 38 314,1-1 0,-1 0 1,1 1-1,-2-1 1,1 0-1,-1-1 1,1 1-1,-2 0 1,1-8-1,0-24 53,0 25 35,0 0 0,-1 0 0,-1 0 0,-4-19 0,2 16 147,-1 0 193,2 0-1,-1-1 1,1-18 0,2 4 557,0 28-746,3 9-6,0 3-122,0 1 1,0 0-1,-1 0 0,0 0 0,-1 0 1,-1 0-1,1 0 0,-2 10 0,1-11-55,1 0 0,0 0 0,0 0 0,0 0 0,1 0 0,1-1 0,5 15 0,-4-12 15,-1 1 0,0-1-1,1 14 1,-3-14-47,1-1 1,0 1-1,1-1 1,0 0-1,6 13 1,0 1-267,2 3-4170,3-10 1638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2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1 342 320,'17'51'160,"0"-17"-160,0-34 288,17 34-160,-17-34 96,17 17-128,17-17 1216,-17-17-736,34-17 704,1 0-768,33-51 672,0-1-704,52-33-160,-35 17-192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2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871 136 1568,'0'-15'2021,"0"15"-2015,0 0 1,0 0-1,0 0 0,0 0 0,0 0 0,0 0 0,1 0 1,-1 0-1,0 0 0,0-1 0,0 1 0,0 0 1,0 0-1,0 0 0,-1 0 0,1 0 0,0 0 0,0 0 1,0 0-1,0 0 0,0 0 0,0-1 0,0 1 0,0 0 1,0 0-1,0 0 0,0 0 0,0 0 0,0 0 0,0 0 1,0 0-1,0 0 0,0 0 0,0 0 0,-1 0 1,1 0-1,0 0 0,0-1 0,0 1 0,0 0 0,0 0 1,0 0-1,0 0 0,0 0 0,0 0 0,-1 0 0,1 0 1,0 0-1,0 0 0,0 0 0,0 0 0,0 0 1,0 0-1,0 0 0,0 0 0,-1 1 0,-3-1 162,0 0-105,1 0 1,0 0 0,0 0 0,-1 0-1,1-1 1,0 0 0,-4 0 0,-106-28 400,-29 7 405,93 10-501,22 8-237,13 3-27,1-2 1,0 1 0,-19-8-1,24 7-75,-1 0-1,1 0 0,-1 1 1,0 0-1,1 1 1,-1-1-1,0 2 1,-10-1-1,8 1-11,0-1 0,0 0 0,0-1 0,0 0 0,-17-6-1,26 8-18,0-1 0,0 1-1,0-1 1,0 1 0,0 0-1,0 0 1,0 0 0,-1 0-1,1 1 1,0-1 0,0 0-1,0 1 1,0 0 0,0-1-1,0 1 1,0 0 0,0 0-1,-3 2 1,-4 1-34,2-1 15,-4 2-148,9 10-126,2-8 252,-1 0 1,0-1-1,0 1 0,-3 8 0,-3 11 86,2 20 48,-7-6 64,7-9-75,2-13-19,-9 32 0,4-27 12,-18 31 0,15-33 33,-12 34 0,18-39 43,-1 0 0,-1-1 1,0 0-1,-1 0 0,-10 14 1,4-4 10,13-24-155,1-1-1,-1 1 1,1-1 0,0 1 0,-1-1 0,1 1 0,0-1 0,0 1-1,-1 0 1,1-1 0,0 1 0,0 0 0,0-1 0,0 1 0,0 0 0,0-1-1,0 1 1,0-1 0,0 1 0,0 0 0,0-1 0,0 1 0,0 0-1,0-1 1,1 1 0,-1 0 0,0-1 0,0 1 0,1-1 0,-1 1-1,1 0 1,0 0-11,0-1-1,-1 0 0,1 0 1,-1 1-1,1-1 0,0 0 1,-1 0-1,1 0 0,0 0 1,0 0-1,-1 0 1,1 0-1,0 0 0,-1 0 1,1 0-1,0-1 0,-1 1 1,1 0-1,0 0 0,0-1 1,6-2-9,1 0 1,-1 1-1,1 0 1,0 0-1,0 1 1,15-1-1,55 2-49,-40 1 54,-17 0 20,0 0 0,23 6 1,-8-2 16,32 1 64,-3 5 181,-43-8-178,-4-1-72,1 1 0,27 9 0,3 2-38,-42-13-1,1 1 0,-1 0 0,1 0 1,-1 1-1,10 4 0,-3-1-991,-14-5 955,1 0 1,-1-1-1,1 1 0,-1 0 1,0 0-1,0 0 1,1 0-1,-1 0 1,0 0-1,0 0 1,0 0-1,0-1 0,0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4992,'-51'17'2240,"0"0"-1952,34-17 224,0 18-352</inkml:trace>
  <inkml:trace contextRef="#ctx0" brushRef="#br0" timeOffset="1">86 290 4480,'-34'34'2016,"34"-17"-1728,0 0 544,0 0-512,0 0-64,0 1-160,-17 16 64,17-17-96,0 17 192,0 0-160,-17-17-320,17 0 128,0 0-2176,-17-17 1248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70 3904,'0'-14'1253,"-3"8"-762,-8-8-118,9 8-161,1 6-166,1-1 1,0 0-1,-1 1 1,1-1-1,0 0 1,-1 1-1,1-1 1,-1 0-1,1 1 1,-1-1-1,1 1 0,-1-1 1,1 1-1,-1-1 1,1 1-1,-1 0 1,0-1-1,1 1 1,-1-1-1,0 1 1,0 0-1,-5-3 80,3 1-32,-1 0-1,0 0 1,0 0-1,0 1 1,0 0 0,0 0-1,0 0 1,0 0-1,0 0 1,-8 1-1,3-1 1,0 1 0,0 0 0,0 1 0,0 0 0,0 0 0,0 1-1,0 0 1,0 1 0,-12 5 0,-7 4 64,18-8-58,1 1 0,-1-1 0,1 1 0,0 1-1,-16 12 1,3 10 50,12-18-119,8-9-20,0 0 1,1 1-1,-1-1 1,1 0-1,-1 1 0,1 0 1,0-1-1,-1 1 1,1 0-1,0-1 1,0 1-1,0 0 0,1 0 1,-1 0-1,0 0 1,1 0-1,-1 0 1,1 0-1,0 0 0,-1 0 1,1 3-1,0 13 100,0-14-86,-1 0 1,1 0 0,1 1 0,-1-1 0,1 5-1,0-8-14,0 1 1,-1 0-1,1-1 0,0 1 0,0 0 0,0-1 0,0 1 0,0-1 0,0 0 0,1 1 0,-1-1 1,0 0-1,1 0 0,-1 0 0,2 1 0,5 3 24,0-1 0,0 1 0,1-2 0,-1 1 0,1-2 0,0 1 1,0-1-1,15 2 0,4 1-175,20 9-9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0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358 138 1472,'14'-28'475,"-12"24"-392,0 1 0,0 0 1,0 0-1,0 0 1,1 0-1,-1 1 0,1-1 1,0 1-1,4-4 0,-1 1 390,-3-1 199,-3 2-375,1 1-78,-1 0 0,0 0 0,-1 0 0,1 0-1,0 0 1,-1 0 0,-1-3 0,1 3-175,-1 1-1,1-1 0,-1 1 1,0 0-1,0-1 1,0 1-1,0 0 0,-1 0 1,1 1-1,0-1 1,-1 0-1,1 1 0,-1-1 1,0 1-1,0 0 1,1 0-1,-1 0 0,0 0 1,0 1-1,0-1 1,0 1-1,0-1 0,-3 1 1,-1 0-31,0 1 0,1-1 0,-1 1 0,0 0 1,1 0-1,-1 1 0,1 0 0,0 0 0,-7 4 0,-9 2-82,20-7 64,-1-1 0,1 1-1,0 0 1,0 0 0,0 0-1,0 0 1,0 0 0,0 1-1,0-1 1,-3 4-1,1-2-14,0 1-1,0 1 0,1-1 0,0 0 0,0 1 1,0 0-1,0 0 0,1 0 0,-4 9 0,1 31-64,1-21 53,1-12 35,1 1 1,0 0 0,1 0-1,0 1 1,2 16-1,11 38 45,-10-48-27,-1-7 6,4 23 0,18 32 48,-17-23 35,-3-22-50,1 12 7,1-5 47,0 41-1,-5-42-61,1-9 53,-1 0 1,-1 0-1,-1 0 0,0 0 0,-2 0 1,-5 19-1,-5 9 519,12-42-542,1 0-1,-1 0 1,1-1-1,-2 1 1,1 0-1,0-1 1,-1 0 0,0 0-1,-5 6 1,3-4 19,4-4-61,0-1-1,-1 0 0,1 0 0,-1-1 1,1 1-1,-1 0 0,-3 2 0,4-3-28,0-1-1,0 0 1,0 1 0,-1-1-1,1 0 1,0 0 0,0 1-1,0-1 1,0 0 0,-1 0-1,0-1 1,-5 1 27,6 0-29,0 0-1,-1 0 0,1 0 1,-1 0-1,1 0 0,0-1 0,-1 1 1,1 0-1,0-1 0,-1 0 1,1 1-1,0-1 0,0 0 0,0 1 1,-1-1-1,1 0 0,0 0 1,0 0-1,0 0 0,0 0 1,1 0-1,-1 0 0,0 0 0,0 0 1,1-1-1,-1 1 0,0 0 1,0-2-1,-4-6 39,-46-65-127,13 1-569,28 52-339,7 16 103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2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2240,'-15'0'720,"15"0"-715,0 0-1,0 0 1,0 0 0,0 0 0,0 0 0,0 0-1,0 0 1,0 0 0,0 0 0,-1 0-1,1 0 1,0 0 0,0 0 0,0 0-1,0 0 1,0 0 0,0 0 0,0 0 0,0 0-1,0 0 1,-1 0 0,1 0 0,0 0-1,0 0 1,0 0 0,0 0 0,0 0 0,0 0-1,0 1 1,0-1 0,0 0 0,0 0-1,0 0 1,0 0 0,0 0 0,0 0-1,-1 0 1,1 0 0,0 0 0,0 0 0,0 0-1,0 1 1,0-1 0,0 0 0,0 0-1,0 0 1,0 0 0,0 0 0,0 0 0,0 0-1,0 0 1,0 0 0,0 1 0,0-1-1,0 0 1,1 0 0,-1 11 267,2-5 368,10 5-128,-7-8 160,-3-3-615,0 1-1,-1-1 1,1 0 0,-1 1 0,1-1-1,-1 1 1,1-1 0,-1 1 0,1 0-1,1 1 1,13 5 300,15-1-42,-24-4-262,6 1 10,-1 0 0,1 0 0,0-2 0,14 1 0,-1 0 45,36 5-1,-38-3-78,32 0-1,114-4 532,-150 0-480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2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 2656,'-14'-15'837,"11"13"827,3-1-907,0-5 126,0 16-288,0-8-588,0 0 1,0 0 0,0 0-1,0 0 1,0 0-1,0 0 1,0 0-1,0 1 1,0-1 0,0 0-1,0 0 1,0 0-1,0 0 1,0 0-1,0 0 1,0 0 0,0 0-1,0 0 1,0 1-1,0-1 1,0 0 0,0 0-1,0 0 1,0 0-1,0 0 1,0 0-1,0 0 1,0 0 0,0 0-1,0 0 1,0 0-1,0 0 1,1 1-1,-1-1 1,0 0 0,0 0-1,0 0 1,0 0-1,0 0 1,0 0 0,0 0-1,0 0 1,0 0-1,0 0 1,1 0-1,-1 0 1,0 0 0,0 0-1,0 0 1,0 0-1,0 0 1,0 0-1,0 0 1,0 0 0,0 0-1,1 0 1,1 0 21,-1 0 0,1 0 1,0 0-1,0 1 0,0-1 0,0 1 1,-1 0-1,1-1 0,0 1 1,2 2-1,1-1 9,0 1 0,-1-1 0,1 0 0,8 1 0,13 7 133,-16-6-98,0 0 1,1 0-1,17 3 0,20-5-42,-31-2-20,32 4 0,2 7 85,0-5 0,-24-1-15,-17-2-35,1-1 1,-1 0-1,17 0 1,36-2 326,-63 0-360,0 0-1,1 0 1,-1 0-1,0 0 1,1 0-1,-1 0 1,0 0-1,1 0 1,-1 0-1,0 0 1,1 0-1,-1 0 1,0 0-1,1 0 1,-1-1-1,0 1 1,1 0-1,-1 0 1,0 0-1,1 0 1,-1-1-1,0 1 1,0 0-1,1 0 1,-1-1-1,7-8 137,-10 4-57,2 5-102,1-1 1,-1 1-1,1-1 0,-1 1 1,1-1-1,-1 1 0,1-1 0,0 0 1,-1 1-1,1-1 0,0 0 0,-1 1 1,1-1-1,0 0 0,0 1 0,0-1 1,-1 0-1,1 1 0,0-1 0,0 0 1,0 0-1,0-2-891,-3 0-166,-11-8-1248,13 10 2156,-1 0 0,1 1-1,-1 0 1,1-1-1,-1 1 1,1 0-1,-1 0 1,0 0-1,-1 0 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3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53 1248,'0'-14'389,"0"14"-386,0 0 0,0-1-1,0 1 1,0 0-1,0 0 1,0 0 0,0 0-1,0 0 1,0 0-1,0 0 1,0 0 0,0 0-1,0-1 1,0 1 0,0 0-1,0 0 1,0 0-1,0 0 1,0 0 0,0 0-1,0 0 1,0 0 0,0 0-1,0 0 1,0-1-1,0 1 1,0 0 0,0 0-1,0 0 1,-1 0-1,1 0 1,0 0 0,0 0-1,0 0 1,0 0 0,0 0-1,0 0 1,0 0-1,0 0 1,0 0 0,0 0-1,0 0 1,-1 0 0,1 0-1,0 0 1,0 0-1,0 0 1,0 0 0,0 0-1,0 0 1,0 0 0,0 0-1,0 0 1,-1 0-1,1 0 1,0 0 0,-9 0 178,10 0-77,24 0 4,1 0 48,24 0 194,101-3 47,-48-8-285,-1 8 45,17 0-26,-65-2-97,105-4 28,-34 9 2,-118 0-35,-3-1-4,-1 1 1,0 0 0,1 0-1,-1 0 1,1 0-1,-1 1 1,0-1-1,1 1 1,-1 0 0,0 0-1,0 0 1,1 0-1,-1 1 1,0-1-1,0 1 1,3 2 0,-4-2 74,-7-1-8,-8 0-40,-1 0 0,-15 4 0,-15 2 0,-44-1 22,-74 15 27,-25 3-74,62-18 27,-6 5 95,15-5-53,58 1-80,33-4-59,-31 1 1,52-4 3,0 0 1,0 0 0,0 0 0,0 0 0,0-1 0,-4-1 0,8 2 35,0 0 0,0 0 1,-1 0-1,1 0 0,0 0 0,0-1 1,0 1-1,-1 0 0,1 0 0,0 0 1,0 0-1,0-1 0,-1 1 0,1 0 1,0 0-1,0-1 0,0 1 0,0 0 1,0 0-1,0 0 0,0-1 0,0 1 1,-1 0-1,1 0 0,0-1 0,0 1 1,0 0-1,0-1 0,0 1 0,0 0 1,0 0-1,1-1 0,-1 1 0,0 0 1,0 0-1,0-1 0,0 1 0,0 0 1,0 0-1,0 0 0,0-1 0,1 1 1,-1 0-1,0 0 0,0 0 0,0-1 1,0 1-1,1 0 0,-1 0 0,0 0 1,0 0-1,1 0 0,-1-1 0,0 1 1,0 0-1,0 0 0,1 0 1,-1 0-1,0 0 0,0 0 0,1 0 1,-1 0-1,0 0 0,0 0 0,1 0 1,8-2-20,0 1-1,0 0 1,0 0 0,15 2 0,35-3-27,-42 1 30,202-12-149,-152 13 170,150-3 65,-170 0-28,40-2 45,0 10-28,-58-2-48,6 0-7,-10-2-12,1 2 0,45 10 0,-23 1 54,-47-14-36,1 1 0,-1-1 1,0 0-1,1 1 1,-1-1-1,0 1 1,0-1-1,1 1 1,-1-1-1,0 1 1,2 1-1,-3-2 1,0 1 0,0-1 0,-1 0 0,1 1 0,0-1 0,0 1 0,0-1 0,0 0 0,0 1 0,-1-1 0,1 1 0,0-1 0,0 0 0,-1 0 0,1 1 0,0-1-1,0 0 1,-1 1 0,1-1 0,0 0 0,-1 0 0,1 1 0,-1-1 0,-4 5 74,3-3-63,0 0-1,0 0 0,0-1 1,0 1-1,-1-1 1,1 1-1,0-1 1,-1 0-1,1 0 0,-5 1 1,-69 16 84,-10 1-46,76-16-47,-36 10 36,-1-2 1,-68 8-1,-2-14-110,59 0-4,-86 4 180,121-9-188,-1-1 0,1-1-1,-43-9 1,63 10 38,-15-5-65,18 6 107,0 0 0,-1-1 0,1 1-1,0 0 1,0-1 0,0 1 0,0-1-1,0 1 1,0 0 0,0-1 0,-1 1 0,1 0-1,0-1 1,0 1 0,0 0 0,1-1 0,-1 1-1,0-1 1,0 1 0,0 0 0,0-1-1,0 1 1,0 0 0,0-1 0,1 1 0,-1 0-1,0-1 1,0 1 0,0 0 0,1 0-1,-1-1 1,0 1 0,0 0 0,1 0 0,-1-1-1,0 1 1,1 0 0,-1 0 0,1-1 0,2-1 2,0-1 1,0 1 0,1 0 0,-1 0-1,0 0 1,1 1 0,0-1 0,5-1-1,37-8-172,-29 7 101,44-8-106,80-7 1,-22 13 100,-58 2 102,111-6 96,84 10 86,-250 0-65,-15 3-42,-13 2-72,0-1 1,-41 3 0,51-6-26,-76 11 72,-40 4 17,63-11-51,-103 10 48,106-6-306,-115-1-1,176-7 200,-1-1 0,0 0 0,1 0 0,-1 0 0,0 0 0,1 0 0,-1-1 0,0 1 1,1 0-1,-1-1 0,0 1 0,1-1 0,-1 1 0,1-1 0,-3-2 0,4 3 14,0 0 0,0-1 1,0 1-1,0 0 0,0-1 0,1 1 0,-1 0 1,0-1-1,0 1 0,0 0 0,1 0 0,-1-1 0,0 1 1,0 0-1,1 0 0,-1-1 0,0 1 0,1 0 0,-1 0 1,0 0-1,1 0 0,-1-1 0,0 1 0,1 0 1,-1 0-1,1 0 0,26-8 113,234-40-431,-210 40 306,15-3-51,121-4 1,-87 15 171,-93 0-31,-8 3 9,-1-2-81,1 0 1,-1 0-1,1 0 1,-1 0-1,1 0 1,-1 0-1,1 0 1,-1 0-1,0-1 1,1 1-1,-1-1 1,0 1-1,-3-1 1,-66 9 150,-11 16-91,-38-2-175,4 6 31,-23-7 128,16 4-21,55-20-42,34-4-1,-48 10-16,78-11 21,0-1 0,-1 1 0,1-1 0,0 0 1,0 0-1,0 0 0,0-1 0,-6 0 0,10 0 3,0 1 0,0 0 1,0 0-1,0 0 0,0-1 0,0 1 1,0 0-1,0 0 0,0-1 0,0 1 1,1 0-1,-1 0 0,0-1 0,0 1 1,0 0-1,0 0 0,0 0 1,0-1-1,1 1 0,-1 0 0,0 0 1,0 0-1,0 0 0,1 0 0,-1-1 1,0 1-1,0 0 0,0 0 0,1 0 1,-1 0-1,0 0 0,0 0 0,1 0 1,-1 0-1,0 0 0,21-8-111,102-29-54,160-26 0,-100 38 169,-82 13 72,-35 4-51,73-1-1,-37 9 123,-97 0-99,-2 0 3,-5 0-19,-35 3 20,-102 27 38,124-26-78,-90 24-20,-9-5-176,9 6 91,-59 5 283,127-31-315,23-3 14,28 0 36,-6-1 80,0 1 0,1-1 1,-1-1-1,0 1 0,0-1 1,0-1-1,13-5 0,20-6 23,18 1-29,70-7 0,21-4-42,-36-1 41,-26 16-11,-42 3-28,-25 2 23,28 0 1,-47 4 27,0 0 1,-1 0 0,1 0 0,0 0 0,-1 1 0,1-1-1,-1 0 1,1 1 0,0-1 0,2 2 0,-4-2-5,0 0 0,0 1 0,0-1 0,1 0 0,-1 1 0,0-1 0,0 0 0,0 1 0,0-1 1,0 0-1,1 1 0,-1-1 0,0 0 0,0 1 0,0-1 0,0 1 0,0-1 0,0 0 0,0 1 0,-1-1 0,1 0 1,0 1-1,0-1 0,0 0 0,0 1 0,0-1 0,0 0 0,-1 1 0,1-1 0,0 0 0,0 1 0,0-1 0,-1 0 0,1 0 1,0 1-1,-1-1 0,1 0 0,0 0 0,0 1 0,-1-1 0,1 0 0,-1 0 0,-27 20 296,-6 11-75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3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1056,'0'-14'357,"3"8"-229,9-8 43,-7-1 272,7 10-91,-10 1-196,4-4 109,8 4-87,-12 4-126,1-1-1,-1 1 0,1-1 1,-1 0-1,1 0 0,-1 0 1,0 0-1,0-1 1,1 1-1,-1-1 0,4-3 1,-6 5-36,5-5 68,-1 1-1,1-1 0,0 1 1,6-4-1,-8 7-39,0 0 1,0 0-1,0 0 1,0 0-1,0 0 1,0 0-1,0 1 1,1 0-1,-1-1 1,4 1-1,-1 0 30,-3 0 30,1 0 0,-1 0 0,1 1 1,-1-1-1,5 2 0,-7-2-82,0 0-1,0 1 1,0-1-1,0 1 1,0-1-1,0 1 1,0 0 0,0-1-1,0 1 1,-1 0-1,1 0 1,0-1-1,0 1 1,-1 0 0,1 0-1,0 0 1,-1 0-1,1 0 1,-1 0-1,0 0 1,1 1-1,3 12 171,-4-11-159,0-1 1,1 1 0,0-1-1,-1 1 1,1-1-1,0 0 1,0 1-1,1-1 1,-1 0 0,0 0-1,1 0 1,-1 1-1,3 1 1,14 19 506,-17-20-491,0-1 1,1 0-1,-1 0 1,0 0-1,1 0 0,0 0 1,0-1-1,-1 1 1,1 0-1,0-1 0,0 1 1,0-1-1,1 0 1,-1 1-1,0-1 0,0 0 1,4 1-1,2 0 68,12 4 203,-6-10 95,-5 0-163,14-3 126,-15 6-256,0-2-1,0 1 1,11-5-1,-7 0-51,-1-1 1,1 0-1,-1 0 0,0-1 1,-1-1-1,10-11 0,-5 6 41,2-2-31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4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2304,'-14'-14'752,"11"11"533,6 3-842,111 0 853,22 0-1067,-129 0-200,1 1 0,-1-1 0,0 1 0,0 1 0,11 3 0,-11-3 3,0 0 1,0-1-1,0 0 0,0 0 1,12 0-1,-16-1-21,16 2 50,-19-2-56,1 0 0,-1 0-1,1 0 1,-1 1 0,1-1 0,-1 0-1,1 0 1,-1 1 0,1-1 0,-1 0-1,1 1 1,-1-1 0,0 0-1,1 1 1,-1-1 0,0 1 0,1-1-1,-1 1 1,0-1 0,0 1 0,0-1-1,1 1 1,-1-1 0,0 1-1,0-1 1,0 1 0,0-1 0,0 1-1,0-1 1,0 1 0,-2 5 80,-3-2-52,4-1-23,-1-1 0,0 0-1,0 0 1,0 0 0,-1 0 0,1 0-1,0 0 1,-1-1 0,0 1 0,1-1 0,-1 0-1,-2 1 1,-38 4 70,0 8 43,21-6 21,-52 16 378,45-22 22,112-2-1008,-18 0 150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5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69 1248,'-9'-9'279,"8"7"-227,-1 0 1,1 0-1,-1 0 1,0 0-1,0 1 1,0-1-1,0 0 1,0 1-1,0 0 0,0-1 1,0 1-1,0 0 1,-1 0-1,1 0 1,0 1-1,-1-1 1,1 1-1,-1-1 0,-3 1 1,4-1-26,0 1 0,0 0 0,0-1 0,0 0 0,0 1 0,0-1 0,1 0 0,-1 0 0,0 0 0,0 0 0,1 0 0,-1 0 0,1 0 0,-3-3 0,-1 1 256,-7 3 176,7-2-86,3 0-319,1 1-1,0 0 1,-1 0 0,1 0-1,-1 0 1,1 0 0,-1 0-1,1 0 1,-1 1 0,-3-2 0,-27-1 1035,31 4-1040,-1-1-1,0 0 1,0 0 0,1 1-1,-1-1 1,0 1 0,1 0-1,-1 0 1,1-1 0,-1 1 0,-1 1-1,1-1-8,0 1 1,1-1-1,-1 0 0,0 0 0,0-1 0,0 1 1,0 0-1,0-1 0,-1 1 0,1-1 0,-3 0 0,5 0-30,-1 0 0,0 0 0,1 0 0,-1 0 0,1 0 0,-1 0 0,1 0 0,-1 0 0,1 0 0,-1 0 0,0 0 0,1 0 0,-1 0 0,1 0 0,-1 1 0,1-1 0,-1 0 0,1 0 0,-1 0 0,1 1 0,-1-1 0,1 0 0,-1 1 0,1-1 0,0 1 0,-1-1 0,1 0 0,-1 1 0,1-1 0,0 1 0,0-1 0,-1 1-1,1-1 1,0 1 0,0-1 0,-1 1 0,1-1 0,0 1 0,0-1 0,0 1 0,0 0 0,0-1 0,0 1 0,0-1 0,0 2 0,0 1 203,6-1 166,2 1-302,0 0 1,1 0-1,-1-1 0,1-1 1,0 0-1,13 1 0,4 0 59,62 10 147,103-9 147,-12-1-225,-43 10-88,-3-7 107,-16 7-85,-32-6-102,-28 5 38,-29-7 137,-7-1 61,24 7-1,-37-7 197,-11 0-138,2-2-296,-1 1 0,0 0 0,0-1-1,-1 1 1,1-1 0,0 0 0,0 0 0,-1 0 0,1 0-1,-1 0 1,1 0 0,-1 0 0,1-1 0,-3 1 0,-9 3-10,9-2-47,0-1 0,-1 1-1,1-1 1,-1 0 0,0 0 0,1-1 0,-1 1 0,0-1-1,0 0 1,-7-2 0,-7-3-745,10 3 16,-1-1 0,0 1 0,-19 0 0,-1 2-2256,11 0 1012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5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 2656,'-51'-17'1184,"17"17"-1024,17 0 1056,17 17 224,0 0-1056,51-17 448,0 17-512,51-17 160,18 0-320,16 0 288,0 0-256,1 0-2080,-1 17 1024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0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30 1824,'0'-14'587,"0"11"303,0 0-522,-1-5-1,-1 7 27,-14 14 580,15-11-911,-1-1-3,0 1 1,1 0 0,-1 1 0,1-1-1,0 0 1,-1 0 0,1 0 0,0 1 0,0-1-1,0 1 1,1-1 0,-1 1 0,1-1 0,-1 4-1,-10 42 394,5 20-118,-36 154 477,36-194-725,-7 25 29,-6 30-21,14-29-5,-7-5 176,7-15-86,3-29-228,1-4 59,1 0-1,-1 1 1,1-1 0,-1 1-1,1-1 1,-1 1-1,1 0 1,0-1 0,0 1-1,0-1 1,0 1 0,0-1-1,0 3 1,1-4-52,-1 1 0,0-1-1,1 1 1,-1-1 0,0 0 0,1 1 0,-1-1 0,0 1 0,1-1-1,-1 0 1,1 1 0,-1-1 0,1 0 0,-1 0 0,1 1 0,-1-1-1,2 0 1,17 3-2094,13-3 406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0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3904,'0'0'1253,"-2"9"-762,-3 7-405,2 0 0,0 1 0,1-1 1,1 1-1,0 17 0,2 57 282,-4 151-213,-9-154-11,7-6-38,-7-11-42,9-41-46,2-17 50,0 1 0,-2-1 0,1 0 0,-8 21 0,-4-3 90,10-24-129,0 1 1,1 0 0,-3 9 0,4-7-26,2-9-40,0 1-1,-1-1 1,1 1 0,0-1-1,-1 1 1,1-1 0,-1 1-1,1-1 1,-1 0 0,0 1-1,0 0 1,-1-1-78,1 0 0,0-1 0,0 1 0,0 0 0,0-1 0,0 1 0,-1-1 0,1 1 0,0-1 0,-2 0 0,-5 3-717,7-3 772,1 0 0,-1 1 0,1-1 0,0 1-1,-1-1 1,1 1 0,-1-1 0,1 1 0,0-1 0,-1 1 0,1-1 0,0 1 0,0-1 0,-1 1 0,1-1 0,0 1 0,0-1-1,0 1 1,0 0 0,0-1 0,0 1 0,0-1 0,0 1 0,0-1 0,0 2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0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69 4320,'-51'-51'2208,"51"34"-768,34 17-896,-17 17-352,34-17 192,0 17-256,17-17 320,0 17-256,-16-17 256,-1 0-256,0 0 256,0-17-256,-34 17-1792,0-17 864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0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54 1248,'-29'-14'389,"29"14"-384,0 0-1,-1-1 0,1 1 0,0 0 1,0 0-1,-1 0 0,1 0 0,0 0 1,0 0-1,0 0 0,-1 0 0,1 0 1,0 0-1,0-1 0,0 1 1,-1 0-1,1 0 0,0 0 0,0 0 1,0-1-1,0 1 0,-1 0 0,1 0 1,0 0-1,0-1 0,0 1 0,0 0 1,0 0-1,0 0 0,0-1 1,0 1-1,0 0 0,-1 0 0,1-1 1,0-1 49,0 0 1,-1 0 0,1 0 0,-1 0-1,1 0 1,-1 1 0,0-1 0,0 0-1,0 0 1,0 1 0,0-1 0,0 0-1,0 1 1,-3-3 0,-1 2 468,-8 1 154,7 0-491,1 1 1,0-1 0,0 1-1,0 1 1,0-1 0,0 1-1,-1 0 1,-5 1 0,7 2-80,-1-1 0,1 1 0,0 0 0,0 0 0,0 0-1,0 1 1,1-1 0,-1 1 0,-3 9 0,-1-2-110,1-3 6,7-9 6,-1 1 0,0 0-1,0 0 1,0 0-1,1 0 1,-1 0-1,0 0 1,1 0 0,-1 0-1,1 0 1,-1 0-1,1 0 1,0 1 0,-1-1-1,1 0 1,0 0-1,0 0 1,0 1-1,0-1 1,0 0 0,0 0-1,0 0 1,0 1-1,1-1 1,-1 0 0,1 2-1,0 0 4,0 0 0,1-1 0,-1 1 0,1 0 0,0-1 0,-1 1 0,1 0 0,1-1 0,-1 0 0,0 0 0,0 0 0,5 3 0,3 2 35,23 11-1,-22-13-28,-4-2-3,0 0 1,1 0 0,-1-1-1,1 0 1,-1 0-1,1-1 1,0 0-1,-1 0 1,1-1 0,0 0-1,8-1 1,10 1 5,-9-1 67,0 0 0,0-1 0,29-8 0,-15 4 114,-27 5-165,-1 0-1,1-1 0,-1 1 0,0-1 0,1 0 0,-1 0 0,0-1 1,4-3-1,-6 4-14,0-1 0,-1 0 0,1 1 0,-1-1 0,0 0 0,0-3 0,0 6-22,0-1 9,0 0-1,0 0 1,0 1 0,0-1-1,0 0 1,0 0-1,0 1 1,-1-1-1,1 0 1,0 1-1,0-1 1,-1 0-1,1 1 1,-1-2-1,0 0 17,0 0-1,0-1 1,-1 1 0,1 0-1,-1 0 1,1 0-1,-1 0 1,0 0-1,-2-1 1,-15-5 108,16 7-109,1 0 0,-1 1 0,1-1 0,0 0 0,-1 0 0,1 0 0,0-1 0,0 1 0,0 0 0,0-1 0,-2-1 0,-10-11 40,13 13-98,1 1 1,0-1-1,-1 1 0,1-1 1,0 1-1,-1-1 0,1 1 1,0-1-1,0 1 0,0-1 0,0 0 1,0 1-1,-1-1 0,1 1 1,0-1-1,0 1 0,0-1 1,0 1-1,0-1 0,1 0 0,-1 1 1,0-1-1,0 1 0,0-1 1,0 1-1,1-1 0,-1 1 1,0-1-1,0 1 0,1-1 1,-1 1-1,1-1 0,-1 1 0,0-1 1,1 1-1,-1 0 0,1-1 1,0 1 28,2-3-492,1 0 0,-1 1 1,1 0-1,0 0 0,0 0 0,5-1 1,39-14-2011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0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3648,'0'-17'4256,"3"19"-3931,2 3-167,0 1-36,1-1 0,-1 0 0,8 6-1,-6-7-17,20 14 309,37 19 0,-54-33-387,-1 1 0,1-2 0,0 1 0,0-2 0,0 1 0,1-1-1,-1-1 1,14 1 0,46-2 427,-39 0-28,-24 0-774,-10 0-607,0 0-494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1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2304,'0'0'752,"0"-3"-453,0-8-70,0 8 198,0 0-139,0 1-261,0 1 0,1-1 0,-1 0 0,1 0 0,-1 0 0,1 0 0,0 0 0,0 1 0,0-1 0,0 0 0,0 1 0,2-4 0,3-3 22,31-60 329,-26 49-282,-1 2 217,23-31 1,-29 42-228,1 1 1,0 0 0,0 0-1,1 1 1,-1-1 0,1 1-1,0 0 1,1 1 0,9-5-1,-10 5-7,1 0-33,-1 1 0,0 0 0,1 0 0,-1 0 0,9 0 0,-13 1 1,1 1-1,0 0 0,-1 1 0,1-1 0,0 0 0,-1 1 1,1-1-1,-1 1 0,1 0 0,-1 0 0,1 0 0,-1 0 0,0 0 1,1 1-1,-1-1 0,0 1 0,0-1 0,3 4 0,7 7 144,-2 1 0,0 0 0,0 0 0,-1 1 0,-1 0 0,0 1 0,8 22 0,-13-29-78,1-1 0,0 1 1,0-1-1,1 0 0,10 11 0,-2-2 15,10 15 151,-19-27-200,0 0-1,0-1 1,0 1 0,1-1 0,0-1 0,-1 1 0,1 0 0,0-1-1,0 0 1,1 0 0,-1-1 0,0 1 0,1-1 0,6 0 0,-10-1-50,0 0-1,0 0 1,-1 0 0,1 0 0,0 0 0,0-1 0,-1 1 0,1-1-1,0 1 1,-1-1 0,1 1 0,0-1 0,-1 0 0,1 0 0,-1 0 0,3-2-1,5-4 49,20-7 159,-28 14-231,1-1-1,0 1 1,0-1 0,0 0 0,-1 0 0,1 0 0,0 0 0,-1 0 0,1 0 0,0 0 0,-1 0 0,0 0 0,1-1 0,-1 1 0,0-1 0,1 1 0,-1-1-1,0 0 1,1-2 0,3-5-18,12-11-50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5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46 104 3904,'-29'0'1253,"29"0"-1244,0 0 0,0 0 0,0 0 1,0 0-1,-1-1 0,1 1 0,0 0 0,0 0 0,0 0 0,0 0 0,0 0 0,0 0 0,-1 0 0,1 0 0,0 0 1,0 0-1,0 0 0,0 0 0,-1 0 0,1 0 0,0 0 0,0 0 0,0 0 0,0 0 0,0 0 0,-1 0 1,1 0-1,0 0 0,0 1 0,0-1 0,0 0 0,0 0 0,0 0 0,0 0 0,-1 0 0,1 0 0,0 0 0,0 0 1,0 1-1,0-1 0,0 0 0,0 0 0,0 0 0,0 0 0,0 0 0,0 1 0,0-1 0,0 0 0,0 0 0,-1 0 1,1 0-1,0 0 0,1 1 0,-1 2 71,1 0 0,0-1 0,0 1 0,0 0 1,0 0-1,1-1 0,-1 1 0,1-1 0,0 1 0,-1-1 0,1 0 0,0 0 1,1 1-1,-1-1 0,3 2 0,2 2 24,-6-4-85,1 0-1,0-1 0,0 1 0,0-1 1,1 0-1,-1 1 0,0-1 0,1 0 0,-1 0 1,0 0-1,1-1 0,-1 1 0,1-1 1,2 1-1,10 2 50,-8-1-45,5 1 40,1 0 1,0 0 0,0-2-1,14 1 1,-5-3 29,0-2 1,-1-1-1,1 0 0,-1-1 1,38-16-1,-21 8-29,-29 10-53,4-1 106,0 0 1,-1-1-1,23-13 0,-33 17-88,0-1 0,-1 1 0,1-1 0,0 0 0,-1 1 0,1-1 0,-1 0 0,1 0 0,-1 0 0,2-4 0,-2 5-17,-1 0 0,0 0-1,1 0 1,-1 0 0,0 0-1,0 0 1,0 0 0,1 0 0,-1 0-1,0 0 1,0 0 0,-1 0-1,1-1 1,0 1 0,0 0-1,0 0 1,-1 0 0,1 0-1,-1 0 1,1 0 0,-1 0-1,1 1 1,-1-1 0,1 0-1,-1 0 1,-1-1 0,-4-3 50,0 1 1,0 0 0,0 0 0,-1 0-1,1 1 1,-9-3 0,2 1-53,0 0 0,-23-3 0,27 6 3,0 1 0,0 0 0,0 1 0,-1 0 0,1 0 0,0 1 0,0 1 0,-1-1 0,1 1 0,1 1 0,-1 0 0,0 0 0,0 1 0,1 0 0,-13 8 0,-7 2-4,18-9-11,0 0 1,0 0-1,1 1 0,0 0 0,0 1 0,0 0 1,-13 14-1,10-6 10,1 1 1,1-1 0,0 2-1,1-1 1,-6 19 0,9-21-22,1 1 0,0 0 0,1 0 1,1 0-1,0 1 0,-1 25 0,5-27 34,0 0-1,1 0 0,0 0 1,1-1-1,1 1 0,8 20 1,-3-13 91,1-2 1,0 1-1,19 24 0,-23-36-84,0-1 0,1 0-1,0 0 1,0-1-1,1 0 1,0 0 0,0-1-1,0 0 1,11 5 0,-1-2 41,0-1 1,1-1-1,23 6 1,-24-9-137,1-1 0,-1 0-1,34-3 1,-19 1-267,-21 0 117,0 0 0,0-1-1,20-4 1,-19 1-632,26-12 0,-26 10 371,41-14-1063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5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5824,'0'-17'2624,"34"17"-2272,-17 0 352,17 17-448,17-17-96,1 0-96,16 17 128,17-17-96,-17 0-96,0 17-32,-16-17-3136,16 0 1728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5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409 273 3712,'0'0'1221,"0"9"-757,3 31-155,8-1 219,-9-23-359,0-1-1,-2 28 0,-1-14-6,-8 82 159,4-75-215,-2 35 159,6-43 19,-2 0 0,-1 0 0,-1-1 0,-15 44 0,-8-11 356,19-37-463,-8 16 137,12-29-205,-2-2 0,1 1 1,-1-1-1,0 0 0,-1-1 1,0 1-1,0-1 0,0-1 1,-1 0-1,0 0 0,0-1 1,-1 0-1,-19 8 0,15-9-82,7-1 7,-1 0 0,1-1 1,-1 0-1,1-1 0,-11 2 1,15-3-51,0 0 1,-1-1-1,1 1 0,0-1 1,0 1-1,0-1 1,0 0-1,0 0 1,0 0-1,0-1 0,0 1 1,0-1-1,0 1 1,1-1-1,-1 0 0,1 0 1,-4-4-1,-2-1-385,1-1 0,0 0-1,-11-17 1,13 15 163,1-1 0,0 1 0,0-1 1,-2-13-1</inkml:trace>
  <inkml:trace contextRef="#ctx0" brushRef="#br0" timeOffset="1">136 52 4736,'52'-34'2144,"-18"17"-1024,-17 17-800,-17 17 544,17 0-2080,0 17 640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5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1160 5408,'0'54'2270,"0"-32"-1294,0-21-704,0-7-212,-3 0 175,3 5-223,-2 0 4,1 0 0,0 0 0,0-1 0,0 1 0,0 0 0,0-1 0,0 1 0,0-1 0,0 1 0,1-1-1,-1 0 1,1 1 0,-1-1 0,1 0 0,-1 1 0,1-1 0,0 0 0,0 0 0,0-2 0,0-9 57,1 2-32,-1 1-1,-1 0 0,-2-14 0,0 8-26,-1 0-1,1-1-1,1 0 1,0-22-1,2 6-7,-3-88 6,-1 87 5,-6-116 38,10 105-72,1-85-48,1 103 19,1 0 1,11-46-1,2 23 52,33-70 0,-44 109 20,1 0 0,0 1 0,0 0 0,1 0 0,0 0 0,0 1 0,1 0-1,1 1 1,0 0 0,0 0 0,12-7 0,-8 6 0,0 1 1,1 0-1,1 2 0,-1-1 1,1 2-1,16-5 0,24-8 33,-48 15-33,0 0-3,0 0-1,0 0 0,0 1 0,9-1 0,-14 3-13,-1-1-1,0 1 1,1 0-1,-1 0 0,0 0 1,1 0-1,-1 1 1,0-1-1,1 0 1,-1 0-1,0 1 0,1-1 1,-1 1-1,0-1 1,0 1-1,0-1 0,1 1 1,-1 0-1,0 0 1,0 0-1,0 0 0,0-1 1,0 1-1,-1 0 1,1 0-1,0 1 1,0-1-1,0 2 0,0-3 1,-1 1 0,0-1-1,0 1 1,1-1-1,-1 1 1,0 0-1,0-1 1,0 1 0,0 0-1,0-1 1,0 1-1,0 0 1,0-1-1,0 1 1,0-1 0,0 1-1,0 0 1,-1-1-1,1 1 1,0-1 0,0 1-1,-1 0 1,1-1-1,0 1 1,-1-1-1,1 1 1,0-1 0,-2 1-1,-16 12 293,8-7-126,-24 20 140,5-3-119,-47 28 0,-24 0-83,94-47-127,-1-1 1,-14 4 0,13-5-3,-12 3-76,20-5 85,-1 0 0,1 0 0,0 0 0,0 0 0,-1 0 0,1 0 0,0 0 0,0 0 0,-1 0 0,1 0 0,0 1 0,0-1 0,0 0 0,-1 0 0,1 0 0,0 0 0,0 1 0,0-1 0,0 0-1,-1 0 1,1 0 0,0 1 0,0-1 0,0 0 0,0 0 0,0 1 0,0-1 0,0 0 0,-1 0 0,1 0 0,0 1 0,0-1 0,0 0 0,0 1 0,0-1 0,0 0 0,0 0 0,0 1 0,1-1 0,-1 0 0,0 0 0,0 0 0,0 1-1,0-1 1,0 0 0,0 0 0,0 1 0,0-1 0,1 0 0,-1 0 0,0 0 0,0 1 0,0-1 0,1 0 0,-1 0 0,1 1-13,0-1 0,-1 1 0,1-1 0,0 0 0,0 1 0,0-1 0,-1 0 0,1 0 0,0 1 0,0-1 0,0 0 0,0 0 0,0 0 0,0 0 0,1 0 0,20 2-214,-9 2 184,-1 0-1,0 1 1,0 1-1,17 10 1,49 36-70,-35-23 179,2 3 33,-42-31-76,0 1-1,-1 0 1,1 0 0,-1 1 0,0-1-1,0 0 1,0 1 0,0-1 0,0 1-1,0 0 1,-1-1 0,1 1 0,-1 0-1,0 0 1,0 0 0,0 0 0,0 0-1,1 6 1,-3-6 2,1 0 0,0-1 0,-1 1-1,1-1 1,-1 1 0,0-1 0,0 1 0,0-1 0,0 1-1,0-1 1,-1 0 0,1 0 0,-1 0 0,1 1 0,-1-1 0,0-1-1,0 1 1,0 0 0,0 0 0,0-1 0,-4 3 0,-7 4 126,-1-1 1,-1-1-1,1 0 1,-29 7 0,9-2 7,20-7-172,0 0-1,0-1 1,0-1 0,-27 2-1,39-4 8,1 0 0,-1 0 0,0 0-1,1 0 1,-1 0 0,0 0 0,1-1 0,-1 1-1,1 0 1,-1-1 0,0 0 0,1 1-1,-1-1 1,0-1 0,-2 0-68,0-1 0,0-1 1,1 1-1,0 0 0,-5-7 0,7 9 58,0 0-1,1-1 0,-1 1 0,1 0 1,-1 0-1,1-1 0,-1 1 0,1 0 0,0 0 1,-1-1-1,1 1 0,0 0 0,0-3 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5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5728,'-14'0'1840,"9"3"-1110,-13 11-226,14-12-367,1 0-1,-1 1 1,1 0-1,0-1 1,-5 6-1,-3 24 381,-15 4-165,20-23-229,0 0 0,1 0 0,0 1 0,-4 27 1,3-18 66,2-7-94,0-3-104,1 0 1,1 0-1,0 0 1,0 24-1,2 43 30,0-79-11,0 0 1,0 0-1,0-1 1,0 1-1,0 0 1,0 0-1,0 0 1,0 0 0,1 0-1,-1 0 1,0 0-1,1 0 1,-1 0-1,1 0 1,-1 0-1,1-1 1,0 2-1,-1-2-3,1 0 0,-1 1-1,0-1 1,1 0-1,-1 0 1,1 0-1,-1 0 1,1 0 0,-1 0-1,1 0 1,-1 0-1,1 0 1,-1 0 0,1 0-1,-1 0 1,0 0-1,1 0 1,-1 0-1,1 0 1,-1 0 0,1-1-1,-1 1 1,1 0-1,0-1 1,4-3 68,1 0 0,-1 0 0,0-1 0,5-5 0,-4 4 21,9-11-73,0-1 0,13-21-1,16-21-94,-23 37 34,0 0 0,1 2-1,1 0 1,41-27 0,-56 42-6,1 0 0,-1 1 1,18-7-1,6 6-64,-16 4 54,2-5-1,-16 6 34,0 0 1,0 0-1,-1 0 1,1 1-1,0-1 1,0 1-1,0-1 1,0 1-1,0-1 1,0 1-1,1 0 1,-1 0-1,0 0 1,0 0-1,0 1 1,0-1-1,3 1 1,0 1-171,-1 0 1,0-1-1,0 1 1,0 1-1,4 2 1,-5-3-328,0 0-1,-1 0 1,0 0 0,1 1 0,-1-1 0,2 4-1,13 26-2212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5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10 2976,'0'0'971,"3"0"-603,-3 0-348,1 0 1,0 0-1,-1 0 1,1 0 0,0 0-1,0 0 1,-1 0 0,1 0-1,0-1 1,0 1-1,-1 0 1,1-1 0,0 1-1,0-1 1,2-2 265,3-1 240,2 11-162,-8-7-356,3 3 1554,0-3-1402,8 0-80,-8 0 310,-6 0-236,-28 0-218,23 0 101,6 0-26,-1-1 0,1 1 1,0 0-1,-1 1 0,1-1 1,0 0-1,-1 1 0,1-1 0,-3 2 1,-4 3-14,8-4-1,-1 0-1,1 0 1,-1 0-1,0 0 1,1 0-1,-1 0 1,0-1 0,1 1-1,-1-1 1,0 0-1,0 1 1,0-1-1,1 0 1,-4 0-1,-30 2-152,33-2 139,0 1 0,0-1 0,0 1 0,0-1-1,-1 1 1,1 0 0,0 0 0,1 0 0,-1 0 0,0 0 0,0 0 0,-2 2 0,1 0-181,3 0-42,1 0 241,-1-1-1,1 1 0,0 0 0,0-1 0,0 1 0,0-1 0,1 0 1,-1 1-1,0-1 0,1 0 0,0 0 0,0 0 0,-1 0 0,1 0 1,0 0-1,4 2 0,-1 1 6,0 0 0,0 0 0,4 7 0,-3-3-18,0 0 1,-1 1-1,-1 0 0,7 18 0,-6 6-36,0-17 22,-2-10 17,-1 0 0,-1 1 0,1-1 0,-1 0 0,0 8 0,-1-8 46,1 0 0,0 0-1,3 11 1,1 8 195,-10-12 181,1-5-143,2 3-30,2-10-213,-1-1-1,1 0 0,0 0 1,0 0-1,-1 0 1,1 0-1,0-1 1,-1 1-1,1 0 1,-1 0-1,1 0 1,-1 0-1,1 0 0,-1 0 1,0-1-1,1 1 1,-1 0-1,0 0 1,0-1-1,0 1 1,1-1-1,-1 1 1,0-1-1,0 1 0,0-1 1,-1 1-1,-13 7 240,12-5-151,-1-1 1,0 1-1,0-1 1,0 0-1,0-1 1,0 1-1,-6 1 1,-7-9 199,-2-3-108,-6-1-11,23 9-188,1 0 0,-1 0 0,0-1 0,1 1 0,-1 0 0,1-1 0,0 1 0,-1-1 0,1 1-1,0-1 1,0 1 0,0-1 0,0 0 0,-1-2 0,-4-24-109,0 16 25,5 11 39,0 0 0,1 1 0,-1-1 0,1 0 0,-1 0 1,1 0-1,-1 0 0,1 1 0,0-1 0,-1 0 0,1 0 0,0 0 0,-1 0 1,1 0-1,0 0 0,0 0 0,0 0 0,0 0 0,0 0 0,0 0 0,0 0 1,1 0-1,-1 0 0,0 0 0,1-1 0,13-15-512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5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3488,'-17'-17'1568,"-1"51"-1344</inkml:trace>
  <inkml:trace contextRef="#ctx0" brushRef="#br0" timeOffset="1">137 341 5408,'-17'34'2432,"0"17"-2112,0-33 256,17-1-384,-17 0 64,17 17 32,0-17-224,17-17-4384,17 0 2336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5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18 104 4736,'0'6'661,"0"-4"-483,0 1 1,0 0 0,0-1 0,0 1-1,0-1 1,0 1 0,-1 0-1,0-1 1,0 3 0,-4 4-11,3-8-145,1 1 0,0-1 0,1 1 0,-1 0 0,0-1 0,0 1 0,1 0 0,-1-1 0,1 1 0,-1 0 0,1 0 0,0-1 0,0 3 0,0 82 420,0-83-489,0 1 0,1-1-1,-1 1 1,1-1 0,0 1 0,0-1-1,0 1 1,1-1 0,-1 0-1,3 4 1,-2-3-101,-2-4 114,0 1 1,0-1-1,0 0 0,0 0 0,0 0 1,0 1-1,0-1 0,0 0 0,0 0 0,0 1 1,0-1-1,1 0 0,-1 0 0,0 0 1,0 1-1,0-1 0,0 0 0,1 0 1,-1 0-1,0 1 0,0-1 0,0 0 1,0 0-1,1 0 0,-1 0 0,0 0 1,0 0-1,1 0 0,-1 1 0,0-1 1,0 0-1,1 0 0,-1 0 0,0 0 0,11 0-1374,20-2-31,-30 2 1440,0 0 1,0 0-1,1-1 0,-1 1 1,0-1-1,0 1 0,0-1 0,0 0 1,0 1-1,0-1 0,0 0 0,0 0 1,0 0-1,0 0 0,0 0 0,0 0 1,0 0-1,-1 0 0,2-1 1,8-23 201,0 1 152,2 3 147,-9 15-161,1-1-1,0 1 0,7-9 0,-10 14-310,1-1 0,-1 1 1,1 0-1,-1 0 0,1-1 1,-1 1-1,1 0 0,0 0 1,-1 1-1,1-1 0,0 0 1,0 0-1,0 1 0,0-1 1,0 1-1,-1 0 0,5-1 0,10 2 74,-10-1-70,1 0 0,-1 0 0,0 0 0,1-1 0,8-1 0,-7-4-76,-8 6 39,0 0 1,0 0-1,0 0 0,1 0 1,-1 0-1,0 0 1,0 0-1,0-1 0,0 1 1,0 0-1,0 0 0,1 0 1,-1 0-1,0 0 1,0 0-1,0 0 0,0 0 1,0 0-1,1 0 1,-1 0-1,0 0 0,0 0 1,0 0-1,0 0 1,0 0-1,1 0 0,-1 0 1,0 0-1,0 0 1,0 0-1,0 1 0,0-1 1,1 0-1,-1 0 1,0 0-1,0 0 0,0 0 1,0 0-1,0 0 1,0 1-1,9 4-19,-6-5 18,-1 1 1,1 0-1,-1-1 0,1 0 0,-1 1 0,1-1 1,-1 0-1,5 0 0,-2-1 33,-3 1 717,-4 0-518,-10 0-79,9 0-22,1 0 149,1 0-267,0 1 0,1-1 0,-1 0 0,0 0-1,1 0 1,-1 1 0,1-1 0,-1 0 0,1 1 0,-1-1 0,1 1-1,-1-1 1,1 0 0,-1 1 0,1-1 0,-1 1 0,1-1 0,0 1-1,-1-1 1,1 1 0,0 0 0,0-1 0,-1 1 0,1-1 0,0 1-1,0 1 1,-5 27-61,5-18 4,0 0 0,1 0 0,3 17 0,-3-24 46,1 0 0,0 1 0,-1-1 0,1 0 0,4 6 0,-3-6 32,0 1 0,-1 0 0,1 0 0,-1 0 0,0 0-1,-1 0 1,1 0 0,-1 1 0,1 6 0,-2-6-14,2 1 0,-1-1 0,1 0 0,0 0 0,4 11 0,1-3 46,1 0 0,0-1 0,1 0 0,13 15 0,7-5-53,-18-6-18,-10-15 14,1 0 1,-1 0-1,0 0 1,0 0 0,1 0-1,-1 0 1,1 0 0,0 0-1,-1-1 1,1 1 0,0-1-1,0 1 1,0-1-1,5 3 1,21 1 52,-5 7-75,-10-10 23,1-1 1,0 0-1,-1 0 1,20-3-1,-7 1-98,-22 2 101,-1-2 0,0 1-1,0 0 1,1-1-1,-1 1 1,0-1-1,0 0 1,0 0-1,0 0 1,0 0-1,0-1 1,0 0 0,0 1-1,3-3 1,-4 2 1,1 0 15,-1 0 0,1-1 0,0 1 1,-1-1-1,1 0 0,-1 1 0,0-1 0,4-7 0,7-8 123,-4 10-88,-7 7-50,0-1 1,0 1 0,0-1-1,-1 1 1,1-1 0,0 0-1,-1 0 1,2-2-1,-2 0 9,1 0-1,-1 0 1,0 0-1,-1 0 1,1-6-1,1-6 30,10-35 79,-7 3 26,7 8-74,-11 25-79,0 0-1,-2 0 0,1 0 0,-2 0 1,0 0-1,-5-18 0,5 25-18,0-6-1,-2-7 47,-12-35 1,1 30-73,1 4 61,9 8 186,-7 8-75,7-1-69,5 7-57,0-1-1,0 1 1,-1-1-1,1 1 1,0-1-1,0 1 1,-1-1-1,1 1 1,-1 0-1,1-1 0,0 1 1,-1 0-1,1-1 1,-1 1-1,1 0 1,-1 0-1,1-1 1,-1 1-1,1 0 1,-1 0-1,1 0 1,-1 0-1,1-1 1,-1 1-1,1 0 1,-1 0-1,1 0 0,-1 0 1,0 0-1,1 1 1,-2-1-1,-11-1-53,9 1 53,-1 0-1,1 0 1,0 0-1,-1 0 1,1 0-1,0 1 1,-7 2-1,4-1 8,-58 22 66,57-20-30,0 0 0,0 0 0,0 1 0,1 0 0,-1 0 0,-6 7 0,7-5 55,5-6-80,0 0 0,1 1 0,-1-1 0,0 1 1,1-1-1,-1 1 0,1 0 0,0-1 0,0 1 0,0 0 0,-1 0 0,2 0 1,-1 0-1,0 0 0,-1 3 0,3-2 6,-1-1 1,1 1-1,-1-1 1,1 1-1,0-1 1,0 1-1,0-1 1,0 1-1,1-1 0,-1 0 1,1 0-1,-1 0 1,1 0-1,0 0 1,0 0-1,0 0 1,0 0-1,0-1 0,0 1 1,0-1-1,3 2 1,8 5 83,1-2-1,22 9 1,-22-10-62,14 9 213,-21-11-190,-1 0-1,1 0 1,0 0 0,12 3-1,-13-5-34,1 0-1,-1 0 0,1-1 0,9 0 1,10-1 119,34 1 454,-60 1-596,1-1 0,-1 0 0,0 0 0,1 0 0,-1 0 0,0 0 0,1 0 0,-1 0 0,0 0 1,1 0-1,-1 0 0,0-1 0,1 1 0,-1 0 0,0 0 0,1 0 0,-1 0 0,0 0 1,1-1-1,-1 1 0,0 0 0,1 0 0,-1-1 0,0 1 0,1 0 0,10-12 186,-8 9-54,-17 3-880,8-2-427,-6-7-2176,12 9 3241,0 1-1,-1-1 1,1 1 0,0-1-1,0 0 1,-1 1-1,1-1 1,0 1-1,0-1 1,0 0 0,0 1-1,-1-1 1,1 1-1,0-1 1,0 1-1,0-1 1,0 1-1,0-1 1,0 1 0,0-1-1,0 1 1,0-1-1,1 1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0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444 120 4320,'-14'-14'1392,"11"11"570,3 0-1722,0-8-133,0 11-106,0 0 1,0 0-1,0-1 0,0 1 0,0 0 0,0 0 1,0 0-1,0 0 0,0 0 0,0 0 0,0 0 1,0 0-1,0 0 0,0-1 0,0 1 1,0 0-1,0 0 0,0 0 0,0 0 0,0 0 1,0 0-1,0 0 0,0 0 0,0 0 0,0 0 1,0-1-1,0 1 0,0 0 0,0 0 1,0 0-1,0 0 0,-1 0 0,1 0 0,0 0 1,0 0-1,0 0 0,0 0 0,0 0 1,0 0-1,0 0 0,0 0 0,0 0 0,0 0 1,-1 0-1,1 0 0,0 0 0,0 0 0,0 0 1,0 0-1,0 0 0,0 0 0,0 0 1,0 0-1,0 0 0,-1 0 0,1 0 0,-8-2 115,10-3-32,1-2-65,-17-10-190,0 11 166,-5-6 25,15 10-18,0-1-1,1 1 1,-1 0 0,0 0 0,0 0-1,-5-1 1,1 1-17,1 1-1,-1 1 1,-12 0 0,12 0-21,1 0 1,0 0 0,-13-3-1,3-3-7,13 4 29,1 1 0,0 0 0,0 0-1,-1 0 1,1 0 0,-1 1 0,1-1 0,-5 1 0,8 0 9,-1-1 0,1 1 0,-1 0-1,1 0 1,-1 0 0,1 0 0,-1 0 0,1 0 0,-1 0 0,1 0 0,-1 1 0,1-1 0,-1 0 0,1 0 0,-1 0-1,1 0 1,-1 1 0,1-1 0,-1 0 0,1 0 0,-1 1 0,1-1 0,-1 1 0,1-1 0,0 0 0,-1 1 0,1-1 0,0 1-1,-1-1 1,1 0 0,-1 2 0,-3 5-56,-11 1-73,14-6 124,-1 0 0,0 1-1,1-1 1,-1 0 0,1 0-1,-1 1 1,1-1-1,0 0 1,0 1 0,0-1-1,1 1 1,-1 0-1,1-1 1,-1 1 0,1 0-1,0-1 1,0 1 0,0 5-1,-1 10-22,-7 33 1,3-24 28,-1 14 4,3-17 0,-8 28 0,-3 2-27,11-35-7,2-7 26,-1-1 0,-1 0 0,0 0 0,-5 13-1,-6 18 500,12-35-365,0-1 1,0 0-1,0 0 0,-1 0 0,0-1 1,0 1-1,-1-1 0,-6 8 0,-10 18 210,14-17-245,1-10-114,-3 1-33,8-5 56,-1 1 0,1-1-1,0 0 1,0 0 0,0 1 0,0-1 0,0 0 0,0 0-1,0 1 1,0-1 0,0 0 0,0 0 0,0 1-1,0-1 1,0 0 0,0 0 0,0 1 0,0-1-1,0 0 1,0 0 0,0 1 0,0-1 0,0 0-1,1 0 1,-1 1 0,0-1 0,0 0 0,0 0 0,0 0-1,1 1 1,-1-1 0,0 0 0,0 0 0,1 1-1,0-1 13,0 1 0,1-1 0,-1 1 0,0-1 0,0 1 0,1-1 0,-1 0 0,1 0 0,-1 1 0,0-1-1,1 0 1,-1 0 0,1 0 0,-1-1 0,2 1 0,-1 0 16,0-1 0,1 1 0,-1 0 0,0 0-1,0 1 1,1-1 0,-1 0 0,0 1 0,3 0 0,-3 0-14,-1 1 0,1-1 0,0 0 0,0 0 0,0 0 0,0-1 0,2 2 0,13-8-4,3 15-42,-6-7-87,-1-1-1,1 0 1,0 0-1,18-3 1,-5 1-1449,-24 1-549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3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391 121 2080,'-7'-7'350,"6"5"-262,-1 0-1,0 0 0,0-1 1,-1 1-1,1 0 1,0 1-1,-1-1 1,1 0-1,-1 1 1,1-1-1,-1 1 0,0 0 1,1 0-1,-1 0 1,-3-1-1,0-1 319,-37-28 564,32 14-666,-12 3 69,21 13-336,1 0-1,-1 0 0,0 0 1,1 0-1,-1 0 0,1 0 0,-1 0 1,-1-3-1,-6-1-16,-2 3 64,0 0 0,0 2 0,0-1-1,0 1 1,0 1 0,-20 3 0,11 7 49,15-8-97,0-1-15,0 0 0,0 0 0,1 1 0,-1 0 0,1 0 0,-1 0 0,1 1 0,0-1 0,1 1 1,-1 0-1,0 0 0,1 0 0,-5 9 0,3-5 18,1 0 1,0 0 0,0 0-1,1 1 1,0 0 0,0-1-1,1 1 1,-2 16 0,-1 2 67,1-8-17,2-11-60,0 0 1,0 0 0,1 1 0,0-1-1,1 1 1,-1-1 0,3 12 0,9 20-21,-9-29-18,-2-7 16,1 0 1,0 0 0,-1 0 0,1 0 0,1 0-1,-1 0 1,0 0 0,1-1 0,0 1-1,0 0 1,0-1 0,0 0 0,1 1 0,-1-1-1,1 0 1,0 0 0,4 3 0,0-1 32,1 0 0,0-1 1,-1 0-1,2 0 0,11 3 0,9 4 80,-16-5-84,0 0 17,26 8-1,6-8 54,-21-4-54,17 4 21,-22-3-21,0 0-1,0-1 1,0-1-1,0-1 1,32-4-1,0-7 97,-34 9-113,-12 1-25,0 1 0,1-1 0,-1 0 0,6-2 0,25-20 74,-14 15-33,-20 8-39,0-1-1,1 1 1,-1-1-1,0 0 0,1 0 1,-1 0-1,0 0 1,0 0-1,0-1 0,0 1 1,0-1-1,2-1 1,0-1 15,-1 0-1,1-1 1,-1 1 0,1-1 0,-1 0 0,-1 1 0,1-2 0,2-5-1,-5 9-17,1 0 1,-1 0-1,1 0 0,-1-1 0,0 1 0,0 0 0,0 0 0,0 0 0,-1 0 0,1 0 0,0 0 1,-1 0-1,1 0 0,-1 0 0,0 0 0,0 0 0,0 0 0,-1-2 0,-4-9 54,4 1-27,-4-10 6,-20-15-5,4-6-28,19 40-17,1 1-1,-1-1 1,0 0-1,0 1 1,-5-4-1,-2 0-11,4 0 10,0 1-1,0-1 0,1 0 1,-1 0-1,-4-8 0,7 9 3,-1 0-1,1 0 0,-1 0 0,-1 0 0,1 1 0,-1 0 0,1 0 1,-1 0-1,-1 1 0,1-1 0,0 1 0,-8-3 0,1 2 5,-1 0 0,0 1 0,-21-2 0,7 1-11,10 1-7,-17-2-28,-1 10 11,19-2 12,10-2 12,-61 13-152,60-13 141,0 2 1,-1-1-1,1 1 1,1 0-1,-1 0 1,-9 7-1,-1 7-41,8-6 36,5-7 25,0-1 0,0 0 0,0-1-1,0 1 1,-1-1 0,-5 2-1,6-2 0,1-1-1,0 0 1,0 1-1,0-1 1,0 1-1,0 0 1,0 0-1,0 0 1,0 1-1,1-1 1,-1 1-1,1-1 1,-4 6-1,4-5 0,-12 30-267,13-32 260,1 1 0,-1-1 1,1 1-1,-1-1 0,1 1 1,0-1-1,0 1 0,0 0 0,0-1 1,0 1-1,0 0 0,0-1 0,0 1 1,1-1-1,0 3 0,6 2 53,0-1 18,1 5-6,-7-8-39,0 0-1,0-1 1,0 1 0,0-1 0,1 1-1,-1-1 1,1 0 0,-1 0 0,1 1-1,0-1 1,-1 0 0,1 0 0,0-1-1,0 1 1,-1 0 0,5 1 0,17 8 72,-16-6-32,0-1-1,0 0 0,0 0 1,10 2-1,31 1 146,-21-1-39,-17-2-76,0-1 0,1 0 0,19 0 0,87-2 312,-113 0-364,0 0 0,0-1 1,1 0-1,-1 1 0,0-1 0,0 0 0,0-1 0,0 1 0,0-1 0,6-3 0,-8 4 12,1 0 0,-1 1 0,1-1 0,-1 1 0,1-1 0,-1 1-1,1 0 1,4 1 0,-3-1 77,-4 0-117,0 0 1,1 0-1,-1 0 1,0 0-1,0 0 1,0 0-1,0 0 0,0 0 1,0 0-1,0 0 1,0 0-1,0 0 1,1 0-1,-1 0 0,0 0 1,0 0-1,0 0 1,0 0-1,0 0 1,0 0-1,0 0 1,0 0-1,0 0 0,0 0 1,1 0-1,-1 0 1,0 0-1,0-1 1,0 1-1,0 0 0,0 0 1,0 0-1,0 0 1,0 0-1,0 0 1,0 0-1,0 0 0,0 0 1,0 0-1,0 0 1,0-1-1,0 1 1,0 0-1,0 0 0,0 0 1,0 0-1,0 0 1,0 0-1,0 0 1,0 0-1,0 0 0,0-1 1,0 1-1,0 0 1,0 0-1,0 0 1,0-1-5,0 0 0,0 1 0,0-1 1,0 0-1,0 0 0,0 1 0,1-1 0,-1 0 1,0 1-1,0-1 0,0 0 0,1 1 1,-1-1-1,1 0 0,6-3 41,-14 5 237,7-1-275,0 0 0,0 0 1,0 0-1,0 0 1,-1 0-1,1 0 0,0 0 1,0 0-1,0 0 1,0 0-1,0 0 0,0 0 1,0 0-1,0 0 1,0 0-1,-1 0 0,1 0 1,0 0-1,0 0 1,0 0-1,0 0 1,0 0-1,0 0 0,0 0 1,0 0-1,0 0 1,0-1-1,0 1 0,-1 0 1,1 0-1,0 0 1,0 0-1,0 0 0,0 0 1,0 0-1,0 0 1,0 0-1,0 0 0,0 0 1,0-1-1,0 1 1,0 0-1,0 0 0,0 0 1,0 0-1,0 0 1,0 0-1,0 0 0,0 0 1,0 0-1,0-1 1,0 1-1,0 0 0,0 0 1,0 0-1,0 0 1,0-11-472,0 8 92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3136,'0'0'1029,"0"-2"-629,0 1-376,0 0 0,0 1 0,0-1 0,0 1 0,0-1-1,0 1 1,0-1 0,1 1 0,-1-1 0,0 0 0,0 1 0,0-1 0,0 1 0,1-1-1,-1 1 1,0-1 0,1 1 0,-1 0 0,0-1 0,1 1 0,-1-1 0,1 1 0,-1 0-1,0-1 1,1 1 0,-1 0 0,1-1 0,-1 1 0,1 0 0,-1 0 0,1-1-1,-1 1 1,1 0 0,-1 0 0,1 0 0,0 0 0,-1 0 0,1 0 0,-1 0 0,1 0-1,-1 0 1,1 0 0,-1 0 0,1 0 0,0 0 0,1 0 10,-1 0-1,0 0 1,0 0 0,1 0-1,-1-1 1,0 1 0,0 0-1,1-1 1,-1 1 0,0-1 0,0 0-1,0 1 1,0-1 0,0 0-1,0 0 1,0 1 0,0-1-1,0 0 1,0 0 0,0 0 0,-1 0-1,1 0 1,0-2 0,10-9 218,21 1 68,-3-9-103,-20 13-140,0 1 0,12-7 0,8-1 169,-16 9-171,0-1-1,-1 0 1,0-1-1,-1-1 1,15-11-1,-20 16 102,22 3 640,-28 0-807,1 0-1,-1 0 0,0 0 0,0 0 0,0 0 0,0 0 0,0 0 1,0 0-1,0 0 0,0 0 0,0 0 0,1 0 0,-1 0 0,0 0 0,0 0 1,0 0-1,0 0 0,0 0 0,0 0 0,0 0 0,0 0 0,0 0 1,0 0-1,1 0 0,-1 0 0,0 0 0,0 0 0,0 0 0,0 0 1,0 0-1,0 0 0,0 1 0,0-1 0,0 0 0,0 0 0,0 0 1,0 0-1,0 0 0,0 0 0,0 0 0,0 0 0,0 0 0,0 0 1,0 1-1,0-1 0,0 0 0,0 0 0,0 0 0,0 0 0,0 0 1,0 0-1,0 0 0,0 0 0,0 0 0,0 1 0,0-1 0,0 62 1272,0-59-1162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3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2304,'14'15'752,"-14"-15"-741,1 0 1,-1 0-1,0 1 1,0-1-1,1 0 1,-1 0-1,0 1 1,0-1-1,0 0 1,0 1-1,1-1 1,-1 0-1,0 1 1,0-1-1,0 0 1,0 1-1,0-1 1,0 0-1,0 1 1,0-1-1,0 0 1,0 1-1,0-1 1,0 0-1,0 1 1,0 127 2211,0-114-2026,-1-1 0,-1 1 0,-4 18 0,1-3 61,0 0 48,-1 0 1,-17 48 0,23-75-299,-5 12 69,2-4 2,0-1 1,-1 1-1,-10 18 0,-17 12 255,8-12-108,-19 37 180,33-53-296,1-1 1,-2 0-1,1-1 1,-1 1-1,-1-2 1,-20 15-1,-23 8 71,51-31-173,0 1-1,0 0 1,0-1 0,0 1-1,0-1 1,0 0-1,-1 0 1,1 0-1,0 0 1,-6 0 0,6-2-8,1 1 0,-1 0 0,1-1 1,0 0-1,-1 1 0,1-1 0,0 0 1,0 0-1,-3-2 0,0 0 5,3 3-32,0-1 1,1 0-1,0 0 1,-1 0-1,1 0 1,-1 0-1,1 0 1,0-1-1,0 1 0,0 0 1,0-1-1,0 1 1,0 0-1,0-1 1,0 1-1,-1-4 1,1 2-154,1-1 1,-1 0-1,0 0 1,1 0-1,0-5 1,-1-8-506,-2 3 13,-8-23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3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4896,'17'-35'2208,"-34"53"-1632,17-1-512,-17 0 192,17 0-160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3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1824,'-15'28'587,"13"-22"-182,2-4-37,-1 0-308,1 0 1,0 0-1,-1 0 1,1 0-1,-1 0 1,0 0-1,0 0 0,0-1 1,0 1-1,0 0 1,0-1-1,0 1 1,0-1-1,-3 3 1,2 2 328,2-2-264,0-2-86,0 1 1,0-1-1,0 1 0,0 0 1,0-1-1,-1 1 1,1-1-1,-2 5 1,-3 1 80,-7 21 229,10-23-283,0 0 57,0 1 0,0-1 0,-1 0 1,0 1-1,0-1 0,-1 0 0,-7 9 0,-3-2 126,9-8-151,0 0 0,0 0 0,0 0 0,1 0 0,-6 8 0,-4 18 345,28-16 122,20-30-261,-22 12-283,-4 1-6,0-1 0,0 0-1,10-5 1,62-38 70,-67 38-54,0 0 0,-1-1 0,0-1 0,20-20 0,-12 13 17,-13 13-69,-6 4 17,-1 0 0,1 0 0,-1 0 0,1 0 0,-1 0 0,1-1 0,-1 1 0,1 0 0,-1 0 0,0-1 0,1 1 0,-1 0 0,1-1 0,-1 1 0,0 0 0,1-1 0,-1 1 0,0 0 0,1-1 0,-1 1 0,0-1 0,0 1 0,0-1 0,1 1 0,-1-1 0,0 1 0,0-1 0,0 1 0,0-1 0,0 1 0,0-1 0,0 1 0,0-1 0,0 1 0,0-1 0,0-2-194,0 6 177,0 59 917,0-60-880,0 0 0,0 0-1,0-1 1,0 1 0,1 0-1,-1 0 1,0-1 0,1 1 0,0 0-1,-1-1 1,1 1 0,0 0 0,0-1-1,0 1 1,0-1 0,2 3-1,3 5 43,-3-4-31,1 0 0,-1-1-1,1 1 1,0-1 0,0 0-1,0 0 1,0 0 0,1 0-1,0-1 1,0 0 0,0 0-1,0 0 1,0-1 0,0 1-1,1-1 1,-1-1 0,7 2-1,11 0 152,0-1 0,41-3 0,-26 0 67,-33 2-222,0-1 0,0-1 0,-1 1 0,1-1 0,0 0 0,0 0 0,-1 0 0,1 0 0,0-1 0,-1 0 0,1 0 0,-1 0 0,0-1 0,0 1 0,7-7 0,0 2 20,1 0 17,-8 5-44,-1 1 1,1-2 0,-1 1 0,1 0 0,2-4-1,-4 5-3,-1-1 0,0 1 0,0-1 0,0 1-1,0-1 1,0 1 0,0-1 0,-1 0 0,1 1 0,-1-1-1,1 0 1,-1 0 0,1 0 0,-1 1 0,0-1-1,0-3 1,0-2 23,-1-1-1,0 1 1,-1-1-1,-3-9 0,0-1 44,-1-13-20,4 24-203,-1 0 0,0 0 0,-1 1 0,1-1 0,-10-11 0,10 16-309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3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36 695 3232,'-28'57'1035,"20"-39"-495,9-12-449,0-1 110,-2-1 114,2 9 1311,-1-13-1577,0 1-1,0-1 1,1 1 0,-1 0-1,0-1 1,0 1 0,1-1 0,-1 1-1,1-1 1,-1 1 0,0-1 0,1 1-1,-1-1 1,1 1 0,-1-1 0,1 0-1,-1 1 1,1-1 0,-1 0-1,1 1 1,-1-1 0,1 0 0,0 0-1,-1 1 1,1-1 0,-1 0 0,1 0-1,0 0 1,-1 0 0,1 0 0,0 0-1,-1 0 1,1 0 0,0 0-1,-1 0 1,1 0 0,-1 0 0,1-1-1,0 1 1,0 0 0,3-3-26,0 0 1,0 0-1,-1 0 1,1 0-1,3-5 0,3-2 164,5-5-75,-1-1 0,0 0 0,-2-1 0,12-19 0,-15 20-88,19-30 5,18-14-119,-6-14-337,2 15 86,-37 49 252,0 0 0,4-15 1,-2 4-14,4-7 1,1-3 107,-1 0 1,-1-1-1,8-50 1,-12 19 185,1 30-79,-5 27-76,0 0 0,-1 0 0,0 0 1,0-8-1,1-1 133,-2 15-164,1 0 0,-1 0 0,0 0 0,0 0 0,0 0 0,0 0 0,0 0 0,1 0 0,-1 0 0,0 0 0,0 0 0,0 0 0,0 0 0,1 0 0,-1 0 0,0 0 0,0 0 0,0 0 0,0 0 0,0 0 0,1 0 0,-1 0 0,0 0-1,0 0 1,0 1 0,0-1 0,0 0 0,1 0 0,-1 0 0,0 0 0,0 0 0,0 0 0,0 1 0,0-1 0,0 0 0,0 0 0,0 0 0,0 0 0,0 0 0,0 1 0,0-1 0,1 0 0,11 29 649,-1 5-308,-7-12-157,-3-14-109,0 0 1,1 0-1,0 0 0,0 0 0,6 13 0,-5-16-39,0 1 0,-1-1-1,0 1 1,0 0-1,-1 0 1,1 0 0,-1 0-1,0 0 1,-1 10-1,1-10 6,0 1-1,0-1 1,0 0-1,1 0 0,0 0 1,0 0-1,0 0 1,1 0-1,6 9 0,-1 0 56,-6-1 95,-2-14-198,0 1 1,0-1-1,0 0 0,0 0 1,0 0-1,0 0 0,0 0 1,0 0-1,0 0 0,0 0 1,0 0-1,0 1 0,0-1 1,0 0-1,0 0 0,0 0 1,0 0-1,0 0 1,0 0-1,0 0 0,0 0 1,0 0-1,0 1 0,0-1 1,1 0-1,-1 0 0,0 0 1,0 0-1,0 0 0,0 0 1,0 0-1,0 0 0,0 0 1,0 0-1,0 0 0,0 0 1,0 0-1,0 0 0,1 0 1,-1 0-1,0 0 0,0 0 1,0 0-1,0 1 0,0-1 1,0 0-1,0 0 1,0 0-1,0 0 0,1-1 1,-1 1-1,0 0 0,0 0 1,0 0-1,0 0 0,0 0 1,3 0-102,0 0 0,0 0 0,0 0 1,0 0-1,0-1 0,0 0 0,0 1 1,0-1-1,0 0 0,-1-1 0,1 1 1,0 0-1,-1-1 0,1 1 0,-1-1 1,1 0-1,-1 0 0,0 0 0,0 0 0,0 0 1,0-1-1,0 1 0,0 0 0,2-5 1,5-7-4,-1 0 1,0-1-1,-1 0 1,9-26-1,-10 7 121,-2 17 39,-1 10 99,-1 0 0,-1 0 1,1 0-1,-1 0 1,0-9-1,-1 15-128,0 0-1,0 1 1,0-1-1,0 1 0,0-1 1,0 1-1,0-1 1,0 0-1,0 1 0,0-1 1,0 1-1,0-1 1,-1 1-1,1-1 0,0 1 1,0-1-1,-1 1 1,1-1-1,0 1 0,-1-1 1,1 1-1,0-1 1,-1 1-1,1 0 0,0-1 1,-1 1-1,1-1 1,-1 1-1,1 0 0,-1 0 1,1-1-1,-2 1 1,2 0-5,-1 0-1,1 0 1,-1 1 0,1-1 0,-1 0 0,1 1-1,-1-1 1,1 0 0,-1 1 0,1-1 0,0 0-1,-1 1 1,1-1 0,0 1 0,-1-1 0,1 1 0,0-1-1,-1 1 1,1-1 0,0 1 0,0-1 0,0 1-1,0 0 1,-1-1 0,1 1 0,0-1 0,0 1 0,0-1-1,0 1 1,0 0 0,0-1 0,1 2 0,-1 100 997,0-94-948,1 1 0,0 0 0,0-1 0,1 1 0,0-1 0,6 15 0,-3-9 144,-3-9-433,0 0 0,0 0 0,1 0 0,0 0 0,0 0 0,0-1 0,0 0 0,1 1 0,0-1 0,0 0-1,0-1 1,7 5 0,6-2-3343,0 8 1082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4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37 2560,'-14'-14'832,"8"11"-517,6 3-297,-1 0 0,1 0 1,-1 0-1,1 0 0,-1 0 0,1 0 1,-1 0-1,1 0 0,-1 0 1,1 0-1,-1-1 0,1 1 1,-1 0-1,1 0 0,-1 0 1,1-1-1,0 1 0,-1 0 1,1-1-1,-1 1 0,1 0 1,0-1-1,-1 1 0,1 0 0,0-1 1,0 1-1,-1-1 0,1 1 1,0-1-1,0 1 0,0 0 1,-1-2-1,1 2 4,1-1 0,-1 1 1,0-1-1,0 1 0,0 0 0,1-1 0,-1 1 1,0-1-1,1 1 0,-1-1 0,0 1 0,1 0 1,-1-1-1,1 1 0,-1 0 0,1-1 0,-1 1 1,0 0-1,1 0 0,-1-1 0,1 1 0,-1 0 1,1 0-1,0 0 0,-1 0 0,1-1 0,-1 1 0,1 0 1,-1 0-1,1 0 0,-1 0 0,1 0 0,-1 1 1,2-1-1,22-1 384,-17 0-308,0 0 0,0 1 0,0 0 0,0 1 0,0 0-1,0 0 1,8 2 0,17 10 75,52 29 0,-32-15-135,-31-16 109,46 15-1,-65-25-123,1 0 0,-1 0-1,0 0 1,1 0 0,-1 1-1,0-1 1,0 1 0,4 3-1,-5-4-4,0 0 0,0 0 0,-1 0-1,1 0 1,0 0 0,-1 0 0,1 0 0,-1 0-1,1 0 1,-1 0 0,0 1 0,1-1 0,-1 0-1,0 0 1,0 0 0,0 0 0,0 1 0,0-1-1,0 0 1,0 0 0,0 0 0,-1 1 0,1-1-1,0 0 1,-1 0 0,1 0 0,-1 0 0,0 1-1,-10 15 133,8-12-156,1 0 0,-1 0 0,0-1 1,0 0-1,0 1 0,-7 5 0,4-4-44,0 1-1,-9 13 1,9-11 48,1 1 0,0-1-1,0 1 1,-6 18 0,6 6-89,0-16 50,2-11 29,1 1 0,1-1 0,-1 0 0,1 11 0,1 53 385,-3-68-522,2-2 146,1-1 0,-1 1 0,0-1 0,1 1 0,-1-1 0,1 1 0,-1-1 0,1 1 0,0 0 0,-1-1 0,1 1 0,0 0-1,-1-1 1,1 1 0,0 0 0,0 0 0,0-1 0,0 1 0,-1 0 0,1 0 0,0-1 0,0 1 0,0 0 0,1 0 0,-1-1 0,0 1 0,0 0 0,0 0 0,0-1 0,1 1 0,-1 0 0,0-1 0,1 1-1,-1 0 1,1-1 0,-1 1 0,0 0 0,1-1 0,0 1 0,-1-1 0,2 2 0,1 3-114,-3 24 15,2-24 150,10 7 0,-9-9 395,-6-3-331,2 0-112,1-1 1,-1 2-1,1-1 0,-1 0 1,0 0-1,1 0 0,-1 0 1,1 0-1,-1 0 0,1 0 0,-1 1 1,1-1-1,-1 0 0,1 0 1,-1 1-1,1-1 0,-1 0 1,1 1-1,-1-1 0,1 1 1,0-1-1,-1 0 0,1 1 0,0-1 1,-1 2-1,0-1 2,1-1 0,-1 1-1,1 0 1,-1-1 0,1 1 0,-1 0-1,0-1 1,1 1 0,-1-1 0,0 1-1,0-1 1,1 1 0,-1-1-1,0 0 1,0 1 0,0-1 0,0 0-1,1 0 1,-1 1 0,0-1 0,0 0-1,0 0 1,0 0 0,0 0 0,-1 0-1,1 0 3,0 0-1,1 0 1,-1 0-1,1 0 1,-1 0-1,0 0 0,1 0 1,-1 0-1,1 1 1,-1-1-1,0 0 0,1 1 1,-1-1-1,1 0 1,-1 1-1,1-1 1,-1 0-1,1 1 0,-1-1 1,1 1-1,0-1 1,-1 1-1,0 0 0,1 0-3,-1 0-1,1-1 1,-1 1-1,1 0 1,-1-1-1,1 1 1,-1-1-1,1 1 1,-1-1-1,0 1 1,0-1-1,1 1 1,-1-1-1,0 0 1,1 1-1,-1-1 1,0 0-1,0 0 1,0 0-1,1 1 1,-1-1-1,0 0 1,0 0-1,-1 0 1,-63 0 213,59-3-181,4 1-37,0 1 0,0-1 0,0 1 0,-1-1 0,1 1 0,-1 0 0,1 0 0,-1 0 0,1 0 0,-1 1 0,0-1 0,1 1 0,-1 0 0,0-1 0,1 1 0,-4 1 0,3-1-6,0 0 374,3 0-344,-1 0-1,0 0 1,0 0 0,1 0 0,-1-1 0,0 1 0,0 0-1,1 0 1,-1 0 0,0 0 0,1-1 0,-1 1 0,0 0 0,0-1-1,-3-7 230,5 16-80,-1-5-8,3-3 6,-2 0-145,-1 0 0,1 0 1,0 0-1,-1 0 0,1 0 1,0 0-1,-1 1 0,1-1 0,0 0 1,-1 1-1,1-1 0,-1 0 1,1 1-1,-1-1 0,1 0 1,-1 1-1,1-1 0,-1 1 0,1-1 1,-1 1-1,1 0 0,-1-1 1,0 1-1,1-1 0,-1 1 1,0 0-1,1-1 0,-1 2 0,0-1 0,1 0-1,0 1 0,-1-1 0,1 0 1,0 0-1,-1 0 0,1 0 0,0 0 1,0 0-1,0 0 0,0 0 1,0 0-1,0 0 0,0-1 0,0 1 1,0 0-1,0-1 0,3 2 0,24 4 135,-5 5-86,8-5-5,-13-1 11,-10-3-31,-1 0 0,0 0-1,1-1 1,10 1 0,-15-2-16,1 0 0,-1 0 1,0 1-1,1-1 0,-1 1 1,0 0-1,1 0 0,-1 0 0,0 0 1,0 0-1,4 3 0,-2-1 17,-4-3-34,-1 1 1,1-1-1,0 1 1,-1-1-1,1 1 1,0-1-1,-1 0 0,1 0 1,0 1-1,0-1 1,-1 0-1,1 0 1,0 0-1,0 0 1,0 0-1,-1 0 1,1 0-1,0 0 1,0 0-1,0 0 1,1-1-1,0 1-55,1 0-516,0 0-320,-3 0 729,1 0-1,0 0 1,0 0 0,-1 0 0,1 0 0,0 0 0,0-1 0,-1 1 0,1 0 0,0 0 0,-1-1-1,1 1 1,0 0 0,0-1 0,-1 0 38,1 0-1,-1 1 1,1-1-1,-1 0 0,0 0 1,0 0-1,1 0 1,-1 0-1,0 0 1,0 0-1,0 0 1,0 0-1,0-1 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4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4576,'15'14'1450,"-15"-14"-1439,0 0-1,0 0 0,0 0 0,0 0 0,0 1 1,0-1-1,0 0 0,0 0 0,0 0 0,0 0 1,0 0-1,1 0 0,-1 0 0,0 0 0,0 1 1,0-1-1,0 0 0,0 0 0,0 0 0,0 0 1,1 0-1,-1 0 0,0 0 0,0 0 0,0 0 1,0 0-1,0 0 0,0 0 0,1 0 0,-1 0 1,0 0-1,0 0 0,0 0 0,0 0 0,0 0 1,0 0-1,1 0 0,-1 0 0,0 0 0,0 0 1,0 0-1,0 0 0,0-1 0,0 1 0,0 0 1,1 0-1,-1 0 0,0 0 0,0 0 0,0 0 1,0 0-1,0 0 0,0-1 0,0 1 0,0 0 1,0 0-1,12-11 384,-7 8 262,1 1-506,-1 1-1,0-1 1,0-1-1,1 1 1,-1 0-1,-1-1 1,1 0-1,8-7 0,-4 4-96,-3 1-47,0 1 0,0-1 0,0 0 0,-1-1 0,1 1 0,-1-1 0,-1 0 0,7-11 0,8-10 174,5-4-9,19-26 55,-38 49-161,0 0 1,-1-1-1,0 1 1,0-1-1,3-14 1,-4 9 96,-2 0 0,0 0 1,0 0-1,-2 0 0,1 0 0,-5-19 1,-6-3 311,9 24-350,-5-11 83,-15-11 118,16 14-189,3 9-74,-9-15 104,4 17-216,7 9 41,1 0 1,0 0-1,0 0 1,0 0-1,-1-1 1,1 1-1,0 0 1,0 0-1,-1 0 1,1 0 0,0 0-1,0 0 1,-1 0-1,1 0 1,0 0-1,0 0 1,-1 0-1,1 0 1,0 0-1,0 0 1,-1 0 0,1 0-1,0 1 1,0-1-1,-1 0 1,1 0-1,0 0 1,0 0-1,-1 0 1,1 0-1,0 1 1,-3 3-46,0 1 0,1-1 0,0 1 0,0-1-1,0 1 1,-1 5 0,-3 35 12,-5 12 234,7 78 89,5-94-173,3 95 366,-2-117-617,2 0 0,-1 0 0,2 0 1,11 28-1,1-10-390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4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35 131 4160,'-29'-14'1333,"29"14"-1318,0 0-1,0 0 1,-1-1 0,1 1-1,0 0 1,0 0 0,0 0-1,-1 0 1,1 0-1,0 0 1,0 0 0,-1 0-1,1 0 1,0-1 0,0 1-1,0 0 1,-1 0-1,1 0 1,0 0 0,0-1-1,0 1 1,0 0 0,0 0-1,-1 0 1,1-1-1,0 1 1,0 0 0,0 0-1,0 0 1,0-1 0,0 1-1,0 0 1,0 0 0,0-1-1,0-10 407,0 10-405,0 1 0,0 0 0,0 0 0,0 0 0,0 0 0,0 0 0,0 0 0,-1 0 0,1 0 0,0 0 0,0-1 0,0 1 0,0 0 0,1 0 0,-1 0 0,0 0 0,0 0 0,0 0 0,0 0 0,0 0 0,0 0 0,0 0 0,0-1 0,0 1 0,0 0 0,0 0 0,0 0 0,0 0 0,0 0 0,0 0 0,0 0 0,0 0 0,0 0 0,0 0 0,1 0 0,-1 0 0,0 0 0,0 0 0,0 0 0,0 0 0,0-1 0,0 1 0,0 0 0,0 0 0,0 0 0,1 0 0,-1 0 0,0 0 0,0 0 0,0 0 0,0 0 0,0 0 0,0 1 0,0-1 0,0 0 0,1 0 0,1 0 83,1 0-1,0 0 0,0-1 0,-1 1 0,1-1 0,0 1 0,-1-1 0,1 0 0,4-2 0,0 0 61,0 0 0,0 1 0,14-3-1,9-1 57,-1 2 1,43 0-1,-30 4-102,109-3 94,-95-1-167,164-6 117,291 10 483,-511 0-640,157-3 155,-21-9-38,-17 7-37,-56-2-30,45-1 44,-79 9-29,-14-1 2,0 0 0,28-3 1,-31-1 22,13-1 193,-25 5-284,0 0 0,1 0 0,-1 0 0,0 0 0,1 0 0,-1 0 0,1 0 0,-1 0 0,0 0 0,1 0 0,-1 0 0,1 0 0,-1 0 0,0 0 0,1 1 0,-1-1-1,0 0 1,1 0 0,-1 0 0,0 1 0,1-1 0,-1 0 0,0 0 0,1 0 0,-1 1 0,0-1 0,0 0 0,1 1 0,-1-1 0,0 0 0,0 1 0,0-1 0,1 0 0,-1 1 0,0-1 0,0 0 0,0 1-1,0-1 1,0 1 0,0 0 0,0-1-38,0 0-1,0 0 0,-1 1 0,1-1 0,0 0 1,0 0-1,-1 0 0,1 1 0,0-1 0,-1 0 1,1 0-1,0 0 0,-1 0 0,1 0 0,0 1 1,-1-1-1,1 0 0,0 0 0,-1 0 0,1 0 1,0 0-1,-1 0 0,1 0 0,0 0 0,-1-1 1,-2 1-761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3392,'-29'15'1088,"18"-7"-651,-3 9 41,-18 26-1,28-37-323,-1 0 0,0 0 1,-6 6-1,7-8-64,0 0 0,0 0 0,0 0 0,-3 7-1,-16 34 402,8-21-65,11-19-332,0 1-1,1-1 0,-1 1 0,1 0 0,0 1 0,1-1 0,0 0 0,-3 11 0,0 25 312,5-38-358,0 0 1,0 0-1,1 0 1,-1 0-1,1 0 1,0 0-1,0 0 1,3 7-1,14 14 287,-8-13-199,-4-4-65,-2-3-24,0 0 0,0 0 1,1 0-1,0 0 0,7 5 0,-5-6 27,1 0 0,0-1-1,-1 0 1,17 4 0,-18-5-37,3 0 14,1 0 0,0 0 1,0-1-1,0 0 0,1 0 0,-1-2 1,0 1-1,0-1 0,12-2 0,-15 1-24,9 1-150,22 0 0,-22 1-605,22-3-1,27-11-384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0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3488,'0'-17'1568,"17"34"-480,17-17-736,-17 0 416,0 0-448,17 0 128,0 0-288,1 0 0,-1 0-96,0 0-256,-17 0 96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4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3648,'-17'17'1664,"0"34"-1472,17-34 992,0 17-704,-17 17 640,34 17-640,-34 18-32,17-1-288,0-17 192,0 0-224,-17-17 96,17 0-128,-17-34-1824,17 18 960</inkml:trace>
  <inkml:trace contextRef="#ctx0" brushRef="#br0" timeOffset="1">273 120 5824,'35'-17'2624,"50"0"-2272,-51 17 512,0 17-544,17-17 224,-17 0-320,17 0 64,-17 0-160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4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3712,'-51'34'1696,"17"17"-1472,17 0 1216,17-17-832,-17 34 544,-17 1-672,34 16-128,-17-17-224,17-17 128,-18 0-160,18-34-512,18 17 192</inkml:trace>
  <inkml:trace contextRef="#ctx0" brushRef="#br0" timeOffset="1">358 86 5984,'-17'34'2688,"-17"17"-2336,34 0 1088,-17-17-864,17 35-288,-17-1-224,0 0 128,17 0-96,-17-34-32,17 17-32,0-16-1952,0-18 1056,0 0-3392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5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35 120 3648,'-28'0'1173,"28"0"-1165,-1 0 1,1 0-1,0 0 0,0 0 0,0 0 1,0 0-1,-1 0 0,1 0 0,0 0 1,0 0-1,0 0 0,0 0 0,-1 0 0,1 0 1,0 0-1,0 0 0,0 0 0,-1 0 1,1 0-1,0 0 0,0 0 0,0 0 1,0 0-1,-1 0 0,1 0 0,0 1 0,0-1 1,0 0-1,0 0 0,0 0 0,0 0 1,-1 0-1,1 0 0,0 1 0,0-1 1,0 0-1,0 0 0,0 0 0,0 0 1,0 1-1,0-1 0,0 0 0,0 0 0,0 0 1,0 1-1,0-1 0,0 0 0,0 0 1,0 0-1,0 0 0,0 1 0,0-1 1,0 0-1,0 0 0,0 0 0,0 1 1,0 263 4566,0-244-4428,-1-12-75,1 0 0,0 0 0,1 0 0,2 11 0,8 12 200,-10-30-255,6 16 605,-7-17-615,0 0 0,0 0 0,0 0-1,0 1 1,1-1 0,-1 0 0,0 0 0,0 0 0,0 0-1,0 1 1,1-1 0,-1 0 0,0 0 0,0 0 0,0 0-1,1 0 1,-1 0 0,0 0 0,0 0 0,1 0 0,-1 0-1,0 0 1,0 0 0,0 0 0,1 0 0,-1 0 0,0 0-1,0 0 1,1 0 0,-1 0 0,0 0 0,0 0 0,0 0-1,1 0 1,-1 0 0,0-1 0,0 1 0,0 0 0,1 0-1,-1 0 1,0 0 0,0 0 0,0-1 0,0 1 0,0 0-1,1 0 1,-1 0 0,0-1 0,0 1 0,0 0 0,0 0-1,0 0 1,0-1 0,0 1 0,0 0 0,0 0 0,0 0-1,0-1 1,0 1 0,0 0 0,6-29 148,5-8-65,-4-2 80,-6 24-127,2 0 0,0 0 0,6-17 0,4 4 7,0 2 1,2 0 0,1 0-1,0 1 1,28-29 0,-33 42-12,0 0 0,1 1 0,0 1 0,22-14 0,56-26 192,-81 46-195,0 1-1,0-1 1,0 2-1,0 0 1,0 0 0,0 0-1,1 1 1,17 1-1,-27 0-35,6 0 16,1 0 0,-1 0 0,11 3 0,-9-1-3,-1 1-1,13 6 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1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34 2144,'-3'-3'121,"-1"-1"0,0 1 0,0 0 0,-1 0 0,1 0 0,-1 0 0,1 1 0,-1 0 1,-8-3-1,8 4-16,0 0 0,-1 1 1,1 0-1,-1 0 1,1 0-1,0 1 0,-1 0 1,1 0-1,0 0 0,-10 4 1,-2-1 95,6-1-102,1 0 0,0 0 0,-1 1 0,-14 7 0,19-7-60,1 0 0,-1 0 0,1 1 1,0 0-1,0 0 0,0 0 0,1 0 0,-7 11 1,-23 44 365,29-53-365,0 1 1,1 0 0,0 1-1,1-1 1,0 1 0,0-1-1,1 1 1,0 0 0,0 0-1,1 0 1,0 0 0,1 0-1,0 0 1,0 1 0,3 13-1,-2-19-20,0 0-1,0 0 0,1 0 0,-1-1 0,1 1 0,0 0 1,0-1-1,0 1 0,0-1 0,1 0 0,-1 0 0,1 0 0,0 0 1,0 0-1,0 0 0,0-1 0,7 4 0,-3-2 23,0 0 1,1-1-1,-1 0 0,1-1 0,0 0 0,15 2 0,-5-2 43,-1-1 0,1 0 0,-1-2 0,1 0 0,0-1 0,18-4 0,-2-3 87,63-24 0,-92 31-139,0 0 0,1 0 1,-1-1-1,0 1 0,-1-1 0,1-1 0,0 1 0,-1-1 0,0 1 0,1-1 1,-2 0-1,1-1 0,4-5 0,-8 8-31,1 0 1,-1 0-1,0 0 0,1 0 0,-1 0 0,0 0 1,-1 0-1,1 0 0,0 0 0,0 0 0,-1 0 1,1 0-1,-1 0 0,0 0 0,0 0 1,1 1-1,-1-1 0,-3-3 0,1-3-1,-2-4-553,0 0-1,-14-21 1,14 24-318,-1-1 0,-6-17 0,10 8-1007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1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4160,'-15'0'1333,"10"3"-821,3-1-488,-3 3 142,0 0-1,0 0 1,0 1-1,1-1 1,0 1 0,0 1-1,0-1 1,1 0-1,-5 12 1,-12 57 577,4-11-425,-13 44 13,22-74-261,-11 40 100,-22 40 257,14-9-107,-2-5-22,-23 70-138,46-155-142,-4 30 0,0 0 357,3-27-253,4-15-313,1 1-1,0-1 1,0 0 0,0 1 0,0-1 0,0 7 0,1-7-694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1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 2400,'0'-28'779,"0"27"-760,0 0 1,0 1 0,0-1 0,0 0 0,0 0 0,0 1 0,0-1 0,1 0 0,-1 1 0,0-1 0,0 0-1,1 1 1,-1-1 0,1 0 0,30-59 1479,-24 49-877,10-20 0,-4 5-101,38-48 524,-41 56-914,-4 7-85,0 1 1,0 0-1,1 0 1,9-11-1,-8 15-37,-1 0-1,1 0 1,0 1-1,10-6 1,-17 11-7,0-1 1,0 1 0,0 0-1,0 0 1,1 0 0,-1 0-1,0 0 1,0 0 0,0 0-1,0 0 1,1 0 0,-1 0-1,0 1 1,0-1 0,0 0-1,0 1 1,0-1 0,0 1-1,0-1 1,0 1 0,0 0-1,0-1 1,0 1 0,2 1-1,-1 0 13,-1 0 0,1 0 0,0 0 0,0 0 0,-1 0 0,1 0 0,-1 0 0,0 1-1,1-1 1,-1 1 0,1 3 0,0 7 94,-1-1 0,0 1 0,-2 21 0,0-19 55,1 0 0,4 28 0,2-17 20,-4-20-81,0 1 0,-1 0 0,0-1 0,1 13 0,-2-15-193,0 0 1,1 1 0,-1-1 0,1 0 0,0 0-1,0 0 1,0 0 0,1 0 0,0 0 0,3 6-1,-4-8 14,-1-1 0,1 1 0,-1-1-1,0 1 1,1-1 0,-1 1 0,0-1-1,0 1 1,0 1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2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18 1984,'0'-14'640,"0"11"-91,0 6 299,0 5-499,0 0-262,0 1 1,1-1-1,1 10 1,1-7-70,-2-4-4,1 0 0,-1 1 0,1 10 1,-7 23 77,1-17-40,-2 26-9,-8 54-262,12-94 147,-19 89 431,16-79-48,-1-1 0,-14 32 1,-8-9 488,5 4-283,21-42-465,-1 0 0,1 1 0,-1-1 1,0-1-1,0 1 0,-1 0 0,1-1 0,-1 1 0,0-1 0,0 0 0,0 0 0,-8 4 0,-19-1 311,26-5-356,1 0 1,-1 0-1,1 0 0,-1 0 1,1 0-1,-1-1 0,1 0 1,-1 0-1,1 0 0,-1-1 1,1 1-1,-1-1 0,1 0 1,-1-1-1,-7-2 0,9 2-170,1 0 0,-1 1 0,1-1 0,0 0-1,-1-1 1,1 1 0,0 0 0,0-1 0,0 1-1,1-1 1,-1 1 0,0-1 0,1 0 0,0 0-1,0 0 1,0 0 0,0 1 0,0-2 0,0 1-1,1 0 1,-1-3 0,0-1-396,0 0-259,0-1 1,0-14-1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2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3712,'17'0'1696,"-17"34"-864,0-17-608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2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29 855 2912,'0'0'923,"-3"0"-550,-8 0 0,8 0 1408,3-3-1007,0 1-704,-1 0 0,1 0 0,0 1 0,-1-1 0,0 0 0,1 1 0,-3-4 0,-2-9 282,13-9-59,-6 14-216,-1 0-1,-1 0 0,0-11 1,3-33 70,9-2-159,-6 32-16,4-38-1,-6 21-12,-2 3-2,12-53-1,37-109-57,-36 145-17,-13 32 70,-2 17 40,1 0 0,-1 0 0,1 0 0,0 0 0,0 1 0,1-1 0,-1 0 0,1 1 0,0-1 0,0 1 0,5-7 0,30-30 203,-28 33-112,-9 8-75,0 0 1,0-1 0,1 1-1,-1 0 1,0 0-1,1 0 1,-1-1 0,0 1-1,0 0 1,1 0 0,-1 0-1,0 0 1,1-1-1,-1 1 1,0 0 0,1 0-1,-1 0 1,0 0-1,1 0 1,-1 0 0,0 0-1,1 0 1,-1 0-1,1 0 1,-1 0 0,6 0 42,-2-1-33,-1 1 0,0 0-1,0 0 1,1 0-1,-1 0 1,0 0 0,1 1-1,-1-1 1,0 1-1,4 1 1,-3 1-17,0-1 0,0 1 0,0 0-1,0 0 1,0 1 0,5 5 0,-7-7 24,-1 1 0,1-1 0,0 0 0,0 1 0,-1 0 1,0-1-1,1 1 0,-1 0 0,0-1 0,0 1 0,-1 0 0,1 0 0,0 4 0,-1 0 22,0-4-15,1 1 1,-1-1-1,0 0 0,0 0 1,-1 0-1,1 0 1,-1 1-1,1-1 0,-1 0 1,0 0-1,0 0 0,-1 0 1,1 0-1,-1 0 1,1-1-1,-1 1 0,-3 4 1,-1-2 49,1-1 0,-1 0 0,0 0 0,0 0 0,-11 5 0,12-7-52,0 0 0,0 1 0,1 0 0,-1 0 0,-5 5 0,5-1 4,-1 0-68,-8-2-135,11-5 129,0 1 0,1-1-1,-1 1 1,1 0 0,-1 0 0,1 0 0,0 1-1,-1-1 1,-3 3 0,6-4 26,0 1 1,0-1-1,0 0 0,-1 1 1,1-1-1,0 0 1,0 0-1,-1 1 0,1-1 1,0 0-1,-1 0 0,1 0 1,0 1-1,-1-1 0,1 0 1,0 0-1,-1 0 0,1 0 1,0 0-1,-1 0 1,1 0-1,0 0 0,-1 0 1,1 0-1,-1 0 0,1 0 1,0 0-1,-1 0 0,1 0 1,0 0-1,-1 0 0,1 0 1,0 0-1,-1 0 1,1-1-1,0 1 0,-1 0 1,1-1-1,-2 2-62,5-1-30,0 0 71,-1 0 0,1 0-1,0 0 1,0 0-1,0 1 1,0-1-1,3 2 1,-2 1-33,1 0 0,-1 1 0,1-1 0,-1 1 1,0 0-1,5 7 0,-3-5 52,-1 0 0,1 0 0,13 9 0,-16-13 22,2 2-22,0-1 0,0 1-1,-1-1 1,8 8 0,-10-8 37,-1-1 0,1 0-1,-1 0 1,0 0-1,0 1 1,0-1 0,0 1-1,0-1 1,0 1 0,0-1-1,-1 1 1,0 0-1,1-1 1,-1 5 0,0-5-5,0-1 0,-1 1 0,1-1 1,0 0-1,-1 1 0,1-1 0,-1 0 1,1 1-1,-1-1 0,0 0 0,1 0 1,-1 0-1,0 1 0,0-1 0,0 0 1,0 0-1,0 0 0,0 0 0,0-1 1,0 1-1,0 0 0,-1 0 0,1-1 1,0 1-1,-3 1 0,-4 2 74,-11 10 76,17-12-148,-1 0-1,1 0 1,-1 0-1,0 0 1,1 0-1,-1-1 1,0 0-1,0 1 1,0-1-1,0 0 1,0 0-1,0-1 1,0 1-1,-1-1 1,1 1-1,-6-1 1,5-1 22,0 1 0,1 0 0,-1-1 1,1 0-1,-1 1 0,1-1 0,-1-1 0,1 1 1,-1-1-1,-2-1 0,4 2-60,0 0 1,1 0-1,-1-1 0,1 1 1,-1 0-1,1-1 0,-1 1 0,1-1 1,0 1-1,0-1 0,0 1 1,0-1-1,0 0 0,0 0 1,0 1-1,1-1 0,-1 0 1,1 0-1,-1 0 0,1 0 0,0 0 1,-1-3-1,1 4-206,0-1 1,0 1-1,0-1 1,1 1-1,-1-1 0,0 0 1,1 1-1,-1-1 1,1-1-1,13-14-1427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2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84 3072,'0'-29'976,"0"29"-961,0-1 0,0 1 0,0 0 0,0-1 0,0 1 0,0 0 0,0-1 0,0 1 0,0 0 0,0-1 0,0 1 0,0 0 0,0-1 0,0 1-1,0 0 1,-1-1 0,1 1 0,0 0 0,0-1 0,0 1 0,-1 0 0,1 0 0,0-1 0,0 1 0,-1 0 0,0-2 76,-1 1 0,1-1-1,0 1 1,0-1 0,0 1-1,0-1 1,0 0 0,0 0-1,0 1 1,0-1-1,1 0 1,-1 0 0,1 0-1,-1-3 1,1 2 1754,3 3-1434,5 0-264,-3 0-146,1 0-1,-1 0 1,1 1-1,9 1 0,11 10-48,14-7 107,-12 7 10,-10-10 15,-1-1-1,33-1 0,-24-1-13,-24 1-55,-1 0 0,1 1-1,0-1 1,0 0 0,0 0 0,0 1-1,-1-1 1,1 1 0,0-1-1,-1 1 1,1 0 0,0 0-1,-1 0 1,3 1 0,5 4 95,0-2 6,-11-5-26,0 1-88,1 0-1,-1-1 1,1 1 0,-1 0-1,1 0 1,-1 0 0,0 0-1,1 0 1,-1 1 0,1-1-1,-1 0 1,1 1 0,-3 0-1,-5 5-90,8-5 69,-1 0 0,1 0 0,-1 0 0,0-1 0,1 1 0,-1 0 0,0 0 0,1-1 0,-1 1 0,0-1 0,0 0 0,0 0 0,1 1 0,-4-1 0,-2 0-28,4-1 22,0 1 1,-1 0-1,1 0 1,0 0-1,0 0 1,0 1-1,0-1 1,-1 1 0,1 0-1,0 0 1,0 0-1,0 0 1,0 1-1,1-1 1,-1 1-1,0-1 1,-4 5-1,-2 3-21,7-8 43,0 0 0,0 1 0,0 0-1,1-1 1,-1 1 0,0 0 0,1 0 0,0 0 0,-1 0 0,1 0 0,0 0 0,0 0 0,0 0 0,0 0 0,1 1-1,-1-1 1,0 0 0,1 1 0,0-1 0,-1 4 0,1 7-95,0-5 24,0 1 0,0 0-1,3 17 1,2-8 100,-3-11 6,0 0 0,0 0 1,-1 0-1,0 0 1,0 8-1,-1 70 268,1-84-295,-1-1 0,0 1 0,0-1 0,0 1 0,0 0 0,0-1 0,0 1 0,0-1 0,0 1 0,0-1 0,0 1 0,-1-1 0,1 1 0,0-1 0,0 1 0,0-1 0,-1 1 0,1-1 0,0 1 0,0-1 0,-1 1 0,1-1 0,0 0 0,-1 1 0,1-1 1,-1 1-1,1-1 0,0 0 0,-1 1 0,1-1 0,-2 0 0,-5 5 112,3 1-31,4-6-83,0 0 0,0 0 0,0 0-1,0 0 1,0 1 0,0-1 0,0 0 0,0 0 0,0 0 0,0 0-1,0 0 1,0 0 0,0 0 0,0 1 0,-1-1 0,1 0 0,0 0-1,0 0 1,0 0 0,0 0 0,0 0 0,0 0 0,0 0 0,0 0-1,-1 0 1,1 0 0,0 0 0,0 0 0,0 0 0,0 0 0,0 0-1,0 0 1,0 0 0,-1 0 0,1 0 0,0 0 0,0 0 0,0 0-1,0 0 1,0 0 0,0 0 0,-1 0 0,1 0 0,0 0 0,0 0-1,0 0 1,0 0 0,0 0 0,0 0 0,0 0 0,-17-16 204,17 16-197,-46-46 60,43 43-71,1 0 0,-1-1 1,1 1-1,0-1 0,-3-4 0,3 4-39,0 0 0,0 1 1,0-1-1,-1 1 0,-3-5 0,-8-6-177,11 11-182,9 6 218,-1 0 227,-1 0 0,1 1 0,-1 0 0,1 0-1,-1 0 1,0 0 0,0 0 0,-1 1 0,4 5-1,-4-6-11,-1-1-1,1 0 0,0 0 0,0-1 1,0 1-1,0 0 0,0-1 0,0 0 1,1 0-1,-1 0 0,7 2 0,-2 0 13,9 5 27,-1-2 0,1 0 0,0 0-1,1-2 1,-1 0 0,1-1-1,0-1 1,29 1 0,-45-4-70,53-2 367,-49 1-304,0 0 1,1 0-1,-1-1 0,0 0 0,11-6 0,-4 1 7,0-2-1,-1 0 1,0 0-1,20-22 1,-27 26-78,0 0 0,0-1 0,-1 1 0,6-11 0,-7 10-51,1 0 0,1 0 0,-1 1 0,8-9 0,-8 10 36,-1 1 0,1-1 0,-1-1 0,0 1 0,-1 0 0,1-1 1,-1 1-1,0-1 0,0 0 0,0 0 0,0 0 0,0-7 0,0 7-8,-1 1-1,1 0 1,0 0 0,0 0-1,4-6 1,-4 6 15,0 1 1,0-1-1,0 0 0,0 1 1,-1-1-1,0 0 0,1 0 0,-1 0 1,-1 0-1,2-7 0,0-6-6,-1 14 21,0 1 0,1-1-1,-1 0 1,0 0-1,1 1 1,0-1 0,-1 1-1,1 0 1,4-4 0,-5 5 11,0 0 1,0 0-1,0 0 1,0 0 0,0 0-1,0 0 1,0-1 0,0 1-1,0 0 1,-1-1 0,1 1-1,0 0 1,-1-1-1,1 1 1,-1 0 0,0-1-1,1 1 1,-1-1 0,0 1-1,0-1 1,0 1 0,0-1-1,0 1 1,0-1 0,0 1-1,-1-1 1,1 1-1,0-1 1,-1 1 0,0 0-1,0-3 1,1 4-2,-1-1-1,1 0 1,0 0-1,-1 0 1,1 0-1,-1 1 1,1-1-1,-1 0 1,1 1-1,-1-1 1,0 0-1,1 1 1,-1-1-1,0 1 1,1-1-1,-1 1 1,0-1-1,0 1 1,0-1 0,1 1-1,-1 0 1,0-1-1,0 1 1,0 0-1,0 0 1,-1-1-1,-1 2 22,0 0-1,0 0 0,0 0 1,1 0-1,-1 0 1,0 0-1,-3 3 0,-3 0 21,-3 2 36,-16 8 128,12 3-72,4-2-48,-5-1 10,13-12-88,0 1-1,1 0 1,-1 0-1,1 0 1,0 0-1,0 1 1,0-1 0,0 1-1,1 0 1,-1 0-1,1 0 1,0 0-1,-2 6 1,3-6 0,-1 1 1,1 0 0,1 0 0,-1 0 0,1 0-1,-1 0 1,1 0 0,1 0 0,-1 0-1,1 0 1,0-1 0,0 1 0,0 0-1,1 0 1,0-1 0,-1 1 0,2 0 0,-1-1-1,1 0 1,-1 0 0,1 0 0,0 0-1,0 0 1,5 4 0,26 26 392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0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3712,'-35'0'1696,"53"-17"-224,-1 17 128,0 0-1152,17 0 192,0 0-384,0-17-160,0 17-32,17 0-224,-17 17 96,0-17-4192,-17 17 2336</inkml:trace>
  <inkml:trace contextRef="#ctx0" brushRef="#br0" timeOffset="1">495 444 4480,'-17'17'2016,"17"17"-1728,0-17 544,17-17 128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3136,'14'0'1029,"-8"-3"-629,-3 1-306,-1 0-1,1 0 1,0 1 0,0-1-1,0 1 1,0 0 0,0 0-1,1 0 1,-1 0 0,0 1-1,1-1 1,-1 1-1,4 0 1,53 0 910,-37 1-967,6-2 102,-6 1 117,31 3 0,25 9 53,46-7-58,23 7-38,48-6 251,-131-3-349,100 2 58,14-10-89,-82 2-61,463-1 53,-333 5-46,398-1 8,-472-3-6,-72-3 55,63-2 215,-104 6 295,70-11 1,-94 11-318,1 1 0,31 1 0,-24 1 90,-21-1-313,-1-1 0,0 1 0,0 0 0,1-1 0,-1 1 0,0-1 0,0 1 0,0-1 0,0 0 0,0 0 0,0 0-1,3-2 1,-4 2-238,1 0 0,-1 0 0,1 0-1,-1 1 1,0-1 0,1 1 0,-1-1 0,1 1-1,-1-1 1,1 1 0,2 0 0,-4-1-18,-1 1-1,0 0 1,0 0 0,1 1 0,-1-1 0,0 0 0,1 0 0,-1 0 0,0 0 0,0 1 0,1-1-1,-1 0 1,0 1 0,0-1 0,1 1 48,-1 0 0,1 0-1,-1 0 1,1 0 0,0-1 0,0 1-1,-1 0 1,1 0 0,0 0 0,0 0 0,0 0-1,0 0 1,0 2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2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 2304,'0'-14'752,"0"11"-453,0 0 37,0-3 102,0 5 165,0 2-570,-1-1-1,1 1 1,0 0 0,-1-1 0,1 1-1,0-1 1,-1 1 0,1-1 0,-1 1-1,1-1 1,0 0 0,-1 1 0,1-1-1,-1 1 1,0-1 0,1 0-1,-1 0 1,1 1 0,-1-1 0,1 0-1,-1 0 1,0 0 0,1 1 0,-1-1-1,1 0 1,-2 0 0,2 0-28,0 0-1,-1 0 1,1 0 0,0 0 0,0 0-1,0 0 1,0 0 0,-1 0-1,1 0 1,0 0 0,0 0 0,0 0-1,0 0 1,0 0 0,0 0 0,-1 0-1,1 1 1,0-1 0,0 0 0,0 0-1,0 0 1,0 0 0,0 0 0,0 0-1,0 0 1,-1 1 0,1-1 0,0 0-1,0 0 1,0 0 0,0 0 0,0 0-1,0 1 1,0-1 0,0 0-1,0 0 1,0 0 0,0 0 0,0 0-1,0 1 1,0-1 0,0 0 0,0 0-1,0 0 1,0 0 0,0 0 0,0 1-1,0-1 1,0 0 0,1 0 0,-1 0-1,0 0 1,0 1 0,0 11 180,-1 3 98,1-1 0,4 27 0,3-14-109,17 42-1,-18-56-93,-1 0 0,2-1 0,0 0 0,1-1 0,10 14 0,-13-19-40,1-1-1,0 1 1,0-1-1,0 0 1,0-1 0,1 1-1,0-1 1,0-1-1,0 1 1,0-1 0,0 0-1,1-1 1,10 3-1,4-1 57,0-1 1,0-1-1,31 0 0,15-2 64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2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2912,'-17'17'1312,"-17"85"-1152,34-51 640,-17 18-480,17-1 288,0 0-352,-17-17 0,17 0-160,0 0 352,0-16-224,0-18-1728,0 0 800</inkml:trace>
  <inkml:trace contextRef="#ctx0" brushRef="#br0" timeOffset="1">239 69 4640,'34'-34'2112,"34"51"-1824,-33-17 448,-1 17-448,0-17-32,17 17-160,-17 0 416,17-17-288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2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3232,'-17'85'1472,"0"0"-1280,17-51 672,0 0-512,0 0 0,-17 0-224,0 0-32,17-16-32,0-1-1248,0 0 640</inkml:trace>
  <inkml:trace contextRef="#ctx0" brushRef="#br0" timeOffset="1">239 18 4640,'-17'51'2112,"17"34"-1824,0-51 192,0 17-320,0-17 288,0 0-256,-17-17 96,17 18-160,-17-1-640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2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2720,'0'43'891,"-3"-24"-545,2-14-317,-3 10 268,1 0 0,1 0-1,-2 26 1,4 8 546,0-48-809,0 1 1,0 0-1,0 0 0,0-1 1,0 1-1,1 0 1,-1-1-1,1 1 0,-1 0 1,1-1-1,0 1 1,-1 0-1,1-1 1,0 1-1,0-1 0,0 0 1,0 1-1,0-1 1,3 2-1,-4-2-13,3 4 491,-3 5-273,-1-16 416,1 4-583,0 0-1,0 1 1,0-1-1,0 0 0,1 1 1,-1-1-1,0 0 1,1 0-1,0 1 1,0-3-1,13-4-12,6-20 42,1-1 22,26-25-1,1 11 6,-12 3 46,17-19 74,-8 16-62,-39 39-157,1-1 0,0 1 0,10-5 1,-17 9-29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3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17 173 3712,'-14'14'1221,"13"-14"-1213,1 0 0,0 0 1,0 0-1,0 0 0,0 0 0,0 0 0,0 0 0,-1 0 0,1 0 1,0 0-1,0 1 0,0-1 0,0 0 0,0 0 0,0 0 0,0 0 1,0 0-1,0 0 0,0 0 0,0 1 0,0-1 0,-1 0 0,1 0 1,0 0-1,0 0 0,0 0 0,0 0 0,0 1 0,0-1 0,0 0 1,0 0-1,0 0 0,0 0 0,0 0 0,0 0 0,1 1 0,-1-1 0,0 0 1,0 0-1,0 0 0,0 0 0,0 0 0,0 0 0,0 0 0,0 1 1,0-1-1,0 0 0,0 0 0,0 0 0,1 0 0,-1 0 0,0 0 1,0 0-1,0 0 0,0 0 0,1 0 0,3 6 95,1-1 0,0-1 0,1 1 0,-1-1 0,1 0 0,0 0 0,0 0 0,0-1 0,10 4-1,-9-6-36,1 0 0,-1 0-1,1 0 1,12-2 0,4 1 37,-5 0-36,21-3 0,17-8 87,-28 7-106,-6 1 16,45-10 0,-52 8-42,2 0 102,-1 0 1,31-14-1,-45 17-102,0 1 0,-1-1 0,1 1-1,-1-1 1,1 0 0,-1 0 0,0 0 0,4-4-1,-4 4-12,-1 1-1,0-1 0,-1 0 1,1 0-1,0 0 0,-1 0 0,1 0 1,-1 0-1,1 0 0,-1 0 1,0 0-1,0-4 0,0 5-7,0-1 0,0 1-1,0-1 1,0 1 0,0-1-1,0 1 1,-1-1 0,1 1-1,-1 0 1,1-1 0,-1 1 0,1-1-1,-1 1 1,-1-1 0,-5-9-35,-1 2-1,-1-1 1,0 1 0,0 0 0,-1 1 0,0 0 0,0 1 0,-1 0 0,-19-9-1,20 13 39,1 2 0,-1-1-1,0 1 1,1 1-1,-1-1 1,-10 2 0,-5 0 93,19-1-60,-1 1 0,0-1 0,0 1 0,1 1 0,-1-1 0,1 1 0,-1 0 0,1 1 0,-1-1-1,1 1 1,-7 5 0,3-1 35,0 1 0,0 0 0,1 0 0,0 1 0,-8 11 0,9-10-20,1 0 0,1 1 0,0-1 0,0 1 1,1 0-1,0 1 0,1-1 0,0 1 0,1 0 0,-3 19 1,4-14 21,1 1 0,0 0 0,1 0 0,1 0 1,1-1-1,5 23 0,-4-24 28,1 0 0,1 0 0,1-1 0,0 0 0,10 18 0,-12-26-54,0-1-1,1 1 1,0-1 0,0-1-1,0 1 1,1-1 0,-1 0 0,1 0-1,1 0 1,-1-1 0,1 0-1,10 5 1,-6-5 11,-1 0 0,1-1 0,0 0 1,0-1-1,16 2 0,62-1 333,-88-3-387,24 0-344,1 0 1,-1-2-1,1 0 0,-1-2 1,29-8-1,-32 3-352,27-13 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3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34 5632,'-68'-34'2560,"68"51"-1984,17-17-544,17 0 128,0 0-96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3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376 529 3968,'-17'69'1824,"17"16"-1600,-17-51 448,17 17-416,0 17 256,-17-17-288,0 0 768,17 1-544,-34-35 576,0 0-576,-18-34-32,18 17-256,-17-51-320,17 16 96,0-16-4704,0 17 2592</inkml:trace>
  <inkml:trace contextRef="#ctx0" brushRef="#br0" timeOffset="1">376 18 3808,'34'-17'1728,"0"34"-1504,-17-17-192,0 0-64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3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1126 3552,'0'0'2000,"0"3"-1051,0 8-208,0-8 193,-3-6-278,-8-8 58,8 8-282,0 0-138,1 1-260,0-1 1,1 0-1,-1 0 1,1 1-1,-1-1 0,1 0 1,0 0-1,0 0 1,1-1-1,-1 1 1,0 0-1,1 0 1,0-4-1,0-53 350,1 32-253,-2-53-92,5-125-323,7 112 241,-7 38-14,12-101-67,18-14 134,-30 154-73,11-31-1,-12 42 47,0 0-1,0-1 1,0 1-1,1 0 1,0 1 0,0-1-1,7-6 1,52-42-200,-41 37 172,-17 13 43,1 0-1,-1 1 0,0-1 0,1 1 0,0 1 0,-1-1 0,1 1 1,0 0-1,1 0 0,-1 0 0,0 1 0,0 0 0,1 0 1,11 1-1,67 0 13,-82 0-4,0 0 0,1 0-1,-1 0 1,0 1 0,0 0 0,0-1-1,0 1 1,0 0 0,0 0-1,3 2 1,0 1 51,-1 0 0,0 0-1,0 0 1,5 6 0,-8-8-40,0 0 0,-1 0 1,1 0-1,-1 0 0,0 0 0,0 0 0,0 0 0,0 1 1,0-1-1,0 0 0,0 1 0,-1-1 0,1 1 1,-1-1-1,0 1 0,0-1 0,1 1 0,-2-1 1,1 0-1,0 1 0,0-1 0,-1 1 0,0-1 0,1 1 1,-1-1-1,0 0 0,0 1 0,0-1 0,0 0 1,-1 0-1,1 0 0,-1 0 0,1 0 0,-1 0 0,-2 1 1,-27 20 312,2 0-207,-24 17-512,35-30 233,-21 13-1047,37-21 1079,-1 0 1,0 0-1,1 0 1,-1 0-1,1 0 1,0 0-1,-4 5 1,6-7 107,0 0 0,0 1 0,0-1 0,0 0 0,-1 0 0,1 1 1,0-1-1,0 0 0,0 1 0,0-1 0,0 0 0,0 1 0,0-1 0,0 0 0,0 1 0,0-1 0,0 0 0,0 1 0,0-1 0,1 0 1,-1 1-1,0-1 0,0 0 0,0 0 0,0 1 0,0-1 0,1 0 0,-1 1 0,0-1 0,0 0 0,0 0 0,1 0 0,-1 1 0,0-1 0,1 0 1,-1 0-1,17 7-515,-8-4 376,59 28-325,-59-28 440,0 1-1,0 0 0,0 1 1,-1 0-1,0 1 0,1-1 1,12 14-1,64 66 526,-83-84-421,-1 1-1,1-1 0,-1 0 0,0 1 0,0-1 0,0 1 0,0-1 0,0 1 0,0 0 0,0-1 1,-1 1-1,1 0 0,-1-1 0,1 4 0,-1-4-16,0 0-1,0 1 1,0-1 0,-1 0 0,1 1-1,-1-1 1,1 0 0,-1 0 0,1 1-1,-1-1 1,0 0 0,0 0-1,0 0 1,1 0 0,-1 0 0,0 0-1,0 0 1,0 0 0,0-1 0,-1 1-1,1 0 1,-1 0 0,-7 4 45,1 0 1,-1-1-1,1 0 0,-1-1 1,-1 0-1,1 0 1,0-1-1,-19 2 0,-6-2 47,-41-2 0,30-1 112,34 2-212,8-1-39,0 0 0,0 0 0,0 1 0,0-2 1,0 1-1,1 0 0,-1-1 0,0 1 0,0-1 1,0 0-1,0 0 0,0 0 0,0 0 0,1-1 1,-1 1-1,1-1 0,-1 1 0,-3-5 0,5 6-45,0-1-1,1 1 0,-1-1 0,0 0 0,1 1 0,-1-1 1,1 0-1,-1 1 0,1-1 0,-1 0 0,1 0 0,0 0 1,-1 0-1,1 1 0,0-1 0,0 0 0,-1 0 0,1 0 1,0 0-1,0 0 0,0 0 0,0 1 0,0-1 1,0 0-1,1 0 0,-1 0 0,1-1 0,0-1-332,1 0 0,0 1-1,0-1 1,0 1 0,0-1 0,4-3 0,1 0-300,27-28-2020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3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 4064,'-1'-10'920,"-1"10"-321,-6 13-39,2-2-383,3-5 69,-1 0-1,1 0 1,0 1 0,1-1 0,-1 1 0,-1 9 0,-8 21 257,0 8-201,11-36-238,-1 0 1,0 0-1,-1-1 0,0 1 0,0-1 0,-5 9 1,3-9 42,3-7-68,1 1 0,0-1 0,0 1 0,0 0 0,0-1 0,0 1-1,0 0 1,1 0 0,-1 0 0,1-1 0,-1 1 0,0 4 0,1-6-32,0 0 0,0 0 1,0 0-1,0 0 0,0 0 0,0 1 0,0-1 1,0 0-1,0 0 0,0 0 0,0 0 0,0 0 1,0 0-1,0 0 0,0 0 0,0 0 1,0 1-1,0-1 0,0 0 0,0 0 0,0 0 1,0 0-1,0 0 0,0 0 0,0 0 0,0 0 1,0 0-1,0 0 0,1 0 0,-1 1 0,0-1 1,0 0-1,0 0 0,0 0 0,0 0 0,0 0 1,0 0-1,0 0 0,0 0 0,0 0 0,0 0 1,1 0-1,-1 0 0,0 0 0,0 0 0,0 0 1,0 0-1,0 0 0,0 0 0,0 0 0,0 0 1,0 0-1,1 0 0,-1 0 0,0 0 1,0 0-1,1 0 13,1-1 1,-1 1 0,1-1 0,-1 1 0,0-1 0,1 0-1,-1 1 1,0-1 0,1 0 0,-1 0 0,0 0-1,0 0 1,0 0 0,0 0 0,0 0 0,0 0-1,0 0 1,0-1 0,0 1 0,-1 0 0,1 0 0,0-3-1,4-4 62,33-43 38,-5 8-155,-25 32 69,1 1 1,0-1-1,1 2 0,0 0 0,0 0 1,14-9-1,-1 4-135,-11 6 37,0 1 0,0 1 0,17-7 0,3 7-103,-16 3 78,0-1 1,5 0-182,2 9-381,-12-2 305,-5-2 165,0 0-1,0 0 1,10-1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0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86 477 3712,'2'0'148,"1"0"0,-1 0-1,1 0 1,-1 0 0,0-1 0,1 1 0,-1-1-1,1 1 1,-1-1 0,0 0 0,1 0 0,3-3-1,-4 3-71,0 0-1,0 0 1,0 0-1,0 0 0,0 0 1,1 1-1,-1-1 0,0 1 1,0-1-1,1 1 0,-1 0 1,5 0-1,-5 0-2,-1 0 1,1 0-1,0-1 0,0 1 0,-1-1 1,1 1-1,0-1 0,0 1 0,-1-1 1,1 0-1,-1 0 0,1 0 0,1-1 1,6-3 287,-8 4-333,0 1 0,0 0 0,0-1 0,-1 1 0,1-1 0,0 1 0,0-1 0,0 1 0,0-1-1,-1 0 1,1 0 0,0 1 0,-1-1 0,1 0 0,0 0 0,-1 0 0,1 1 0,-1-1 0,1 0 0,-1 0 0,0 0 0,1 0 0,-1 0 0,0 0 0,0-1 0,4-9 183,0 5-70,0 0-26,-4 2-97,-1-1-1,0 0 0,0 1 0,-1 0 0,1-1 1,-1 1-1,-2-6 0,2 8-19,1-1 1,-1 0-1,1 1 0,-1-1 1,0 1-1,0-1 0,0 1 0,0 0 1,0 0-1,-1 0 0,1 0 1,-1 0-1,1 1 0,-6-4 0,4 4-14,1 1 0,-1-1 0,0 1 0,0-1 0,1 1 0,-1 0 0,0 0 0,0 1 0,0-1 0,1 1 0,-1 0 0,0 0 0,1 0 0,-1 0 0,1 1 0,-1-1 0,1 1 0,0 0 0,0 0 0,-5 3 0,-14 24 27,-7-6 85,26-20-80,-1 1 1,1 0-1,0 1 0,0-1 0,1 0 1,-1 1-1,1-1 0,0 1 1,0 0-1,-1 5 0,1 1 60,0-1 1,1 0-1,0 1 0,0 10 0,1-20-60,0 1 0,0-1 0,0 0 0,0 1 0,0-1-1,1 0 1,-1 1 0,0-1 0,0 0 0,1 0 0,-1 1 0,1-1 0,-1 0 0,1 0 0,0 0 0,-1 0-1,1 0 1,0 0 0,0 0 0,0 0 0,0 0 0,0 0 0,0 0 0,0 0 0,0-1 0,0 1-1,0 0 1,0-1 0,1 1 0,-1-1 0,0 1 0,0-1 0,1 0 0,-1 1 0,0-1 0,1 0-1,-1 0 1,3 0 0,4 0 63,0-1 0,0 0 0,1-1-1,15-4 1,-11 2-42,6 0 17,-16 4-45,1-1 1,-1 1-1,0-1 1,0 0-1,1 0 1,-1 0-1,0 0 1,0 0-1,0-1 0,0 0 1,0 1-1,-1-1 1,4-3-1,17-23 167,-12 19-123,6-8-15,-14 12-44,0 0-1,0-1 1,-1 0-1,0 1 1,0-1-1,2-8 1,7-44-68,-7 35 65,-2 14-1,-1 0 0,-1 0 0,1 0-1,-2-16 1,0 17-7,0 0 0,1 1-1,1-1 1,-1 1 0,4-16-1,1 5-44,-3 11 30,0 0 1,0-1 0,-1 1 0,1-11 0,-2-16-236,0 34 263,0 0 1,0 0-1,0-1 1,0 1-1,0 0 1,0 0-1,0 0 1,0 0-1,0 0 0,0 0 1,0 0-1,0 0 1,0 0-1,0-1 1,0 1-1,0 0 1,0 0-1,0 0 0,0 0 1,0 0-1,0 0 1,0 0-1,0 0 1,0 0-1,0 0 1,0-1-1,0 1 0,0 0 1,0 0-1,1 0 1,-1 0-1,0 0 1,0 0-1,0 0 1,0 0-1,0 0 0,0 0 1,0 0-1,0 0 1,0 0-1,0 0 1,0 0-1,1 0 1,-1 0-1,0 0 0,0 0 1,0 0-1,0 0 1,0 0-1,0 0 1,0 0-1,0 0 1,0 0-1,1 0 0,-1 0 1,0 0-1,0 0-1,1 0 1,-1 0-1,1 0 0,0 0 0,-1 0 0,1 0 0,-1 0 0,1 1 0,-1-1 0,1 0 1,-1 0-1,1 0 0,-1 1 0,0-1 0,1 0 0,-1 1 0,1-1 0,-1 0 0,0 1 1,1-1-1,-1 1 0,0-1 0,1 0 0,-1 1 0,0-1 0,1 1 0,-1-1 0,0 1 1,0-1-1,0 1 0,2 18-70,-2-16 61,0 2 27,0 0 1,0 0-1,-1 0 0,1 0 0,-1-1 0,0 1 0,-1 0 0,-1 4 0,-3 11 115,-17 117 186,12-100-308,5-3 15,1-16 25,3-11-24,0 0-1,0 1 1,1-1 0,-1 11 0,2-16-22,0 0 1,0 0-1,0 0 1,1 0 0,-1 0-1,0 0 1,1 0-1,0 0 1,-1 0 0,1 0-1,0 0 1,0 0-1,0 0 1,0-1 0,1 1-1,-1 0 1,0-1-1,1 1 1,-1-1-1,1 0 1,-1 1 0,4 1-1,-2-1 12,1-1-1,-1 1 0,1-1 1,-1 0-1,1 0 0,0 0 1,-1 0-1,1 0 1,0-1-1,5 0 0,73 0 37,-75 0-57,-1 0-1,1-1 0,-1 0 0,1 0 1,-1-1-1,0 0 0,0 0 0,11-5 1,-6 1 22,0-1 0,19-15 0,-23 15-34,1 0-1,-1 0 1,-1-1-1,0 0 0,0 0 1,0 0-1,-1-1 1,4-9-1,2-1-61,-9 15 67,10-17-23,-1 1 0,15-41 0,-19 44 56,10-21 1,4-9 11,-14 15-2,-5 16 4,5-5 49,-6 18-60,0-1-1,1 1 1,-1 0-1,-1-1 1,1 1 0,0-1-1,-1 1 1,0-6-1,1 2 3,-1 4-17,1 0 0,-1 0 0,0 0 0,0 0-1,0 0 1,0 0 0,-1 0 0,1 1 0,-1-1 0,0 0-1,-1-3 1,-5 0-47,7 6 40,-1 0 1,1 0-1,-1 0 1,1-1-1,0 1 1,-1 0-1,1 0 1,-1-1-1,1 1 0,0 0 1,-1-1-1,1 1 1,0 0-1,0-1 1,-1 1-1,1-1 1,0 1-1,0 0 0,0-1 1,-1 1-1,1-1 1,0 1-1,0-1 1,0 1-1,0 0 0,0-1 1,0 1-1,0-1 1,0 1-1,0-1 1,0-2 18,-3 6 8,-3 3-10,4-5 12,0 1 0,0-1-1,0 1 1,0 0 0,1 0 0,-1 0-1,1-1 1,-1 2 0,1-1-1,0 0 1,0 0 0,0 0 0,0 1-1,0-1 1,0 0 0,0 1-1,1-1 1,0 0 0,-1 5 0,0 6-14,0 1 0,-5 24 0,3-24 4,0 0 0,0 26 0,2-19 3,-7 37-1,5-39-6,-2 34-1,5 55 52,1-99-19,0-1 0,0 1-1,1 0 1,6 16-1,-7-23-27,-1-1-15,0 0-1,1 0 0,-1 0 0,0 0 1,1 0-1,-1 0 0,0 0 0,1 0 1,-1 0-1,1 0 0,-1 0 0,1 0 1,0-1-1,-1 1 0,1 0 0,0 0 1,0-1-1,1 2 0,4 3-110,-5-4 71,-1-1 0,0 1 0,1 0 0,-1-1 0,0 1 0,0 0 0,1-1 0,-1 1 0,0 0 0,0 0-1,0-1 1,0 1 0,0 0 0,0 0 0,0-1 1,0 1 0,0-1 0,0 0 0,0 0 1,0 0-1,0 0 0,0 0 0,0 0 0,0 0 0,0 0 0,0 0 0,0 0 0,0 1 0,0-1 0,0 0 0,0 0 0,0 0 0,0 0 0,0 0 0,0 0 0,0 0 0,0 0 0,0 0 0,0 1 0,0-1 0,0 0 0,0 0 1,0 0-1,0 0 0,0 0 0,1 0 0,-1 0 0,0 0 0,0 0 0,0 0 0,0 0 0,0 0 0,0 0 0,0 0 0,0 0 0,0 0 0,0 0 0,1 0 0,-1 0 0,0 0 0,0 0 0,0 0 0,0 0 0,0 0 0,0 0 0,0 0 1,0 0-1,0 0 0,1 0 0,-1 0 0,0 0 0,14 0-1499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3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326 188 3712,'-15'-14'1221,"13"8"-757,2-5-176,0 8 144,0 0-112,0-76 1291,-1 78-1617,1 1 1,0-1-1,0 1 0,0-1 1,0 1-1,0 0 1,0-1-1,0 1 1,-1-1-1,1 1 1,0 0-1,0-1 0,-1 1 1,1 0-1,0-1 1,-1 1-1,1 0 1,0-1-1,-1 1 0,1 0 1,0 0-1,-1-1 1,-5-5-35,4 4 24,0-1 1,-1 1 0,0 0-1,1-1 1,-1 1-1,0 1 1,0-1 0,0 0-1,-1 1 1,1-1 0,0 1-1,-5-1 1,-24-10-49,1 7 69,15-1 157,12 4-144,1 1 0,-1 0 0,0-1 0,0 2 1,1-1-1,-1 0 0,0 1 0,-4 0 0,4 0-77,0 0-1,0 0 1,0 0-1,0 1 1,0 0-1,0 0 1,-6 2-1,8-2 29,0 0 1,0 0-1,0 1 0,1-1 1,-1 0-1,0 0 0,1 1 0,-1-1 1,1 1-1,-1-1 0,1 1 0,0 0 1,0 0-1,0-1 0,0 1 1,0 0-1,-1 3 0,1-1 2,0 0 1,0-1-1,0 1 0,1 0 1,-1-1-1,1 1 0,0 0 0,1 0 1,-1-1-1,0 1 0,1 0 1,2 5-1,0 2 23,1 0 1,0 0 0,0-1-1,1 0 1,1 0 0,0 0-1,0-1 1,1 0 0,13 14-1,68 65 44,-59-62 31,-18-19 108,-10-7-166,-1 0 1,1 0 0,-1 0 0,1 1-1,-1-1 1,1 0 0,-1 0-1,1 1 1,-1-1 0,0 0-1,1 1 1,-1-1 0,1 1-1,-1-1 1,0 1 0,0-1-1,1 0 1,-1 1 0,0-1-1,0 1 1,1-1 0,-1 1 0,0-1-1,0 1 1,0-1 0,0 1-1,0 0 1,0-1 0,0 1-1,0-1 1,0 1 0,0-1-1,0 1 1,0-1 0,-1 1-1,1 1 20,1-1 0,-2 0 0,1 1-1,0-1 1,0 0 0,0 1-1,-1-1 1,1 0 0,0 0 0,-1 1-1,1-1 1,-1 0 0,0 0-1,1 0 1,-1 0 0,0 0 0,0 0-1,1 0 1,-1 0 0,0 0-1,0 0 1,0 0 0,0 0 0,0-1-1,0 1 1,-1 0 0,1-1-1,0 1 1,0-1 0,-3 1 0,-2 0 111,-1 0 1,1 0 0,-1 0-1,1-1 1,-8-1 0,-2 1 102,-3 0 124,5 0-144,0 0 1,-21-3-1,-2-9 154,32 11-350,-1 0 0,1 0 1,0-1-1,0 0 0,1 0 1,-1 0-1,0-1 0,1 0 1,-1 0-1,1 0 0,-6-5 1,10 8-29,0 0 1,-1-1 0,1 1-1,-1 0 1,1 0-1,0-1 1,-1 1 0,1 0-1,0-1 1,0 1 0,-1 0-1,1-1 1,0 1-1,0 0 1,0-1 0,-1 1-1,1-1 1,0 1 0,0 0-1,0-1 1,0 1-1,0-1 1,-1-11-25,1 8-337,0-1 0,-1 1 0,2-1 0,-1 0 1,0 1-1,1-1 0,0 1 0,0-1 1,2-5-1,-1 8 157,1 0-1,-1-1 1,0 1 0,1 0 0,0 1 0,-1-1-1,1 0 1,0 1 0,3-2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3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1 896,'-8'0'165,"-11"2"137,19-2-297,-1 0 1,1 1 0,-1-1 0,1 0 0,-1 1 0,1-1-1,-1 1 1,1-1 0,-1 1 0,1-1 0,0 1 0,-1-1-1,1 1 1,0 0 0,0-1 0,-1 1 0,1-1-1,0 1 1,0 0 0,0-1 0,0 1 0,0 0 0,0-1-1,0 1 1,0 0 0,0 0 0,0 7 37,-1-6 28,1 0 0,0 1 0,0-1 0,0 0-1,1 1 1,-1-1 0,0 0 0,1 1 0,1 2 0,9 15 398,-5 2-57,-5-17-335,0 0 0,0 0-1,1 0 1,-1 0 0,1 0 0,4 6 0,5 4 230,-8-11-249,-1-1-1,1 1 1,-1 0-1,1 1 1,-1-1-1,0 0 1,1 7 0,3 20 219,-2-22-202,0 5 58,-8 12 145,2-19-194,0 0 0,1 0-1,-1 11 1,3-7 64,0-8-112,-1-1-1,0 1 1,0-1 0,1 1 0,-2 0 0,1-1-1,0 1 1,0-1 0,-1 1 0,1-1-1,-1 1 1,0-1 0,0 0 0,0 1-1,-2 2 1,-19 26 337,13-9-168,8-17-142,0-1 0,-1 0-1,0 0 1,0 1 0,-4 5 0,5-8-37,-1 1 0,0 0-1,0-1 0,1 1 0,-1 0 1,1 0-1,0 0 0,-1 0 0,2 0 1,-1 0-1,0 1 0,1-1 0,-1 0 1,1 0-1,0 4 0,0-6-8,0-1 0,0 1 0,0-1 1,0 1-1,0-1 0,0 1 0,0-1 0,0 1 0,0-1 0,0 1 0,1-1 1,-1 1-1,0-1 0,0 1 0,0-1 0,1 1 0,-1-1 0,0 0 0,1 1 0,-1-1 1,0 0-1,1 1 0,-1-1 0,1 0 0,-1 1 0,0-1 0,1 0 0,-1 1 1,1-1-1,19 2 291,-13-3-271,-5 1-72,0 0 0,0 0 1,0 0-1,0-1 0,0 1 0,-1-1 1,1 1-1,0-1 0,0 0 0,0 0 1,-1 0-1,1 0 0,0 0 1,-1 0-1,1 0 0,-1-1 0,0 1 1,3-3-1,15-13-457,-7 11 214,-9 4 206,0 1-1,0-1 0,0 0 0,-1 0 1,1 0-1,0 0 0,-1 0 1,1 0-1,-1-1 0,4-5 0,-1-5-82,0 4 80,22-20 124,-12 15 260,-15 15-234,0 0-1,1-1 0,-1 1 1,1 0-1,-1 0 0,0 0 0,0 0 1,0 0-1,1 0 0,-1 0 1,0 0-1,0-1 0,-1 3 0,1-1-18,0 0 0,0-1 0,0 1 0,-1 0 0,1-1 0,0 1-1,-1 0 1,0-1 0,1 1 0,-1-1 0,0 1 0,-1 1 0,-5 11 321,6-9-306,0 0 0,0 0 0,0 1 0,1-1-1,0 0 1,0 0 0,0 1 0,1-1-1,-1 0 1,3 8 0,1-5 33,-3-4-22,1 0 1,0-1 0,0 1 0,0 0 0,0-1 0,1 1 0,-1-1 0,1 0 0,5 6 0,-6-9-57,0 1-1,-1 0 0,1-1 0,-1 1 0,1-1 0,0 0 0,-1 0 1,1 1-1,0-1 0,-1 0 0,1 0 0,0-1 0,-1 1 1,1 0-1,0-1 0,-1 1 0,1 0 0,-1-1 0,1 0 0,-1 1 1,1-1-1,-1 0 0,3-1 0,2-3-68,0 0-1,-1 0 1,11-12 0,-4 4-164,-4 5-81,-4 5 155,-1 0-1,1-1 1,-1 1 0,0-1 0,3-5-1,11-28-959,-11 12 800,2 16 151,-8 9 136,1 0 0,-1 0 1,0-1-1,1 1 0,-1-1 0,1 1 1,-1 0-1,0-1 0,1 1 0,-1-1 0,0 1 1,1-1-1,-1 1 0,0-1 0,0 1 1,1-1-1,-1 1 0,0-1 0,0 1 0,0-1 1,0 1-1,0-1 0,0 1 0,0-1 1,0 0-1,0 1 0,0-1 0,0 0 0,0 1-3,0-1 1,-1 1-1,1-1 0,0 1 0,0-1 0,0 1 0,0 0 0,0-1 0,0 1 0,0-1 0,0 1 0,0-1 0,0 1 0,1-1 0,-1 1 0,0 0 0,0-1 0,0 1 0,0-1 1,1 1-1,-1 0 0,0-1 0,0 1 0,1 0 0,-1-1 0,0 1 0,1-1 0,7 7-202,-5-3 256,0 3 57,-2-1-47,1 0-1,-1-1 1,1 1 0,0-1-1,0 1 1,1-1 0,-1 1 0,6 5-1,0 3 30,-7-12-64,-1 1 0,1-1 0,0 0 0,-1 1 0,1-1 0,0 0 1,0 0-1,0 1 0,0-1 0,0 0 0,0 0 0,1 0 0,0 1 0,4 2 40,-3 0-22,0-1 0,1 0 0,-1-1 0,1 1-1,-1 0 1,1-1 0,0 0 0,0 0 0,0 0 0,0 0 0,0-1 0,7 2-1,5 2 143,15 7-25,3-7-38,1 7-53,-1-7-48,0 7 5,-3-7-15,-8 7-22,5-7-54,-11 2 44,-14-6 24,1 0 0,-1 1 0,1-1 1,0 0-1,-1-1 0,1 1 0,0-1 0,4 1 1,12-1-3,-8 1 13,-1-1 0,0-1 0,20-2 0,3-9 135,1 7-38,-1-7-42,-15 8-34,-15 4 3,1-1 0,-1 0 0,1 0-1,-1 0 1,0-1 0,0 0-1,0 0 1,0 0 0,7-4 0,23-23 169,-30 26-178,1 0 6,-1 0-1,0 0 0,1-1 1,-1 0-1,0 0 0,-1 0 1,1 0-1,-1 0 0,1-1 1,3-8-1,2-3 92,-5 9-75,0-1 0,-1 1-1,1-1 1,-1 0-1,1-9 1,2-31-9,-3 31-39,3-17 20,-12 0 69,3 17-35,1 0-7,-5-17 75,3 23-11,-1 1 0,-11-19 0,-4-7 124,16 28-179,3 5-41,0 0 1,0 1-1,0-1 1,0 1-1,-1-1 1,1 1-1,-1-1 0,0 1 1,0 0-1,0 0 1,0 0-1,0 0 1,0 0-1,0 0 1,-1 1-1,-3-3 1,-25-2-73,21 4 52,8 1-10,0 0-1,-1 0 1,1 1-1,-1-1 1,0 1-1,1 0 1,-1 0-1,1 0 1,-1 0-1,1 0 1,-1 0-1,1 1 1,-1-1-1,1 1 1,-1-1-1,1 1 1,-1 0-1,1 0 1,0 1-1,-1-1 1,1 0-1,0 1 1,-3 2-1,-1 1 6,1 0 1,0 0-1,0 1 0,0-1 0,0 1 0,1 0 1,0 1-1,1-1 0,-1 1 0,-2 7 0,-1 3 47,1-1 1,1 1-1,-5 26 0,7-16 34,2 0 0,1 40-1,1-18 62,-1-42-61,1-1 0,-1 1 0,3 9 0,-3-14-50,1 0 1,-1-1-1,1 1 0,0 0 1,-1 0-1,1-1 0,0 1 0,0 0 1,0-1-1,0 1 0,0-1 0,1 1 1,-1-1-1,3 3 0,15 2 308,-9-4-147,5 5 76,-14-6-235,0 0 0,1 0-1,-1 0 1,1-1 0,-1 1 0,1 0 0,-1-1 0,1 1 0,-1-1 0,1 0 0,0 1 0,-1-1-1,1 0 1,-1 0 0,1 0 0,0 0 0,-1 0 0,1 0 0,0-1 0,-1 1 0,1-1-1,-1 1 1,3-1 0,16-11 75,-12 10-80,-7 1-8,1 1 1,-1 0-1,0-1 1,1 1-1,-1-1 1,1 0-1,-1 1 1,0-1 0,1 0-1,-1 0 1,2-1-1,-3 0 3,1 1 0,0-1 0,0 0 0,-1 1 0,1-1 0,-1 0 0,0 1 0,1-1 0,-1 0 0,0 0 0,0 1 0,0-1 0,0-2 0,1-24 80,-1 14-101,0 1 1,0-1 0,-4-22 0,1 18-60,1 5-30,0 1 1,-1-1-1,0 1 0,-1 0 0,-10-22 0,-1 9-175,13 21 204,-1-1 0,1 1 0,-1 0 0,-4-5 0,5 6-330,2 6 134,0 9 634,0-12-363,0 0 0,0 0-1,0 0 1,-1 0 0,1 0 0,0 0 0,0 0 0,0 0 0,0 1 0,0-1 0,0 0 0,0 0 0,0 0 0,0 0 0,0 0 0,0 0 0,0 0 0,1 0 0,-1 0 0,0 1 0,0-1 0,0 0 0,0 0 0,0 0 0,0 0 0,0 0 0,0 0-1,0 0 1,0 0 0,0 0 0,0 0 0,0 0 0,0 0 0,0 0 0,0 1 0,1-1 0,-1 0 0,0 0 0,0 0 0,0 0 0,0 0 0,0 0 0,0 0 0,0 0 0,0 0 0,0 0 0,1 0 0,-1 0 0,0 0 0,0 0 0,0 0-1,0 0 1,0 0 0,0 0 0,0 0 0,0 0 0,2 0-1,0 0 0,0 1 0,0-1 0,0 1 0,0-1 0,0 1 0,0 0 0,-1 0-1,1 0 1,0 0 0,-1 0 0,1 0 0,-1 0 0,3 3 0,-1-1-1321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6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2144,'0'0'981,"0"-3"-703,0-5 391,0 19 805,3-11-1052,-3 0-406,1 0 0,-1 0 1,1 0-1,-1 0 0,1 0 0,-1 0 1,1 0-1,-1 0 0,1 0 0,-1 0 1,1 0-1,-1 1 0,1-1 0,-1 0 1,1 0-1,-1 1 0,1-1 0,-1 0 1,1 1-1,-1-1 0,0 0 0,1 1 1,-1-1-1,0 1 0,1-1 0,-1 0 1,0 1-1,1-1 0,-1 1 0,0-1 1,0 1-1,0-1 0,1 1 0,-1-1 1,0 1-1,0-1 0,0 1 0,0 0 1,0-1-1,0 1 0,0 0 0,0 2 768,-3-3-458,-11 0 751,14 3-880,0 8-79,0-8-28,0-6 28,0 3-104,0-1 1,0 0-1,0 1 0,0-1 1,0 1-1,0-1 0,0 1 1,0-1-1,0 0 1,0 1-1,0-1 0,1 1 1,-1-1-1,0 1 1,0-1-1,1 1 0,-1-1 1,1 0-1,0 1 1,0-1 0,0 1-1,0-1 1,0 1 0,0 0 0,0-1-1,0 1 1,0 0 0,1 0 0,-1 0-1,0 0 1,0 0 0,2 0 0,195 0 278,-196 0-453,-1 0 0,0 0 0,0 0 0,0 0 0,0 0 0,0 0 0,1 0 0,-1 0 0,0 0 0,0 1 0,0-1 0,0 1 0,2 0 0,-3 0 42,0-1 0,1 1 0,-1 0 0,0 0 0,1 0 0,-1 0-1,0 0 1,0 0 0,0-1 0,1 1 0,-1 0 0,0 0 0,-1 2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35 1888,'-3'-3'80,"0"0"1,0 0-1,0 0 0,0 1 0,-1-1 1,1 1-1,-1 0 0,0 0 1,1 0-1,-1 0 0,0 1 1,0-1-1,0 1 0,0 0 1,-1 0-1,-5 0 0,-178 1 406,188 0-490,-1 0 0,1 0 0,-1-1 1,1 1-1,-1 0 0,0 0 1,1 0-1,-1 0 0,1 0 0,-1 0 1,1 1-1,-1-1 0,1 0 1,-1 0-1,0 0 0,1 0 0,-1 1 1,1-1-1,-1 0 0,1 0 1,0 1-1,-1-1 0,1 0 1,-1 1-1,1-1 0,-1 1 0,1-1 1,0 0-1,-1 1 0,1-1 1,0 1-1,0-1 0,-1 1 0,1-1 1,0 1-1,0-1 0,0 1 1,-1 0-1,1-1 0,0 1 0,0-1 1,0 1-1,0-1 0,0 1 1,0 0-1,0 0 2,0-1 0,0 0 0,0 0 1,0 0-1,0 1 0,0-1 0,1 0 0,-1 0 0,0 1 1,0-1-1,0 0 0,0 0 0,0 0 0,0 1 0,0-1 1,1 0-1,-1 0 0,0 0 0,0 1 0,0-1 0,1 0 1,-1 0-1,0 0 0,0 0 0,0 0 0,1 0 1,-1 1-1,0-1 0,0 0 0,0 0 0,1 0 0,-1 0 1,0 0-1,1 0 0,1 1 2,4 2 8,0 0 0,0 1 1,0 0-1,-1 0 1,1 0-1,5 7 1,-5-5 9,-1-1 1,1 0 0,11 7-1,6 1 7,-14-8-32,0 0 0,0 1 0,0 0 1,-1 0-1,8 7 0,-5-1 50,18 23-1,-26-31-13,0 0-1,-1-1 1,0 1-1,0 0 1,0 0-1,0 1 1,-1-1-1,1 0 0,-1 0 1,0 1-1,0 6 1,-1-7 29,-1 1 0,0 0 1,0-1-1,0 1 0,-1-1 0,0 0 1,0 1-1,0-1 0,0 0 0,-6 7 1,3-4-2,0 0 1,-1 0-1,0-1 0,-12 11 1,-16 3 54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1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1664,'-17'0'736,"-1"51"-640,1-17 512,17 17-352,-17 34 128,17 18-256,-17 16 288,0 17-224,-17-16-96,17 16-64,-17-16 32,17-35-32,0 0 320,-17-17-160,17-34-1024,17-17 448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1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1568,'51'17'704,"-17"17"-608,-17 0 384,0 1-288,-17 16 256,17-17-224,-17 17 64,17-17-160,-34 17 64,0-17-96,0 0-64,0-17 0,0-17 96,0 0-64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1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137 189 1824,'28'-43'587,"-27"41"-553,0 0 1,0 1 0,0-1-1,0 0 1,1 0 0,-1 1-1,1-1 1,-1 1-1,4-4 1,-1 3 83,-4 1-107,0 1 0,0 0 0,0 0 0,0 0 0,0 0 0,0 0 0,0 0 0,0 0 0,1-1 0,-1 1 0,0 0 0,0 0 0,0 0 0,0 0 0,0 0 0,0 0 0,0 0 0,0 0 0,1 0 0,-1 0 0,0 0 0,0 0 1,0-1-1,0 1 0,0 0 0,0 0 0,1 0 0,-1 0 0,0 0 0,0 0 0,0 0 0,0 0 0,0 0 0,0 1 0,1-1 0,-1 0 0,0 0 0,0 0 0,0 0 0,0 0 0,0 0 0,0 0 0,1 0 0,-1 0 0,0 0 0,0 0 0,0 0 1,0 0-1,0 1 0,0-1 0,0 0 0,0 0 0,0 0 0,0 0 0,1 0 0,-1 1 0,11 10 528,-11-11-509,1 0 0,-1 1 1,0-1-1,0 0 0,0 0 1,1 1-1,-1-1 0,0 0 1,0 1-1,0-1 0,1 0 1,-1 1-1,0-1 1,0 0-1,0 1 0,0-1 1,0 0-1,0 1 0,0-1 1,0 0-1,0 1 0,0-1 1,0 0-1,0 1 0,0-1 1,0 34 500,1-10-338,-1 1-1,-4 26 1,-7 14 42,5 4-102,-25 132-5,-37 61 363,64-251-473,-12 40 49,-10 0 13,16-17-12,9-30-43,0 0 1,0 0-1,0 0 0,-1 0 1,1 0-1,-5 6 0,-8 7 109,11-14 26,6-8-107,7-17-192,6-23 0,9-22-20,4 5 89,-26 52 69,1 0 0,1 1-1,0 0 1,0 0 0,1 0-1,0 0 1,14-14 0,-8 9 15,0 0 0,15-24 0,-19 27-10,1 1 0,0 0-1,14-12 1,-7 7-275,-16 15 266,1-1 0,-1 1-1,1 0 1,-1-1 0,0 1 0,1 0-1,-1 0 1,1-1 0,-1 1-1,1 0 1,-1 0 0,1 0-1,-1 0 1,1-1 0,-1 1-1,1 0 1,-1 0 0,1 0-1,-1 0 1,1 0 0,-1 0-1,1 0 1,-1 1 0,1-1-1,-1 0 1,1 0 0,-1 0-1,1 0 1,-1 1 0,1-1-1,-1 0 1,0 0 0,1 1 0,-1-1-1,1 1 1,5 13-118,-2-5 80,9 19-144,-7-13 145,11 20 0,8 17 68,-15-26-82,-2-5 128,0 0 0,2 0 0,0 0 0,15 20 0,-15-30-64,1 0 1,0-1-1,1 0 1,24 16-1,-35-25-4,0 0 0,1 0-1,-1 0 1,0 0-1,1 0 1,-1 0-1,1-1 1,-1 1 0,1-1-1,-1 1 1,1-1-1,0 1 1,-1-1-1,1 0 1,0 0 0,-1 0-1,1 0 1,0 0-1,-1 0 1,1 0-1,-1-1 1,1 1 0,0 0-1,-1-1 1,1 0-1,1 0 1,5-2 33,-5 2-35,-1 0-1,1 0 1,-1-1 0,1 1 0,-1-1 0,0 1 0,1-1 0,-1 0-1,0 0 1,0 0 0,0 0 0,-1 0 0,1 0 0,0-1-1,-1 1 1,1 0 0,-1-1 0,0 1 0,1-5 0,15-22-39,-16 27 37,5-5 8,-1 0-1,1 0 1,-1-1 0,-1 0-1,0 0 1,0 0 0,0-1-1,2-9 1,0-19 115,0 17-69,-4 16-42,0 0 0,-1 0 0,0 0 0,0 0 0,0 0 0,0 0 0,-1 0 0,0 0-1,0 0 1,0 0 0,0 0 0,0 0 0,-1 0 0,0 0 0,-1-4 0,-9-18 68,5 9-222,3 12 24,-5 4-1,5 1-163,0 3 116,2-2 164,0 1-1,0-1 1,-1 0-1,1 1 0,0-1 1,1 1-1,-1 0 0,0-1 1,0 1-1,0 3 1,-2 26 9,-8 35-124,16-35 65,-3-25 67,-1 1 1,0-1 0,1 12-1,-2-9-20,-1-6 27,1 0-1,0 0 1,0 0 0,0 0-1,0 0 1,1 1-1,-1-1 1,1 0 0,0 0-1,0 0 1,0 0 0,0 0-1,0 0 1,1-1-1,-1 1 1,1 0 0,0-1-1,2 4 1,-3-4-21,1-1 1,-1 0-1,0 1 1,1-1-1,-1 0 1,1 1-1,0-1 1,-1 0-1,1 0 1,0 0-1,0-1 0,0 1 1,0 0-1,-1-1 1,1 1-1,0-1 1,0 0-1,0 1 1,0-1-1,0 0 1,0 0-1,0 0 1,0-1-1,0 1 1,0 0-1,0-1 1,0 1-1,2-2 0,-1 1 11,0 0 0,0-1-1,0 0 1,0 1 0,0-1-1,0 0 1,-1 0-1,1-1 1,-1 1 0,0 0-1,1-1 1,-1 0-1,0 1 1,2-5 0,23-26 165,-12 16-164,-1-2 0,12-20 0,-1 3-153,12-18 28,-23 34 101,-11 13-41,-3 7 46,0-1 0,0 1 0,1-1 0,-1 1 0,0-1 0,0 1 0,0-1 0,1 1 0,-1-1 0,0 1 0,1 0 0,-1-1 0,0 1 1,1-1-1,-1 1 0,0 0 0,1-1 0,-1 1 0,1 0 0,-1 0 0,0-1 0,1 1 0,-1 0 0,1 0 0,-1 0 0,1-1 0,-1 1 0,1 0 0,-1 0 0,1 0 1,-1 0-1,1 0 0,-1 0 0,1 0 0,0 0 0,2 0-154,-3 3-43,-1 10 186,0-8 56,1 0 0,0 1 0,0-1 1,0 0-1,0 0 0,1 0 1,0 0-1,2 6 0,2-1 5,-4-9-23,0 1 0,0-1 1,0 1-1,0 0 0,0-1 0,-1 1 1,1 0-1,-1-1 0,1 1 0,0 4 0,-1-3 129,0-1 74,-1 7-91,1-20-21,-1 7-110,1-1 0,1 1 1,-1 0-1,1-1 0,-1 1 1,3-5-1,8-10-13,-5-10 102,5 6 37,-6 1 87,-4 18-234,-1 1-1,1 0 1,-1-1-1,1 1 1,0 0-1,0 0 0,1 0 1,-1-1-1,1 1 1,-1 1-1,1-1 1,0 0-1,0 0 1,0 1-1,1-1 0,-1 1 1,0 0-1,1-1 1,3-1-1,0 0-50,1-1 0,0 1-1,0 1 1,0 0 0,1 0 0,-1 0 0,1 1-1,0 0 1,-1 0 0,1 1 0,11-1-1,1 2-12,-6-1 47,0 2 0,21 2-1,-9 3 76,-19-4-21,0 0 0,-1 0 0,1-1 0,8 0-1,-13-1-13,1 0-1,-1 0 1,0 0-1,1 0 1,-1 0-1,0 1 1,1-1-1,-1 1 1,0 0-1,0-1 1,1 1-1,-1 0 1,2 2-1,-1-2 6,1 1 0,-1-1 0,0 0 0,1 0 0,-1 0 0,1 0 0,-1 0 0,1-1 0,0 1 0,-1-1 0,1 0 0,5-1 0,-6 1 257,-3 40-548,0-28 239,1 1-21,-1 0 0,-1-1 0,-2 17 0,-5 3 32,12-18 27,0-6 5,0 6-9,-4-11 14,0-1 0,1 1-1,0-1 1,-1 1 0,1-1 0,0 1 0,0-1-1,1 0 1,-1 0 0,0 0 0,1 1 0,-1-1 0,3 2-1,10 10 258,-8-11-70,-5-3-181,24-2 194,-24 1-197,0 1 0,0 0 0,1-1 0,-1 1 0,0-1 0,0 1 0,0-1 0,0 0 0,0 0 0,0 1 0,0-1 0,0 0 0,0 0 0,0 0 0,-1 0 0,1 0 0,0 0 0,0-1 0,3-6 28,-2 4-56,-1 1-1,1-1 0,0 1 0,0 0 0,0 0 0,0 0 0,1 0 0,-1 0 1,1 0-1,0 1 0,0-1 0,6-3 0,3-2 46,-5 4 3,-1 0 0,0 0 0,0-1 0,8-7 0,-11 9-15,33-31 100,-32 30-130,1 0 0,0 1 0,0-1-1,0 1 1,0 0 0,7-2 0,7-1-92,-15 5 79,0 0 0,1-1 0,-1 0 0,0 1 1,7-6-1,9-7-72,-19 13 99,1 1-1,-1-1 0,1 1 1,-1 0-1,1-1 0,-1 1 0,1 0 1,0 0-1,1 0 0,11 0 20,-14 0-10,-1 0 0,1 0-1,-1 0 1,1 0 0,-1 0 0,1 0-1,-1 0 1,1 0 0,0 0 0,-1 0 0,1 1-1,-1-1 1,1 0 0,-1 0 0,1 0-1,0 1 1,-1-1 0,1 0 0,-1 0-1,1 1 1,0-1 0,-1 0 0,1 1 0,0-1-1,0 0 1,-1 1 0,1-1 0,0 0-1,0 1 1,-1 0 0,-4 6 18,-9-1 2,5-2-24,3-1-45,1 0 0,-1 0 0,1 0 0,0 0 0,-1 1 1,-6 7-1,11-10 43,1 0 0,-1-1 0,1 1 1,-1 0-1,1 0 0,-1-1 0,1 1 1,-1 0-1,1 0 0,0 0 0,-1 0 0,1 0 1,0-1-1,0 1 0,0 0 0,0 0 0,0 0 1,0 0-1,0 0 0,0 0 0,0 0 1,0 0-1,1 0 0,-1 0 0,1 1 0,0-1 9,-1 1 0,1 0-1,1-1 1,-1 0-1,0 1 1,0-1-1,0 0 1,1 1 0,-1-1-1,1 0 1,-1 0-1,1 0 1,-1 0-1,1 0 1,-1-1 0,1 1-1,3 1 1,29 3 44,-14 0-77,-10-2-25,0-1 1,0 0-1,1-1 1,16 0-1,-3 0-202,-4 0-21,1-1 0,27-4 1,4-8 249,-33 9 40,-8 2-49,1-1-1,-1-1 1,0 0 0,13-5 0,-10 3-7,-9 4 48,0-1 0,0 0 1,-1 0-1,1 0 0,-1-1 0,1 1 0,-1-1 0,0 0 1,6-6-1,4-5 102,-13 14-108,-1-1 0,0 1 0,1-1 0,-1 0-1,0 1 1,1-1 0,-1 1 0,0-1 0,0 1 0,0-1 0,1 0 0,-1 1 0,0-1 0,0 0 0,0 1 0,0-1 0,0 1-1,0-1 1,0 0 0,0 1 0,0-1 0,-1 0 0,1 1 0,0-1 0,0 1 0,-1-1 0,1 0 0,0 1 0,-1-1 0,1 0-1,-1 0 9,-1-2 0,0 0 0,0 0-1,0 0 1,0 0 0,-1 0-1,1 0 1,-1 1 0,0-1-1,0 1 1,0-1 0,0 1-1,0 0 1,-5-2 0,2 2-5,1 0 1,-1 0-1,0 0 1,0 1-1,0 0 1,0 0 0,-11 0-1,14 1-9,1 1 1,0-1-1,-1 1 0,1-1 1,0 1-1,-1 0 0,1 0 0,0 0 1,0 0-1,0 0 0,0 0 1,0 1-1,0-1 0,0 1 0,0 0 1,1-1-1,-1 1 0,0 0 0,1 0 1,0 0-1,-1 0 0,1 0 1,0 0-1,0 0 0,0 1 0,0-1 1,1 0-1,-1 0 0,0 1 1,1 3-1,0 8 130,2-8 32,0-5-150,26 25 125,-26-24-141,0 0 0,0-1 1,1 1-1,-1-1 0,0 0 0,1 1 0,-1-1 0,0 0 0,1-1 0,-1 1 0,6 1 0,6-7-244,-5 1 79,-5 3 54,1 0 1,0 1-1,0-1 0,0 1 0,7 0 0,0 0-451,-10 0 505,0 0 0,-1 0 0,1 0 0,0-1 0,0 1 0,-1-1 0,1 1 0,0-1 0,-1 0 0,1 0 0,0 1 0,-1-1 0,2-2 0,6-2-175,-2 2 97,-6 3 130,-1 0 1,1 0-1,-1-1 1,1 1-1,-1 0 1,1 0-1,-1 0 1,1-1 0,-1 1-1,0 0 1,1 0-1,-1-1 1,1 1-1,-1-1 1,0 1-1,1 0 1,-1-1 0,0 1-1,1 0 1,-1-1-1,0 1 1,0-1-1,0 1 1,1-1-1,-1 1 1,0-1 0,0 1-1,0-1 1,0 1-1,0-1 1,0 1-1,0-1 1,0 1-1,0-1 1,0 0 0,0 1 7,0 0 1,0 0 0,0 0 0,0 0 0,0 0 0,0-1 0,0 1-1,0 0 1,0 0 0,0 0 0,0 0 0,0 0 0,0 0-1,0 0 1,0 0 0,0 0 0,0 0 0,0-1 0,0 1 0,0 0-1,0 0 1,0 0 0,0 0 0,0 0 0,0 0 0,0 0-1,0 0 1,0 0 0,0 0 0,0 0 0,0-1 0,0 1 0,-1 0-1,1 0 1,0 0 0,0 0 0,0 0 0,0 0 0,0 0-1,0 0 1,0 0 0,0 0 0,0 0 0,-1 0 0,1 0 0,0 0-1,0 0 1,0 0 0,0 0 0,0 0 0,0 0 0,0 0 0,0 0-1,0 0 1,0 0 0,-1 0 0,-27 0-99,28 0 101,0 0 1,0 0 0,0 0-1,-1 0 1,1 0 0,0 0-1,0 0 1,0 0-1,0 0 1,0 0 0,0 0-1,0 0 1,0 0 0,0 0-1,-1 0 1,1 0 0,0 0-1,0 0 1,0 0 0,0 0-1,0 0 1,0 0 0,0 0-1,0 0 1,0 0 0,0 0-1,-1 1 1,1-1 0,0 0-1,0 0 1,0 0 0,0 0-1,0 0 1,0 0 0,0 0-1,0 0 1,0 0-1,0 0 1,0 0 0,0 1-1,0-1 1,0 0 0,0 0-1,0 0 1,0 0 0,0 0-1,0 0 1,0 0 0,0 0-1,0 0 1,0 0 0,0 1-1,0-1 1,0 0 0,0 0-1,0 0 1,0 12 170,-1-7-40,1 0 1,0 1-1,0-1 1,1 0-1,-1 0 1,1 0-1,0 1 1,3 5 0,0-5-52,0 0 0,0 0 0,1 0 0,-1-1 0,2 0 1,10 9-1,0-2 13,18 11-1,-21-16-32,0 0 0,1-1-1,23 7 1,-25-9-21,2 0 31,2 0 0,-1-1 1,0 0-1,27 0 0,-32-2-40,-1-1 0,0-1-1,0 0 1,0 0 0,0-1-1,0 0 1,0 0 0,14-7-1,-18 6-10,0 0 0,0 0 0,-1 0 0,1 0 0,-1-1-1,0 0 1,0 0 0,5-6 0,0-2 30,-7 11-50,0-2 0,0 1 0,0 0 0,0 0 0,-1 0 0,1-1 0,-1 1 0,0-1 0,0 1 0,0-1 0,0 0 1,0 1-1,0-1 0,-1 0 0,1 0 0,-1 0 0,0-4 0,2-9-52,12-15 37,-10 17 95,0 1 0,-1-1 0,-1 0 0,0-17 0,6-31 17,15-37-181,-17 32 20,-4 31 23,5-22 139,2 0 1,3 0-1,26-74 0,-35 122-42,-2 5-13,1-1 0,0 1 0,0-1 0,0 1 0,1 0 0,0 0-1,0 0 1,7-9 0,-10 14-31,0 0 0,0-1-1,1 1 1,-1 0 0,0 0-1,0-1 1,0 1 0,1 0-1,-1 0 1,0-1 0,0 1-1,1 0 1,-1 0 0,0 0-1,1 0 1,-1 0 0,0-1-1,1 1 1,-1 0 0,0 0-1,1 0 1,-1 0 0,0 0-1,1 0 1,-1 0 0,0 0-1,0 0 1,1 0 0,-1 0-1,0 0 1,1 0 0,-1 1-1,0-1 1,1 0 0,-1 0-1,0 0 1,1 0 0,-1 0-1,0 1 1,0-1 0,1 0-1,-1 0 1,0 0 0,0 1-1,1-1 1,-1 0 0,0 0-1,0 1 1,0-1 0,0 0-1,1 1 1,-1-1 0,0 0-1,0 1 1,0-1 0,0 0-1,0 1 1,-8 30 213,2 20-53,-35 138 338,34-159-490,-5 13 0,-8 34 79,19-64-61,0 24 0,1-36-36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1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4064,'-17'-17'1824,"52"34"-1568,-18-17-64,17 18-160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1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2400,'20'-60'1077,"-8"23"-767,-7 21 277,0 11-37,2 1-215,-2-4 14,-5 8-335,0-1 1,0 1 0,1 0 0,-1-1-1,0 1 1,0-1 0,1 1-1,-1 0 1,0-1 0,1 1 0,-1 0-1,0-1 1,1 1 0,-1 0-1,0 0 1,1-1 0,-1 1 0,1 0-1,-1 0 1,1 0 0,-1 0-1,0-1 1,1 1 0,-1 0 0,1 0-1,-1 0 1,1 0 0,-1 0-1,1 0 1,0 0 0,4 3 401,2 6-335,0-1 1,-1 1-1,0 0 0,-1 1 1,0-1-1,0 1 1,5 20-1,-3-12-40,1 1-1,12 21 1,8 8-25,-25-41-15,0-2 11,-1 1 0,1-1 0,0 1 0,1-1 0,-1 0 0,1 0 0,0 0-1,0-1 1,1 1 0,-1-1 0,8 5 0,4 4 27,-12-9-10,1 0 1,-1 0-1,1-1 1,0 0-1,0 0 1,0 0-1,0 0 1,9 2-1,-5-3 39,-1-1-1,0 0 0,10 0 1,-14-1-46,-1 0 0,1 0 0,-1 0 0,1-1 0,-1 1 0,1-1 0,-1 0 1,0 0-1,6-2 0,-6 0-24,0 0 0,0-1-1,0 1 1,0-1 0,0 1 0,-1-1 0,1 0 0,-1 0 0,0 0 0,0 0 0,-1 0 0,2-6 0,3-11-61,4-24 1,-8 37 43,-1-2-47,0-1-1,0 1 1,-1-14 0,0 11-37,0 11 65,0 1 1,0-1-1,0 1 0,0 0 0,0-1 1,1 1-1,-1 0 0,0-1 0,1 1 1,0-3-1,0 4 32,-1 0 0,0 0 0,0-1 0,0 1 0,0 0 0,1 0 0,-1 0 0,0 0 0,0-1-1,1 1 1,-1 0 0,0 0 0,0 0 0,0 0 0,1 0 0,-1 0 0,0 0 0,0 0 0,1 0 0,-1 0 0,0-1 0,1 1 0,-1 0 0,0 0 0,0 1 0,1-1 0,-1 0 0,0 0 0,0 0 0,1 0-1,-1 0 1,0 0 0,0 0 0,1 0 0,-1 0 0,0 1 0,0-1 0,0 0 0,1 0 0,-1 0 0,0 0 0,0 1 0,0-1 0,0 0 0,1 1 0,5 13-80,6 6 92,-8-13 11,0-1 1,0 1-1,3 7 0,-4-5-4,14 27 27,21 18 65,-25-37-60,-8-11-2,0 0 1,0 0-1,1-1 1,0 0 0,0 0-1,0-1 1,1 1-1,0-1 1,-1-1-1,1 1 1,1-1-1,-1-1 1,0 1 0,1-1-1,-1 0 1,1-1-1,14 1 1,-6-1 44,-10-1-57,0 0-1,0 0 1,1 0-1,-1-1 1,11-2-1,-14 2-46,-1 0 0,1-1 0,0 1 0,-1 0 0,0-1 0,1 0 0,-1 1 0,0-1 0,0 0 0,0 0 0,0 0 1,0-1-1,0 1 0,-1 0 0,1-1 0,-1 1 0,2-3 0,0-3-156,0-1-1,-1 1 1,1-1 0,-2 1 0,1-1-1,0-11 1,-1 5-221,-1-1 1,-3-27-1,-9-14-210,7-3 235,-7 18 182,11 33 168,0 1 1,0 0 0,0 0-1,1-1 1,0 1 0,1-1-1,2-12 1,-2 20 21,-1 0 0,1 0 0,-1 0 0,1 0 0,-1 0 0,1 0 0,-1 0 0,1 0-1,0 0 1,0 1 0,-1-1 0,1 0 0,0 0 0,0 1 0,0-1 0,0 0 0,0 1 0,0-1 0,0 1 0,0-1 0,2 0 0,1 1 12,0-1 0,0 0 0,0 1 1,7 0-1,-5 0-3,15 0 59,1-1 12,37 5 0,6 7 2,3-5-1,-33-1-19,-4-1 21,40 1 0,-38-4 12,-3-1 28,40-4-1,-16-7 98,-5 5-64,-15-5 64,-21 5-112,-13 6-111,0 0 1,0 0-1,0-1 1,0 1-1,0 0 1,0 0 0,0 0-1,0-1 1,0 1-1,0 0 1,0 0-1,0 0 1,0-1 0,0 1-1,0 0 1,0 0-1,0 0 1,0-1-1,0 1 1,0 0 0,-1 0-1,1 0 1,0 0-1,0-1 1,0 1-1,0 0 1,0 0 0,-1 0-1,1 0 1,0-1-1,-6-7 25,5 6-23,0 0 0,0-1-1,0 1 1,-1 0 0,1 0-1,-1 0 1,0 0-1,1 0 1,-1 0 0,0 1-1,0-1 1,0 1 0,-4-3-1,-2-1-1,6 3-11,-1 0 0,0 0 0,0 0 0,0 0 0,0 1 0,-1-1 0,1 1 0,0 0 0,-1 0 0,1 0 0,0 0 0,-1 1 0,1 0 0,-1-1 0,1 1 0,-1 0 0,-5 1 0,-18 0-109,12-2-82,9 1 108,0-1-1,0 1 0,-12 2 0,16-2 88,0 1-1,0-1 1,0 1-1,0 0 0,1-1 1,-1 1-1,0 0 1,0 0-1,1 0 0,-1 0 1,0 1-1,1-1 1,-1 0-1,1 1 0,0-1 1,-3 4-1,1 0 18,1-1-1,-1 1 1,1 0-1,1 0 0,-1 0 1,1 1-1,-1-1 1,2 0-1,-1 1 1,0-1-1,1 0 1,0 1-1,0-1 0,1 0 1,0 1-1,-1-1 1,4 9-1,0 0 20,1-1 0,1 1 0,0-1 0,0 0 0,13 17 0,-18-29-22,0 1 0,0-1 1,1 1-1,-1-1 0,0 1 0,1-1 0,-1 0 0,1 0 1,-1 0-1,1 0 0,0 0 0,-1 0 0,1 0 0,0-1 1,0 1-1,-1-1 0,1 1 0,0-1 0,0 1 0,0-1 1,2 0-1,10 3 111,3 1-17,-12-2-116,-1 0 0,1-1-1,0 0 1,0 0 0,-1 0-1,1 0 1,0-1 0,0 0-1,0 0 1,0 0 0,8-2-1,-10 0-117,1 0-1,0-1 0,-1 0 1,1 1-1,-1-1 0,0 0 1,0 0-1,0-1 0,0 1 1,0-1-1,-1 1 0,0-1 1,4-7-1,2-2-271,-6 11 356,0-1-1,0 0 0,-1 0 1,1 0-1,-1 0 1,1 0-1,-1 0 0,0-1 1,0 1-1,0 0 0,-1-1 1,1 1-1,-1 0 1,0-1-1,0 1 0,0-7 1,0-3-27,0-50 923,0 63-838,-1 0 0,1 0 0,0 0 0,0 0-1,0-1 1,0 1 0,0 0 0,0 0 0,0 0 0,0 0 0,0 0 0,0 0 0,0 0 0,0 0 0,0 0 0,0-1-1,0 1 1,0 0 0,0 0 0,0 0 0,1 0 0,-1 0 0,0 0 0,0 0 0,0 0 0,0 0 0,0 0 0,0 0 0,0-1-1,0 1 1,0 0 0,0 0 0,0 0 0,0 0 0,0 0 0,0 0 0,1 0 0,-1 0 0,0 0 0,0 0 0,0 0-1,0 0 1,0 0 0,0 0 0,0 0 0,0 0 0,0 0 0,1 0 0,-1 0 0,0 0 0,0 0 0,0 0 0,0 0-1,0 0 1,0 0 0,0 0 0,2 0 83,0 1 0,0-1-1,0 1 1,0-1 0,0 1 0,0-1-1,-1 1 1,1 0 0,0 0 0,-1 0-1,1 0 1,3 3 0,3 1 56,18 10 265,-17-11-293,1 1 1,10 8-1,11 12 64,-21-16-95,0-1 0,1 0 0,0-1 1,0 0-1,1-1 0,14 7 0,-17-10-21,2 1 13,-1 1-1,0 0 1,18 12-1,-24-15-71,-1 0-1,1 0 1,-1-1-1,1 1 1,0-1 0,0 1-1,8 0 1,33 1-108,-44-3 58,0 0 1,1 0-1,-1 0 1,1 0-1,-1-1 1,0 1 0,1 0-1,-1-1 1,0 1-1,1-1 1,-1 1-1,0-1 1,1 0-1,-1 1 1,0-1-1,0 0 1,0 0-1,0 0 1,0 0-1,0 0 1,0 0 0,0 0-1,0 0 1,1-2-1,4-12-1309,-2 13 929,3-4-152,-5-3 230,-1-1 1,0 1-1,-1 0 1,-1-16 0,1 10 320,0 17 53,0 0-1,1 0 1,-1-1-1,1 1 1,-1 0 0,1 0-1,0-1 1,0 1 0,-1 0-1,4 2 1,1 5 153,-2-3-60,-1 0 1,1-1-1,1 1 0,-1-1 0,1 0 0,0 0 1,0 0-1,9 7 0,4 4 55,-10-9-113,1 0 0,0-1 0,1 0 0,-1-1 1,1 0-1,0-1 0,1 1 0,-1-2 0,1 1 0,0-1 1,19 3-1,-16-4 19,0-1-1,0 0 1,0-1 0,0 0 0,0-1 0,0 0 0,-1-1 0,26-7-1,-35 8-62,1 0 0,-1 0 0,0-1 0,0 1 0,0-1 0,0 1 0,0-1 0,0 0 0,0 0 0,0 0 0,-1 0 0,5-5 0,-2 1 62,-4 6-77,-1 0 0,0 0-1,1-1 1,-1 1-1,1 0 1,-1-1 0,0 1-1,1-1 1,-1 1-1,0 0 1,0-1 0,1 1-1,-1-1 1,0 1-1,0-1 1,0 1 0,1 0-1,-1-1 1,0 1-1,0-1 1,0 1-1,0-1 1,0 1 0,0-1-1,0 0 1,0-18-58,1 8-1,0 0 0,-1-1 0,-1 1 1,-3-19-1,2 25 40,-1-1 1,1 1-1,-1 0 1,-6-7-1,-3-9 42,9 16-62,0-1 0,1 1-1,0-1 1,0 0-1,1 1 1,-1-1-1,1 0 1,1 0-1,-1-11 1,1 17 19,-1-1 0,1 0 1,0 1-1,0-1 0,0 1 0,0-1 0,0 1 1,0-1-1,0 1 0,1-1 0,-1 1 1,0-1-1,0 1 0,0-1 0,0 1 0,1-1 1,-1 1-1,0-1 0,0 1 0,1-1 1,-1 1-1,0 0 0,1-1 0,-1 1 0,1-1 1,-1 1-1,0 0 0,1 0 0,-1-1 1,1 1-1,-1 0 0,1 0 0,-1-1 1,1 1-1,-1 0 0,1 0 0,-1 0 0,1 0 1,-1 0-1,1 0 0,0 0 0,3 0 23,-1 1-1,0 0 1,0-1-1,1 2 0,4 1 1,6 2 133,21 3 133,15 4 166,-33-7-264,27 4 1,-28-6-106,-1 0 0,0 1 1,17 6-1,-23-6-51,0-1 0,0-1 1,0 1-1,0-1 0,0-1 1,1 0-1,9 0 0,-12 0 26,0-1 0,0 2 0,11 2-1,8 1 67,-24-6-87,0 1 0,0 0 1,-1-1-1,1 1 0,0-1 0,0 1 1,-1-1-1,4-1 0,10-4 128,-19 5-158,1 1 0,-1-2-1,0 1 1,1 0-1,-1-1 1,1 0-1,-1 1 1,1-1-1,-5-4 1,-14-7 10,18 12-20,0 0 0,0-1 0,1 1 0,-1-1 0,1 0 0,0 0 0,-1 0 0,1 0 0,0 0 0,0-1 0,0 0 0,-4-4 0,-2-3-210,-3-1 40,10 8 86,2 6 22,0-3 67,-1 1 1,1-1-1,0 1 0,0-1 1,0 1-1,0-1 1,1 1-1,-1-1 0,0 0 1,0 1-1,0-1 1,0 1-1,0-1 0,1 1 1,-1-1-1,0 0 1,0 1-1,0-1 0,1 0 1,-1 1-1,0-1 1,1 0-1,-1 1 0,0-1 1,1 0-1,-1 1 1,1-1-1,-1 0 0,0 0 1,1 1-1,7 4-44,-3 6 104,7-5-21,-6 8-53,5 0 15,-11-13 12,1-1 0,-1 1 0,0-1 0,1 1 0,-1 0 0,0-1 0,1 1 0,-1-1-1,0 1 1,0 0 0,0-1 0,0 1 0,1-1 0,-1 1 0,0 0 0,0-1-1,0 1 1,0 0 0,-1-1 0,1 1 0,0-1 0,0 1 0,0 0 0,0-1-1,-1 1 1,1-1 0,0 1 0,0 0 0,-1-1 0,0 1 0,1 0 19,-5 8 83,-7 19 126,0 3-405,7 4 0,0-18 63,3-10 73,0 0 0,0 1-1,1-1 1,0 0 0,0 8-1,0 0 38,2 0 0,4 26-1,-4-36 2,0 0 0,1 0-1,-1 0 1,1 0 0,0 0 0,1 0-1,-1-1 1,1 1 0,0-1-1,0 0 1,6 6 0,-6-6-67,1 0 1,1 0-1,-1-1 1,0 0-1,1 0 1,0 0 0,0 0-1,0-1 1,8 3-1,-4-3 125,-1-1-1,1 0 1,-1-1 0,1 0-1,9-1 1,48-7 71,-28 2-223,-16 4 50,-12 1-9,0 0 0,14-4-1,-13 1-57,0-1-1,0 0 0,0-1 1,0 0-1,15-13 0,-2 2 4,-18 13 83,5-3-6,1-1 0,-1 0-1,-1-1 1,0 0 0,15-17-1,-9 5-5,33-38-33,-45 56 73,0-1 1,0 0-1,-1 0 0,0-1 1,0 1-1,0-1 1,0 1-1,-1-1 0,3-8 1,-4 10-18,0 0 0,0 0-1,0 0 1,0 0 0,0 0 0,1 1 0,-1-1 0,1 0-1,0 1 1,2-4 0,-3 6 7,-1 0 1,0 0-1,0 0 0,0 0 0,0-1 0,0 1 0,0 0 0,0 0 1,0 0-1,0 0 0,0 0 0,0 0 0,0 0 0,1 0 1,-1 0-1,0-1 0,0 1 0,0 0 0,0 0 0,0 0 1,0 0-1,0 0 0,1 0 0,-1 0 0,0 0 0,0 0 1,0 0-1,0 0 0,0 0 0,1 0 0,-1 0 0,0 0 1,0 0-1,0 0 0,0 0 0,0 0 0,0 0 0,1 0 1,-1 0-1,0 0 0,0 0 0,0 1 0,0-1 0,0 0 1,0 0-1,0 0 0,0 0 0,1 0 0,-1 0 0,0 0 1,0 0-1,0 0 0,0 1 0,0-1 0,0 0 0,0 0 1,5 6-3,0 0 1,0 0 0,-1 0 0,1 1 0,-2-1 0,5 9 0,15 48 399,-15-40-130,11 24-1,10 4 185,-23-39-370,-2-3-4,1 1-1,0-1 0,1 0 1,0 0-1,0 0 0,10 9 1,35 33 342,-50-49-383,1-1 0,-1 0 1,1 1-1,-1-1 0,0 1 0,0 0 1,0-1-1,0 1 0,0 0 0,0-1 1,0 1-1,0 0 0,-1 0 0,1 0 1,-1 0-1,1 3 0,-1-5-29,0 0-1,0 0 1,0 0-1,0 0 1,0 0-1,0 0 1,0 0 0,0 0-1,0 0 1,0 1-1,0-1 1,0 0-1,0 0 1,0 0-1,0 0 1,0 0 0,0 0-1,0 0 1,0 0-1,0 0 1,0 1-1,0-1 1,0 0-1,0 0 1,0 0 0,0 0-1,0 0 1,0 0-1,0 0 1,0 0-1,-1 0 1,1 0-1,0 0 1,0 0 0,0 0-1,0 0 1,0 1-1,0-1 1,0 0-1,0 0 1,0 0-1,0 0 1,-1 0 0,1 0-1,0 0 1,0 0-1,0 0 1,0 0-1,0 0 1,0 0-1,0 0 1,0 0 0,0 0-1,-1 0 1,1 0-1,0-1 1,-14 1-90,-3 0-20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1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35 1056,'-29'28'357,"28"-27"-349,1 0-1,-1 0 1,0-1-1,1 1 1,-1 0-1,0 0 1,1 0 0,-1 0-1,1 0 1,-1 0-1,1 0 1,0 0-1,-1 0 1,1 0-1,0 0 1,0 1-1,-15 47 105,8-31-7,5-15-82,1 0 1,0 0 0,-1 1-1,1-1 1,1 0 0,-1 1-1,0-1 1,1 0 0,-1 7 0,2-6 10,-1 0-1,0-1 1,1 1 0,0 0 0,0 0 0,0 0 0,1 0 0,-1-1 0,1 1 0,0 0 0,0-1 0,0 0 0,0 1 0,0-1-1,1 0 1,4 4 0,-3-3-9,1 0-1,0 0 0,1 0 0,-1 0 0,1-1 1,0 0-1,-1 0 0,9 2 0,-7-3 20,0 0-1,0-1 1,8 0-1,3 2 34,39 9 75,-32-6-76,29 4 0,-41-9-31,0 0 0,0-1 0,1 0 0,-1-1 0,0-1 0,0 0 0,0-1 0,16-5 0,5-3 98,-19 7-161,0-1 0,0 0 0,0-1 0,24-14 1,-37 19 20,-1-1 1,1 1 0,-1 0 0,0 0 0,1-1 0,-1 1-1,0-1 1,0 1 0,0-1 0,0 1 0,0-1 0,0 0-1,0 1 1,-1-1 0,1 0 0,0 0 0,-1 0 0,1-3 0,-1 1 10,0-1 1,0 0-1,0 1 1,-1-1-1,-1-5 1,1 5 25,-1 1 0,1-1 0,-1 0 1,0 1-1,-1-1 0,1 1 1,-1-1-1,0 1 0,0 0 1,0 0-1,0 1 0,-8-7 1,0 1 201,-1 0 1,-20-12 0,29 20-194,-30-19 312,-51-22 0,71 37-359,1 0-1,-1 1 1,0 1 0,0 0 0,0 0-1,-1 2 1,-13-1 0,7 2-109,34 0 102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0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69 2976,'-17'-17'1344,"0"17"0,34 0 192,0-18-1088,17 1-160,-17 17-192,17 0 64,0 0-96,0-17-512,1 17 224,-1 0-2848,0 0 1664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1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1824,'-57'99'587,"55"-96"-568,0-1 1,1 1-1,-1 0 1,1 0-1,0 0 1,0 0-1,0 1 1,0-1 0,0 0-1,1 0 1,-1 4-1,-2 11 22,-2 16 237,-1 64 1,7-72-221,1 0 1,1-1 0,2 0-1,0 0 1,2 0 0,0 0-1,2-1 1,1 0 0,0-1-1,2 0 1,1-1 0,1 0-1,0-1 1,2-1 0,29 31-1,-28-35-63,2-1 0,-1 0 0,2-1 0,0-1 0,1-1 0,0-1 0,40 15 0,-27-14 26,1-2 0,0-1 0,1-2-1,45 3 1,-62-8 41,0-2 0,0 0-1,1-1 1,-1-1 0,0 0 0,0-2-1,0 0 1,-1-1 0,1-1-1,-1-1 1,25-13 0,-30 12-56,0 0 1,0-1-1,-1 0 1,0-1-1,-1 0 1,0-1-1,-1 0 0,0-1 1,-1 0-1,0-1 1,-1 1-1,0-2 1,-1 1-1,8-22 1,-11 24-4,-1-1 0,0 0 0,0 1 0,-1-1 1,-1-1-1,0 1 0,0 0 0,-3-21 0,-2 8-4,0-1-1,-2 2 0,-11-28 0,13 38-13,-1 1-1,-1 0 1,0 1 0,0-1 0,-2 1-1,-8-11 1,-35-45-379,50 66 220,0 0 1,0 1 0,-1-1-1,1 1 1,-1-1 0,1 1-1,-1-1 1,1 1 0,-4-2-1,4 2 47,-1 1 0,1-1 0,-1 1 1,1 0-1,-1-1 0,0 1 0,1 0 0,-1 0 0,-1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1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1 832,'-56'28'251,"33"-14"-150,11-5-23,1 0 0,0 1 1,0 0-1,1 1 0,-12 17 0,0 4 291,2 2 0,1 0 0,-26 70 0,38-87-325,-4 8 19,2-1-1,1 1 1,1 1-1,2-1 1,0 1-1,1 0 1,2 0 0,1 0-1,1 0 1,3 29-1,5-7 24,24 84 0,-22-101-27,1-2 1,1 1 0,32 52 0,21 7 100,-56-78-141,0 0-1,0 0 1,1-1 0,1 0-1,18 13 1,-14-14 4,0-2 0,33 12 0,-18-8-1,6 3 0,39 14-44,-40-19-87,41 3 0,-62-10 81,13 2-144,0-1-1,0-1 1,0-2-1,1-1 1,46-7 0,-28 0-282,47-16 1,-70 16 256,0 0-1,-1-1 1,38-22 0,-50 24 163,0-1 1,-1 0-1,0-1 1,0 0 0,-1 0-1,12-17 1,-4 5 21,15-18-110,-26 29-74,-1 0 1,7-19-1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1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1 320,'-57'28'112,"26"-8"-69,-57 48 95,72-53 94,-20 26 1,25-29-106,-108 142 1313,87-110-1052,-28 51 0,49-72-319,0 0 0,1 0 0,2 1-1,-10 42 1,11-35-28,2 1 0,-3 62 0,8-80-4,1 1 1,0 0-1,1 0 0,1 0 1,0-1-1,1 0 0,1 1 1,0-1-1,10 19 0,-6-17 10,1 0 0,0-1 0,1-1 0,20 22 0,-5-13 76,56 39-1,-59-46-88,1-1 0,0-2 0,0 0 0,2-1 0,-1-2 0,1 0 0,33 6 0,54 8-775,205 18 0,-274-40-18,73-4 0,-89-1 569,1-1 0,-1-2 0,39-13 0,-62 18 197,1-1 21,0 0 0,0 0-1,-1-1 1,10-5 0,-13 7-22,-1-1 1,1 1-1,0-1 1,0 0-1,-1 1 1,1-1-1,-1 0 1,0 0-1,1 0 1,-1 0-1,0 0 1,0-1-1,0 1 1,-1 0-1,1 0 1,0-4-1,5-42-38,5-6-74,-9 33-84,-1-23 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846 50 640,'-43'0'224,"42"0"-216,-1 0 0,0 0 1,0 1-1,0-1 0,0 0 0,0 1 1,1-1-1,-1 1 0,0 0 0,-2 1 1,-14 4 13,3-1 50,1 1 1,0 0-1,1 0 0,-16 10 1,19-9-14,0-2 0,-1 1 0,0-1 1,0-1-1,-16 4 0,12-3-32,1 0 1,-16 7-1,-16 16 60,24-13-46,-31 17 67,28-18 85,0 1 1,-37 32-1,44-29-51,0 0 0,-22 34 1,38-50-133,-75 107 552,61-84-418,1 1-1,-20 50 0,1 44 182,28-98-271,-10 41 75,-9 84 1,23-118-111,0 0 0,3 0 0,0 0 0,2 0 0,6 28 0,-5-35 20,2-1 1,0 0-1,2 0 0,0-1 1,2 0-1,15 26 0,-9-23 4,0 0 1,2-1-1,0-1 0,31 26 0,-31-31-23,0-2 1,1 0-1,1-2 0,0 0 1,0-1-1,43 16 0,-19-13-3,1-1-1,66 8 1,-65-15-34,1-2 0,0-2 0,-1-2 0,72-9 0,-32-1-19,109-17-51,-81-2 23,-81 22 47,45-11 61,-22-6 148,-21 8-38,-5 5-45,-21 8-79,0 0 0,1-1 0,11-6 0,-13 4-28,-1 1 0,0-1-1,-1 0 1,1-1 0,-1 0-1,-1 0 1,1 0 0,-1 0-1,0-1 1,5-13 0,-1 2-28,-1-1 0,-1 0 0,5-28 0,-9 35 32,0 0 0,-2-1-1,1 1 1,-2-1 0,-1-24-1,-2 21 27,-1-1-1,0 0 1,-1 1 0,-9-21-1,-101-188-152,85 171 114,-14-25-3,-86-167-97,53 106 163,55 106-73,-46-56-1,34 54-73,-52-45 1,72 70 52,-1 1-1,-1 1 1,0 0 0,-1 1 0,-24-10 0,32 15 24,0 1 1,0 0-1,0 0 0,-1 1 1,1 1-1,-1-1 1,1 1-1,-14 1 1,4 2-12,-1 0-1,-34 10 1,27-4-86,1 2 1,1 1-1,-40 22 0,20-10 133,19-10-19,-28 14 179,-53 36 1,78-45-171,8-5 18,1 1-1,-27 23 1,27-17 45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2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129 463 1056,'-86'184'357,"82"-176"-335,0 0-1,1 0 0,0 0 1,0 0-1,-2 18 0,-15 104 139,19-110-61,1 1 0,2-1-1,5 33 1,-3-31 6,0 0 0,14 39 0,-2-25 91,27 44 0,-43-79-194,21 34 108,35 49-1,-29-53-108,0-1 1,3-1-1,0-1 1,1-2 0,2-2-1,39 24 1,79 26 232,-103-53-159,66 20 0,-49-25-89,1-3 0,91 7 1,137-15-96,-187-14 3,147-30-1,-18-13 14,-184 36 94,-1-1-1,73-37 1,-11-7 86,-93 48-50,0 0 0,-1-2 0,25-23 0,-31 24 42,0-1 0,-1-1 0,17-27 0,24-57 170,-48 90-238,6-11-3,-1 0 0,-1 0 0,-1-1 0,-1 0 0,0 0 0,-2-1 0,3-33 0,-4 17-8,-2-1 0,-2 0 0,-2 1 0,-7-44 0,-1 42-2,-1 1-1,-1 1 1,-24-48 0,21 54-25,-1 1 0,-2 0 0,-2 2 0,-24-31 0,10 25 14,-2 1 0,-2 2 1,-48-34-1,78 62 16,-12-11-8,-2 2-1,-41-22 1,-25 4-138,65 24 99,-11-4-29,-1 2 0,0 1-1,-68-8 1,60 14-254,0 2 0,-56 5 0,87-2 147,0 1 1,-21 6-1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2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1235 1 224,'-156'0'85,"152"-1"-82,1 1 0,-1 0-1,1 0 1,-1 0 0,1 1-1,-1-1 1,1 1 0,0 0-1,-1 0 1,1 0 0,-1 0-1,1 0 1,-6 4 0,-190 100 87,171-91-69,-35 18 81,19-4 91,1 2 0,-51 47 0,-77 86 519,132-124-520,-39 50 0,-8 41 122,67-101-255,9-12-29,-13 17 49,3 2 0,-20 45 0,25-40 56,2 1 0,-13 76 0,20-81-72,2-1-1,1 1 1,2 0 0,2 0-1,1 0 1,2-1 0,17 71-1,-12-70-2,2-1-1,1-1 1,2 0-1,2 0 1,1-1-1,2-1 1,0-1-1,3-1 1,0-1-1,2-1 1,1-1-1,43 37 1,69 41 42,-118-92-92,0-1-1,113 76-45,-83-63-99,1-3-1,0-1 1,58 15 0,-28-14-512,114 16 0,-102-28-78,137-2 0,-187-9 657,-1-2 0,0-2 0,0-2 0,0-2 1,-1-1-1,78-30 0,-96 31 83,10-3 12,1-2 0,48-26 0,-69 31-42,19-18 1,-18 15 0,39-26-23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2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1797 19 416,'-85'0'112,"37"-3"-64,17 0-39,-17-3 66,-1 3 0,-76 4 1,42 10 36,-9-9-55,46-2-46,-49 6 1,4 12-55,52-10 22,10-3 8,-1 1 6,-36 11 0,24 0 28,-44 23 1,38-16 34,-74 51 1,89-50 23,1 2-1,-51 55 1,57-54 21,-24 25 134,2 2-1,-41 65 1,63-79-139,2 0 0,3 2 0,1 1 0,2 1 0,-21 79 0,14 59 42,24-173-132,-5 62 107,6 139 0,4-172-59,1 0 0,3-1 0,1 1-1,1-1 1,17 37 0,34 59 228,-45-100-212,-6-13-30,10 23 50,29 45-1,-18-46-40,43 46 1,-71-85-48,1 0 0,26 31 16,47 42 0,30 0-13,-86-63-5,0 1 0,14 8 0,37 19 0,56 9 0,-111-45 0,54 18 0,1-2 0,92 14 0,-77-22-160,132 3 0,-88-26 7,-117 7 146,60-6 37,0-3 0,82-24 1,-113 22 77,-1-2 1,0-1 0,-1-3 0,61-37 0,15-24 184,-107 73-270,20-14 67,35-30 0,9-27 54,-46 48-96,-8 8-19,60-70 107,-47 42-28,-2-1 0,29-64 0,37-121 96,-71 154-226,-3-1 1,13-104 0,-29 139-96,-3-1-1,-2 1 1,-2-1 0,-2 0-1,-9-49 1,4 59 59,-1 0-1,-3 1 1,-27-68 0,-62-95 346,97 195-284,-59-101 109,48 85-85,-2 0 0,-34-34 0,14 24-21,-1 1 1,-1 3-1,-1 1 1,-78-40-1,85 51-81,0 2 0,-1 1 0,0 2 1,-1 1-1,-1 1 0,-36-3 0,21 8 140,-51 4 0,47 1 186,22-1-123,7-1-140,-37 5 0,49-2-14,0 1 0,-15 6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69 2720,'-14'-29'891,"13"29"-883,1 0 0,0 0 0,0 0 0,0-1 0,0 1 0,-1 0 0,1 0 0,0 0 0,0 0 0,0-1 0,0 1 0,0 0 0,0 0 0,0-1 0,0 1 1,-1 0-1,1 0 0,0 0 0,0-1 0,0 1 0,0 0 0,0 0 0,0-1 0,0 1 0,0 0 0,0 0 0,1 0 0,-1-1 0,0 1 0,0 0 0,0 0 1,0 0-1,0-1 0,0 1 0,0 0 0,0 0 0,1 0 0,-1-1 0,0 1 0,0 0 0,0 0 0,1 0 0,10-12 152,-8 9 1365,-3-11-479,0 11-764,3 6-196,-3-2-80,2 0 4,-1 0 0,0 1 0,0-1 0,0 0 0,0 1 0,0-1 0,0 1 0,0-1 1,0 1-1,-1-1 0,1 1 0,-1 0 0,1-1 0,-1 1 0,1 0 0,-1-1 0,0 1 1,0 0-1,0 2 0,0 4 42,1 0 0,1 0 1,-1 0-1,1-1 0,6 16 0,-5-14-29,2 11 39,-1 1 0,0-1 0,0 31 0,-1-23-22,14 80 114,-7-70-114,8 43 38,5 92 119,5 23-80,-5 34-53,6 15 38,-7 16 212,7-11-52,-12-30 9,-14-181-228,12 284 249,-11-200-184,0-52-56,1 51 51,-11 60 148,12-70-129,-3-68-79,0 72 77,-2-60-28,15 110 0,-2-95-7,-11-50-12,-3-13-30,1 0 1,1-1 0,-1 1 0,1 0-1,1 0 1,5 12 0,-5-14-3,-1 0 0,0 0 0,0 0-1,0 0 1,2 12 0,-2 36-635,-2-51 474,0 12-376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18 444 1824,'-14'0'587,"11"0"-353,6 0 6,-3 0-211,1 0 0,-1 0 0,1 0 0,-1 0 0,1 0 0,0 0 0,-1-1 0,1 1 0,-1 0 0,1 0 0,-1 0 0,1 0 0,-1 0 0,1-1 0,-1 1-1,1 0 1,-1-1 0,0 1 0,1 0 0,-1-1 0,1 1 0,-1 0 0,0-1 0,1 1 0,-1-1 0,0 1 0,1 0 0,-1-1 0,0 1 0,0-1 0,0 1 0,1-1 0,-1 1 0,0-1 0,0 0-1,0 1 1,0-1 0,0 1 0,0-1 0,0 1 0,0-2 0,0 2-17,0 0-1,0 0 0,0 0 1,0 0-1,0 0 1,0 0-1,0 0 1,0 0-1,0-1 0,0 1 1,0 0-1,0 0 1,0 0-1,0 0 0,0 0 1,0 0-1,0 0 1,0 0-1,0 0 1,0-1-1,0 1 0,0 0 1,0 0-1,0 0 1,0 0-1,0 0 0,0 0 1,0 0-1,0 0 1,0 0-1,1 0 0,-1 0 1,0 0-1,0 0 1,0-1-1,0 1 1,0 0-1,0 0 0,0 0 1,0 0-1,0 0 1,0 0-1,1 0 0,-1 0 1,0 0-1,0 0 1,0 0-1,0 0 1,0 0-1,0 0 0,0 0 1,0 0-1,0 0 1,1 0-1,-1 0 0,0 0 1,0 1 10,1-1 1,-1 0-1,1 0 0,-1 0 1,1 0-1,-1 0 0,1 0 1,-1-1-1,0 1 0,1 0 1,-1 0-1,1 0 1,-1 0-1,1 0 0,-1-1 1,0 1-1,1 0 0,-1 0 1,0-1-1,1 1 1,-1 0-1,0-1 0,1 1 1,-1 0-1,0-1 0,1 1 1,-1 0-1,0-1 0,0 1 1,1-1-1,4-7 469,2 3-145,-6 5-331,-1 0 0,1 0 0,-1-1 0,0 1 0,1 0 0,-1 0 0,0-1 0,1 1 0,-1 0 0,0-1 0,1 1 0,-1 0 0,0-1 0,1 1 0,-1 0 0,0-1 0,0 1 0,0-1 0,1 1 0,-1-1 0,0 1 0,0 0 0,0-1 0,0 1 0,0-1 0,0 1 0,0-1 0,0 1-1,0-1 1,0 0 0,0 1-10,0 0-1,0 0 0,0 0 0,0 0 1,0 0-1,0 0 0,0 0 0,0-1 0,0 1 1,0 0-1,0 0 0,0 0 0,0 0 0,0 0 1,0 0-1,0 0 0,0 0 0,0 0 0,0-1 1,0 1-1,0 0 0,0 0 0,0 0 1,0 0-1,0 0 0,0 0 0,0 0 0,0 0 1,1 0-1,-1 0 0,0 0 0,0 0 0,0-1 1,0 1-1,0 0 0,0 0 0,0 0 0,0 0 1,0 0-1,0 0 0,0 0 0,1 0 1,-1 0-1,0 0 0,0 0 0,0 0 0,0 0 1,0 0-1,0 0 0,0 0 0,0 0 0,0 0 1,1 0-1,-1 0 0,0 0 0,0 0 0,0 0 9,1 0 0,-1 0 0,1 0 0,-1 0 0,1 0 0,-1 0 0,1 0 0,-1 0 0,0 0 0,1 0 0,-1 0 0,1 0 0,-1-1 0,1 1 0,-1 0 0,0 0 0,1 0 0,-1-1 0,0 1 0,1 0 0,-1-1 0,0 1 0,1 0 0,-1-1 0,0 1 0,0 0 0,1-1 0,8-8 231,-5 8-171,1 0 0,-1 0 0,1 1 0,-1-1 0,1 1 0,6 1 0,-3-1 14,0 0 0,-1 0 0,11-3 0,40-8 183,114-7 1,-112 13-140,51-6-14,52 8-50,-5 0 5,41-8 125,-128 9-135,74-5 68,113-15 169,-152 17-211,53-4 48,12-13 79,-64 7-78,157-14 124,-14-9 14,15-3-54,226-28 115,-36 21 6,-254 45-182,-88 5 45,218 30 0,-312-29-141,0 1 0,0 1 0,0 0 0,-1 1 0,0 2 0,26 13 0,-13-4 198,40 17-1,-64-31-171,0 0 0,-1 1 0,7 4 0,8 5-23,-19-12-202,-1-1 1,1 1 0,-1-1-1,1 1 1,-1-1 0,1 0-1,0 0 1,-1 1 0,1-1-1,0 0 1,-1 0 0,1-1-1,-1 1 1,1 0 0,0 0-1,-1-1 1,1 1 0,-1-1-1,1 0 1,-1 1 0,1-1-1,-1 0 1,1 0 0,-1 0-1,0 0 1,0 0 0,1 0-1,-1 0 1,0 0 0,0-1-1,1-1 1,-1 1-63,0 1-1,-1-1 1,0 1 0,1-1-1,-1 1 1,0-1 0,0 1-1,0-1 1,0-1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0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4640,'-28'0'1504,"22"0"80,9 0-1227,5 0-217,-1 0-95,0 0 0,0 0 0,12 3 0,18 8 24,-15-7-4,-11-3-17,1 2 0,-1-1 0,19 8-1,-11-2-15,-1 0 0,27 7 0,-38-13-34,0 0-1,0 0 0,0 0 1,12 7-1,-14-6 83,-1 0 0,0 1-1,0-1 1,0 1 0,-1 0-1,1 0 1,-1 0 0,4 7-1,-4-6 54,0 0-1,-1 0 1,0 1-1,0-1 1,-1 1-1,1-1 0,-1 1 1,0-1-1,-1 1 1,1 0-1,-1 0 1,0-1-1,-1 1 1,1 0-1,-1-1 0,0 1 1,0 0-1,-1-1 1,0 0-1,0 1 1,0-1-1,-1 0 1,-3 5-1,-7 10 261,-20 22 0,14-18-38,11-14-242,3-4-39,0 1 1,0-1-1,-9 7 1,9-9-5,-1 0 0,0-1 0,-10 5 0,1-1 29,-2 2-14,-17 7 59,-15-4 96,45-10-221,-1 1 1,1-1-1,0 1 0,0 0 1,0 1-1,0-1 0,-4 5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3808,'0'0'1728,"17"17"-1504,17-17 96,-17 0-224,0 0-96,0 0-32,17-17 448,-17 17-224</inkml:trace>
  <inkml:trace contextRef="#ctx0" brushRef="#br0" timeOffset="1">18 188 3136,'17'17'1440,"0"18"-736,0-35-512,0 0-160,17 0-32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0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2041 18 2912,'0'-17'4000,"-3"17"-3526,-8 0-266,5 3-90,-7 5 63,-14 6-5,-51 42-11,20-12-85,-50 35 96,87-62-146,-75 52 170,-60 19 386,-6 11-122,-17 3 43,132-74-401,-82 44 209,-50 19 389,40-9-265,-29 15 88,46-38-218,68-28-171,18-11-12,-59 26-1,71-36-137,0 1-1,-22 14 0,4-3-423,34-19-396,-1-3-1862,20 0 764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0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3552,'-28'0'1147,"28"0"-1130,-1 0 1,1 0 0,0 0 0,-1 0 0,1 0 0,-1 0-1,1 0 1,0 0 0,-1 0 0,1 0 0,0 0 0,-1 0 0,1 0-1,0 0 1,-1 0 0,1 1 0,0-1 0,-1 0 0,1 0-1,0 0 1,0 1 0,-1-1 0,1 0 0,0 0 0,-1 1 0,0 0 20,0 0 1,0 1 0,-1-1 0,1 1 0,0-1-1,0 1 1,0-1 0,0 1 0,1-1 0,-1 1-1,0 0 1,1-1 0,-1 1 0,1 0 0,0 0 0,-1 0-1,1 2 1,0-1 13,0-1 0,0 1 0,-1-1 0,1 1 1,-1-1-1,0 0 0,0 1 0,0-1 0,0 0 0,-2 4 0,-8 18 287,0 7-184,5 1-49,-5-10 70,9-11-121,1-1 0,0 0 0,1 1 0,1 11-1,-1-6-13,0-14-34,0 0 0,0-1 1,0 1-1,1 0 0,-1 0 0,0 0 0,1-1 0,-1 1 0,1 0 1,0-1-1,0 1 0,-1 0 0,3 1 0,3 11 10,-3-2-11,-3-11-4,0 0-1,0 0 1,1 0 0,-1 0 0,0 0-1,1 0 1,-1 0 0,0 0 0,1 0 0,-1 0-1,1 0 1,-1 0 0,1 0 0,0-1-1,-1 1 1,1 0 0,0 0 0,0-1 0,-1 1-1,1-1 1,0 1 0,0 0 0,0-1-1,0 1 1,0-1 0,1 1 0,12 11 82,-12-10-70,0-1-1,0 1 1,0 0 0,0 0 0,0-1-1,0 1 1,0-1 0,5 2 0,21 3 183,-19-2-140,5 0 14,12-8 21,-19 2-42,0 0 1,0 1-1,12-1 0,-17 2 30,1 0 0,0 0 0,0 0 0,0 0-1,0-1 1,0 1 0,0-1 0,0 1-1,-1-1 1,1 0 0,0-1 0,-1 1 0,1 0-1,0-1 1,-1 1 0,0-1 0,1 0 0,-1 0-1,0 0 1,0 0 0,0 0 0,0 0-1,0 0 1,2-5 0,-4 6-32,1-1-1,-1 1 1,1 0-1,-1 0 1,0-1-1,0 1 1,0 0 0,0-1-1,0 1 1,0 0-1,0-1 1,0 1 0,0 0-1,-1-1 1,1 1-1,0 0 1,-2-2-1,-10-18 446,11 19-391,-36-64 836,20 50-758,2 4-82,-4-12 31,12 14-66,0 1 1,-13-14 0,9 13-68,1-2 1,0 0 0,1 0 0,-14-24 0,22 35-237,-2-9 446,7 1-3660,10-5 1422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0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4160,'-17'0'2592,"17"17"-2432,17 0 768,0 0-512,0 17-192,17 17-128,-17-17 96,17 17-96,-17-17 256,17 0-224,0-17 320,-17 17-256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0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5472,'-52'34'2496,"18"35"-2176,17-35 384,0 0-448,-17 34 192,17 0-288,-17-17-1056,0 18 480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0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51 3232,'-14'-14'1035,"11"9"-614,3 3-351,-1 0-1,1 0 1,-1 0 0,1 0-1,-1 0 1,0 0 0,1 1-1,-1-1 1,0 0 0,0 0-1,-1 1 1,1-1 0,0 1-1,-2-3 1,0 1 1429,0 6-1243,1 0-240,0-1 0,1 0 0,-1 1 0,1 0 0,-1-1 0,1 1 0,0 0 0,0 0 0,0-1 0,1 1 0,-1 0 0,1 0 0,-1 0 0,1 0 0,0 0 0,0 0 0,0 0 0,1 0 0,-1 0 0,1 0 0,-1 0 0,3 3 0,11 21 123,0-5 90,-14-21-217,1 0 0,0 0 0,-1 0 0,1 0 0,0 1 1,-1-1-1,1 0 0,0 0 0,0-1 0,0 1 0,0 0 0,0 0 1,0 0-1,0 0 0,2 0 0,-1 0 3,0-1 0,1 1-1,-1-1 1,1 0 0,-1 0 0,1 0-1,2-1 1,15 1 78,-10 0-71,-6 1-12,0-1 0,0 0 0,0 0 0,0 0 0,0 0 0,0-1 0,0 0 0,5-1 0,-2-1 51,0 0 1,-1-1-1,1 0 1,-1 0-1,11-9 1,-14 11-54,0 0 0,-1-1 1,1 1-1,-1-1 1,0 1-1,0-1 1,0 0-1,0 1 1,0-1-1,0 0 0,-1 0 1,1-1-1,-1 1 1,0 0-1,0 0 1,0-5-1,0-4-353,-4 27-35,-7 6 90,7-16 233,0 1-1,0 1 0,1-1 1,0 0-1,0 1 0,-2 9 0,1 16 20,1 0 0,4 50 0,15 68 318,2-38-75,11 83 22,-25-110-99,4-20 90,-9-61-137,-1 0-1,1 0 0,-1 0 0,0 0 1,-2 6-1,0 0 110,1 1 1,2-7-125,-1-1 0,1 1 0,-1-1 0,0 0 1,0 0-1,0 1 0,-2 2 0,2-5-48,0 0 0,1-1-1,-1 1 1,0 0 0,1 0-1,-1-1 1,0 1 0,0-1-1,1 1 1,-1-1 0,0 1-1,0-1 1,0 0 0,0 1-1,0-1 1,0 0 0,0 1-1,0-1 1,0 0 0,0 0-1,0 0 1,0 0 0,0 0-1,1 0 1,-1 0 0,0-1-1,0 1 1,0 0 0,0 0-1,0-1 1,-1 0 0,-5-2 4,1 0 0,0 0 0,0 0 0,0-1 0,0 0 1,1 0-1,-1-1 0,1 0 0,0 0 0,1 0 0,-1 0 0,1-1 1,0 1-1,0-1 0,-5-12 0,-2-8 7,0 0 1,-10-42-1,18 56-39,0 3-25,1 0 0,0-1 1,1 1-1,0-1 0,0 1 1,1-1-1,0 1 0,1-1 1,0 0-1,1 1 0,4-17 1,-4 19 2,0 1 0,0 0 0,1 0 0,0 0 0,0 0 0,5-6 0,5-7-358,1 0 0,2 1 0,-1 0 0,2 2 0,0 0 0,1 0 0,39-24 0,26 3-1450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0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35 2400,'-15'-14'779,"10"11"-481,3 3-258,0-1 0,0 1 0,0-1 0,0 1-1,0-1 1,1 0 0,-1 0 0,0 1 0,0-1-1,1 0 1,-1-1 0,0 1 0,1 0 0,-3-2 0,2 0 205,-2 2-200,1 1 0,0 0 0,0 0 0,0 0 0,0 1 0,0-1 0,0 1 0,0 0 0,-5 2 0,6-2-34,0 1 1,0 0 0,1 0-1,-1 0 1,1 0 0,0 0-1,-1 0 1,1 0 0,0 0-1,0 1 1,1-1 0,-1 0 0,0 4-1,-16 62 171,15-60-138,0 0 0,-1 0 0,-5 10 0,4-10-13,1-1 1,-6 17 0,8-20-41,1 1 0,0-1 0,-1 1 1,2 6-1,-1 15-10,0-22 50,1 1 1,-1-1-1,1 0 1,0 0-1,0 1 1,3 5-1,-3-8-15,-1-1 0,1 0-1,-1 1 1,1-1 0,0 0-1,0 0 1,-1 1 0,1-1 0,0 0-1,0 0 1,0 0 0,0 0-1,0 0 1,1 0 0,-1 0 0,0-1-1,0 1 1,1 0 0,-1-1-1,0 1 1,1-1 0,-1 1 0,1-1-1,-1 0 1,2 1 0,3-2 36,0 0 1,0 0 0,-1 0-1,1-1 1,-1 0-1,10-4 1,-12 4-31,1 0-1,0 0 1,0 0 0,0 1 0,0-1 0,0 1 0,0 0-1,0 1 1,0-1 0,8 0 0,-3 1-62,0-1 0,0 0 0,17-5-1,-19 3-22,1 1-1,0 1 0,15-2 0,42 3 485,-64 1-405,-1-1 1,0 0-1,0 0 0,0 0 1,0 0-1,0 0 0,0 0 1,1 0-1,-1 0 0,0 0 0,0 0 1,0 0-1,0 0 0,0 0 1,1 0-1,-1 0 0,0 0 0,0 0 1,0 0-1,0 0 0,0 0 1,1 0-1,-1 0 0,0 0 1,0 0-1,0 0 0,0 0 0,0 0 1,1 0-1,-1 0 0,0 0 1,0 0-1,0-1 0,0 1 0,0 0 1,0 0-1,0 0 0,1 0 1,-1 0-1,0 0 0,0 0 1,0-1-1,0 1 0,0 0 0,0 0 1,0 0-1,0 0 0,0 0 1,0-1-1,0 1 0,0 0 1,0 0-1,0 0 0,0-1 49,0 0 1,-1 0-1,1 0 0,0 0 1,-1 0-1,1 0 0,-1 0 1,1 0-1,-1 0 0,1 0 1,-1 1-1,0-1 0,1 0 1,-1 0-1,0 1 0,0-1 1,1 0-1,-1 1 0,0-1 0,0 1 1,0-1-1,0 1 0,-1-1 1,-16-12 483,14 9-455,-53-57 636,51 53-693,0 1 0,1-1 0,0-1 0,1 1 0,-1-1 0,-2-10 0,6 17-53,1-1 0,-1 1-1,1 0 1,0 0 0,0 0 0,0 0 0,0-1 0,0 1-1,1 0 1,-1 0 0,1 0 0,-1 0 0,1 0 0,0-1-1,-1 1 1,1 0 0,1 1 0,-1-1 0,0 0 0,0 0-1,2-2 1,0 1-49,14-17-239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0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37 148 2144,'-29'-28'699,"29"28"-689,-1-1 1,1 1 0,0 0 0,-1-1 0,1 1 0,-1 0 0,1-1 0,0 1-1,-1 0 1,1-1 0,0 1 0,0-1 0,-1 1 0,1-1 0,0 1 0,0 0-1,0-1 1,0 1 0,0-1 0,-1 1 0,1-1 0,0 1 0,0-1-1,0 1 1,0-1 0,0-3 29,0 1 13,-1 0 1,1 0 0,0 0-1,0 0 1,0-1-1,0 1 1,1 0 0,-1 0-1,1 0 1,1-5 0,13-1 255,-8-1-159,-6 9-125,0-1 1,0 1-1,1-1 1,-1 1-1,0-1 0,1 1 1,-1-1-1,1 1 0,0 0 1,-1 0-1,1 0 0,0 0 1,-1 0-1,1 0 0,0 1 1,3-2-1,30-9 279,10 5-106,-29 2-107,5 0 52,2 9-38,-12-2-77,22 3-6,-28-6-9,-1 1 0,0-1 1,1 1-1,-1 0 0,0 0 0,1 1 0,-1-1 0,0 1 1,0 0-1,0 0 0,0 1 0,-1-1 0,1 1 0,-1-1 0,1 1 1,3 5-1,1-1 47,-5-4-23,-1-1-1,0 1 0,1-1 1,-1 1-1,0 0 0,0 0 1,0 0-1,-1 0 1,1 0-1,-1 0 0,1 1 1,0 5-1,1-1 43,3 12 82,-11-6-31,1-5-63,0 5-3,3-10-36,0 1 0,0-1 0,-1 0 0,0 0 0,1 0 0,-2 0 0,-2 4 0,-29 55 26,32-61-65,0 1 0,0 0 0,1 0 0,-1 0 0,1 0 0,-1 0 0,1 0 0,0 0 0,0 0 0,1 1 0,-1-1 0,1 0 0,-1 1 0,1-1 0,0 5 0,0-6 5,0 0-1,0 1 1,0-1 0,0 0 0,1 0 0,-1 0 0,1 1 0,-1-1-1,1 0 1,0 0 0,2 4 0,-1-3 1,1 0 0,0 0 0,0-1 0,0 1 0,5 3 0,-3-2 2,24 22-21,-22-19-7,0 0 0,0-1-1,14 10 1,30 7-33,-23-11 64,61 24 32,-80-33-35,4 1-10,0 1 1,-1 0-1,23 12 0,-33-16 19,-1 0-1,0-1 1,0 1-1,0 0 1,0 0-1,0 0 0,0-1 1,0 1-1,0 0 1,0 1-1,0-1 0,0 0 1,-1 0-1,1 0 1,0 0-1,-1 1 0,1-1 1,-1 0-1,1 2 1,-1-1 4,0 0 1,-1 0-1,1 0 1,-1 0-1,0 0 1,1 0 0,-1 0-1,0 0 1,0 0-1,-2 2 1,-3 7 20,2-2-13,2-5-13,1 0-1,-1 0 0,-1 0 1,1 0-1,0-1 0,-5 5 0,3-4-3,-1 0 0,0-1 0,-1 1 0,1-1 0,-1 0 0,-5 2 0,-44 15 37,25-9 19,27-10-15,-1 1 1,1-1 0,0 0-1,0 0 1,-1 0 0,1 0-1,0-1 1,-1 1 0,1-1-1,-1 0 1,1 0 0,0 0-1,-1-1 1,1 1 0,-1-1-1,1 1 1,0-1 0,-6-2-1,8 3-27,0-1-1,1 1 1,-1 0 0,0 0-1,0-1 1,0 1-1,0 0 1,0-1-1,0 1 1,0-1-1,1 1 1,-1-1-1,0 1 1,0-1-1,1 0 1,-1 1-1,0-1 1,1 0-1,-1 1 1,0-1-1,1 0 1,-1 0 0,1 0-1,0 0 1,-1 0-1,1 0 1,0 1-1,-1-1 1,1 0-1,0 0 1,0 0-1,0 0 1,0 0-1,0 0 1,0 0-1,0 0 1,0-2-1,1-3 26,-2 4-30,1-1 0,1 1 0,-1 0 0,0 0-1,0 0 1,1 0 0,-1 0 0,1 0-1,0 1 1,-1-1 0,2-2 0,3-4 0,1 0-1,-1 1 1,1-1 0,1 1 0,-1 1 0,1-1 0,0 1 0,13-9-1,69-39-1351,-85 52 1230,67-35-922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1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3256 2400,'0'0'779,"3"-3"-481,8-8-47,-5 8 357,-5 3-572,1-1 1,-1 1-1,0-1 1,1 1 0,-1-1-1,0 1 1,1-1-1,-1 0 1,0 0-1,0 0 1,1 0-1,-1 0 1,0 0-1,0 0 1,0 0-1,0 0 1,0 0-1,-1 0 1,1-1-1,0 1 1,0 0 0,0-3-1,4-4 132,18-21 216,79-90 384,-20 25-139,29-22-186,48-52-54,-92 103-280,45-46 33,104-122 103,-76 94-139,-38 39-31,162-170 155,-3 18-118,1-7-102,184-167-180,-259 264 116,-16-1 124,50-43 282,1 15 336,-164 137-425,-45 40-206,7-3 97,-13 14-111,-7 3-40,1-1-1,-1 1 0,1 0 0,-1 0 0,1 0 0,-1 0 0,1-1 0,-1 1 0,1 0 0,-1 0 0,1-1 0,-1 1 0,0 0 0,1-1 0,-1 1 0,0 0 1,1-1-1,-1 1 0,0-1 0,1 1 0,-1-1 0,0 1 0,0-1 0,0 1 0,1 0 0,-1-1 0,0 1 0,0-1 0,0 1 0,0-1 0,0 1 0,0-1 1,0 0-1,0 1 0,0-1 0,0-2 35,0 6 16,0 8-15,0-8 10,1-3-34,0 0 1,0-1-1,0 1 1,1 0-1,-1 0 1,0 0-1,0 0 1,0 0 0,0 0-1,2 1 1,0-1-31,0 0 42,-2 0-28,0 1 0,0-1 1,0 0-1,0 0 0,1 0 0,-1 0 0,0 0 0,0 0 0,0 0 0,2-1 0,-3 2 4,-1 0 0,1 1 0,0-1 0,0 0 0,0 0 0,0 0 0,0 0 0,0 0-1,0 1 1,1 0 0,-1-2-1,0 0 0,0 1 0,0-1 0,0 0 0,0 0-1,0 0 1,0 0 0,0 0 0,0 0 0,0 0 0,0 0-1,0 0 1,0 1 0,0-1 0,0 0 0,0 0 0,0 0-1,0 0 1,0 0 0,0 0 0,0 0 0,0 0 0,0 0 0,0 0-1,0 1 1,0-1 0,0 0 0,0 0 0,0 0 0,-1 0-1,1 0 1,0 0 0,0 0 0,0 0 0,0 0 0,0 0-1,0 0 1,0 0 0,0 0 0,0 0 0,0 0 0,0 0 0,-1 0-1,1 0 1,0 0 0,0 0 0,0 0 0,0 0 0,0 0-1,0 0 1,0 0 0,0 0 0,0 0 0,-1 0 0,1 0-1,0 0 1,-11 0 74,8 0 37,3 1-109,0-1 1,0 1-1,0-1 1,0 1-1,1-1 1,-1 1-1,0-1 1,-1 1-1,1-1 1,0 1-1,0-1 1,0 1-1,0-1 1,0 1-1,0-1 1,-1 1-1,1-1 1,0 1-1,0-1 1,-1 1-1,1-1 1,0 1-1,-1-1 1,1 0-1,0 1 1,-1-1-1,1 0 1,0 1-1,-1-1 1,1 0-1,-1 1 1,0-1-1,-6 5-598,6-4 549,1 0 0,-1-1 0,1 1 0,0 0 0,-1 0-1,1 0 1,0 0 0,0 0 0,0 0 0,0 0 0,0 0 0,0 0 0,0 1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1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87 1408,'0'0'448,"0"-3"-267,0-8 33,0 8 1508,-3 0-1322,-6-3-58,4 9-14,5-3-301,-1 1-1,1-1 0,-1 1 0,1-1 1,-1 1-1,1-1 0,-1 0 1,1 1-1,-1-1 0,0 1 0,1-1 1,-1 0-1,0 0 0,1 1 0,-1-1 1,0 0-1,1 0 0,-1 0 0,0 0 1,1 0-1,-2 0 0,-1 0 907,6 0-639,6 1-140,-4-1-86,0 0 0,-1 0 0,1 0 0,-1 0 0,1-1 0,0 1 0,4-3 0,22-8 23,-12 7-63,-10 2-13,-1 0-1,0 0 1,0-1 0,8-4-1,-1 1-20,-1 1 0,25-6 0,-7 2-40,-28 8 36,0 0 0,-1 0 0,1 0 0,0 1 0,0 0-1,0 0 1,0 0 0,6 0 0,-3 1 11,-7-1 0,0 0 1,1 0 0,-1 0-1,0 0 1,0 0-1,0-1 1,0 1-1,0 0 1,0 0 0,1 0-1,-1 0 1,0 0-1,0 0 1,0 0-1,0 0 1,0 0 0,1 0-1,-1 0 1,0 0-1,0 0 1,0 0 0,0 0-1,1 0 1,-1 0-1,0 0 1,0 0-1,0 0 1,0 1 0,0-1-1,0 0 1,1 0-1,-1 0 1,0 0-1,0 0 1,0 0 0,0 0-1,0 0 1,0 1-1,0-1 1,0 0 0,1 0-1,-1 0 1,0 0-1,0 0 1,0 0-1,0 1 1,0-1 0,0 0-1,0 0 1,0 0-1,0 0 1,0 0 0,0 1-1,0 1 23,-1 0 0,1-1 0,0 1 1,-1 0-1,0 0 0,1-1 0,-1 1 0,0 0 0,0-1 0,-2 4 0,-2 4 138,0 2-1,4-8-131,-1-1-1,1 1 1,0-1-1,0 0 1,-1 1-1,0-1 0,1 0 1,-3 2-1,1-1 21,-1 0 0,1 1 0,1-1 0,-1 1-1,0-1 1,1 1 0,0 0 0,0 0-1,0 0 1,0 0 0,1 0 0,-1 0 0,1 0-1,0 1 1,0-1 0,1 1 0,-1-1-1,1 0 1,0 1 0,1 4 0,-1-4 54,0-1 0,1 0 0,0 0 0,0 1 0,0-1 0,0 0 0,1 0 0,-1 0 0,5 7 0,-5-10-64,-1 1 0,0-1 0,1 1 0,-1-1 0,0 1 0,1-1 0,-1 1 0,0-1 0,0 3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1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1664,'-14'-14'528,"11"11"149,3 6-511,0 284 644,1-279-661,-1 0 0,1-1 0,1 1 0,0 0 0,4 13 0,-4-16-77,-1-2 42,0 0 1,0 0 0,-1 0 0,0 0 0,1-1 0,-1 1 0,0 0 0,-1 6 0,4-18 413,1 7-378,3-5 20,-6 6-160,-1 0 0,1 0 0,-1-1 0,0 1 0,1 0 0,-1-1 0,0 1 0,0 0 0,0-1 0,0-1 0,-1-2 10,1 0 0,1 1 0,-1-1 0,1 0 0,1-6-1,5-22 67,-3 13-24,0 1 0,12-34 0,18-3-371,-28 45 247,0 0-1,0 1 1,10-12-1,-14 19 75,0 1-1,1-1 1,-1 1-1,0 0 1,1-1-1,-1 1 1,1 0-1,0 1 1,-1-1-1,1 0 1,0 1-1,0 0 1,0-1-1,1 1 1,-1 0-1,0 1 1,5-2-1,109 2 1632,-100 0-1328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0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68 3136,'0'-14'1029,"-3"8"-629,2 5-302,-1-1 1,1 1-1,-1 0 0,0 0 1,1 0-1,-1 0 0,0 0 1,0 0-1,0 1 0,0-1 0,0 0 1,-3 1-1,-30-2 2330,31 2-2262,2 0-105,0 0 1,-1 0-1,1 1 0,0-1 0,0 1 1,0 0-1,0-1 0,0 1 0,0 0 1,0 0-1,0 0 0,0 1 0,0-1 1,0 0-1,1 1 0,-1-1 0,0 1 1,-1 2-1,-9 7 204,7-8-230,1 1 0,0-1-1,-1 1 1,2 0 0,-1 0-1,0 1 1,1-1 0,-1 1-1,1-1 1,1 1 0,-1 0-1,1 0 1,-3 8 0,0-1-21,1 1 1,-4 15-1,7-25-6,0 0 0,1 0-1,0-1 1,-1 1-1,1 0 1,0 0 0,1 0-1,-1 0 1,0 0-1,1-1 1,-1 1 0,1 0-1,0 0 1,0-1-1,2 6 1,0-6 21,-1 1 0,1-1 0,-1 1-1,1-1 1,0 0 0,0 0 0,-1 0 0,2 0 0,-1 0-1,0-1 1,0 0 0,6 2 0,-1 0 24,-1-1 0,1-1 0,0 1 0,0-1 0,10-1 0,-13 1-32,1-1-1,-1-1 1,1 1 0,-1-1-1,1 0 1,6-2-1,-7 1 11,-1-1-1,0 1 1,0-1-1,7-6 0,-2 2 21,10-6 24,-13 9-39,-1 0 1,1 0-1,-1 0 1,0 0-1,0-1 1,0 0 0,-1 0-1,0 0 1,0 0-1,0-1 1,-1 0-1,1 0 1,3-9 0,-6 12-32,1-2-4,0 0 1,1 0-1,-2-1 0,1 1 0,-1-1 0,0 0 1,0 1-1,0-1 0,-1 0 0,0 1 1,0-1-1,-1-7 0,-11-18-6,12 29-17,0 0 0,-1 0 1,1 1-1,-1-1 1,0 0-1,0 1 0,1-1 1,-1 1-1,0-1 1,0 1-1,-1-1 0,1 1 1,0-1-1,0 1 1,-1 0-1,1 0 0,-1 0 1,1 0-1,-1 0 1,1 0-1,-1 0 0,1 0 1,-1 1-1,0-1 1,-2 0-1,2 1 2,0-1-188,0 1-1,0-1 1,0 1-1,0 0 1,-1 0 0,1 0-1,0 0 1,0 0-1,0 0 1,-1 1-1,1-1 1,0 1-1,0-1 1,0 1-1,0 0 1,0 0-1,0 0 1,0 0 0,-3 3-1,-4 1-1056,-25 12-1775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1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 2656,'-14'0'837,"11"0"187,6 0-730,3-1-62,-1 1-53,-1 0 1,1-1 0,-1 2-1,1-1 1,-1 0 0,1 1-1,5 1 1,-1 4-150,-8-5-12,0 0 0,1 0 1,0 0-1,-1 0 0,1-1 0,0 1 1,-1 0-1,1-1 0,0 1 0,0-1 1,-1 0-1,1 1 0,0-1 1,3 0-1,-1 0 10,0 0-1,1-1 1,-1 1 0,7-2-1,12-10 107,-9 9-88,-11 3-30,-1-1 1,1 1 0,-1-1 0,1 0 0,-1 0 0,0 0 0,1 0 0,-1 0 0,0 0 0,0-1 0,0 1 0,0-1 0,2-1-1,-2 1-3,0 0 0,0 1 0,0-1 0,0 1 0,1-1 0,-1 1 0,0 0 0,1 0 0,-1 0 0,0 0 0,1 1 1,-1-1-1,4 0 0,8-2 39,-1-3-28,8-3 445,-21 9-463,1 0 0,0-1-1,-1 1 1,1 0 0,0 0-1,0 0 1,-1 0 0,1 0 0,0 0-1,0 0 1,-1 0 0,1 0-1,0 1 1,0-1 0,-1 0-1,1 0 1,0 1 0,-1-1-1,1 0 1,0 1 0,-1-1-1,2 1 1,-2 0-10,1 0-1,-1 0 1,0-1-1,1 1 1,-1 0-1,0 0 1,0 0-1,1 0 1,-1 0-1,0-1 1,0 1-1,0 0 1,0 0 0,0 1-1,0-1 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1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1888,'0'0'613,"-3"0"-367,-8 0-81,8 0 304,6 0-117,-3 0-339,1 0 1,-1 1-1,1-1 0,-1 0 0,1-1 0,-1 1 1,1 0-1,-1 0 0,1 0 0,-1 0 0,1 0 1,-1 0-1,1-1 0,-1 1 0,1 0 1,-1 0-1,1-1 0,-1 1 0,1 0 0,-1-1 1,0 1-1,1 0 0,-1-1 0,0 1 0,1-1 1,-1 1-1,0-1 0,1 1 0,-1-1 0,0 1 1,0-1-1,0 1 0,1-1 0,-1 1 0,0-1 1,0 1-1,0-1 0,0 1 0,0-1 0,0 1 1,0-2-1,0-1 371,0 6-469,0 11 186,0-11-245,1 27 83,0-16 69,-1 0 0,0 0 0,-1 0 0,-3 17 0,2-22 38,-2 3 12,2 0 0,-1 0 0,2 1 0,-1 17 0,2 342 48,0-351-164,3 23-1,8 16 6,-6-8 90,10 61 54,36 123 37,-42-196-104,19 73 133,-18-86-122,5 20 5,-3 35-3,13 6 0,-18-57-14,-2-1 0,1 37 0,-1-13 9,6 17 43,-5 0-11,-2-41-19,6 108 118,-1-5-42,-3-79-82,-4-15-6,1-3 17,11 63 0,4 24 57,-1-13-11,2-28-60,-1-3 13,10 86-1,-22-77 0,22 162 11,-25-210-20,-2 58 0,1 26 166,9-28 19,-8-56-158,1 2 93,9 47 0,2 6 156,-10-54-65,6 16 22,-5 8-48,5 4-85,-5-1 15,5 3-26,-9 30 167,-2-68-168,4 49 1,7-25-32,-7-4 224,-4 76 0,-1-61 26,1 51 1228,0-123-1826,1 1 99,-1 1 0,0-1 1,0 1-1,0-1 0,-1 0 0,1 1 1,-1-1-1,-1-3 0,-9-14-2263,10 15 2076,0 1 0,1-1-1,-1 0 1,1-7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1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18 832,'0'-14'251,"0"14"-250,0-1 1,0 1 0,0 0 0,0 0 0,1 0-1,-1 0 1,0 0 0,0 0 0,0 0-1,0 0 1,0 0 0,0-1 0,0 1 0,0 0-1,0 0 1,0 0 0,-1 0 0,1 0-1,0 0 1,0 0 0,0 0 0,0 0 0,0 0-1,0-1 1,0 1 0,0 0 0,0 0-1,0 0 1,0 0 0,0 0 0,0 0 0,0 0-1,0 0 1,0 0 0,-1 0 0,1 0-1,0 0 1,0 0 0,0 0 0,0 0 0,0 0-1,0 0 1,0 0 0,0 0 0,0 0-1,0 0 1,-1 0 0,1 0 0,0 0 0,0 0-1,0 0 1,0 0 0,0 0 0,0 0-1,0 0 1,-1 0 0,-13 0 3027,17 0-2847,-1 0-214,1-1 118,0 1 0,0 0 0,0 0 0,-1 0 0,1 1-1,0-1 1,0 1 0,3 1 0,3 3 37,-7-4-104,-1 0 1,1 0 0,-1 0 0,1 0 0,-1-1-1,1 1 1,0 0 0,-1-1 0,1 1 0,0-1-1,0 0 1,0 1 0,1-1 0,14 0 95,-8-1-125,0 1 0,0 1 0,16 2-1,9 8-21,-15-7 100,-11-2-39,0 0 0,0 0 0,0 1 1,9 4-1,34 14 26,-36-15-42,1 0 1,24 15 0,114 58 76,-132-70-85,18 8 1,20 26-1,-28-25-49,47 18 0,-40-19 31,29 7 5,18 9 53,-7 6 147,-8-13-37,-37-13-82,74 25 99,174 42 239,-148-53-339,-89-20-41,51 15-1,-11 7 120,-40-17-89,-17-4-65,0 1-1,42 19 1,70 46-9,-95-49 52,-20-10-7,-1 0 0,0 2 0,-1 1 0,34 34 0,-28-24 6,61 46-1,18 11 48,-47-47-24,-5-5 60,-40-23-122,1-1 0,0-1 0,19 7 1,-6-3-67,27 16 3,-9-12 137,-32-12-40,-1 1-1,23 10 1,-13-2-24,49 23-34,-5-5 16,-43-18 40,38 14 0,-50-20-47,1 0 0,23 18-1,-25-16-14,-5-4-13,-2 0 8,1 0 1,1-1-1,-1 0 1,0-1-1,1 0 1,15 5-1,-10-3 120,0 1-1,23 14 1,-31-17-76,1 0 1,-1 0 0,1-1-1,0 1 1,-1-1-1,9 1 1,-9-2-28,0 1 1,0-1-1,0 1 1,-1 0-1,1 0 1,4 3-1,-3-1 29,0-1-1,-1 0 1,1-1-1,1 1 0,-1-1 1,8 2-1,-6-2 3,0 0 0,14 7 0,-16-6-9,0 0 1,0-1-1,0 0 1,0 0 0,0 0-1,0-1 1,0 0-1,12 0 1,-15-1 2,0 0 1,0 0-1,0 1 1,0-1-1,0 1 1,-1-1-1,1 1 1,0 0 0,0 0-1,0 0 1,3 2-1,-4-2 5,0 1 1,1-1-1,-1 0 0,1 0 0,-1-1 1,1 1-1,-1-1 0,1 1 0,-1-1 1,1 0-1,3 0 0,-4 0 5,0 1-1,0-1 1,-1 0-1,1 1 1,0-1 0,0 1-1,0-1 1,0 1-1,0 0 1,-1 0 0,1 0-1,1 1 1,-1-1-1,0 0 1,-1 0 0,1 0-1,0 0 1,0-1-1,-1 1 1,1 0-1,0-1 1,0 1 0,0-1-1,0 0 1,2 0-1,-1 0 5,33 2 367,-34-2-371,0 1 0,0-1 1,0 1-1,0-1 0,0 1 1,-1 0-1,1 0 0,0 0 1,0 0-1,0 0 0,-1 0 1,3 3-1,2-2 21,22 1 24,-28-3-61,1 0 0,-1 0 1,0 0-1,0 0 0,1 1 1,-1-1-1,0 0 0,0 0 1,1 1-1,-1-1 0,0 0 1,0 0-1,0 1 0,0-1 1,0 0-1,1 1 0,-1-1 1,0 0-1,0 0 0,0 1 1,0-1-1,0 0 0,0 1 0,0-1 1,0 0-1,0 1 0,0-1 1,0 0-1,0 1 0,0-1 1,0 0-1,-1 1 0,1 4-28,3-5-15,-2 0 42,-1 0-1,1 0 1,-1 0-1,1 0 1,-1 0-1,1 0 1,-1 1-1,1-1 1,-1 0-1,1 0 1,-1 0-1,1 0 1,-1 0-1,1 1 1,-1-1-1,1 0 0,-1 1 1,1-1-1,-1 0 1,0 1-1,1-1 1,-1 0-1,1 1 1,-1-1-1,0 1 1,0-1-1,1 1 1,-1-1-1,0 0 1,0 1-1,1-1 1,-1 1-1,0-1 1,0 1-1,0 0 1,0-1-1,0 1 1,0-1-1,0 1 0,0-1 1,0 2-1,0-2 6,0 0-1,0 0 1,0 0-1,0 0 1,0 0-1,0 0 1,0 0-1,0 0 1,0 1-1,0-1 0,0 0 1,0 0-1,0 0 1,0 0-1,0 0 1,0 0-1,0 0 1,0 0-1,0 0 1,0 1-1,0-1 1,0 0-1,0 0 0,0 0 1,0 0-1,0 0 1,0 0-1,1 0 1,-1 0-1,0 0 1,0 0-1,0 0 1,0 0-1,0 0 1,0 1-1,0-1 0,0 0 1,0 0-1,0 0 1,0 0-1,1 0 1,-1 0-1,0 0 1,0 0-1,0 0 1,0 0-1,0 0 1,0 0-1,0 0 0,0 0 1,0 0-1,1 0 1,-1 0-1,0 0 1,0 0-1,0 0 1,2-1 44,-1 1-30,0 0-1,-1 0 0,1 0 0,0-1 0,0 1 1,0 0-1,0 0 0,0 0 0,-1 1 0,1-1 0,0 0 1,1 1-1,-2 1 68,0 10-5,0-12-79,0 0-1,0 0 0,0 0 1,0 0-1,0 0 1,0 0-1,0 0 1,0 1-1,0-1 1,0 0-1,0 0 1,0 0-1,0 0 1,0 0-1,0 0 1,0 0-1,0 0 0,0 0 1,0 1-1,0-1 1,0 0-1,0 0 1,0 0-1,0 0 1,0 0-1,0 0 1,1 0-1,-1 0 1,0 0-1,0 0 1,0 0-1,0 0 0,0 0 1,0 1-1,0-1 1,0 0-1,0 0 1,0 0-1,0 0 1,1 0-1,-1 0 1,0 0-1,0 0 1,0 0-1,0 0 1,0 0-1,0 0 0,0 0 1,0 0-1,0 0 1,1 0-1,-1 0 1,0 0-1,0 0 1,0 0-1,0 0 1,29 0-140,-27 0 1435,-2-8-879,1 5-346,-1 1 0,0-1 0,0 1 0,0-1 0,-1 0 0,1 1 0,-1-1 0,0-3 0,-5-2-18,5 7-46,0-1-1,0 0 0,0 1 1,0-1-1,0 0 0,1 1 1,-1-1-1,1 0 0,-1 0 1,1 0-1,-1 1 0,1-1 1,0 0-1,0 0 0,0-3 1,0-41 94,0-5-26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1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86 2560,'-12'0'1021,"21"0"-719,-9 0-299,0 0 0,1 0 0,-1 0 1,0 0-1,0 0 0,0 0 0,0 0 1,0 0-1,0 0 0,0 0 1,0 0-1,0 0 0,1 0 0,-1 0 1,0 0-1,0 0 0,0 0 0,0 0 1,0 0-1,0 0 0,0 0 1,0 0-1,0 0 0,0 0 0,1 0 1,-1 0-1,0 1 0,0-1 1,0 0-1,0 0 0,0 0 0,0 0 1,0 0-1,0 0 0,0 0 0,0 0 1,0 0-1,0 0 0,0 0 1,0 1-1,0-1 0,0 0 0,0 0 1,0 0-1,0 0 0,0 0 0,0 0 1,0 0-1,0 0 0,0 0 1,0 0-1,0 1 0,0-1 0,0 0 1,0 0-1,0 0 0,1 2 21,0 0-1,0-1 1,0 1 0,0 0-1,0-1 1,0 1 0,0-1-1,0 0 1,1 1 0,-1-1-1,1 0 1,-1 0 0,1 1-1,-1-1 1,1 0-1,2 0 1,37 22 567,-38-22-506,14 7 100,0-1 0,0-1 0,27 6 0,-36-11-142,18 6 127,0-2-1,49 3 0,59-13 267,-67-5-284,112-31 0,-61 12 8,231-59-16,-331 83-6,-1 1 0,1 1-1,0 1 1,28-1-1,-32 3 82,-14 0-216,0 0-1,0 0 1,0 0 0,0 0-1,0 0 1,0 0-1,1 0 1,-1 0 0,0 0-1,0 0 1,0 0 0,0 0-1,0 0 1,0 0-1,0 0 1,0 0 0,0 0-1,1 0 1,-1 0-1,0 0 1,0 0 0,0 0-1,0 0 1,0 0 0,0 0-1,0 0 1,0 0-1,0 0 1,0 0 0,0 0-1,0 1 1,1-1 0,-1 0-1,0 0 1,0 0-1,0 0 1,0 0 0,0 0-1,0 0 1,0 0-1,0 0 1,0 0 0,0 1-1,0-1 1,0 0 0,0 0-1,0 0 1,0 0-1,0 0 1,0 0 0,0 0-1,0 0 1,0 0 0,0 1-1,0-1 1,0 0-1,0 11 201,-3-5-662,-11 8-2042,-3 3 656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1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19 1888,'-39'20'859,"32"-17"-746,0 1 1,0 0 0,1 0 0,0 1-1,-7 6 1,-11 7 290,22-17-365,0 0 0,0 1 1,0-1-1,0 0 0,0 1 0,0 0 0,0-1 1,1 1-1,-1 0 0,0 0 0,1 0 0,0 0 1,-1 0-1,1 1 0,0-1 0,0 0 0,-1 4 1,0 0 50,-1 0 1,0 0 0,-1-1-1,1 1 1,-1-1-1,-7 8 1,5-6-6,1 0 1,0 0-1,0 1 0,0-1 1,-4 12-1,5-6-20,0 0-1,1-1 0,-1 16 1,-1 3 24,-1-6-36,4-19-47,0 1-1,0 0 0,1 0 0,0 0 1,1 8-1,0-10 27,0 1-1,0-1 1,0 0-1,1 1 1,0-1-1,0 0 1,1 1-1,-1-1 1,1 0-1,4 7 1,-5-10-1,-1 0 0,1 0 1,0 0-1,0 0 0,1-1 0,-1 1 0,0 0 1,0-1-1,1 1 0,-1-1 0,1 1 1,-1-1-1,1 0 0,0 1 0,0-1 1,0 0-1,-1 0 0,1 0 0,0 0 1,4 0-1,-4 0-11,-1-1 1,1 1-1,0-1 1,-1 0 0,1 0-1,0 0 1,-1 0-1,1 0 1,0 0-1,0 0 1,-1 0 0,1-1-1,2 0 1,38-10 251,-31 9-211,0-1 1,0-1 0,16-7 0,1 0 27,21-1 23,-45 10-99,0 0 1,0-1 0,0 1 0,8-7-1,-3 2 9,2-1 5,-9 6-12,1 1-1,-1-1 0,0 1 1,0-1-1,0 0 0,-1 0 1,1 0-1,0 0 0,-1 0 1,1 0-1,-1 0 0,2-5 1,9-7 59,-12 14-73,0 0 0,0 0-1,0-1 1,0 1 0,1 0-1,-1 0 1,0 0 0,0 0-1,0 0 1,0 0 0,0 0-1,0 0 1,0 0 0,0 0-1,0-1 1,1 1 0,-1 0-1,0 0 1,0 0 0,0 0-1,0 0 1,0 0-1,0 0 1,0-1 0,0 1-1,0 0 1,0 0 0,0 0-1,0 0 1,0 0 0,0-1-1,0 1 1,0 0 0,0 0-1,0 0 1,0 0 0,0 0-1,0 0 1,0-1 0,0 1-1,0 0 1,-1 0 0,1 0-1,0 0 1,0 0 0,0 0-1,0 0 1,0 0 0,0-1-1,0 1 1,0 0-1,0 0 1,-1 0 0,1 0-1,0 0 1,0 0 0,-3-3-4,-23-25-80,23 19-335,-1 1-1,1-1 0,-3-12 1,5 17 263,1 0-7,-1 0 0,1 1 0,0-1 0,0 0 0,0 1 0,0-1 0,1 0 0,0 1 0,-1-1 0,1 0 0,0 1 0,2-4 1,3-11-411,-1-16-964,0 17 972,-2 10 433,-1-1 0,-1 1 0,1 0 0,-1 0 0,0-8 1,-1-1 34,0 9 113,1 0 0,-2 0 0,1 0-1,-1 0 1,-1-7 0,0 10 88,1 0 0,-1 0 0,1 0 1,-5-6-1,5 9-50,1 1 1,-1-1 0,0 0 0,1 0-1,-1 0 1,0 1 0,0-1-1,1 0 1,-1 1 0,0-1 0,0 1-1,0-1 1,0 1 0,0-1 0,0 1-1,0 0 1,0-1 0,0 1-1,0 0 1,-1 0 0,-11 0 793,11-1-733,-1 1 1,0 0-1,0 0 1,1 0-1,-1 0 1,0 0-1,0 0 1,1 1 0,-1 0-1,0-1 1,1 1-1,-1 0 1,1 0-1,-1 1 1,1-1-1,-1 0 1,1 1-1,0-1 1,-1 1-1,-1 2 1,-2 2-55,-1 1 0,1 0 0,0 1 0,1-1 0,-1 1-1,2 0 1,-1 1 0,1-1 0,0 1 0,1-1 0,0 1 0,-3 16 0,0 18-10,-8 34 115,-37 113 270,37-128-186,12-44-190,1-11-35,0 0 0,0 1 0,-3 6 0,-19 40 113,17-14-64,4-20 4,-9 20 311,6-20-207,4-15-100,0 0 0,0 0 0,0 0 0,-1 0 0,0 0 1,0 0-1,-3 5 0,-12 10 237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1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1408,'0'-14'448,"2"8"-267,2 2-156,-1 1 57,-1 0 1,1 1 0,-1-1-1,1 1 1,0 0-1,0 0 1,0 0 0,5-3-1,24-1 334,-23 4-307,3-1-4,0 0 0,0 1 1,1 0-1,17 0 0,-10 2 18,22 3-1,15 8 1,-28-8-125,-19-2-4,0 0-1,0 0 1,0 1 0,-1 0-1,1 0 1,-1 1-1,11 5 1,5 5 61,49 22 92,-67-32-138,1 1 1,-1 0-1,-1 0 0,1 0 0,0 0 0,-1 1 1,0 0-1,0 1 0,7 8 0,2 2 198,-13-15-155,-1 1-1,1 0 1,0 0 0,-1 0 0,0 0-1,0 1 1,1-1 0,-1 0 0,-1 1-1,1-1 1,0 0 0,0 1 0,0 3 0,-1-4-49,0-1 1,0 0-1,0 0 1,0 1-1,0-1 1,-1 0 0,1 1-1,0-1 1,0 0-1,-1 0 1,1 0-1,-1 1 1,1-1 0,-1 0-1,0 0 1,1 0-1,-1 0 1,0 0 0,0 0-1,0 0 1,0 0-1,0 0 1,0 0-1,0-1 1,0 1 0,-2 1-1,2-2-24,-1 1 0,1-1-1,-1 1 1,1-1 0,-1 0-1,0 1 1,1-1 0,-1 0-1,-1 0 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2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1824,'-14'0'587,"11"0"-353,0 0-90,1 0-68,-1 0 1,0 0-1,1 0 0,-1 0 0,0 0 1,1 1-1,-1-1 0,0 1 0,1 0 0,-4 1 1,4 0-52,0 0 1,0 0-1,1-1 0,-1 1 1,1 1-1,-1-1 1,1 0-1,0 0 1,0 0-1,0 1 1,0-1-1,0 0 0,0 3 1,-1 3-4,-1-2-2,1 1 1,0 1-1,0-1 1,1 0-1,0 0 1,0 12-1,1 2 4,-1-4 70,1-1-1,4 26 0,7-5 78,-9-30-124,0 0-1,0 0 1,0 0 0,7 12-1,-6-14-12,0-1-1,1 0 0,-1 0 1,1 0-1,0 0 0,0-1 1,1 0-1,5 4 0,-4-4 21,0 0 0,0 0 0,0-1-1,0 0 1,0 0 0,1-1 0,-1 0 0,1 0-1,-1 0 1,1-1 0,-1 0 0,1 0 0,-1 0-1,1-1 1,-1 0 0,0-1 0,1 1-1,-1-1 1,0 0 0,0-1 0,0 0 0,7-4-1,-5 1 6,1-2 0,12-13-1,-17 17-51,-1 0-1,0-1 1,0 1-1,0-1 1,-1 1-1,1-1 1,-1 0 0,2-6-1,-2 3 6,-1 0 0,0 0 0,-1 0 0,1 0 0,-2-10 0,0-12 49,1 25-55,0 0-1,-1 0 0,0 0 1,0 0-1,0 0 0,0 0 1,-1 0-1,1 1 0,-1-1 1,0 0-1,-1 1 0,1 0 1,-1-1-1,0 1 0,0 0 1,0 1-1,-1-1 0,1 0 1,-1 1-1,0 0 0,-6-4 1,-9-5-120,-1 1 0,-38-15 0,55 25 101,0 1-1,0-1 0,0 1 1,0-1-1,0 1 0,-4 0 0,-56 0-55,62 0 50,0 0 1,-1 0-1,1 0 0,0 0 1,-1 1-1,1-1 0,0 0 1,-1 0-1,1 1 0,0-1 1,-1 1-1,1-1 0,0 1 1,0 0-1,0-1 0,0 1 1,0 0-1,0 0 0,0 0 1,0-1-1,0 1 0,0 0 1,0 1-1,0-1 0,0 0 1,1 0-1,-1 0 0,1 0 1,-1 1-1,1-1 0,-1 0 1,1 0-1,0 1 0,-1-1 1,1 0-1,0 1 1,0-1-1,0 0 0,0 2 0,0-1 13,0-1-1,0 0 1,1 1-1,-1-1 1,0 0-1,1 1 1,-1-1-1,1 0 0,-1 0 1,1 1-1,0-1 1,-1 0-1,1 0 1,0 0-1,0 0 0,0 0 1,0 0-1,0 0 1,0 0-1,0-1 1,0 1-1,0 0 0,0 0 1,2 0-1,9 8 97,11 20 112,-17-24-140,0-1-1,0 0 0,0 0 1,1 0-1,11 4 0,-2 0 41,-8-5-22,-1 0 0,1 0 0,0-1 0,0 0 0,14 1 0,0 1 64,-14-3-46,1 1 0,-1 0 0,0 1 0,13 6 0,-1 2-1106,-16-10 850,1 0-1,-1-1 0,1 1 0,8-1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2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1824,'15'-14'587,"-12"9"-353,-3-7 17,-1 12-238,1 0-1,0 0 1,0 0 0,0 0 0,0 0-1,0 0 1,0-1 0,0 1-1,0 0 1,0 0 0,0 0 0,0 0-1,0 0 1,0 0 0,0 0 0,0 0-1,0 0 1,0-1 0,0 1-1,0 0 1,0 0 0,1 0 0,-1 0-1,0 0 1,0 0 0,0 0-1,0 0 1,0 0 0,0 0 0,0 0-1,0-1 1,0 1 0,0 0 0,0 0-1,0 0 1,0 0 0,0 0-1,1 0 1,-1 0 0,0 0 0,0 0-1,0 0 1,0 0 0,0 0 0,0 0-1,0 0 1,0 0 0,0 0-1,1 0 1,-1 0 0,0 0 0,0 0-1,0 0 1,0 0 0,0 0-1,0 0 1,1 0 21,-1 0 1,1 0-1,-1 0 0,1 0 0,0 0 0,-1 0 0,1 0 0,-1 0 1,1 0-1,-1 0 0,1 0 0,-1 0 0,1-1 0,-1 1 1,1 0-1,-1 0 0,1-1 0,-1 1 0,0 0 0,1-1 1,-1 1-1,1-1 0,-1 1 0,0 0 0,1-1 0,-1 1 0,0-1 1,0 1-1,1-1 0,-1 1 0,0-1 0,0 1 0,0-1 1,0 1-1,1-1 0,-1 1 0,0-1 0,0 1 0,0-1 1,0 1-1,0-2 0,0-1 1694,-3 3-1520,2 0-195,1 0 0,-1 0 1,1 0-1,-1 0 0,1 0 1,0 0-1,-1 0 0,1 0 0,-1 0 1,1 1-1,-1-1 0,1 0 1,-1 0-1,1 0 0,0 0 1,-1 1-1,1-1 0,-1 0 0,1 0 1,0 1-1,-1-1 0,1 0 1,0 1-1,-1-1 0,1 0 1,0 1-1,0-1 0,-1 1 0,1-1 1,0 1-1,-5 6 119,-2-2-60,1-1-25,4 10 4,2 3 4,0 0-1,1-1 0,1 1 0,0-1 0,2 1 0,5 17 0,56 131 277,-36-97-56,-4-11-113,-22-50-124,0 1 1,0-1-1,-1 1 1,0 0-1,-1 0 1,2 13-1,-3 49 678,0-43-378,0-26-331,0-1 1,0 0 0,0 1 0,0-1 0,0 0-1,0 1 1,0-1 0,0 0 0,0 1 0,0-1-1,0 0 1,0 1 0,0-1 0,0 0 0,-1 1-1,1-1 1,0 0 0,0 1 0,0-1 0,0 0-1,-1 1 1,1-1 0,0 0 0,0 0 0,-1 1-1,-10 10 185,8-8-42,0-6-385,-8-8-922,10 11 1106,1-1 1,0 1 0,0 0 0,-1 0-1,1-1 1,0 1 0,0 0 0,0-1-1,-1 1 1,1 0 0,0 0 0,0-1-1,0 1 1,0 0 0,0-1 0,0 1-1,0 0 1,0-1 0,-1 1 0,1-1-1,0 1 1,1 0 0,-1-1 0,0 1-1,0-1 1,0-21-2622,0 16 843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2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185 104 2816,'-14'-15'917,"9"12"-565,4 4-318,0-1 0,1 0 0,-1 0-1,1 0 1,-1 0 0,1 0 0,-1-1 0,1 1 0,-1 0-1,1 0 1,-1 0 0,0 0 0,1 0 0,-1-1-1,1 1 1,-1 0 0,1-1 0,0 1 0,-1 0-1,1-1 1,-1 1 0,1 0 0,0-1 0,-1 1 0,1-1-1,0 1 1,-1-1 0,1 1 0,0-1 0,0 1-1,-1-1 1,1 1 0,0-1 0,0 1 0,0-1 0,0 1-1,0-1 1,0 1 0,0-1 0,0 0 0,0 1-1,0-1 1,0 1 0,0-1 0,0 1 0,0-2-1,-2 2 170,1 1-195,0-1-1,0 0 1,0 0-1,0 1 0,0-1 1,0 0-1,1 1 1,-1-1-1,0 1 1,0-1-1,1 1 1,-1-1-1,0 1 1,1-1-1,-1 1 0,0 0 1,1-1-1,-1 1 1,0 1-1,-11 19 250,11-18-204,-19 48 400,16-42-351,0 1 1,1 0-1,-4 20 0,5-20 88,-1 1 0,0-1-1,-8 19 1,-17 5 450,11 0 0,14-27-535,2-6-100,1-1 0,0 1 0,0-1 0,0 1 0,0-1 0,0 1 0,-1-1 0,1 1-1,0-1 1,-1 0 0,1 1 0,0-1 0,0 1 0,-1-1 0,1 0 0,-1 1 0,1-1 0,0 0 0,-1 1 0,1-1 0,-1 0 0,1 0 0,-1 1-1,1-1 1,-1 0 0,1 0 0,-1 0 0,1 0 0,-1 0 0,1 0 0,-1 0 0,1 0 0,-1 0 0,1 0 0,-1 0 0,18 0-199,-5-1 105,-1 1 0,1 1 0,18 2 0,-12 2 81,-11-3 17,0 0 1,0 0-1,0-1 1,0 0-1,11 0 0,21 0 29,-13 0 8,0-1 0,34-5 0,-33 0-5,-17 2-17,1 1 1,-1 0-1,17 0 1,44 2 466,-70 0-473,-1 0 0,1 0 0,0 0 1,0 0-1,-1 0 0,1-1 0,0 1 1,-1 0-1,1 0 0,0-1 0,-1 1 1,1 0-1,-1-1 0,1 1 0,0-1 1,-1 1-1,1-1 0,-1 1 0,1-1 1,-1 1-1,0-1 0,1 0 0,0 0 4,-1 0 0,0 1 0,1-1 0,-1 1 0,1-1 0,-1 1 0,1-1-1,-1 1 1,1-1 0,0 1 0,-1 0 0,1-1 0,-1 1 0,1 0-1,0-1 1,-1 1 0,1 0 0,0 0 0,-1 0 0,1-1 0,0 1-1,0 0 1,2 0 554,-4 0-520,0-1-1,0 0 1,0 0-1,0 1 1,0-1-1,0 0 1,0 0-1,0 0 1,0 0-1,-1-2 1,0 0 48,-1-3 269,3 4-349,0 1-1,-1-1 0,1 0 1,-1 0-1,1 0 1,-1 1-1,0-1 0,0 0 1,1 1-1,-4-4 0,-1-4-18,-7-11 60,0 0 0,-26-29 1,15 19-38,11 14-15,-1-2 44,-1 1 1,-21-20 0,20 24-148,0 0-1,-18-10 0,17 10-207,10 6 68,-2-2 81,8 9 148,0-1 0,0 1 0,0 0-1,0 0 1,0-1 0,0 1 0,0 0-1,0 0 1,0 0 0,0-1 0,1 1 0,-1 0-1,0 0 1,0 0 0,0-1 0,0 1-1,0 0 1,0 0 0,1 0 0,-1 0-1,0 0 1,0-1 0,0 1 0,1 0 0,-1 0-1,0 0 1,0 0 0,0 0 0,1 0-1,-1 0 1,0 0 0,0 0 0,0 0-1,1-1 1,-1 1 0,0 0 0,0 0 0,0 0-1,1 1 1,-1-1 0,0 0 0,0 0-1,1 0 1,-1 0 0,0 0 0,0 0 0,1 0-1,4 3 136,-2 1-183,-3-3-73,1 0-1,0 0 0,0 0 1,0 0-1,0 0 0,0 0 1,0 0-1,0-1 0,0 1 1,0 0-1,0-1 1,0 1-1,0 0 0,1-1 1,0 1-1,21 11-1760,-14-7-1796,5 9 1156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2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 2656,'0'0'837,"2"0"-501,-1 0-317,0 0 1,0 0-1,-1 0 0,1 0 0,0 0 0,0 0 1,-1 0-1,1 0 0,0 0 0,-1-1 0,1 1 1,0 0-1,-1-1 0,2 1 0,1-9 643,-6 18-236,2-9-408,0 0 0,1 1 0,-1-1-1,0 0 1,1 1 0,-1-1 0,0 0-1,1 0 1,-1 0 0,0 0 0,0 0 0,1 0-1,-1 0 1,-1 0 0,2 0-16,0 0 1,0 0 0,0 0-1,0 0 1,0 0 0,0 0-1,0 0 1,0 0-1,0 0 1,-1 0 0,1 0-1,0 0 1,0 0 0,0 0-1,0 0 1,0 0-1,0 0 1,0 0 0,0 0-1,0 0 1,-1 0-1,1 0 1,0 0 0,0 0-1,0 1 1,0-1 0,0 0-1,0 0 1,0 0-1,0 0 1,0 0 0,0 0-1,0 0 1,0 0 0,0 0-1,0 0 1,-1 0-1,1 0 1,0 1 0,0-1-1,0 0 1,0 0-1,0 0 1,0 0 0,0 0-1,0 0 1,0 0 0,0 0-1,0 0 1,0 1-1,0-1 1,0 0 0,0 0-1,0 0 1,0 0 0,1 0-1,-2 2 15,1-1-1,0 1 1,0 0 0,-1-1-1,1 1 1,-1-1 0,0 1-1,1-1 1,-1 1 0,0-1-1,0 0 1,0 1 0,0-1-1,0 0 1,0 0 0,0 1-1,-2 0 1,1 0 11,0 0 1,0 0-1,1 0 0,-1 0 1,0 0-1,1 1 0,0-1 1,-3 5-1,-1 25 132,-7 5 64,7 11-64,-1-22-42,3-15-52,1-1 1,1 0-1,-2 21 1,2-3 77,0-14-104,1 0 1,0 1-1,1-1 1,3 17-1,1-13-48,-2-10 56,-1-1-1,-1 0 1,1 1-1,-1 10 1,-1-16-36,0-1-1,0 1 1,1 0 0,-1 0-1,0 0 1,1-1 0,-1 1 0,1 0-1,-1 0 1,1-1 0,0 1 0,0 0-1,1 1 1,5 11 37,-6-8 60,0 1-1,-1 0 1,1 0-1,-2 8 1,1-6 164,1-9-266,-1 1-1,0-1 0,0 1 1,0-1-1,0 1 1,0-1-1,-1 1 1,1-1-1,0 1 1,0 0-1,0-1 1,0 1-1,-1-1 1,1 0-1,0 1 1,0-1-1,-1 1 1,1-1-1,0 1 1,-1-1-1,1 1 1,0-1-1,-1 0 1,1 1-1,-1-1 0,1 0 1,-1 0-1,1 1 1,-1-1-1,1 0 1,-1 0-1,1 1 1,-1-1-1,1 0 1,-1 0-1,1 0 1,-1 0-1,1 0 1,-1 0-1,1 0 1,-2 0-1,-3 3 74,-7 8 0,9-8-123,1-3-309,-16 0-2149,4 0 1184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0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69 1984,'0'0'640,"3"0"-389,-2 0-239,-1 0 0,1 0 0,0 0 0,0 0 0,-1 0 0,1-1 0,0 1 0,-1 0 0,1 0 0,0 0 1,0-1-1,-1 1 0,1 0 0,0-1 0,3-7 274,-5 19 1119,1-14-1059,0-48 1222,0 50-1568,0 0-1,0 0 1,0 1 0,0-1-1,0 0 1,0 0 0,0 1-1,-1-1 1,1 0 0,0 1-1,0-1 1,-1 0 0,1 1-1,-1-2 1,0 2 1,1-1 1,-1 1-1,0 0 1,0-1-1,0 1 1,0 0-1,0 0 1,0-1 0,0 1-1,1 0 1,-1 0-1,0 0 1,-2 0-1,-105 0 687,104 0-676,3 0-7,0 0-1,0 0 1,0 0 0,0 0-1,0 0 1,0 0-1,0 0 1,0 1 0,0-1-1,0 0 1,0 0 0,0 1-1,0-1 1,0 1-1,0-1 1,0 1 0,0-1-1,0 1 1,1 0 0,-1-1-1,0 1 1,0 0-1,1 0 1,-1-1 0,0 1-1,1 0 1,-1 0 0,1 0-1,-1 0 1,1 0-1,-1 2 1,-1-1 7,0 0 1,1 0-1,-1-1 1,0 1-1,0 0 0,0-1 1,-1 1-1,1-1 0,0 1 1,0-1-1,-4 1 1,-12 9 163,13-8-64,4-3-108,0 0 0,0 0 0,1 0 0,-1 0 0,0 0 0,1 0-1,-1 1 1,0-1 0,1 0 0,-1 1 0,0-1 0,1 0 0,-1 1 0,1-1-1,-1 1 1,1-1 0,-1 1 0,1-1 0,-1 1 0,1-1 0,-1 1-1,0 0 1,1 0 2,0-1 0,-1 1-1,1 0 1,-1-1 0,1 1-1,-1-1 1,1 1-1,-1-1 1,1 0 0,-1 1-1,1-1 1,-1 1 0,0-1-1,1 0 1,-1 1 0,0-1-1,1 0 1,-1 0 0,0 0-1,1 0 1,-1 1-1,-1-1 1,-3 2 74,-7 10 5,6-9 11,6-3-85,-1 0 0,0 0 0,1 0 0,-1 0-1,0 0 1,1 1 0,-1-1 0,0 0-1,1 0 1,-1 1 0,0-1 0,1 0 0,-1 1-1,1-1 1,-1 1 0,0-1 0,1 1 0,-1-1-1,1 1 1,0-1 0,-1 1 0,0 0-1,1 0 4,0-1-1,-1 1 0,1 0 0,-1-1 0,1 1 0,-1-1 0,1 1 0,-1-1 0,1 1 0,-1-1 1,0 0-1,1 1 0,-1-1 0,1 0 0,-1 1 0,0-1 0,0 0 0,1 0 0,-1 0 0,0 1 1,1-1-1,-2 0 0,-4 3 88,2 1-122,2-2 35,-1 0-1,1 0 0,0 0 0,0 0 0,0 1 0,0-1 0,0 1 0,0 0 0,1-1 1,-1 1-1,1 0 0,0 0 0,0 0 0,-1 3 0,-1 0 142,2-5-136,0 1-1,-1-1 1,1 1 0,0-1 0,0 1 0,0-1 0,0 1-1,0 0 1,0 0 0,0 0 0,1 0 0,-1-1 0,1 1 0,-1 3-1,-2 1 73,2-5-82,0 0-1,0 1 1,-1-1 0,1 1-1,0-1 1,1 1 0,-1-1-1,0 1 1,0-1 0,0 4-1,-2 27 484,3-30-469,1 0 1,-1-1-1,0 1 1,1 0-1,0 0 1,-1-1-1,1 1 1,0 0-1,0-1 0,2 4 1,2 4 59,0 3 95,-4-11-164,-1 0-1,0 1 1,1-1 0,-1 0 0,1 0 0,0 0 0,-1 0-1,1 0 1,0 1 0,-1-1 0,1-1 0,0 1 0,0 0-1,0 0 1,0 0 0,0 0 0,2 0 0,31 17 327,-31-17-290,0-1 1,0 1-1,0 0 0,1-1 1,-1 1-1,0-1 0,0 0 1,0 0-1,6-1 0,8 0 252,-13 1-253,1 0 0,-1 0 0,0 0 0,8-2 1,10-10 194,7 6-80,-7-5 1,-13 9-109,0 1 1,0 0 0,0 1 0,17 1-1,-5-1-447,-4 0 92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2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2080,'0'0'928,"-17"0"-800,17 17 928,17 0-512,-17 0-320,34-34 96,-34 34-192,18-34 0,-1 17-64,0-17-2592,17 17 1376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35 102 896,'-29'-28'304,"29"28"-299,-1-1 0,1 1 0,0 0-1,-1 0 1,1-1 0,0 1 0,-1 0 0,1-1 0,0 1 0,-1 0 0,1-1-1,0 1 1,0 0 0,-1-1 0,1 1 0,0-1 0,0 1 0,0 0-1,0-1 1,0 1 0,0-1 0,-1 0 0,1 0-3,0 0 0,0 0 0,0 0 0,1 0 0,-1 0 1,0 0-1,0 0 0,0 0 0,1-1 0,-1 1 0,1 0 0,-1 1 0,1-1 0,-1 0 1,1 0-1,0 0 0,0-1 0,17-8-52,-8 5 35,-2 0 11,-4 3 4,-1 0 0,1 1-1,-1-1 1,1 1 0,0-1 0,5 0 0,5-2 11,-9 2 4,1 0 0,0 1 0,0-1 0,0 1 0,0 1 0,0-1 0,0 1 0,0 0 0,0 0 0,7 2 0,22 3 332,1 3-1,-1 1 1,0 1 0,57 26-1,-2 12-58,129 52 571,-139-72-718,70 32-37,-59-12-162,-52-30 35,-24-12 43,1 1-1,-2 1 0,1 1 1,23 17-1,-25-14 32,0 0 0,-1 1-1,0 1 1,-1 0 0,10 17-1,-1 6 73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2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2656,'15'0'837,"-15"0"-822,1 0-1,-1 1 1,0-1 0,1 0-1,-1 0 1,1 0-1,-1 0 1,0 0 0,1 1-1,-1-1 1,1 0 0,-1 0-1,0 1 1,1-1-1,-1 0 1,0 0 0,1 1-1,-1-1 1,0 0-1,0 1 1,1-1 0,-1 1-1,17 13 200,26 17-1,-36-26-162,-1 0 0,0 1 0,9 8 0,5 5 49,-12-13-48,1-1 0,14 7 0,8 5 75,-5-2 180,-1 1 1,37 32-1,-33-24 272,-27-23-539,-1 0-1,1 0 0,0 0 1,-1 0-1,1 1 1,-1-1-1,1 0 0,-1 1 1,1 0-1,-1-1 1,0 1-1,0 0 0,0-1 1,0 1-1,0 0 1,0 0-1,-1 0 0,1 0 1,-1 0-1,1 0 0,-1 0 1,1 0-1,-1 0 1,0 0-1,0 0 0,-1 2 1,1 0 11,0-1 0,0 1 0,-1-1 0,1 1 0,-1 0 0,0-1 0,0 0 0,-1 1-1,1-1 1,-1 0 0,0 0 0,1 0 0,-1 0 0,-3 4 0,-7 10 113,-11 29 108,7-21 35,-29 31 0,24-29-100,21-27-205,-8 10 83,1-1 0,-2 1 0,1-2 0,-1 1 0,-15 10 0,20-17-257,0 1 0,0 0 0,1 0 1,0 0-1,-1 0 0,1 1 0,0 0 0,-3 5 0,5-7 69,1-1-1,-1 0 1,1 1 0,-1 0-1,1-1 1,0 1-1,0-1 1,0 1-1,0 1 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2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85 576,'-29'-14'171,"29"14"-169,0 0 0,0 0 1,-1 0-1,1 0 0,0 0 0,0 0 1,-1 0-1,1 0 0,0 0 1,0 0-1,-1 0 0,1-1 0,0 1 1,0 0-1,0 0 0,-1 0 1,1 0-1,0 0 0,0-1 0,0 1 1,0 0-1,0 0 0,-1 0 0,1-1 1,0 1-1,0 0 0,0 0 1,0-1-1,0 1 0,0 0 0,0 0 1,0 0-1,0-1 0,0 1 1,0-49 1394,0 49-1352,0-1 0,0 1 1,0-1-1,0 1 0,0-1 0,0 0 0,0 1 1,0-1-1,0 1 0,0-1 0,0 1 1,0-1-1,0 1 0,0-1 0,0 0 0,-1 1 1,1-1-1,0 1 0,0-1 0,-1 1 0,1-1 1,0 1-1,-1 0 0,1-1 0,0 1 1,-1-1-1,1 1 0,-1 0 0,1-1 0,-1 1 1,1 0-1,-1-1 0,1 1 0,-1 0 0,1 0 1,-1 0-1,1-1 0,-1 1 0,1 0 1,-1 0-1,0 0 0,1 0 0,-1 0 0,1 0 1,-2 0-1,0 0 403,2 74-59,0-13-136,-3 114 305,-2-130-458,-4 95 136,6-58-130,-9-11 70,7-3-5,0-32 15,0-8 289,0 45 0,4-63-647,8-23-1608,22-19 399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2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33 3488,'-28'-29'1115,"23"25"-828,4 8-132,1 10-21,1 2-145,-1 0 0,-4 24 1,2-26-12,-1-4 1,2 1 0,-1 13-1,6 12-9,0-12 52,0 131 305,-2-29-125,9-18-9,-5 6 224,0-50-233,-2-21-44,-1 0-1,-5 77 0,-9-60 91,5-1-186,-5-19-427,10-34 308,0 0 0,0 0 0,1 10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2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15 699 3648,'-15'-15'1643,"17"17"-1621,-1-1 1,0 0 0,0 0 0,1 0 0,-1 0 0,0-1 0,1 1 0,-1 0 0,1 0 0,-1-1 0,1 1 0,-1-1 0,1 0 0,0 1 0,-1-1 0,1 0 0,0 0 0,-1 0 0,3 0 0,1 0 48,0 0 0,-1 1 0,1-1 0,-1 1 0,10 3 0,-4-1 11,1 0-1,0-1 1,0 0 0,0 0 0,17 0-1,11-2 53,-3 1-16,1-2 1,0-1 0,70-13-1,-55 2 72,-17 6-73,0-2-1,0-2 1,46-20-1,-32 2 60,-41 24-145,-3 3-5,0-1 0,-1 0-1,8-7 1,11-18 134,-10 18-105,-12 9-53,1-1-1,-1 1 0,1 0 1,0 0-1,-1-1 1,0 1-1,1-1 1,-1 1-1,0-1 1,0 0-1,0 0 0,0 1 1,0-1-1,0 0 1,-1 0-1,2-3 1,0-2-11,4-14-9,-10 7 13,0 5 5,2-2 29,0-1 0,1 0 0,1 0-1,1-16 1,0 7 61,-1 18-15,-3 3-32,1 1-63,0 0 1,0 0 0,0 0-1,1 0 1,-1 0 0,0 1 0,1-1-1,-1 1 1,1-1 0,-1 1-1,1-1 1,0 1 0,-1 0-1,1 0 1,-1 2 0,-1 2-37,-1 0 0,1 0 0,1 0 0,-1 0-1,-1 10 1,1 1-54,2 1 0,1 31 0,1-14 19,-1-27 99,0-1-1,0 1 0,1-1 1,0 1-1,1-1 1,-1 0-1,2 1 1,-1-1-1,5 8 1,-1 0 67,-4-11-53,-1 0-1,1 0 0,-1-1 0,1 1 1,0 0-1,1-1 0,-1 0 0,1 1 1,-1-1-1,1 0 0,0 0 0,4 3 1,-3-5 20,0 1 1,0-1-1,0 0 1,0-1-1,6 1 1,6 2 75,10 2 33,-18-3-94,1 0 1,-1-1 0,0 0 0,1 0 0,-1-1 0,1 0 0,8-1-1,3-4 97,37-13-1,-31 10-60,-15 3-68,1 0 0,-1 0 0,0-1 0,-1 0 0,20-16 0,1 0-15,-8-10-74,-13 20 46,5-10 20,-6 0 60,-8 18-49,0-1 0,1 1-1,0 0 1,0 0 0,4-7 0,-4 8-33,0 1 1,0-1-1,0-1 0,-1 1 1,1 0-1,-1 0 0,0 0 1,0-1-1,0 1 0,0-1 0,-1 1 1,1-7-1,-1 9-5,0 1-1,0-1 1,0 1 0,0-1-1,0 1 1,0-1-1,0 0 1,0 1 0,0-1-1,0 1 1,0-1 0,0 1-1,0-1 1,1 1 0,-1-1-1,0 1 1,0-1 0,1 1-1,-1-1 1,0 1-1,1-1 1,-1 1 0,0-1-1,1 1 1,-1 0 0,1-1-1,-1 1 1,1-1 0,-1 1-1,1 0 1,-1 0-1,2-1 1,-2 1 15,1 1 0,-1-1-1,1 0 1,-1 0 0,1 1 0,-1-1 0,1 0 0,-1 1-1,0-1 1,1 0 0,-1 1 0,1-1 0,-1 1-1,0-1 1,1 1 0,-1-1 0,0 1 0,0-1-1,1 1 1,-1-1 0,0 1 0,0-1 0,0 1-1,0-1 1,0 1 0,1 0 0,-1-1 0,0 1 0,0-1-1,-1 1 1,1-1 0,0 2 0,0 0 9,0-1 0,0 1 1,1 0-1,-1 0 0,1-1 0,-1 1 1,1-1-1,-1 1 0,1 0 0,0-1 1,0 1-1,0 1 0,6 11 48,-6-10-29,0 1 0,0 0 0,-1-1 0,0 9 0,0-8 25,0-1 0,0 1 0,1 0-1,1 7 1,14 19 190,-14-28-81,0 0 0,-1 0 0,1 0 1,0 0-1,-1 0 0,0 1 0,0-1 0,0 1 1,1 5-1,-2-89 525,0-25-976,1 98 257,-1-1-1,1 1 1,0 0-1,1 0 1,-1 0 0,2 0-1,-1 0 1,1 0-1,0 0 1,0 1-1,1-1 1,0 1-1,0 0 1,0 0-1,1 1 1,0-1 0,0 1-1,0 0 1,1 0-1,-1 1 1,1 0-1,0 0 1,1 0-1,-1 1 1,7-4-1,127-41-272,-78 28 588,-45 15-115,34-4 0,-19 3 38,4-5 17,-15 7-67,-18 4-128,1-1 0,-1 1 0,0-1 0,1 0 0,-1 0 0,0 0 0,0-1 0,0 1 0,0-1 1,0 1-1,4-4 0,1-5-12,-8 9-61,0 1 1,0-1 0,1 1-1,-1-1 1,0 1 0,1-1-1,-1 1 1,0 0 0,1-1-1,-1 1 1,1 0 0,-1-1 0,1 1-1,-1 0 1,0 0 0,1-1-1,-1 1 1,1 0 0,-1 0-1,1 0 1,-1 0 0,1 0-1,-1-1 1,1 1 0,-1 0-1,1 0 1,0 0 0,-1 0-1,1 1 1,-1-1 0,1 0-1,0 0 1,-4-3-1146,1 0 746,1 2 328,0 0 0,0 0 0,0 0-1,1 0 1,-1 0 0,0 0-1,0 0 1,0 0 0,0 0-1,-1 1 1,1-1 0,0 0-1,0 1 1,0-1 0,-2 0 0,-23-10-402,23 10 520,0 0 1,-1 0 0,1-1 0,0 1-1,0-1 1,0 0 0,0 0 0,0 0 0,0 0-1,0 0 1,1 0 0,-5-5 0,3 2 71,0 1 1,-1-1 0,0 1-1,-7-5 1,-65-39 1807,72 45-1622,4 6-36,1 14 316,-1-4-380,1 1 0,1-1 0,2 15 0,8 20 266,-5 6-85,5 11 112,-7-29-268,-1-11 33,10 48 1,2-19-1,-10-6 122,7-14-458,-10-26-303,3 2-745,10-8 10,-15-2 1166,4 0-413,1 0 1,-1 0-1,0 0 0,8-3 0,-10 3 277,0-1-1,0 0 1,0-1-1,-1 1 1,1 0-1,0 0 0,0-1 1,-1 1-1,3-3 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2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3552,'-14'0'1611,"14"0"-1587,1 0 0,0 0 0,-1 0 1,1 0-1,-1 0 0,1 0 0,-1 0 1,1 0-1,-1 0 0,1 0 0,-1 0 1,1-1-1,-1 1 0,1 0 0,-1 0 1,1-1-1,-1 1 0,1 0 0,-1-1 1,0 1-1,1 0 0,-1-1 0,0 1 1,1-1-1,-1 1 0,0 0 0,1-1 1,-1 1-1,0-1 0,0 1 0,1-1 1,-1 1-1,0-1 0,0 1 0,0-1 1,0 1-1,0-1 0,0 1 0,0-1 1,0 0-1,0 0 0,0 1-16,0 0 0,0 0 0,0 0 0,0 0 0,0-1 0,0 1 0,0 0 0,0 0 0,0 0 0,0 0 0,0 0 0,0 0 0,0 0-1,0 0 1,0 0 0,0-1 0,0 1 0,0 0 0,0 0 0,0 0 0,0 0 0,0 0 0,0 0 0,0 0 0,0 0 0,0 0 0,0 0 0,0 0 0,1-1 0,-1 1 0,0 0 0,0 0 0,0 0 0,0 0-1,0 0 1,0 0 0,0 0 0,0 0 0,0 0 0,0 0 0,0 0 0,1 0 0,-1 0 0,0 0 0,0 0 0,0 0 0,0 0 0,0 0 0,0 0 0,0 0 0,0 0 0,0 0 0,1 0 0,-1 0 0,0 0 0,0 0-1,4 0 146,-1 1-108,-1-1 0,1 0 1,-1 0-1,1-1 0,0 1 1,-1 0-1,1-1 0,3-1 0,-2 0-25,0 0-1,-1 0 1,1 1-1,0-1 0,0 1 1,0 0-1,0 0 1,1 0-1,-1 1 0,7-1 1,9 1 55,-4 1-24,0-2 1,18-2-1,-7-3 36,-19 4-63,-1 0 0,0 1 0,1-1-1,-1 1 1,1 1 0,-1 0 0,1 0 0,0 0 0,13 3-1,-20-3-19,0 0-1,0 0 0,-1 1 1,1-1-1,0 0 0,0 0 0,-1 1 1,1-1-1,0 1 0,-1-1 1,1 0-1,0 1 0,-1-1 0,1 1 1,0 0-1,-1-1 0,1 2 1,-1-2 1,0 0-1,0 1 1,0-1 0,0 0 0,0 1 0,-1-1 0,1 1 0,0-1 0,0 0 0,0 0 0,0 1 0,-1-1 0,1 0 0,0 1 0,0-1 0,-1 0 0,1 0-1,0 1 1,-1-1 0,1 0 0,-3 3 46,0 1-17,3-3-28,0-1 1,-1 1-1,0 0 1,1 0-1,-1 0 1,1 0-1,-1 0 1,0-1-1,0 1 1,0 0-1,-1 0 1,-35 19 190,9 8-42,-15-5 69,-25 25-240,66-46-1,0-1 0,-1 1 0,1 0-1,0-1 1,0 1 0,0 0 0,0 0 0,0 0 0,1 1 0,-1-1 0,1 0 0,-1 1 0,1-1 0,-1 4 0,1-4 0,1 0 0,0 0 0,0-1 0,0 1 0,0 0 1,0 0-1,0 0 0,0 0 0,1 0 0,-1 0 0,1 0 1,-1 0-1,1 0 0,0-1 0,0 1 0,0 0 0,0 0 1,1 1-1,13 24-143,-11-18 109,2 1-1,6 10 0,4-1-43,1 0-1,25 22 1,-19-21-39,30 37-1,-49-51 164,0-1-1,0 1 0,-1 0 1,1 0-1,-1 0 0,-1 1 0,1-1 1,-1 1-1,2 9 0,-3-12 31,-1 1-1,0-1 0,1 1 1,-2-1-1,1 0 0,0 1 1,-1-1-1,0 0 1,0 1-1,0-1 0,0 0 1,-1 0-1,1 0 0,-1 0 1,0 0-1,-1 0 0,-2 4 1,1-3 16,0-1 1,-1 1-1,1-1 0,-1 0 1,0 0-1,-1 0 1,-8 5-1,-43 16 519,47-21-474,3-1 21,0 0 1,0-1-1,0 1 0,-1-1 1,0-1-1,1 0 0,-10 1 1,16-2-123,-1 0 0,1 0 0,0 0 0,-1-1 0,1 1 0,-1 0 0,1-1 0,0 1 0,-1-1 0,1 1 0,0-1 0,0 0 0,-1 1 0,1-1 0,0 0 0,0 0 0,0 0 0,0 0 0,0 0 0,0 0 0,0 0 0,0 0 0,1 0 0,-1-1 0,0 1 0,1 0 0,-1 0 0,1-1 0,-1 1 0,1-1 0,-1-2 0,0 2 7,1 0-22,-1 0-1,1 1 1,0-1-1,-1 0 0,1 1 1,0-1-1,0 0 1,0 1-1,0-1 1,0 0-1,1 0 0,-1 1 1,1-3-1,2-6-27,0 1 0,1-1 0,0 1 0,1 0 0,0 0 0,9-12 0,2 1-60,30-31 0,-35 40-77,0 0-1,18-12 0,5 5-988,-17 10 529,34-23-653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478 521 2304,'-14'-15'752,"14"15"-745,-1 0 0,1 0 0,0 0 0,0 0 0,0 0 0,0-1 0,-1 1-1,1 0 1,0 0 0,0 0 0,0-1 0,0 1 0,0 0 0,0 0 0,0 0 0,0-1 0,0 1 0,0 0 0,-1 0 0,1 0 0,0-1 0,0 1 0,0 0 0,1 0 0,-1-1-1,0 1 1,0 0 0,0 0 0,0 0 0,0-1 0,0 1 0,0 0 0,0 0 0,0-1 0,0 1 0,1 0 0,-1 0 0,0 0 0,0 0 0,0-1 0,0 1 0,1 0 0,10-23 302,-8 18 475,-3 2-139,0 2-585,-1 0 0,1 0 0,0 0 0,0 0 0,-1 0 0,1 0 0,-1 0 0,1 0 0,-1 0 0,0 0 0,1 1 0,-1-1 0,0 0 0,1 0 0,-1 1 0,0-1 0,0 0 0,1 1 0,-1-1 0,0 1-1,0-1 1,0 1 0,-1-1 0,-16-12 400,14 10-442,0 0 0,0 0 0,0 0 1,0 0-1,0 1 0,-1 0 0,1-1 0,-1 1 0,1 1 1,-1-1-1,0 1 0,-6-1 0,-6 0 4,0 0 0,-22 2 0,21 0-20,-6 0 2,15-1 4,-1 1 0,0 0-1,0 0 1,1 1 0,-1 1 0,-10 2-1,-13 12 23,15-6-12,4-4 8,4-1-7,1 0 0,0 0-1,-14 11 1,18-13 3,1 1 0,1 1 0,-1-1 0,0 0 0,1 1 0,0 0 0,0-1 0,1 1-1,-4 10 1,-11 27 128,14-38-119,1 1 0,0-1 0,0 1 0,0 0-1,0-1 1,1 1 0,0 0 0,0 0 0,0 0 0,1 0 0,0 9 0,0-12-18,0 1 13,0-1 0,0 1 0,0-1 0,0 1-1,1-1 1,-1 1 0,2 2 0,-1-4-17,-1 0-1,0-1 0,0 1 0,1-1 1,-1 1-1,1 0 0,-1-1 0,1 1 1,-1-1-1,1 1 0,-1-1 1,1 1-1,-1-1 0,1 0 0,0 1 1,-1-1-1,2 1 0,0-1 14,0 0-1,0 0 0,0 0 1,0 0-1,0 0 0,0 0 1,0-1-1,1 1 1,-1 0-1,0-1 0,3-1 1,5-1 95,10-3-356,1-1 0,-1 0 0,35-20 0,-35 17-53,-3 0-285,0-2 0,-1 1 0,-1-2-1,0 0 1,15-18 0,-21 22 275,-2 2 211,-1-1 1,0 1-1,0-1 0,-1 0 1,0 0-1,-1 0 0,0-1 0,0 0 1,4-15-1,-4 8 138,-1-1 0,0 0 0,-1 0 0,0-25 0,-2 30 35,0 0-1,-1 0 0,-4-20 1,-18-36 792,17 24-387,4 22-158,-10-26 1010,12 46-1255,0-1 1,-1 0 0,1 1-1,-1-1 1,0 1 0,0 0-1,0-1 1,0 1 0,0 0-1,0 0 1,-1-1 0,1 1-1,-1 0 1,1 0 0,-5-3-1,-5-3 80,11 8-162,0 0 0,0 0 1,0 0-1,0 0 0,-1 0 0,1 0 1,0-1-1,0 1 0,0 0 0,0 0 1,-1 0-1,1 0 0,0 0 1,0 1-1,0-1 0,0 0 0,-1 0 1,1 0-1,0 0 0,0 0 0,0 0 1,0 0-1,0 0 0,-1 0 0,1 0 1,0 0-1,0 0 0,0 1 1,0-1-1,0 0 0,0 0 0,-1 0 1,1 0-1,0 0 0,0 1 0,0-1 1,-1 3 4,1 0 0,0 1 0,-1-1 1,1 0-1,0 0 0,1 4 0,-1 13 21,0-20-28,0 19 50,3 22 1,9 18 77,-7 15 171,7-14-49,-7 2 44,2-28-162,-5-24-52,0 0 0,0 0 1,0 15-1,-2-18 42,1 1 1,0 0-1,0 0 0,1-1 1,5 14-1,-5-15-3,-1-2 8,5 9-396,-6-13 185,1 1 0,-1-1 1,1 0-1,-1 1 0,1-1 1,-1 0-1,1 0 1,-1 0-1,1 1 0,-1-1 1,1 0-1,-1 0 0,1 0 1,-1 0-1,1 0 1,-1 0-1,2 0 0,1 0-1174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2912,'-14'15'923,"13"-15"-899,1 1 1,-1 0 0,1 0 0,-1-1 0,1 1 0,-1 0 0,1 0 0,0 0 0,-1 0-1,1 0 1,0 0 0,0 0 0,-1-1 0,1 3 0,-17 76 551,13-62-423,1 0 1,0 0-1,-1 32 0,4 64 343,0-109-463,0 0 1,0 0-1,0 0 0,0 0 0,1-1 1,-1 1-1,1 0 0,0-1 0,0 1 0,0 0 1,1-1-1,0 1 0,-1-1 0,1 0 1,0 1-1,0-1 0,1 0 0,-1 0 1,1 0-1,0-1 0,-1 1 0,1-1 0,0 1 1,0-1-1,7 4 0,-7-5-9,-1 1 1,1 0-1,0-1 0,-1 1 0,1-1 1,0 0-1,0 0 0,0 0 0,0 0 1,0 0-1,0-1 0,0 0 0,5 1 1,-3-2 8,0 0 1,0 0 0,0-1 0,0 0 0,0 0-1,8-4 1,67-29-557,-75 33 437,-1-1 0,1 0-1,-1 0 1,0 0-1,1-1 1,-2 1-1,7-7 1,7-7-188,11-3-94,-19 6-10,-5 10 263,-4 4 114,0 0 0,1 0 0,-1 0-1,0 0 1,0 0 0,0 0-1,0-1 1,0 1 0,0 0-1,1 0 1,-1 0 0,0 0 0,0 0-1,0 0 1,0 0 0,0-1-1,0 1 1,0 0 0,0 0-1,0 0 1,1 0 0,-1 0 0,0-1-1,0 1 1,0 0 0,0 0-1,0 0 1,0 0 0,0-1 0,0 1-1,0 0 1,0 0 0,0 0-1,0 0 1,0-1 0,0 1-1,0 0 1,-1 0 0,1 0 0,0 0-1,0 0 1,0-1 0,0 1-1,0 0 1,0 0 0,0 0-1,0 0 1,0 0 0,-1 0 0,1-1-1,-5-8 39,1-3 1165,5 24-287,-1-9-857,0 0 1,0 0-1,0 0 0,0-1 1,1 1-1,-1 0 1,1 0-1,0-1 0,0 1 1,0 0-1,0-1 1,1 1-1,-1-1 0,0 1 1,1-1-1,0 0 1,3 4-1,10 14 133,36 48 417,-44-59-575,-1 0 0,-1 1-1,1-1 1,-2 1-1,1 0 1,4 16 0,12 67 57,-16-67-62,3 10 0,18 125 567,-25-143-485,0 0 0,-1-1 0,-1 1 0,-1 0 1,-1-1-1,0 1 0,-7 19 0,7-27-44,-2 7 41,-14 27 1,18-40-272,-1 0 0,-1-1 0,1 1 0,-1 0 0,1-1 0,-1 0 0,0 1 0,0-1 0,0 0 0,-1-1 0,1 1 0,-6 3 0,9-6 91,-1 0 0,1 0-1,-1 1 1,1-1-1,-1 0 1,1 0-1,-1 0 1,1 0-1,-1 1 1,1-1 0,-1 0-1,0 0 1,1 0-1,-1 0 1,1 0-1,-1 0 1,1-1 0,-1 1-1,1 0 1,-1 0-1,1 0 1,-1 0-1,1-1 1,-1 1 0,0 0-1,1-1-18,-1 0 1,1 0-1,-1 0 0,1 0 0,0 0 0,0 1 0,-1-1 1,1 0-1,0 0 0,0 0 0,0 0 0,0 0 1,0-2-1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3904,'28'-43'1253,"-28"43"-1222,1-1 0,-1 0-1,1 0 1,-1 0 0,1 1-1,-1-1 1,1 0 0,0 0-1,-1 1 1,1-1-1,0 1 1,0-1 0,-1 1-1,1-1 1,1 0 0,21-10 251,-22 10-256,-1 1 0,1-1-1,0 1 1,-1 0-1,1-1 1,0 1-1,-1 0 1,1-1 0,0 1-1,0 0 1,-1 0-1,1 0 1,0 0-1,0 0 1,-1 0-1,1 0 1,0 0 0,0 0-1,-1 0 1,1 0-1,0 0 1,0 1-1,0-1 1,0 1-19,-1 0-1,1-1 1,-1 1-1,1 0 1,-1 0-1,1 0 1,-1-1 0,1 1-1,-1 0 1,0 0-1,0 0 1,1 2-1,1 4 95,9 21-2,-7-22-88,-1 1 0,-1-1 0,1 1 0,-1 0 0,0 0 0,-1 0 0,0 1 0,1 11 0,-2 97 394,0-112-381,0-1-1,0 0 0,-1 0 1,1 0-1,-1 0 1,1 1-1,-1-1 1,0 0-1,0 0 0,-2 3 1,-1-1 46,0 0 0,0 1 0,0-2 0,-6 7 0,2-3 2,5-4-46,-1-1-1,1 1 0,-1-1 1,0 0-1,-4 3 0,-26 11 108,19-14-58,15-3-75,0 0 1,0 0-1,0 0 0,0 0 0,0 0 1,0 0-1,0 0 0,0 0 1,0 0-1,-1 0 0,1 0 0,0 0 1,0 0-1,0 0 0,0 0 1,0 0-1,0 0 0,0 0 0,0 0 1,0 0-1,-1 0 0,1 0 1,0 0-1,0 0 0,0 0 0,0 0 1,0 0-1,0-1 0,0 1 0,0 0 1,0 0-1,0 0 0,0 0 1,0 0-1,0 0 0,0 0 0,-1 0 1,1 0-1,0 0 0,0 0 1,0-1-1,0 1 0,0 0 0,0 0 1,0 0-1,0 0 0,0 0 1,0 0-1,0 0 0,0 0 0,0 0 1,0-1-1,0 1 0,0 0 0,0 0 1,1 0-1,-1-11-91,0 8-15,2 0-220,7-4 264,1 1-1,-1 1 1,12-5-1,-21 9 63,1 1-7,1-1 1,-1 1 0,1 0-1,-1-1 1,1 1 0,-1 0-1,1 0 1,-1 0 0,3 0-1,-3 0 1,1 0 0,-1 0-1,1 0 1,-1-1-1,1 1 1,0 0-1,-1-1 1,1 1-1,1-1 1,6-4-26,-8 3 30,0 1 0,1 0-1,0 1 1,-1-1 0,1 0-1,-1 0 1,1 1 0,0-1-1,0 1 1,-1-1 0,1 1-1,0 0 1,2 0 0,98 0-558,-100 0 562,0 0 1,0 0 0,-1 0-1,1 1 1,0-1 0,0 1-1,-1-1 1,1 1 0,0 0-1,-1-1 1,1 1 0,0 0-1,-1 0 1,0 0 0,1 0-1,-1 1 1,2 1 0,3 0 167,-4-3-155,0 0 0,-1 0-1,1 1 1,0-1-1,-1 1 1,1-1-1,0 1 1,-1 0-1,1 0 1,-1-1 0,2 2-1,-1 0-2,0-1-1,0 0 1,0 0 0,0 0-1,0 0 1,0-1 0,0 1-1,0-1 1,0 1 0,0-1-1,3 1 1,7-1 23,-8 1 5,0-1-1,0 0 1,0 0 0,0 0-1,0-1 1,0 1-1,8-3 1,39-26 376,-44 26-339,-6 3-74,-1 0 0,1 0-1,-1 0 1,1-1-1,-1 1 1,1 0 0,-1 0-1,1-1 1,-1 1-1,1 0 1,-1-1 0,0 1-1,1-1 1,-1 1-1,1 0 1,-1-1 0,0 1-1,1-1 1,-1 1-1,0-1 1,0 1 0,1-1-1,-1 1 1,0-1-1,0 1 1,0-1 0,0 1-1,0-1 1,0 0-1,0 1 1,0-1 0,0 1-1,0-1 1,0 1-1,0-1 1,0 1-1,0-1 1,0-15 23,1 13-5,-1 0-1,0-1 1,0 1 0,0 0-1,-2-6 1,2 8-19,0 1 0,0-1-1,-1 0 1,1 1 0,0-1-1,-1 1 1,1-1 0,0 1-1,-1-1 1,1 1 0,-1-1 0,1 1-1,-1-1 1,1 1 0,-1 0-1,1-1 1,-1 1 0,0 0-1,1-1 1,-1 1 0,1 0 0,-1 0-1,0 0 1,1-1 0,-1 1-1,0 0 1,1 0 0,-1 0-1,0 0 1,0 0 0,-68 0-242,68 0 233,-1 1 0,0-1 0,0 0 0,1 0 1,-1 1-1,0-1 0,0 1 0,1 0 0,-1-1 0,0 1 1,1 0-1,-1 0 0,-1 1 0,-6 4-4,8-6 8,-1 1 0,1-1-1,-1 1 1,1-1 0,-1 0 0,1 0 0,-1 1-1,1-1 1,-3-1 0,-10 1-114,11 0 31,3 1 86,0 0-1,0-1 0,0 1 0,0-1 0,0 1 1,0-1-1,-1 1 0,2-1 0,-1 1 0,0-1 1,0 1-1,0 0 0,0-1 0,0 1 1,0-1-1,0 1 0,1-1 0,-1 1 0,0-1 1,0 1-1,1-1 0,-1 1 0,0-1 0,1 0 1,-1 1-1,1-1 0,-1 1 0,0-1 0,1 0 1,-1 1-1,1-1 0,-1 0 0,1 0 0,-1 1 1,1-1-1,-1 0 0,1 0 0,-1 0 0,1 1 1,-1-1-1,1 0 0,0 0 0,-1 0 0,1 0 1,-1 0-1,2 0 0,3-3 97,-3 1-82,-1 1 0,1 0 0,-1 0 0,1 0 0,0 0 0,-1 0 0,1 0 0,0 0 0,0 0 0,0 1 0,0-1 0,3 0 0,32-1-71,-32 2 39,-2 0 28,-1 0-1,1 0 1,0 0 0,-1-1 0,1 1-1,-1-1 1,0 0 0,1 0 0,-1 0 0,4-2-1,-4 2 4,1 0 0,-1-1 0,1 1 0,0 0 0,0 1 0,0-1 0,0 0 0,0 1 0,-1 0 0,6-1 0,-6 1-10,0 0-1,0 0 0,-1 0 1,1-1-1,0 1 0,0-1 1,0 0-1,0 1 0,0-1 0,-1 0 1,1 0-1,0 0 0,-1 0 1,1 0-1,-1-1 0,1 1 1,-1 0-1,3-3 0,15-13-62,-3 6-188,0 0-1,14-15 0,-26 23 194,-1-1 1,0 0-1,0 0 0,0 0 1,0 0-1,0 0 1,-1-1-1,0 1 0,3-9 1,4-9-19,19-32 30,-5-6 177,3 18-17,-20 12-41,-4 14-40,5-10 24,-5 19-28,0 0 0,-1 1-1,0-1 1,0-8 0,0 10-27,-1 0 0,0 0 1,0 0-1,0 0 0,-1 0 1,1 0-1,-1 1 0,-1-1 1,1 0-1,-1 0 0,0 1 1,-4-9-1,3-1 198,3 14-201,0 0 0,1 0 1,-1 0-1,0-1 0,0 1 0,0 0 0,0 0 1,0 0-1,0 0 0,0 0 0,0 0 1,0 0-1,0 0 0,0 0 0,0-1 1,0 1-1,0 0 0,0 0 0,0 0 1,-1 0-1,1 0 0,0 0 0,0 0 1,0 0-1,0 0 0,0 0 0,0-1 1,0 1-1,0 0 0,0 0 0,0 0 1,0 0-1,0 0 0,0 0 0,0 0 1,-1 0-1,1 0 0,0 0 0,0 0 1,0 0-1,0 0 0,0 0 0,0 0 1,0 0-1,0 0 0,0 0 0,0 0 1,-1 0-1,1 0 0,0 0 0,0 0 1,0 0-1,0 0 0,0 0 0,0 0 1,0 0-1,-2 0 4,1 0 0,-1 0 1,1 1-1,0-1 0,-1 0 0,1 1 1,0-1-1,0 1 0,-1-1 1,1 1-1,0 0 0,0-1 0,0 1 1,0 0-1,0 0 0,0 0 1,0 0-1,0 0 0,0 0 1,0 0-1,0 0 0,0 0 0,1 0 1,-1 0-1,1 1 0,-1-1 1,1 0-1,-1 1 0,1-1 0,0 0 1,-1 1-1,1-1 0,0 3 1,-1 4 22,1-1 1,0 1 0,0 0 0,3 14-1,1-4 119,10 29-1,-1-7-31,-2 0-24,10 35 44,-17-66-83,0 1-1,0-1 1,1 0 0,0 0-1,10 12 1,-14-18-40,11 11 188,22 22 1,-30-32-158,0 0 0,0-1 0,0 0 0,1 0 1,-1 0-1,1-1 0,0 1 0,0-1 0,0 0 0,8 1 0,-7-2-2,1-1 0,0 0 0,-1 0 0,1 0 0,-1-1 0,1 0 0,-1-1 0,1 1 0,-1-1 0,0 0 0,10-5 0,-5 1-62,-1 1 0,1-1 0,-1-1 0,-1 0 0,17-15 0,11-23-134,-29 35 123,-4 7 19,-1-1 1,0 0-1,0-1 0,-1 1 0,4-6 0,0-18-17,-4 13 21,1 6 6,-3 8-2,1-1 1,0 0-1,-1 1 1,1-1-1,-1 0 1,1 0-1,-1 1 1,0-1-1,0 0 0,0 0 1,0 1-1,0-1 1,0 0-1,-1 0 1,1 1-1,0-1 1,-1 0-1,1 0 1,-1 1-1,0-1 1,0 1-1,1-1 0,-1 1 1,-2-4-1,0 1-9,0-1-1,-1 1 1,1 0-1,-7-6 1,9 9 9,0 1 0,0-1 0,0 0 0,0 0 0,0 1 0,-1-1 0,1 0 0,0 1-1,0-1 1,-1 1 0,1 0 0,0-1 0,-1 1 0,1 0 0,-1 0 0,1 0 0,0 0 0,-1 0 0,1 0 0,0 0 0,-1 0 0,-1 1 0,-2 1 14,1 0-1,0 0 0,0 0 0,0 1 0,0 0 0,0-1 1,0 1-1,1 1 0,0-1 0,-1 0 0,1 1 1,0-1-1,1 1 0,-1 0 0,1 0 0,0 0 1,-3 7-1,4-9 6,1 0 0,0 0 0,-1 0 0,1 1 1,0-1-1,0 0 0,0 0 0,0 0 0,1 1 0,-1-1 1,1 0-1,-1 0 0,1 0 0,0 0 0,0 0 1,-1 0-1,1 0 0,1 0 0,1 3 0,2 4 50,-4-7-47,0 0 1,0 0 0,1 0 0,-1 0 0,0 0-1,1 0 1,-1 0 0,1-1 0,0 1-1,-1-1 1,1 1 0,0-1 0,0 1 0,0-1-1,0 0 1,0 0 0,3 1 0,1-1 66,1 1 1,-1-2-1,0 1 0,1-1 1,7 0-1,-4 0 9,73 0 402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 3808,'-15'-14'1227,"10"28"-390,3-10-733,0 0 0,0-1 1,0 1-1,1 0 0,-1 0 0,1 0 0,0 0 1,1 1-1,-1-1 0,0 7 0,1 20 219,-1-12-50,1 0 0,4 29 0,8-11 100,-7-3 96,7 0-138,-7-3-6,7-8-90,-7 5 69,-3-23-227,-1-1 0,1 0 0,0 1 0,0-1-1,0 0 1,0 0 0,1 0 0,0-1 0,0 1 0,0-1 0,4 5 0,-6-8-50,1 1 0,-1-1 0,0 1 1,1-1-1,-1 0 0,1 0 0,-1 1 1,1-1-1,2 0 0,16 2 159,-11 1-98,0 0 0,0 0-1,1-1 1,0-1-1,-1 0 1,20 0 0,-16-1-21,-4 0 27,-1 0 0,1 0 0,17 3-1,-8 2-34,-10-3-71,-1 1 1,1-1 0,0-1 0,0 0 0,0 0 0,0 0 0,0-1 0,0 0 0,0-1-1,15-2 1,11-9-1551,-28 11 1274,0 0 0,0 1 0,10-1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1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28 2656,'-14'-15'837,"11"12"-501,3 1-165,0-6-63,0 16 310,0 27 793,0-16-580,0-10-406,-1 0 1,0 0-1,0 0 1,-4 12-1,2-11-65,1 1-1,0-1 1,1 1 0,0 15-1,1-10 70,-3 24 1,-8 6 47,9 2-174,2-31-67,-4 32 1,-1-23-27,2-9 1,0 1 0,0 20 0,3 36-1179,0-60 320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51 736,'0'0'1051,"0"-3"-582,-1 3-443,1-1 1,0 1 0,0-1-1,0 1 1,0-1-1,1 1 1,-1-1-1,0 1 1,0-1-1,0 1 1,0-1-1,0 1 1,1-1-1,-1 1 1,0-1 0,0 1-1,1-1 1,-1 1-1,0-1 1,1 1-1,-1 0 1,0-1-1,1 1 1,-1 0-1,1-1 1,-1 1-1,1 0 1,-1-1 0,1 1-1,-1 0 1,1 0-1,-1 0 1,1-1-1,-1 1 1,1 0-1,-1 0 1,1 0-1,-1 0 1,1 0-1,-1 0 1,2 0 0,1 0 2298,-3-3-2160,0-4-138,0 14 5,0-4 480,0-6-331,0 3-167,-1-1 0,1 1 0,0-1-1,0 1 1,0-1 0,1 1 0,-1-1 0,0 1 0,0-1 0,0 1-1,0-1 1,0 1 0,1-1 0,-1 1 0,0-1 0,0 1-1,1-1 1,-1 1 0,0-1 0,1 1 0,-1 0 0,0-1-1,1 1 1,-1 0 0,1-1 0,-1 1 0,1 0 0,-1-1 0,1 1-1,-1 0 1,1 0 0,-1 0 0,1-1 0,-1 1 0,1 0-1,-1 0 1,1 0 0,-1 0 0,1 0 0,-1 0 0,2 0-1,1 0 675,-3-3-581,0-8-64,0 8 47,0 6-42,0-2-43,0-1-1,-1 1 0,1-1 1,0 1-1,1-1 0,-1 1 1,0-1-1,0 1 0,0 0 1,0-1-1,0 1 0,0-1 0,1 1 1,-1-1-1,0 1 0,0-1 1,1 1-1,-1-1 0,0 0 1,1 1-1,-1-1 0,1 1 1,-1-1-1,0 0 0,1 1 1,-1-1-1,1 0 0,-1 1 0,1-1 1,-1 0-1,1 0 0,-1 0 1,1 1-1,-1-1 0,1 0 1,0 0-1,-1 0 0,1 0 1,-1 0-1,1 0 0,-1 0 1,1 0-1,-1 0 0,1 0 0,-1 0 1,2-1-1,1 4 33,11 8-26,-13-10-9,1 0 0,-1-1 0,1 0 1,-1 1-1,1-1 0,-1 0 0,1 0 0,0 0 0,1 0 0,-3 0-2,7 0 5,-4 0-5,-1 0 0,0 0 0,1 0 0,-1 0 0,0 0 0,1 0 0,-1 1 1,0-1-1,4 2 0,0 1-1,1 0 25,-1 1-1,1-1 0,-1 1 0,1 1 0,5 4 0,-9-6 21,0-1 0,0 0 0,0 0 0,0 0 0,5 2 0,-6-3-25,0 0 1,0 0-1,0 0 1,0 0-1,0 0 1,0 0-1,0 1 1,-1-1 0,1 1-1,-1-1 1,1 1-1,1 2 1,-1-1-22,-1 0 1,1 0 0,0-1-1,-1 1 1,1-1-1,0 0 1,1 1 0,-1-1-1,0 0 1,1 0 0,-1 0-1,4 1 1,18 17-99,-15-13 80,-1 0-1,1-1 0,15 9 1,-14-9 75,-1 0 0,0 0 1,13 12-1,-16-11-12,0 1 0,0-1 0,-1 1 0,6 14 0,9 11 89,-10-10-1,0 2 31,-5-16-106,-4-8-46,0 1 0,0-1-1,0 1 1,0 0 0,-1-1 0,1 1-1,0 0 1,-1-1 0,1 1-1,-1 0 1,0 0 0,1-1-1,-1 3 1,0-3-6,0-1 1,-1 1-1,1-1 1,0 1-1,0 0 0,0-1 1,0 1-1,0-1 1,0 1-1,0-1 0,0 1 1,0-1-1,1 1 1,-1 0-1,0-1 1,0 1-1,0-1 0,1 1 1,-1-1-1,0 1 1,0-1-1,1 0 0,-1 1 1,1-1-1,-1 1 1,0-1-1,1 1 0,-1-1 1,1 0-1,-1 0 1,1 1-1,-1-1 0,1 0 1,-1 1-1,1-1 1,-1 0-1,1 0 0,-1 0 1,1 0-1,-1 0 1,1 0-1,0 0 0,-1 0 1,1 0-1,0 0 1,-1 0 1,0 0 1,0 0 0,0 0 0,0 0-1,1 0 1,-1 0 0,0 0 0,0 0-1,0 0 1,0 0 0,0 0 0,0 0-1,0 0 1,0 0 0,0 0-1,1 0 1,-1 0 0,0 0 0,0 0-1,0 0 1,0 0 0,0 0 0,0 0-1,0 0 1,0 0 0,0 0 0,0 1-1,0-1 1,1 0 0,-1 0 0,0 0-1,0 0 1,0 0 0,0 0-1,0 0 1,0 0 0,0 0 0,0 0-1,0 0 1,0 1 0,0-1 0,0 0-1,0 0 1,0 0 0,0 0 0,0 0-1,0 0 1,0 0 0,0 0 0,0 0-1,0 1 1,0-1 0,0 0-1,0 0 1,0 0 0,0 0 0,0 10 201,0-15 144,0-20-518,0-40-5108,0 45 3706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2720,'0'0'4293,"0"3"-4181,0 2-93,0-3-3,-1 1-1,1-1 1,0 1 0,1-1-1,-1 1 1,0-1 0,1 1-1,1 3 1,8 14 57,-4-9-32,0 0 1,6 19-1,-11-27-34,29 76 72,-23-63-12,-1 1 0,0 0 0,2 18-1,-4-18 13,-2-8-64,-1 0 0,0 0 0,-2 16 0,1-9 11,0-15-8,0 0 0,0 0 1,0 0-1,0 0 0,0 0 0,0 0 1,0 0-1,1 0 0,-1 0 1,0-1-1,0 1 0,1 0 0,0 2 1,3 1 76,-3-4-84,-1 0 0,0 0-1,0 0 1,0 0 0,0 0 0,0 0 0,1 0-1,-1 0 1,0 0 0,0 1 0,0-1 0,0 0-1,0 0 1,0 0 0,0 0 0,1 0-1,-1 0 1,0 1 0,0-1 0,0 0 0,0 0-1,0 0 1,0 0 0,0 0 0,0 1 0,0-1-1,0 0 1,0 0 0,0 0 0,0 0 0,0 1-1,0-1 1,0 0 0,0 0 0,0 0 0,0 0-1,0 0 1,0 1 0,0-1 0,0 0 0,0 0-1,0 0 1,-1 0 0,1 0 0,0 1 0,0-1-1,0 0 1,0 0 0,0 0 0,-1 0 0,-4 9 319,2 6 160,3-12-20,-3-3-161,-17-1 35,9 0-176,1 1 1,0 0-1,0 0 1,0 1-1,-12 2 1,10 9 108,-16-7-53,9 1-152,13-4-56,0 0-1,-1-1 1,0 0-1,1 0 1,-14 1-1,8-2-79,10 0 139,4-3-6,3-2-75,0-1-115,1 1 0,0 0 0,7-5 0,15-8-2343,-8 1 656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46 2144,'28'-14'699,"-10"8"-194,-14 3-110,-3-5 198,-1 5 1071,-12 3-691,7 1-863,0-1 1,0 0 0,1-1 0,-1 1-1,-7-3 1,3-1 27,-5 0 76,-14 9-17,22-3-145,-1-1 0,0 1 0,-7-1 0,-2-1 52,10 0-44,0 0 1,1 0-1,-1 0 0,-9 3 1,-4 2 32,12-3-51,0 0 1,0 0-1,-1-1 0,-10 1 0,-36-2 16,53 0-73,0 1 0,0-1-1,0 0 1,0 0 0,-1 1-1,1-1 1,0 1 0,0-1-1,0 1 1,0-1 0,0 1-1,0 0 1,1-1 0,-1 1-1,0 0 1,0 0 0,0 0-1,1 0 1,-1-1 0,0 1-1,1 0 1,-1 0 0,1 0-1,-1 1 1,0 0 0,-7 11-93,8-13 105,-1 0 0,1 0 0,0 0-1,0 1 1,0-1 0,-1 0 0,1 1 0,0-1 0,0 0 0,0 0 0,-1 1 0,1-1 0,0 0 0,0 1 0,0-1 0,0 0-1,0 1 1,0-1 0,0 1 0,0-1 0,0 0 0,0 1 0,0-1 0,0 0 0,0 1 0,0 67-115,1-19 105,0-2 132,-6 56-1,0-66-30,1-16-15,-1 40 1,6-39-51,-1-12 17,1-1-1,-2 1 0,1 0 0,-4 15 0,-2-8 23,5-14-50,-1 0 0,1 0 0,0 1 0,0-1 0,1 1 0,-1-1 0,0 1 0,1 3 0,0-5-8,0 0-1,-1 0 0,1 0 0,-1 0 1,1 1-1,-1-1 0,0 0 0,1 0 1,-1-1-1,0 1 0,-2 3 1,2-4-6,0 1 1,0-1-1,0 1 1,0-1-1,1 1 1,-1 0-1,1-1 1,-1 1-1,1 0 1,-1 0-1,1 1 1,3 3-69,8 5 44,-5-8 68,8-4-17,-8 1-19,0-1 1,0 1-1,1 0 1,-1 1-1,0-1 0,11 4 1,-12-2-5,3 0 27,-1 1 0,1-1 0,0 0 0,-1-1 0,15 1 0,-14-2 25,0 1 0,0 0 1,0 1-1,-1 0 1,14 4-1,-15-4-12,-2-1-162,-1 0 0,1 0 0,0 0 0,0-1 0,0 1 0,0-1 0,0 0 0,5-1 0,2 0-475,9 1-482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4384,'-17'0'2912,"34"0"-2336,0 0-320,17 0 224,1 0-256,-1-18 288,0 18-288,17-17-1600,-17 17 736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3808,'-17'-17'3040,"17"34"-2592,17-17 32,-17 17-288,34-17 512,-16 17-416,33-17 96,-17 0-224,17 0 544,17-17-416,-17 17-160,-17-17-128,17 17-4224,-16 0 2304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2144,'15'-14'699,"-15"14"-689,0 0 1,0-1 0,1 1 0,-1 0 0,0 0 0,0-1 0,0 1 0,1 0-1,-1-1 1,0 1 0,0 0 0,0-1 0,0 1 0,0 0 0,1-1 0,-1 1-1,0 0 1,0-1 0,0 1 0,0 0 0,0-1 0,0 1 0,0 0-1,0-1 1,-1 0 0,2-3 91,-1-1-1,1 1 0,0-1 0,0 1 1,1 0-1,3-9 0,4-13 630,-7 21-650,1 0-1,-1 0 1,1 0 0,0 0-1,0 0 1,0 1-1,1-1 1,5-4 0,-6 5 10,1 0 0,-1-1 1,0 1-1,5-9 1,-6 9-72,0 0 1,0 1-1,0-1 1,1 1-1,-1 0 1,1 0-1,0 0 1,0 0-1,0 0 1,5-2-1,4-3 3,-5 4 11,-1 0 1,0-1-1,11-8 0,-15 11 6,1 0 0,0 0 0,-1 0 0,1 0 0,0 1 0,0 0 0,0-1 0,0 1 0,0 0 0,0 1 0,0-1 0,0 0 0,0 1 0,1 0 0,-1 0 0,0 0 0,5 0 0,-1 0-35,-2 0 39,-1 0 0,0 0-1,1 0 1,-1 0 0,1 1 0,-1 0-1,0 0 1,1 0 0,-1 0-1,0 1 1,0-1 0,0 1-1,0 0 1,0 0 0,0 1-1,-1-1 1,1 1 0,-1 0-1,1 0 1,2 4 0,43 30 478,-39-24-488,-9-12-29,0 1-1,0-1 1,1 1 0,-1-1 0,1 1 0,-1-1 0,1 1 0,-1-1 0,1 0 0,-1 0 0,1 0 0,0 0 0,0 0 0,0 0 0,0-1 0,2 2 0,7 2 94,-7-2-4,1-1 1,-1 1 0,0-1 0,1 0 0,-1 0-1,1 0 1,0 0 0,-1-1 0,1 1 0,-1-1-1,1-1 1,0 1 0,-1-1 0,8-1 0,-7 0-43,2 0-11,0 0-1,-1 0 0,0-1 1,1 0-1,-1 0 0,0 0 0,9-8 1,-9 5-4,2-1-235,-1 0-1,0-1 1,0 1-1,-1-1 1,0-1-1,0 1 1,6-15-1,-9 3-916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3328,'0'0'1061,"-3"3"-634,1-1-372,0-1 0,-1 1 0,1-1-1,0 1 1,-1-1 0,1 0 0,-1 0 0,1 0 0,-1-1 0,0 1 0,1 0 0,-1-1 0,0 0-1,1 1 1,-1-1 0,-3-1 0,1 4 212,-7 9-107,7-10-43,4-2-115,1 0 0,-1 0 0,1 0 0,-1 0 0,1 0 0,-1 0-1,0 0 1,1 0 0,-1 1 0,1-1 0,-1 0 0,1 0 0,-1 0 0,1 1 0,-1-1 0,1 0 0,0 0-1,-1 1 1,1-1 0,-1 0 0,1 1 0,0-1 0,-1 1 0,1-1 0,0 0 0,-1 1 0,1-1-1,0 1 1,-1-1 0,1 1 0,0-1 0,0 1 0,0-1 0,0 1 0,0-1 0,-1 1 0,1-1 0,0 1-1,0 0 1,0-1 0,1 2 0,-4 3 30,-1-1-20,0-1 31,1 0-1,0 0 1,0 0-1,1 1 1,-1-1-1,1 0 1,-3 5-1,0 21 166,-12 11 384,-3 7-352,13-31-185,0 0 0,-5 21 0,6-3 20,3-23-49,-2 12 28,10 0-20,-2-12-15,2 9 26,-4-15-35,0 1 1,0-1-1,0 0 1,1 0-1,0 0 1,0 0-1,3 5 0,29 41 129,-32-50-127,-1 1-1,0 0 1,1-1-1,-1 1 1,1-1 0,-1 0-1,1 0 1,0 1-1,0-1 1,-1 0 0,1 0-1,0-1 1,0 1-1,0 0 1,0-1 0,0 1-1,0-1 1,0 1-1,0-1 1,0 0 0,1 0-1,2 0 1,16 3 94,-7 3-30,-13-5-53,1 0 0,-1 0 0,1 0 0,0 0-1,-1-1 1,1 1 0,-1-1 0,1 1 0,0-1 0,-1 0 0,1 1 0,2-1 0,8 0 94,-8 1-119,-1-1 1,1 0-1,-1 0 1,1 0-1,-1 0 0,1-1 1,-1 1-1,1-1 1,3-1-1,2-3 65,-8 4-54,0 0 1,1 0 0,0 0-1,-1 0 1,1 0 0,0 0-1,-1 1 1,1-1-1,0 1 1,-1-1 0,1 1-1,0 0 1,2 0-1,-2-1-6,0 1 0,1 0 0,-1-1-1,0 1 1,0-1 0,1 0-1,-1 0 1,0 0 0,0 0 0,0 0-1,0 0 1,0-1 0,2-1-1,21-22 107,-17 15-37,-5 5 67,-3-177-161,0 178 37,0 1-1,0-1 0,-1 1 1,1-1-1,-1 1 0,0 0 1,0-1-1,0 1 1,-3-6-1,-1-2 29,-12-38 176,16 48-197,0-1 1,0 0-1,1 0 1,-1 0-1,1 0 1,-1 0 0,1 0-1,0 0 1,0-1-1,0 1 1,0 0-1,0-2 1,-1-5 3,1 9-27,-1 0 0,1-1 0,-1 1 0,0 0 1,1 0-1,-1-1 0,1 1 0,-1 0 0,1 0 0,-1 0 1,0 0-1,1-1 0,-1 1 0,0 0 0,1 0 0,-1 0 1,0 1-1,-5-4 6,-5-9 134,8 10-22,-11 2 86,11 0-75,0-3-54,-8-9-36,8 10-1,3-16-1888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3904,'0'0'1760,"17"17"-1536,-17 0 864,18-17-640,-1 0 544,0 0-576,0 0-160,17 0-160,-17 0 192,0-17-160,0 17 256,0-17-224,0 17-192,-17-17-2432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35 168 3232,'-14'-14'1035,"8"11"-614,5 3-395,1 0 0,-1 0 1,1 0-1,-1 0 0,1 0 1,-1 0-1,1 0 0,-1 0 0,1 0 1,-1 0-1,1-1 0,-1 1 1,1 0-1,-1 0 0,1 0 0,-1-1 1,1 1-1,-1 0 0,1-1 1,0 1-1,-1 0 0,1-1 0,-1 1 1,1-1-1,0 1 0,-1-1 1,1 1-1,0 0 0,0-1 0,-1 1 1,1-1-1,0 1 0,0-1 1,0 1-1,0-1 0,0 0 0,0 1 1,0-1-1,0 1 0,0-1 1,0 0-1,3-5 528,0 2-408,0 0 0,-1-1 0,1 1 0,-1-1 0,3-9 0,8-12-78,4 6-51,-3 3 30,-8 5-29,-5 9-32,0 1 0,0-1 0,0 1 0,1 0 0,-1 0 0,3-4 0,2 21 110,-4-12-24,0 1 0,0 0 0,-1 0 0,1 0 0,-1 0 0,0 1 0,0-1 0,0 0 0,0 8 0,-1-9-11,0 1 0,0 0 0,1-1 0,0 1 0,-1-1 0,1 0 0,0 1 0,3 6 0,2 6 94,-5-10-81,0 0-1,0 0 0,-1 10 0,0-12 35,0 1 0,0-1 0,0 1 0,3 8-1,-1-8-40,0 0-1,1 0 0,-1 0 0,6 6 0,3 9-71,-8 0-27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3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53 3968,'29'-14'1285,"-25"11"-948,-5 0-157,-1 1-148,-1-1 46,0 0 1,1 0-1,-1 0 0,0 0 0,-1 1 1,1-1-1,0 1 0,-5-2 0,1 2 20,1 1 0,-1 0 0,1 1 0,-1 0 0,-9 0 0,-4 1 18,-4-1-33,-4-1-18,-33 5 1,7 7-8,14-5-36,21-4-36,1 1 0,-19 6-1,-3 5-28,37-14 37,1 1-1,-1-1 1,0 1-1,1 0 0,-1 0 1,0 0-1,1 0 1,-1 0-1,1 0 0,-1 1 1,1-1-1,0 1 1,0 0-1,-1 0 0,1 0 1,1 0-1,-1 0 1,0 0-1,0 0 0,-2 5 1,-12 12-112,14-18 122,1 0-1,0 0 1,-1 1 0,1-1 0,0 1 0,-1 0 0,1-1-1,0 1 1,0 0 0,0-1 0,1 1 0,-1 0 0,0 0 0,1 0-1,-1 0 1,1 0 0,-1 0 0,1 0 0,0 0 0,0 2-1,-11 61 141,16-28-90,-9-7 10,0-12-27,2 0-6,0-1-1,2 0 0,1 17 1,0-14 19,-1 0 0,-4 28 0,-7 14 174,8-44-174,2-7 64,-1 0-1,0 0 1,0 0 0,-8 18 0,-10 39 387,19-64-496,-2 5 30,0-1 0,1 1 0,0-1 0,-1 16 0,3-23-19,-1 1 0,1-1 0,0 1 0,0-1 0,0 0-1,0 1 1,1-1 0,-1 0 0,0 1 0,0-1 0,1 0 0,-1 1 0,1-1 0,0 0 0,-1 1-1,1-1 1,0 0 0,-1 0 0,1 0 0,0 0 0,0 0 0,0 0 0,0 0 0,0 0 0,0 0 0,0 0-1,1-1 1,-1 1 0,0 0 0,0-1 0,1 1 0,-1-1 0,0 1 0,1-1 0,-1 0 0,0 1-1,1-1 1,-1 0 0,0 0 0,3 0 0,-1 0 17,1 0 0,-1 1-1,1-1 1,-1 1 0,1 0 0,-1 0 0,0 0-1,4 2 1,10 3 83,-3-4 38,0 0 1,1-1 0,-1-1-1,18-1 1,-4 0 37,60 1-1040,-85 0 428,1-1 0,-1 1 1,1-1-1,-1 1 0,1-1 0,-1 0 0,1-1 0,4-2 1,4 0-1189,8 1-1027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1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17 3136,'-14'-14'1029,"14"14"-1019,0 0-1,0 0 0,0-1 0,0 1 1,-1 0-1,1 0 0,0 0 1,0 0-1,0 0 0,-1-1 1,1 1-1,0 0 0,0 0 0,0 0 1,-1 0-1,1 0 0,0 0 1,0 0-1,-1 0 0,1 0 1,0 0-1,0 0 0,0 0 0,-1 0 1,1 0-1,0 0 0,0 0 1,-1 0-1,1 0 0,0 0 1,0 0-1,0 0 0,-1 1 0,1-1 1,0 0-1,0 0 0,0 0 1,0 0-1,-1 0 0,1 1 1,0-1-1,0 0 0,-7 4 54,-10 4-50,0 1 0,-27 21 0,-11 5 68,-18 13-61,-10 17-196,73-57 142,-17 18 0,24-23 38,0 0-1,0 0 1,0 0-1,-1 0 1,1 0-1,-1-1 1,1 1 0,-1-1-1,0 0 1,0 0-1,0 0 1,-8 1 0,2-1-1,7-1-2,1-1 0,0 0 0,0 1 0,0 0 0,-1-1-1,1 1 1,-3 2 0,-9 9 23,13-9 18,-1-1 1,0 0-1,-1 0 1,1 0-1,0 0 0,-1-1 1,1 1-1,-4 1 1,5-2-10,-1 0 1,1 0 0,0 0 0,-1 1 0,1-1-1,0 0 1,0 1 0,0-1 0,0 1 0,0-1 0,0 1-1,1-1 1,-1 1 0,0 0 0,1-1 0,-1 1 0,1 2-1,-1-2 19,1 1 0,-1-1 0,1 1 1,0-1-1,0 1 0,0 0 0,0-1 0,1 1 0,-1-1 0,1 1 0,-1-1 0,3 5 0,28 42 684,-28-46-693,-1 0 1,1 0 0,-1 0-1,1-1 1,0 1 0,0-1-1,1 1 1,-1-1-1,0 0 1,5 2 0,4 3 57,3 3 14,-10-6-73,0 0 0,1-1 0,-1 0 0,10 4 0,-6-4 10,0 1-1,0 1 0,14 8 0,-8-4 16,-6-3 109,5 8-58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4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 4576,'-34'-34'2048,"17"34"96,34 0-1472,0 0-384,0 0 64,17 0-192,34 0 480,-17 0-352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4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3392,'-12'11'934,"6"-5"-625,0-1 0,0 1 0,0 1 1,-6 9-1,-8 21 1077,18-33-1319,-1 0 0,1 1 0,0 0 0,0-1 0,1 1 0,-1 0 0,1 0-1,0 0 1,0 0 0,1 0 0,0 0 0,0 0 0,0 0 0,0 0-1,2 6 1,-1-2 0,2 0-1,-1 0 0,1-1 0,0 1 1,1-1-1,0 0 0,8 13 0,-9-17-26,1 0 0,-1 0 1,1-1-1,0 1 0,-1-1 0,1 0 0,1 0 0,-1 0 0,0-1 0,1 0 0,8 4 0,14 7 247,-23-10-238,0-1 0,0 1-1,0-1 1,0 0 0,1-1 0,-1 1-1,1-1 1,-1 0 0,1 0-1,6 0 1,-8-1-26,0 0 0,0 0-1,0 0 1,0 0 0,-1-1-1,1 1 1,0-1 0,0 0-1,-1 0 1,1 0 0,0 0-1,-1-1 1,1 1 0,-1-1-1,0 1 1,1-1 0,2-3-1,17-11 103,-2 2-63,-19 13-57,0 0 1,0 0 0,-1 0-1,1 0 1,0 0 0,-1 0-1,1 0 1,0 0 0,-1 0-1,0 0 1,1-1 0,-1 1-1,0 0 1,1 0 0,-1 0-1,0-3 1,0-44 138,0 46-134,0 0 1,0 1-1,0-1 0,0 0 1,-1 0-1,1 1 0,0-1 1,-1 0-1,1 1 0,-1-1 1,0 0-1,0 1 0,0-1 1,1 1-1,-1-1 0,-3-2 1,-2-5 0,-5-15-26,9 19 43,0 0 0,0 1 0,0-1-1,-1 1 1,1-1 0,-1 1 0,-4-5 0,-24-22 116,28 28-102,0 0-10,-7-5-21,10 8-11,0 0 0,0 0 0,-1 0 0,1 0 0,0 0 1,0 0-1,-1 0 0,1 1 0,0-1 0,0 0 0,0 0 0,-1 0 0,1 0 1,0 0-1,0 0 0,0 0 0,0 1 0,-1-1 0,1 0 0,0 0 0,0 0 0,0 0 1,0 1-1,0-1 0,-1 0 0,1 0 0,0 0 0,0 1 0,0-1 0,0 0 0,0 0 1,0 0-1,0 1 0,0-1 0,0 0 0,0 0 0,0 0 0,0 1 0,0-1 0,0 0 1,0 0-1,0 1 0,0-1 0,0 0 0,0 0 0,0 0 0,1 1 0,-1-1-1,0 0 0,0 0 0,0 0 0,0 0 0,0 0 0,0 1-1,0-1 1,0 0 0,0 0 0,0 0 0,0 0 0,0 0 0,0 0 0,0 0-1,0 0 1,0 0 0,0 1 0,0-1 0,0 0 0,0 0 0,0 0 0,0 0-1,0 0 1,0 0 0,0 0 0,-1 0 0,1 0 0,0 0 0,0 0 0,0 1-1,0-1 1,0 0 0,0 0 0,0 0 0,0 0 0,0 0 0,0 0 0,0 0 0,0 0-1,-1 0 1,1 0 0,0 0 0,0 0 0,0 0 0,0 0 0,0 0 0,0 0-1,0 0 1,0 0 0,0 0 0,-1 0 0,1 0 0,0 0 0,0 0 0,0 0-1,0 0 1,-4 0-17,2-1 10,0 1 0,0 0 0,0 0 0,0 0 0,0 0 0,0 1 0,0-1 0,0 0 0,0 1 0,-3 1 0,0 9-94,-3-6-52,8-5 146,0 0-1,-1 1 1,1-1-1,-1 0 1,1 0-1,0 1 1,-1-1-1,1 0 1,-1 1 0,1-1-1,0 0 1,0 1-1,-1-1 1,1 0-1,0 1 1,0-1 0,-1 1-1,1-1 1,0 0-1,0 1 1,0-1-1,0 1 1,0-1-1,-1 1 1,1-1 0,0 0-1,0 1 1,0-1-1,0 1 1,1 0-1,-1 2-273,0 0 68,0 25-111,2-22 522,0-5-176,-1 0-1,0 0 1,0 0 0,1 0-1,-1 0 1,0 0-1,1 0 1,-1-1 0,1 1-1,-1 0 1,1-1-1,-1 0 1,1 1-1,0-1 1,-1 0 0,1 1-1,-1-1 1,1 0-1,2-1 1,1 1 50,-1 1 0,1-1 0,0 1 0,-1-1 0,10 4 0,-3 1 33,-8-4-70,0 1 1,1-1-1,-1 0 1,0 0-1,1 0 0,-1 0 1,1-1-1,-1 1 0,7-1 1,-6 0 12,0 1 0,1-1-1,-1 1 1,0 0 0,0 0 0,0 1 0,0-1 0,0 1 0,7 3 0,-9-4-112,1 0 1,-1-1-1,1 1 1,-1-1-1,1 0 1,-1 1-1,1-1 1,4-1-1,-3 1-538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1664,'0'-12'590,"0"24"3230,0-14-3670,0 1-125,0 0-1,0 1 1,0-1 0,0 1 0,0-1-1,0 1 1,0-1 0,1 1 0,-1-1-1,0 1 1,0-1 0,0 1-1,1-1 1,-1 1 0,0-1 0,1 1-1,-1 0 1,0-1 0,1 1 0,-1-1-1,1 1 1,-1 0 0,0-1 0,1 1-1,-1 0 1,1 0 0,-1-1 0,1 1-1,-1 0 1,2-1 0,21-1 453,-18 3-446,0-1 1,-1-1-1,1 1 1,-1-1-1,1 0 0,5-1 1,23-14 24,-19 8-33,1 1-1,25-8 1,-18 9 25,-1-2 0,-1 0 1,37-21-1,90-39 177,-112 54-249,41-13-9,-54 20 42,30-13 1,-26 5 85,-12 12-44,-11 2 16,-1 1 1,1-1-1,0 0 1,-1 1-1,0-1 1,1 0-1,-1 0 1,1-1-1,-1 1 1,4-4-1,-3 3 743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18 153 2144,'-17'0'3776,"19"-3"-3595,6-5-57,26-24 154,-30 29-261,0 0 0,0 1 0,0-1 0,0 1 0,0-1 1,0 1-1,9-2 0,5-1 55,-4 2 12,25-9 0,-19 4 0,42-18 125,-48 20-205,1 1 1,24-6-1,-7 2 372,-31 8-340,0 1 0,0 0-1,0-1 1,1 1 0,-1 0-1,0 0 1,0 0 0,0 0-1,1 0 1,-1 0 0,0 0-1,0 0 1,0 1 0,1-1-1,-1 0 1,0 1 0,0-1 0,0 1-1,0-1 1,0 1 0,0 0-1,0-1 1,0 1 0,0 0-1,0 0 1,0 0 0,1 1-1,0 0 86,1 4 439,-3 144 1040,-1-137-1583,0 0 0,-1 0 0,0 0 0,-5 13 0,5-19-6,1 1-7,0 0 0,1 0 0,0-1 0,0 1 0,0 0 0,1 0 0,1-1 0,-1 1 0,1-1 0,0 1 0,4 7 0,-5-9-22,0 0-1,0 0 1,0 0-1,-1 0 1,0 0-1,-1 12 1,1-4-359,0-11-1405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35 1312,'14'0'421,"-14"0"-418,0 0 0,0 0 1,1 0-1,-1 0 0,0 0 0,0 0 0,0 0 0,0 0 0,0 0 0,0 0 0,0 0 0,0 0 0,0 0 1,1 0-1,-1 0 0,0 0 0,0 0 0,0 0 0,0 0 0,0 0 0,0 0 0,0 0 0,0 0 0,0 0 0,0 0 1,1 0-1,-1 0 0,0-1 0,0 1 0,0 0 0,0 0 0,0 0 0,0 0 0,0 0 0,0 0 0,0 0 1,0 0-1,0 0 0,0 0 0,0 0 0,0-1 0,0 1 0,0 0 0,0 0 0,0 0 0,0 0 0,0 0 0,0 0 1,0 0-1,0 0 0,0 0 0,0-1 0,0 1 0,0 0 0,0 0 0,0 0 0,0-11 163,0 8 1487,0 0-1210,0 2-428,0 1 0,0-1 1,0 1-1,0-1 1,0 0-1,0 1 1,0-1-1,0 1 1,0-1-1,0 0 1,-1 1-1,1-1 1,0 1-1,0-1 1,-1 1-1,1-1 0,-1 0 1,0 1 21,0-1 0,0 1 0,0-1-1,0 1 1,0-1 0,0 1 0,0 0 0,0 0 0,-1 0 0,1-1 0,0 1-1,0 0 1,-2 1 0,3-1-20,-1 0 1,1 0-1,-1 0 0,1 0 0,-1 0 1,1 0-1,0 0 0,-1 0 0,1 0 1,-1 0-1,1 0 0,-1 0 0,1 0 1,-1 1-1,1-1 0,0 0 0,-1 0 1,1 1-1,0-1 0,-1 0 0,1 0 0,0 1 1,-1-1-1,1 0 0,0 1 0,-1-1 1,1 1-1,0-1 0,0 0 0,-1 2 1,-4 5 167,-9-1 2,10-4-155,1 0 0,0 0 1,-1 1-1,1 0 0,0-1 1,0 1-1,1 0 0,-1 1 0,1-1 1,-3 4-1,-20 40 320,17-29-190,4-10-91,1 1 0,0-1 0,0 1 0,1 0 0,1 0 0,-1 0 0,0 16 0,2-19-60,0 0 0,1 1 0,-1-1 0,1 1-1,0-1 1,1 0 0,-1 0 0,1 0 0,0 0 0,1 0 0,4 8 0,-4-9 0,1 0 0,-1-1 0,1 1 1,1 0-1,-1-1 0,1 0 0,-1 0 0,1-1 1,9 6-1,-9-7 13,1-1 1,-1 1 0,1-1-1,0 0 1,-1 0-1,1-1 1,0 0 0,0 0-1,9-2 1,1 2-10,-7-1-19,-1 1 0,0-1 0,0-1 0,0 0 0,1 0 0,-2 0 0,10-5 0,-1 0 79,-2-1-1,19-12 1,-30 18-40,1 0 0,-1-1 0,0 1 0,1-1 1,-1 0-1,0 0 0,-1-1 0,4-3 0,-5 5-29,0 1 1,-1-1-1,1 0 1,0 0-1,-1 0 0,1 0 1,-1 0-1,1 0 0,-1-1 1,0 1-1,0 0 1,0 0-1,0 0 0,0 0 1,-1 0-1,1 0 1,0 0-1,-2-4 0,-1-3-2,-2-6-4,0 1 1,-13-27 0,14 34-8,4 7 8,0-1 0,0 1-1,0 0 1,-1-1 0,1 1 0,0 0-1,0-1 1,0 1 0,-1 0-1,1 0 1,0-1 0,0 1 0,-1 0-1,1 0 1,0-1 0,-1 1 0,1 0-1,0 0 1,-1 0 0,0-1 0,-26-9-117,1-1-359,25 10 341,-1 1 0,1-1-1,0 1 1,0-1 0,0 1 0,0-1-1,0 0 1,-1 0 0,1 0-1,0 1 1,1-1 0,-1 0-1,0 0 1,0 0 0,-1-2-1,0 0-467,-1 0-801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 2496,'-14'-14'784,"11"11"-208,3 6 32,0 404 1573,-1-394-2142,0 0 0,0-1 0,-2 1 0,-3 14 0,4-20-26,0 21 57,2-25-62,0 0 1,0 0-1,0 0 0,0 0 0,-1 0 0,1 0 0,-1-1 1,1 1-1,-1 0 0,-3 5 0,-8 6 45,9-12-52,1 0-1,0 0 1,0 0 0,0 0-1,1 0 1,-1 1 0,0-1-1,-1 4 1,-8 8-252,5-11-250,-8 0-1110,-3 11 454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1824,'17'-17'832,"17"-17"-736,0 34 576,-17-17-384,17 0 192,-17 17-320,17-17 128,-17 0-160,0 0 160,0 17-192,0 0 800,-17 17-480,0 0 96,17 0-320,-17 0-256,0 17 32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1 188 576,'0'0'171,"2"0"-91,10 0-11,-9 0 272,0 0-15,25 0 666,-28 0-986,0 0 0,0 0 0,0 0 0,0 0 0,0 0 1,1 0-1,-1 0 0,0 0 0,0 0 0,0 0 1,0 0-1,0 0 0,0 0 0,0 0 0,0 0 0,0 0 1,1 0-1,-1 0 0,0 0 0,0 0 0,0 0 0,0 0 1,0 0-1,0 0 0,0 1 0,0-1 0,0 0 0,0 0 1,0 0-1,1 0 0,-1 0 0,0 0 0,0 0 1,0 0-1,0 0 0,0 0 0,0 0 0,0 0 0,0 1 1,0-1-1,0 0 0,0 0 0,0 0 0,0 0 0,0 0 1,0 0-1,0 0 0,0 0 0,0 0 0,0 1 1,0-1-1,0 0 0,0 0 0,0 0 0,0 0 0,0 0 1,0 1 6,0-1 1,0 1 0,0-1 0,0 1 0,0-1 0,0 1-1,0-1 1,0 1 0,0-1 0,0 1 0,0-1-1,1 1 1,-1-1 0,0 1 0,0-1 0,0 0 0,1 1-1,-1-1 1,0 1 0,1-1 0,-1 0 0,0 1 0,1-1-1,-1 0 1,1 1 0,-1-1 0,0 0 0,1 0-1,0 1 1,21 1 584,-14-3-458,-4 2-56,0-1-52,-1 0 0,0 0 0,1 0 1,-1-1-1,0 1 0,0-1 0,4 0 0,15-7 90,-5 1 38,29-7 1,-30 12-120,16-4 56,22-17 202,15 12-70,13-15-32,-36 13-122,58-8 0,-77 18-60,-17 2 27,-1 0 0,1-1 0,0 0 0,0-1 0,14-5-1,-9-1 57,-14 8-70,1 0 0,-1 0 0,1 1 0,-1-1 0,1 0 0,-1 0 0,1 1 0,-1-1 1,1 1-1,0 0 0,-1-1 0,1 1 0,3 0 0,-5 0-24,1 0 0,-1 0 1,1 1-1,-1-1 0,1 0 0,0 0 0,-1 0 1,1 0-1,-1 0 0,1 0 0,-1 0 0,1-1 0,-1 1 1,1 0-1,0 0 0,-1 0 0,1-1 0,-1 1 0,1 0 1,-1 0-1,0-1 0,1 1 0,-1 0 0,1-1 0,-1 1 1,1-1-1,-1 1 0,0 0 0,1-1 0,-1 1 1,0-1-1,0 1 0,1-1 0,-1 1 0,0-1 0,0 1 1,0-1-1,1 1 0,-1-1 0,0 0 0,0 1 0,0-1 1,0 1-1,0-1 0,0 0 0,0 1-4,0 0 1,0 0-1,0-1 0,0 1 1,0 0-1,0 0 0,0 0 0,0 0 1,0 0-1,0 0 0,0 0 0,0 0 1,0 0-1,0-1 0,0 1 1,0 0-1,0 0 0,0 0 0,0 0 1,0 0-1,0 0 0,0 0 1,0 0-1,0 0 0,0 0 0,0-1 1,-1 1-1,1 0 0,0 0 1,0 0-1,0 0 0,0 0 0,0 0 1,0 0-1,0 0 0,0 0 1,0 0-1,0 0 0,0 0 0,-1 0 1,1 0-1,0 0 0,0 0 0,0 0 1,0 0-1,0 0 0,0 0 1,0 0-1,0 0 0,0 0 0,0 0 1,-1 0-1,1 0 0,0 0 1,0 0-1,0 0 0,-3 0 11,0 0 0,1 0 0,-1 0 0,0 0 0,1-1 0,-1 1 0,0-1 0,1 0 0,-1 1 0,1-1 0,-1-1 0,1 1 0,-1 0 0,1 0 0,0-1 0,-3-1 0,3 0-75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1888,'0'0'613,"0"2"-367,0 10-81,0-12-161,0 0 1,0 0-1,0 0 1,0 0-1,0 0 1,0 0-1,0 1 1,0-1-1,0 0 1,0 0-1,0 0 1,0 0-1,0 0 1,0 0-1,0 0 1,0 0-1,0 0 1,0 1-1,0-1 1,0 0-1,0 0 1,0 0-1,0 0 1,0 0-1,0 0 1,1 0-1,-1 0 1,0 0-1,0 0 1,0 0-1,0 0 1,0 1-1,0-1 1,0 0-1,0 0 1,0 0-1,0 0 1,0 0-1,0 0 1,1 0-1,-1 0 1,0 0-1,0 0 1,0 0-1,0 0 1,0 0-1,0 0 0,0 0 1,0 0-1,0 0 1,1 0-1,-1 0 1,0 0-1,0 0 1,0 0-1,0 0 1,100 0 998,-91-1-959,1 0-1,0 0 1,16-5 0,-20 4-25,1 0 0,0 0-1,0 1 1,-1 0 0,1 1-1,0 0 1,0 0 0,0 0 0,13 2-1,-4 4 11,-12-4-5,-1-1 0,0 0 0,1 1 0,-1-2 0,1 1 0,-1 0 0,1-1 0,6 1 1,-5-1 0,-4-1-3,0 1 0,0 0 0,0 0 0,0 0 0,0 0 0,0 0 0,0 0 0,0 0 0,0 1 0,0-1 0,0 0 0,1 0 0,-1 1 0,0-1 0,0 1 0,-1-1 0,1 1 0,0-1 0,0 1 0,0 0 0,0-1 0,0 1 0,-1 0 0,1 0 0,0 0 0,-1-1 0,1 1 0,0 0 0,-1 0 0,1 0 0,-1 0 0,1 2 0,4 5 146,-4-7-119,0 1 0,0-1 0,0 1 1,0-1-1,0 1 0,-1 0 0,1-1 1,0 1-1,-1 0 0,1-1 0,-1 1 1,0 0-1,1 0 0,-1-1 0,0 1 1,0 0-1,0 0 0,-1 0 0,1-1 1,0 1-1,-1 0 0,1 0 1,-2 2-1,1-2 20,0 2 20,-1-1 0,0 1 0,0-1 0,0 0 1,0 1-1,-5 4 0,-3-6 41,9-2-122,0 0 1,1 0 0,-1 0 0,0 0-1,0 0 1,1 1 0,-1-1-1,0 0 1,1 0 0,-1 0 0,0 1-1,1-1 1,-1 0 0,0 0-1,1 1 1,-1-1 0,1 1 0,-1-1-1,0 1 1,1-1 0,-1 1-1,1-1 1,0 1 0,-1-1-1,1 1 1,-1-1 0,1 1 0,0 0-1,-1-1 1,1 1 0,0 0-1,0-1 1,-1 1 0,1 0 0,0 0-1,0-1 1,0 1 0,0 1-1,0 0-6,0 0 1,0-1-1,-1 1 0,1 0 0,0 0 0,-1 0 0,1-1 0,-1 1 0,0 0 0,0-1 0,1 1 0,-1-1 0,0 1 0,-1-1 1,1 1-1,0-1 0,-2 2 0,0 3 40,3-5-40,0-1-1,0 1 1,0 0-1,0 0 1,-1-1-1,1 1 1,0 0-1,0-1 1,-1 1 0,1 0-1,0-1 1,-1 1-1,1-1 1,0 1-1,-1-1 1,1 1-1,-1-1 1,1 1-1,-1-1 1,1 1-1,-1-1 1,0 1-1,0 0 2,0-1 0,1 0 1,-1 1-1,1-1 0,-1 1 0,1-1 0,-1 1 0,1-1 0,-1 1 0,1-1 1,-1 1-1,1 0 0,0-1 0,-1 1 0,1 0 0,0-1 0,0 1 0,0 0 1,-1-1-1,1 1 0,0 0 0,0 0 0,0 2 194,-3-3-42,-8 0-16,8 0-129,6 0-255,11 0 80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2304,'0'0'1051,"-3"0"-774,-9 0 363,10 0 544,-1 0-720,1 1-417,0-1 1,0 0 0,0 1-1,0 0 1,0-1 0,0 1-1,1 0 1,-1 0 0,0 0-1,0 0 1,1 0 0,-1 0-1,1 0 1,-3 3-1,1 1 60,3-1-91,0-1 1,-1 0-1,1 0 0,-1 1 1,0-1-1,-2 4 0,-2 12 89,10-5-32,-1-5-40,-2-3-17,-2-4-12,1 0 1,-1 1 0,1-1-1,0 0 1,0 0 0,0 0-1,0 1 1,0-1-1,1 0 1,-1 0 0,1 0-1,-1-1 1,1 1 0,0 0-1,-1-1 1,1 1 0,0-1-1,0 1 1,0-1-1,0 0 1,5 2 0,9 5 43,-9-3-26,1-1 0,-1-1 1,1 0-1,0 0 0,9 2 0,-1-3 11,0-1 0,0-1 1,0 0-1,0-1 0,0-1 0,0 0 0,-1-1 1,20-6-1,4-5 68,-19 9-13,-15 5-70,1-2 0,-1 1-1,0 0 1,0-1 0,0 0-1,0 0 1,5-3-1,21-15 47,-32 18-59,0-1-4,-1 0 1,1 0-1,-1 0 1,1 0-1,-1 0 1,0 0-1,-3-3 0,4 6 3,-1 0-1,1-1 0,-1 1 1,1 0-1,0-1 0,-1 1 0,1 0 1,0 0-1,-4 1 0,2-1-1,-1 0 0,1 0 0,0 0 0,-1-1 0,1 1 0,-1-1 0,-3-1-1,-22-10-139,9 10 26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1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2720,'0'-13'1123,"0"24"-541,0 25 502,0 26-1,0-57-1009,0 0 1,0 1-1,0-1 1,1 0-1,0 0 0,0 0 1,4 9-1,1 10 45,0 24 132,5-11-144,12 83 239,-21-113-222,1 0-1,6 13 1,5 14 305,-11-6-141,-3-27-271,0 0 0,0-1 0,0 1-1,0 0 1,0 0 0,0-1-1,1 1 1,-1 0 0,0 0-1,0-1 1,1 1 0,-1 0 0,0-1-1,1 2 1,10 20 223,-8-16 251,-3-11-474,0 0 0,1 0-1,-1 0 1,1 1 0,0-1 0,0 0 0,0 0 0,1 1 0,0-1 0,0 1 0,0-1 0,0 1 0,1 0 0,-1 0 0,6-6 0,-2 1 21,16-33 81,-16 29-132,0 1 0,14-21 0,9-1-30,-7 3 107,27-6 176,-41 29-198,-6 7-38,0-1 0,0 0 0,0 1-1,0-1 1,0 0 0,0-1 0,-1 1 0,1 0-1,-1 0 1,0-1 0,1 1 0,-1-1 0,0 1 0,0-1-1,0 1 1,0-4 0,-1 6-7,0 0 0,0 0 1,0 0-1,0-1 0,0 1 0,0 0 0,0 0 1,0 0-1,0 0 0,0 0 0,0 0 0,0 0 1,0 0-1,0 0 0,0-1 0,0 1 0,0 0 0,0 0 1,0 0-1,0 0 0,0 0 0,0 0 0,0 0 1,0 0-1,0 0 0,0 0 0,0 0 0,0-1 1,0 1-1,0 0 0,0 0 0,0 0 0,1 0 1,-1 0-1,0 0 0,0 0 0,0 0 0,0 0 1,0 0-1,0 0 0,0 0 0,0 0 0,0 0 1,0 0-1,1 0 0,-1 0 0,0 0 0,0 0 0,0 0 1,0 0-1,0 0 0,0 0 0,0 0 0,0 0 1,0 0-1,1 0 0,-1 0-41,1 0 0,-1 0 0,1 0 0,-1 0-1,1 0 1,-1 0 0,1 0 0,-1 0 0,1 0 0,0 0 0,-1-1 0,1 1 0,-1 0 0,0 0-1,1-1 1,-1 1 0,1 0 0,-1 0 0,1-1 0,-1 1 0,0-1 0,1 1 0,-1 0-1,0-1 1,1 1 0,-1-1 0,0 1 0,1-1 0,-1 1 0,0-1 0,0 1 0,0-1-1,1 1 1,-1-1 0,0 1 0,0-1 0,0 12-873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2240,'-17'0'992,"0"17"-832,17 0 672,0 0-480,0 0 288,17 0-384,-17 17 192,0 0-224,17 17-128,0-16-64,0 33 224,0-34-128,-17 34 160,17-34-160,-17 17-288,0-17 96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2080,'0'-15'667,"5"4"-411,2 1-201,-2 1 58,1 0 1,1 1 0,-1-1 0,12-8 0,-12 10-57,8-7 204,1 0 1,0 1 0,0 0-1,22-12 1,-18 13 151,18-17-1,-22 16-166,1 1 0,30-18-1,-44 29-218,-1 0 0,0 1-1,0-1 1,0 1-1,0 0 1,1-1 0,-1 1-1,0 0 1,0 0-1,1-1 1,-1 1 0,0 0-1,1 0 1,-1 1-1,0-1 1,0 0 0,3 1-1,-4-1-11,1 0-1,0 1 1,-1-1-1,1 1 0,-1-1 1,1 1-1,0-1 1,-1 1-1,1-1 1,-1 1-1,0-1 1,1 1-1,-1 0 1,1-1-1,-1 1 1,0 0-1,1-1 1,-1 1-1,0 0 0,0 0 1,0-1-1,0 1 1,1 0-1,-1 0 1,0-1-1,0 2 1,0 14 104,2 1-1,0-1 1,4 19 0,-2-20-360,1 22-1449,9-4 483,-13-32 1150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52 2144,'0'-9'202,"1"6"-90,-1-1 0,0 0 0,0 1 0,0-1 0,0 0 0,0 1 0,-1-1 1,-2-6-1,3 9-78,-1 1 1,0-1-1,1 1 1,-1 0-1,0 0 0,1-1 1,-1 1-1,0 0 1,0 0-1,1 0 1,-1 0-1,0 0 1,0 0-1,0 0 1,-2 0 1623,3 3-1194,0 150 598,0-133-1014,-3 23 0,-8 13 80,5 7-43,0-31-34,3-22-28,1 0 0,1 1 1,-1 17-1,2-19-18,0-1 1,-3 17-1,-8 1 75,10-22-27,0 0 1,0 0-1,1 1 0,0 6 1,0 9 138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2240,'-17'0'992,"17"34"-832,0-17 800,0 17-544,0 17 320,0 0-416,0 17-128,0 0-96,-17 1 128,34-1-128,-17-17 192,0 0-192,0-34-32,0 17-32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4064,'-17'-17'1824,"17"34"-672,17-17 448,0 17-1024,17-17 128,0 0-416,17 0-96,1 0-128,16 0 96,-17-17-96,0 17-672,-17 0 352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2304,'0'0'2411,"2"3"-1649,10 8-234,-7-8-53,-4-3-461,-1 0 0,1 0 1,-1 0-1,1 0 0,-1 0 1,1 0-1,-1 0 0,0 0 1,1 0-1,-1 0 0,1 0 1,-1 0-1,0 0 0,1 1 1,-1-1-1,1 0 0,-1 0 1,0 0-1,1 1 0,-1-1 1,0 0-1,1 0 0,-1 1 1,0-1-1,1 0 0,-1 1 1,0-1-1,0 1 0,1-1 1,-1 1-1,8 10 310,-6-10-307,-1 0 0,1 0 1,-1 0-1,1 0 0,0 0 1,-1 0-1,1-1 0,0 1 1,-1 0-1,1-1 0,0 0 1,0 1-1,-1-1 0,1 0 1,0 0-1,0 0 0,0 0 1,0 0-1,-1 0 0,1-1 1,0 1-1,2-1 0,17-1 145,13 7 35,-13-9-27,-5 0-63,3 1 5,1 2 1,36 1-1,-15 1-235,-36-1 81,-4 0-44,0 0-1,0-1 0,0 1 0,0 0 0,0 0 0,1 0 1,-1 1-1,0-1 0,0 0 0,0 0 0,0 0 0,0 1 1,0-1-1,0 1 0,0-1 0,0 1 0,0-1 1,0 1-1,0-1 0,-1 1 0,1 0 0,0-1 0,0 1 1,-1 0-1,1 0 0,0 0 0,-1 0 0,1 0 0,-1-1 1,1 1-1,-1 0 0,1 2 0,14 14-1598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3136,'0'0'2784,"17"0"-2304,0 0 288,17 0-448,0 17 96,-17-17-256,17 0-352,0 17 96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7:5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1728,'0'17'800,"34"-17"-704,-17 0 384,0 0-288,34-17 64,-17 17-160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0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53 1568,'0'-7'264,"0"4"-183,0 0 0,0 1 0,0-1 0,0 0 0,0 1 0,-1-1 0,-1-5 0,-9-6 500,8 11 305,0 3-572,-4 0-81,4-1-176,-1 1 0,1 0 1,-1 0-1,1 0 0,-1 0 0,1 0 1,0 1-1,-1 0 0,-3 1 1,-2 15 59,-10 6-49,12-16-8,1 0-1,0 0 1,1 1-1,-1 0 1,1 0 0,-3 9-1,1 3 56,1-1 1,1 1-1,1 1 0,-3 30 0,7-48-85,1 1-1,-1 0 0,1-1 1,0 1-1,2 4 1,0 3 44,-3-9-57,0 1 0,1 0 1,0 0-1,-1-1 0,1 1 0,0 0 1,0-1-1,1 1 0,-1-1 0,1 1 1,-1-1-1,1 0 0,0 0 1,-1 0-1,1 1 0,0-2 0,0 1 1,1 0-1,-1 0 0,5 2 0,7 6 72,-9-6-34,1 0 1,0-1 0,11 6-1,-14-8-40,0 0 0,-1-1-1,1 1 1,0-1 0,0 0-1,-1 1 1,1-1 0,0 0-1,0-1 1,0 1-1,-1 0 1,5-2 0,27-9 209,0 5-80,-3-5 16,-29 10-154,-1 1 0,0-1 0,1 1 1,-1-1-1,0 1 0,1-1 0,-1 0 1,0 1-1,0-1 0,0 0 0,1 0 0,-1 0 1,0 0-1,1-2 0,-1 2-8,-1-1-1,0 1 1,0 0-1,1 0 1,-1 0 0,0 0-1,0 0 1,0 0-1,0 0 1,0-1 0,0 1-1,-1 0 1,1 0-1,0 0 1,-1 0-1,1 0 1,0 0 0,-1 0-1,1 0 1,-2-1-1,-12-16-52,-3-1-130,9 7-346,0 0-1,1-1 1,0 0-1,1 0 1,-6-21-1,11 27 98,0-1 1,0-14-1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0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2912,'-6'0'393,"-14"2"690,19-2-1045,1 0 0,-1 1 1,1-1-1,-1 0 1,1 0-1,0 1 1,-1-1-1,1 0 1,-1 1-1,1-1 1,0 0-1,-1 1 0,1-1 1,0 0-1,-1 1 1,1-1-1,0 1 1,0-1-1,0 1 1,-1-1-1,1 1 1,0-1-1,0 1 0,0-1 1,0 1-1,0-1 1,0 1-1,0-1 1,0 2-1,-3 6 677,-2 1-411,0 0-132,1-1 1,0 0 0,1 1 0,-4 14 0,1 28 397,-1-4-220,0 53-1,7 105 307,0-191-613,1 0-1,1 1 1,3 13-1,-2-15-28,0 1-1,-2 0 1,1 13-1,-2 2-322,0-29 252,0 0 1,0 1-1,0-1 1,-1 0 0,1 1-1,0-1 1,0 0-1,1 1 1,-1-1 0,0 0-1,0 1 1,0-1-1,0 0 1,0 1 0,0-1-1,0 0 1,1 1-1,-1-1 1,0 0 0,0 1-1,0-1 1,1 0-1,-1 0 1,0 1 0,1-1-1,13 14-1020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2400,'-14'0'779,"14"0"-774,-1 0 0,1 0 0,0 0 1,0 0-1,0 0 0,0 0 0,0 0 0,0 0 1,0 1-1,0-1 0,0 0 0,-1 0 1,1-1-1,0 1 0,0 0 0,0 0 1,0 0-1,0 0 0,0 0 0,0 0 1,0 0-1,0 0 0,0 0 0,-1 0 1,1 0-1,0 0 0,0 0 0,0 0 1,0 0-1,0 0 0,0 0 0,0 0 0,0 0 1,0-1-1,0 1 0,0 0 0,0 0 1,0 0-1,0 0 0,0 0 0,0 0 1,0 0-1,0 0 0,0 0 0,0 0 1,0-1-1,0 1 0,0 0 0,0 0 1,0 0-1,0 0 0,0 0 0,0 0 1,0 0-1,0 0 0,0-1 0,0-10 107,0 8-122,2 6-1,0-2 1,-1 0 1,0 1-1,0-1 1,0 0-1,0 0 1,1 0-1,-1 0 1,0 0-1,1-1 1,-1 1-1,1 0 1,-1-1-1,1 1 1,-1-1-1,1 1 1,-1-1-1,1 0 1,0 0-1,-1 1 1,1-1-1,-1 0 1,3-1-1,-3 1 13,1 0 0,-1 1 0,0-1 0,1 0 0,-1 0 0,1 1 0,-1-1 0,0 1 0,1 0 0,-1-1 0,0 1 0,0 0 0,1-1 0,-1 1 0,0 0 0,0 0 0,0 0 0,0 0 1,0 0-1,0 1 0,0-1 0,0 1 0,5 13 7,1-11 31,-2 0 201,-3 10 142,-2 151 2053,0-154-2278,-1-1 1,0 0-1,-6 21 0,2-5 100,-1 22 120,-5-8 133,5 6-176,-5-9-38,5-6-74,-1-17 21,6-12-210,0-1 0,0 1 0,1-1 0,-1 1 0,0-1 0,1 1 0,-1-1-1,1 1 1,-1 0 0,1 0 0,0-1 0,0 3 0,0 27 616,0-28-737,3-6-42,-3 2 119,1 0-5,1 0 0,-1 0 0,0 0 0,1-1 0,-1 1 1,1 1-1,-1-1 0,1 0 0,-1 0 0,1 0 0,-1 1 0,1-1 0,0 1 0,-1-1 0,1 1 0,0 0 0,0 0 0,-1 0 0,4 0 0,57 0-55,-57 0 57,0 0-1,-1 1 1,1 0 0,-1 0-1,1 0 1,-1 0 0,1 1-1,-1 0 1,0 0 0,7 4-1,-6-3 47,0 0-1,0-1 1,1 0 0,5 2-1,2-1 21,-9-2-53,0 0 1,1 0-1,-1 0 0,0 1 0,0-1 0,-1 1 0,1 0 0,5 4 0,23 11-38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0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2816,'0'-52'1627,"-1"49"-1511,1 0 1,1 0 0,-1 0 0,0 0 0,1 0 0,-1 0 0,1 0 0,0 0 0,0 0 0,0 0 0,0 0-1,1 0 1,-1 1 0,1-1 0,-1 0 0,1 1 0,0 0 0,0-1 0,0 1 0,1 0 0,3-3 0,-1 0-92,-3 3-19,1 0 0,-1 0 0,1 1 0,0-1 0,0 1 0,0-1 0,0 1 0,0 0 0,0 0 0,0 0 0,0 1 0,0-1 0,0 1 0,0-1 0,1 1 0,-1 0 0,5 1 0,-1-1 24,-5 0 0,1 0-1,-1 1 1,0-1-1,1 1 0,-1-1 1,0 1-1,0 0 1,1 0-1,-1-1 0,0 2 1,0-1-1,0 0 0,2 2 1,21 22 571,-12-11-254,-8-8-192,0 0 0,0 0-1,-1 0 1,1 1 0,2 8-1,-6-15-119,-1 1-1,1 0 1,-1-1-1,0 1 1,0 0-1,1-1 1,-1 1-1,0 0 1,0 0-1,0-1 1,0 1-1,0 0 1,0 0-1,0 0 1,0 2 11,0 0 1,0-1-1,1 1 1,-1 0-1,0-1 1,2 5-1,9 4 205,-10-7-233,0-1 0,0 0 1,-1 1-1,0-1 0,1 1 0,-2 4 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0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1888,'0'-18'2272,"0"36"-1280,17-1-544,-17 0 192,0 34-384,0 17-224,0 0-32,0 17 128,0-16-64,-17-1 192,34 0-160,-17-34-32,0 0-32</inkml:trace>
  <inkml:trace contextRef="#ctx0" brushRef="#br0" timeOffset="1">461 0 2912,'-17'0'1312,"0"0"128,0 17-896,17 34 640,0-16-704,-18 50 256,18-17-448,18 17 192,-18 0-256,17-16-352,17-1 64,-17-17-416,0-17 256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0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3328,'-17'-17'1504,"17"0"-1312,-17 17 1312,34 0 64,0 0-1184,0 0 64,18 0-288,33-17 0,0 17-96,34 0 32,-17 0-64,1 17-4960,-1-17 2720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0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68 121 3712,'-14'0'1221,"14"0"-1208,0 0 1,0 0-1,-1 0 0,1 0 0,0 0 1,0 0-1,-1 0 0,1 0 0,0 1 1,0-1-1,-1 0 0,1 0 1,0 0-1,0 0 0,0 0 0,-1 0 1,1 1-1,0-1 0,0 0 0,0 0 1,0 0-1,0 1 0,-1-1 0,1 0 1,0 0-1,0 0 0,0 1 0,0-1 1,0 0-1,0 0 0,0 1 0,0-1 1,0 0-1,0 1 0,-15 21 344,8-16-45,0 0 118,2 19 60,-2-11-232,6-13-236,0 1 0,0 0 1,0-1-1,0 1 1,1 0-1,-1-1 0,1 1 1,-1 0-1,1 0 1,0 0-1,-1-1 0,1 1 1,0 2-1,1 4 7,0 1-1,1-1 1,-1 0 0,2 0-1,-1 0 1,1 0-1,0-1 1,1 1 0,-1-1-1,8 11 1,-8-15 0,-1 0 0,1 0 0,0 0 0,0 0 1,0-1-1,0 1 0,0-1 0,1 1 0,-1-1 0,1 0 0,5 2 1,0 0 14,-7-3-28,1 1 0,0-1 1,0 0-1,0 0 0,0 0 0,0 0 0,0-1 0,0 1 0,5 0 0,-4-2 19,1 0 0,-1 1 0,1-1 0,-1-1 0,1 1 0,5-3 0,2 0 13,1 0-1,0 1 1,15-1 0,2-1 6,-27 4-52,0 0 1,0 0-1,0 0 0,0 0 0,0-1 1,0 1-1,0-1 0,0 0 0,-1 0 1,1 0-1,-1 0 0,1 0 0,-1-1 0,0 1 1,0-1-1,0 1 0,0-1 0,2-4 1,-1 1-3,3-1-6,3-8-26,-8 15 30,-1 0 0,0-1 1,0 1-1,0-1 0,0 1 1,1 0-1,-1-1 0,0 1 1,0-1-1,0 1 0,0-1 0,0 1 1,0 0-1,0-1 0,0 1 1,0-1-1,0 1 0,0-1 1,-1 1-1,1 0 0,0-1 1,0 1-1,0-1 0,0 1 0,-1 0 1,1-1-1,-1 0 0,-13-4-35,11 3 36,0 0 0,0-1-1,1 1 1,-1 0 0,0-1 0,-2-3 0,3 3-13,0 0-1,-1 1 1,1-1 0,-1 1 0,1 0 0,-1 0 0,0 0 0,0 0 0,-6-3 0,-7 4-39,14 1 38,0 1 0,-1-1 1,1 0-1,0-1 0,0 1 1,0 0-1,0 0 0,-1-1 1,1 0-1,0 1 0,-3-3 0,4 3-23,1 0 0,0-1-1,0 1 1,-1 0 0,1-1-1,0 1 1,0-1 0,0 1-1,-1-1 1,1 1-1,0 0 1,0-1 0,0 1-1,0-1 1,0 1 0,0-1-1,0 1 1,0-1 0,0 1-1,0-1 1,0 1-1,0 0 1,0-1 0,1 1-1,-1-1 1,0 1 0,0-1-1,9-12-1950,-5 7 1778,1-6-898,-5 11 1029,1 0 0,-1 0 0,1 0 0,-1-1 0,1 1 0,-1 0 0,1 0 0,0 0 0,0 0 0,-1 0 0,1 0 0,0 0 0,0 0 0,0 0 0,0 0 0,0 1 0,2-2 0,8-3-483,-10 5 535,0-1 0,0 1-1,1 0 1,-1-1 0,0 1 0,0-1 0,0 1-1,0-1 1,0 0 0,0 0 0,0 1 0,0-1-1,0 0 1,0 0 0,0 0 0,-1 0 0,1 0-1,0 0 1,0 0 0,-1 0 0,1 0 0,-1-1-1,1 1 1,-1 0 0,0 0 0,1 0 0,-1-1-1,0 1 1,0 0 0,0 0 0,0-1 0,0-1-1,0 1 36,0 0 1,0 1-1,-1-1 0,1 0 0,0 0 0,-1 1 0,0-1 0,1 0 1,-1 1-1,0-1 0,0 0 0,0 1 0,-1-2 0,-3-6 155,0-2 50,4 8-101,0 1 1,-1-1-1,1 1 1,0 0-1,-1-1 1,1 1-1,-1 0 1,-2-2 0,-27-27 1621,30 30-1679,1 1 1,-1-1 0,1 1-1,-1 0 1,1-1-1,-1 1 1,0 0-1,1 0 1,-1-1-1,1 1 1,-1 0-1,0 0 1,1 0 0,-1 0-1,0 0 1,1 0-1,-1 0 1,0 0-1,1 0 1,-1 0-1,1 0 1,-1 0-1,0 1 1,1-1 0,-1 0-1,1 0 1,-1 1-1,0-1 1,1 0-1,-1 1 1,0 0 110,0-1-117,-1 1 0,1 0 0,0 0 0,0 0 0,0 0 1,0 0-1,0 0 0,0 0 0,0 0 0,0 0 0,0 0 0,1 1 0,-1-1 1,0 0-1,1 1 0,-1-1 0,1 0 0,-1 1 0,1-1 0,0 2 0,-3 6 136,-1 7 35,0 0 0,1 1-1,1-1 1,-1 25-1,8 71 337,6-23-325,-5 7 52,-1-41-170,4 58 27,-9-8-4517,0-68 1727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0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1 495 992,'0'13'364,"0"-26"845,2 13-1155,-1 0-50,0 0 0,-1 0 1,1 0-1,-1 0 0,1 0 0,-1 0 1,1 0-1,-1 0 0,1 0 1,-1 0-1,1-1 0,-1 1 1,1 0-1,-1 0 0,1 0 1,-1-1-1,1 1 0,-1 0 1,0-1-1,1 1 0,-1 0 1,1-1-1,-1 1 0,0-1 1,1 1-1,-1 0 0,0-1 0,0 1 1,1-1-1,-1 1 0,0-1 1,0 1-1,0-1 0,1 1 1,-1-1-1,0 1 0,0-1 1,0 0-1,0 1 0,0-1 1,0 0-1,0-2 508,3 0-475,8-8-5,-8 8 171,0 0-112,9-17-198,-10 16 74,1-1 0,-1 1 0,1 0 0,6-7 0,39-37 75,-40 38-38,0 1-1,-1-1 1,0 0-1,-1 0 1,0-1 0,9-21-1,-1 1 42,-6 14-24,18-31 139,5-6 85,-30 53-237,0-1 0,-1 1 0,0-1 0,1 1 0,-1-1 0,0 0 0,0 1 0,0-1 0,0-1 0,0 1-4,0 1 1,0-1-1,0 1 0,1-1 1,-1 1-1,0-1 0,1 1 0,-1-1 1,1-1-1,11-14 7,-7 3-75,7 8 37,-7-5 70,3 5-26,-8 6-20,0 0 0,1 0 0,-1 0 0,1-1 0,-1 1 0,0 0-1,1 0 1,-1-1 0,1 1 0,-1 0 0,0-1 0,0 1-1,1 0 1,-1-1 0,0 1 0,0 0 0,1-1 0,-1 1-1,0-1 1,0 1 0,0-1 0,0 1 0,0 0 0,1-1 0,-1 1-1,0-1 1,0 1 0,0-1 0,0 1 0,-1-1 0,1-2 248,1 3-250,0 0 0,-1 0 0,1 0 0,0 0 0,0 0-1,-1 0 1,1 0 0,0 0 0,-1 0 0,1 0 0,0 0 0,-1 0 0,1 0 0,0-1 0,-1 1 0,1 0 0,-1-1 0,1 1 0,1-1 0,-2 0-8,0 1 0,1-1 0,-1 0 0,0 1 1,1-1-1,-1 0 0,0 1 0,0-1 0,0 0 1,0 0-1,1 1 0,-1-1 0,0 0 0,0 0 1,0 1 12,0-3-166,2 3-106,13 0 107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1472,'0'0'475,"6"-3"-283,-2 1-168,-1 0-1,0 0-1,0 1 1,1-1-1,-1 1 1,1 0-1,-1 0 1,1 0-1,-1 1 1,1-1-1,3 1 1,-5 0-10,0-1 1,-1 1-1,1 0 1,0 0-1,0-1 1,-1 1-1,1-1 1,0 1-1,-1-1 1,1 0-1,-1 0 1,3-1-1,-2 0 0,0 1-1,0 0 0,0 0 1,0 0-1,0 1 0,0-1 1,0 0-1,0 1 0,0-1 1,0 1-1,0 0 0,4 0 1,4 0 3,-6 1-11,0-1 0,0 0 1,0 0-1,0 0 0,0-1 1,0 1-1,0-1 0,5-1 1,2-2-2,26-9 8,-28 7 13,-7 5-9,-1 0 0,1 0-1,-1 0 1,1 1 0,-1-1-1,1 0 1,0 1 0,0-1-1,-1 1 1,1-1 0,0 1 0,0 0-1,2-1 1,27 1 1355,-28 0-566,-6 0-261,2 0-519,1 0 0,-1 1-1,1-1 1,-1 0 0,1 0 0,-1 0 0,1 0 0,-1 0 0,1 1-1,-1-1 1,1 0 0,-1 0 0,1 1 0,0-1 0,-1 0-1,1 1 1,-1-1 0,1 0 0,0 1 0,-1-1 0,1 1 0,0-1-1,-1 1 1,-3 16 301,4 27-124,1-29-153,-1-13-43,0-1 0,0 1 0,0 0-1,0 0 1,0 0 0,1 0 0,-1-1 0,1 1-1,0 0 1,-1-1 0,1 1 0,0 0 0,1 1-1,5 11 42,-2 14-10,3-13-17,-7-13-46,0-1 1,-1 1-1,1-1 1,0 1-1,-1-1 1,1 1-1,-1-1 1,1 1-1,-1-1 1,1 3-1,1 2-1275,13 8 341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1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1056,'0'42'485,"0"-34"-458,0 0 0,3 13-1,8 5 12,-9-16 10,-1 0 1,0 1 0,-1-1 0,0 13-1,-1-8 55,1-9-28,-2 31 611,2-35-640,0 0 0,-1 0-1,1 0 1,-1-1 0,0 1-1,1 0 1,-1 0 0,0 0-1,0-1 1,0 1 0,-1-1-1,-1 4 1,0-3 439,0-2-213,-8 0-234,11 0-39,0 0 1,0 0 0,0 1-1,-1-1 1,1 0 0,0 0 0,0 0-1,0 0 1,0 0 0,0 0-1,0 0 1,0 0 0,0 0 0,0 0-1,-1 0 1,1 0 0,0 0-1,0 0 1,0-1 0,0 1 0,0 0-1,0 0 1,0 0 0,0 0 0,0 0-1,0 0 1,0 0 0,-1 0-1,1 0 1,0 0 0,0 0 0,0 0-1,0 0 1,0 0 0,0 0-1,0-1 1,0 1 0,0 0 0,0 0-1,0 0 1,0 0 0,0 0-1,0 0 1,0 0 0,0 0 0,0 0-1,0 0 1,0-1 0,0 1 0,0 0-1,0 0 1,0 0 0,0 0-1,0 0 1,0 0 0,0 0 0,0-83 154,0 80-168,0-1-1,1 1 1,-1-1-1,1 1 1,0-1-1,0 1 0,0 0 1,2-4-1,3-10-14,-3 3 16,-3 11 17,1 1 1,-1-1-1,1 1 1,0-1-1,-1 1 1,1-1-1,0 1 0,0 0 1,1-1-1,-1 1 1,0 0-1,1 0 1,-1 0-1,3-2 1,10-10 400,-8 11 0,8 2 178,-12 1-554,-1 0 1,0-1-1,0 1 0,1 0 1,-1 0-1,0 0 0,1 0 1,-1 0-1,0 0 1,0 0-1,1 1 0,-1-1 1,0 0-1,1 1 0,-1-1 1,0 1-1,0-1 1,0 1-1,0 0 0,0-1 1,1 1-1,-1 0 0,0 0 1,-1 0-1,1 0 1,0 0-1,0 0 0,0 0 1,0 0-1,-1 0 0,1 0 1,0 2-1,1-1-3,0 0-1,-1 0 1,1 0-1,0 0 1,0-1 0,0 1-1,1-1 1,-1 1-1,0-1 1,0 0-1,4 2 1,12 7 67,-13-7 104,12-3-1765,-2 0 534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1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2144,'0'-15'699,"0"15"-694,0 0-1,0 0 1,0 0 0,0 0 0,0 0 0,0 0 0,0 0 0,0 0 0,0 0 0,0 0 0,0-1 0,0 1 0,0 0 0,0 0 0,0 0 0,0 0 0,0 0 0,0 0 0,0 0 0,0 0 0,0 0 0,0-1 0,0 1 0,0 0 0,0 0 0,0 0-1,1 0 1,-1 0 0,0 0 0,0 0 0,0 0 0,0 0 0,0 0 0,0 0 0,0 0 0,0 0 0,0 0 0,0 0 0,0-1 0,0 1 0,1 0 0,-1 0 0,0 0 0,0 0 0,0 0 0,0 0 0,0 0 0,0 0 0,0 0 0,0 0-1,0 0 1,1 0 0,-1 0 0,0 0 0,0 1 0,0-1 0,2-1 24,0 1-1,0 0 1,0-1-1,0 1 0,0-1 1,-1 0-1,1 0 1,0 0-1,0 0 1,-1 0-1,1 0 1,-1 0-1,1 0 0,1-3 1,0 2 216,-2 2-198,0 0 0,0 0 0,0 0 0,-1 0 0,1-1 0,0 1 0,0 0 0,0 0 0,-1 0 0,1-1 0,0 1 0,-1 0 0,1-1 0,0 1-1,0-1 1,-1 1 0,1-1 0,-1 1 0,1-1 0,0 1 0,-1-1 0,1 1 0,-1-1 0,1-1 0,-1 2-30,1-1 0,-1 1 0,1-1 0,-1 1 0,0-1 0,1 1 0,-1-1 0,1 1 0,-1 0 0,1-1 1,-1 1-1,1-1 0,-1 1 0,1 0 0,-1 0 0,1-1 0,0 1 0,-1 0 0,1 0 0,-1 0 0,1 0 0,0 0 0,-1 0 0,2 0 0,-2 0-12,0-1 1,0 1-1,0 0 0,0 0 0,0 0 1,0 0-1,0 0 0,0 0 0,0 0 1,1 0-1,-1 0 0,0 0 0,0 0 1,0 0-1,0 0 0,0 0 0,0 0 0,0 0 1,0 0-1,0 0 0,1 1 0,-1-1 1,0 0-1,0 0 0,0 0 0,0 0 1,0 0-1,0 0 0,0 0 0,0 0 1,0 0-1,0 0 0,0 0 0,0 0 1,0 0-1,0 0 0,1 1 0,-1-1 1,0 0-1,0 0 0,0 0 0,0 0 0,0 0 1,0 0-1,0 0 0,0 0 0,0 0 1,0 1-1,0-1 0,0 0 0,0 0 1,0 0-1,0 0 0,0 0 0,0 0 1,-1 0-1,1 12 341,0-12-331,0 0-1,0 0 1,0 0-1,0 0 1,0 0-1,0 0 1,0 0 0,0 1-1,0-1 1,0 0-1,0 0 1,0 0-1,0 0 1,0 0-1,0 0 1,0 0-1,0 0 1,0 0-1,0 1 1,0-1-1,0 0 1,0 0-1,0 0 1,1 0-1,-1 0 1,0 0-1,0 0 1,0 0-1,0 0 1,0 0-1,0 0 1,0 0-1,0 1 1,0-1-1,0 0 1,0 0-1,0 0 1,1 0-1,-1 0 1,0 0-1,0 0 1,0 0-1,0 0 1,0 0-1,0 0 1,0 0-1,0 0 1,0 0-1,0 0 1,1 0-1,-1 0 1,0 0-1,0 0 1,0 0-1,0 0 1,0 0-1,1 0 12,-1-1-1,1 1 1,-1 0-1,1 0 0,-1 0 1,1 1-1,-1-1 1,1 0-1,-1 0 1,1 0-1,-1 0 1,1 0-1,-1 1 1,1-1-1,-1 0 1,1 0-1,-1 1 1,1-1-1,-1 0 0,0 1 1,1-1-1,-1 0 1,1 1-1,-1-1 1,0 1-1,0-1 1,1 1-1,-1-1 1,0 1-1,0-1 1,1 0-1,-1 1 1,0-1-1,0 1 0,0 0 1,0-1-1,0 1 1,0-1-1,0 1 1,0-1-1,0 1 1,0-1-1,0 1 1,0-1-1,0 1 1,3 21 386,1-11-336,9 26 381,2-20-227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760 205 1824,'-14'-28'587,"14"27"-576,0 1 0,0-1 0,-1 1 0,1-1 0,0 1 1,-1-1-1,1 1 0,0-1 0,-1 1 0,1 0 1,0-1-1,-1 1 0,1-1 0,-1 1 0,1 0 0,-1 0 1,1-1-1,-1 1 0,1 0 0,-1-1 0,-22-10 240,20 10-124,1-1 1,0 1-1,-1-1 1,1 1-1,0-1 1,0 0-1,0 0 1,0 0-1,-2-3 1,3 4-115,0 0 1,0-1-1,0 1 0,0 0 0,0 0 1,0 0-1,-1 0 0,1 0 1,0 0-1,-1 1 0,1-1 1,0 0-1,-3 0 0,-27-5 137,-3-5 58,22 9-150,-10-5 38,-12-15 43,11 15-87,12 5-45,1-1 16,1-1 0,0 0 1,-15-8-1,16 7 44,-1 1 1,0 0-1,-16-5 0,-9 3 194,18 1-167,9 3-46,0 0-1,-1 0 1,1 1-1,0 0 1,-9 0-1,15 1-43,-1 0 0,1 0 0,-1 0 0,1 1 0,0-1 0,-1 1 0,1-1 0,0 1 0,0-1 1,-1 1-1,1 0 0,0 0 0,0-1 0,0 1 0,0 0 0,0 0 0,0 0 0,0 0 0,0 1 0,0-1 0,0 0 0,1 0 0,-1 0 0,0 1 0,0 1 0,-4 6 19,-2 2-35,1 1 0,1-1 1,0 2-1,0-1 0,1 0 0,1 1 0,0-1 0,-2 15 0,-6 29 34,4-26 33,-15 55 168,-31 84 0,3-64-224,34-74-41,9-14 38,-7 22-1,-2 2 89,2-15 55,8 2 207,0-16-188,5-7-51,9 0-28,-6-4-71,6 2 36,0 1-1,0-1 0,0-1 0,16 3 0,28 9 93,-34-9-110,0-1 0,30 2 0,-27-3 21,0 0 0,35 10 0,-43-9-29,0 0 0,0-1-1,0-1 1,0 0 0,24 0 0,-24-1-190,0 0 1,0 1-1,0 0 1,13 5-1,-18-6-42,-2 0-170,0 0 1,0 0 0,0-1-1,9 0 1,-3 0-1401,5 0-3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1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85 3488,'-34'-34'1568,"51"17"-1344,0 0 288,0 17-320,34 0 256,-17 0-224,17 0 224,0-17-256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1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50 2080,'-68'0'1221,"54"0"-373,11 0 432,6 0-821,7 1-252,0 0 0,0 0 1,0 1-1,0 0 0,0 1 0,10 4 0,-12-3-131,1-1-1,0 0 0,0-1 1,1 0-1,-1 0 0,0-1 0,1 0 1,-1 0-1,17-2 0,2 0 90,89 2 417,152-5 580,-75-7-576,2 5-244,102-17-92,-8 1-52,-134 19-128,9 0-28,-93-3-20,-37 2 40,0 2 0,47 3 0,6 13 50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1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3712,'-17'-34'1696,"34"17"-1472,0 17 160,0 0-256,0 0 96,17 0-128,1 17 96,-1-17-128,17 34 32,-17-17-32</inkml:trace>
  <inkml:trace contextRef="#ctx0" brushRef="#br0" timeOffset="1">665 359 1408,'0'17'640,"51"85"-576,-34-34 960,0-17-576,0 35-32,0-18-256,17 0 32,1-17-128,-18-17 480,17 0-320,-17 0-2336,17-16 1120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1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375 154 3904,'-68'34'1760,"17"68"-1536,17-50 1088,17-1-768,-17 34-160,-18-17-224,18 0 64,0-17-128,0-16-960,17 16 480</inkml:trace>
  <inkml:trace contextRef="#ctx0" brushRef="#br0" timeOffset="1">750 1 3328,'-17'17'1504,"0"17"-1312,17 0 608,0 17-480,0 17 288,0 17-352,-17 1 0,17 16-160,0-34 96,0 0-128,-17 0-96,17-16 0,-17-18 32,17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1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1 3232,'0'34'1472,"-18"17"-1280,1 0 672,17 17-512,-17 35 352,0-18-416,0 17 0,17-17-192,0-17-64,-17 1 0,17-1-1248,-17-17 672</inkml:trace>
  <inkml:trace contextRef="#ctx0" brushRef="#br0" timeOffset="1">1 495 3072,'17'0'1376,"34"0"-1184,-17 0 608,0 0-480,17-17 0,17 17-192,1-17 128,-1 17-160,0-17-3616,-17 0 1888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1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2720,'0'0'1408,"17"0"96,17 0-320,0 0-672,0 0-32,17 0-320,-17-17-32,17 0-64,-17 17 96,1 0-96,-18 0-32,17 0 0,-17-17-3072,0 34 1664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1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1728,'14'0'560,"-9"-2"-331,0-3-187,-1 1 69,-1 0 0,2 0 0,-1 0 0,7-4 1,-10 8-94,0-1 1,-1 1 0,1 0 0,0-1 0,0 1 0,0-1 0,0 0 0,0 1 0,-1-1 0,1 1 0,0-1 0,0 0-1,-1 0 1,1 0 0,-1 1 0,1-1 0,-1 0 0,1 0 0,-1 0 0,1 0 0,-1 0 0,0 0 0,1 0-1,-1 0 1,0-1 0,4-9 140,3 5-28,0 0-48,2-7 30,-7 10-93,-1 0 0,1 1 1,-1-1-1,1 0 0,0 1 0,0 0 1,0-1-1,1 1 0,-1 0 0,4-2 1,28-13 283,-20 14-144,-14 3-148,0 0 1,0 0 0,0 0-1,1 0 1,-1 0 0,0 0 0,0 0-1,0 0 1,0 0 0,0 0-1,0 0 1,0 0 0,0 0 0,0 0-1,1 0 1,-1 0 0,0 0 0,0 0-1,0 0 1,0 0 0,0 0-1,0 0 1,0 0 0,0 0 0,0 0-1,0 0 1,1 0 0,-1 0 0,0 0-1,0 0 1,0 1 0,0-1-1,0 0 1,0 0 0,0 0 0,0 0-1,0 0 1,0 0 0,0 0 0,0 0-1,0 0 1,0 0 0,0 0-1,0 1 1,0-1 0,0 0 0,0 0-1,0 0 1,0 0 0,0 0-1,0 0 1,0 0 0,0 0 0,0 0-1,0 1 1,0-1 0,0 2 99,1 1 0,-1-1 0,0 0 0,1 1 1,0-1-1,0 0 0,0 0 0,0 1 0,2 2 0,8 20 580,-9-19-584,1 3 44,0 0 0,0 0 0,8 13-1,-10-20-126,1 0 0,-1-1 0,0 1 0,0 0 0,1 0 0,-1-1 0,1 1 0,0-1 0,-1 1 0,1-1 0,0 0 1,0 0-1,0 1 0,0-1 0,0-1 0,0 1 0,0 0 0,0 0 0,0-1 0,1 1 0,-1-1 0,2 0 0,3 1 23,0-1 0,0 0 0,0-1 0,0 0 0,0 0 0,0 0 0,0-1 0,-1 0 0,1 0 0,9-6 0,-9 5 5,0 0 0,14-5 1,-11 6-12,-8 2-30,1-1 0,-1 1 0,0-1 0,0 1 0,0-1 0,1 0 0,2-1 0,18-21 191,-5 17-133,-8 3-81,13-11-187,8-3 44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1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2144,'0'48'981,"1"-17"-948,0 4 536,-1-1-1,-5 40 1,-7-12-61,6-35-446,0 1-1,-1 37 1,5-22 245,1-38-250,-1 0 0,0 0 0,1-1 0,-5 7 0,3-3 16,2-8-66,1 1 1,0-1-1,0 1 0,0-1 0,0 1 0,0-1 0,-1 1 1,1-1-1,0 0 0,0 1 0,-1-1 0,1 1 0,0-1 0,-1 0 1,1 1-1,-1-1 0,1 0 0,0 1 0,-1-1 0,1 0 1,-1 0-1,1 1 0,-1-1 0,1 0 0,-1 0 0,1 0 0,-1 0 1,1 1-1,-1-1 0,1 0 0,-1 0 0,1 0 0,-1 0 0,1 0 1,-1 0-1,1 0-5,0 0 0,0 0 0,-1 0 0,1 0 0,0 0 0,0 0 0,0 0 0,0 0-1,0 0 1,0 0 0,0 0 0,0 0 0,0 0 0,-1 0 0,1 0 0,0 0 0,0 0 0,0 0 0,0 0 0,0 0 0,0 0 0,0 0 0,0-1 0,0 1 0,0 0 0,0 0 0,-1 0 0,1 0 0,0 0 0,0 0 0,0 0 0,0 0 0,0 0 0,0 0 0,0 0 0,0 0-1,0 0 1,0-1 0,0 1 0,0 0 0,0 0 0,0 0 0,0 0 0,0 0 0,0 0 0,0 0 0,0 0 0,0 0 0,0-1 0,0 1 0,0 0 0,0 0 0,0 0 0,0 0 0,0 0 0,0 0 0,0-1 2,0 0 1,0 1 0,0-1-1,0 1 1,-1-1-1,1 1 1,0-1-1,0 0 1,0 1 0,-1-1-1,1 1 1,0-1-1,-1 1 1,1-1-1,0 1 1,-1-1 0,1 1-1,-1 0 1,1-1-1,-1 1 1,1-1 0,-1 1-1,0-1 1,0 1-4,1 0 1,-1-1-1,1 1 1,-1 0-1,1-1 1,-1 1-1,1-1 1,-1 1-1,1-1 1,-1 1-1,1-1 1,0 1-1,-1-1 1,1 0-1,0 1 1,-1-1-1,1 1 1,0-1-1,0 0 1,0 1-1,0-1 1,0 0-1,-1 1 1,1-1-1,0 0 1,0 1-1,1-1 1,-1 0-1,0 1 1,0-1-1,0 0 1,0 1-1,0-1 1,1 1-1,-1-1 1,1 0-1,14-57 68,-10 36-70,1 0 0,1 1-1,11-24 1,-12 33 37,0 0 1,1 0-1,0 1 0,1 0 0,0 1 1,1-1-1,0 2 0,1-1 1,19-14-1,-14 11 211,-12 10-189,-1 1-1,1-1 0,0 0 1,0 1-1,1 0 1,-1-1-1,0 1 0,1 1 1,-1-1-1,1 0 0,0 1 1,-1 0-1,9-2 0,-9 4-6,0-1 0,1 1 0,-1 0 0,0 0 0,0 0-1,1 1 1,-1-1 0,0 1 0,0 0 0,-1 0 0,1 0-1,0 0 1,3 4 0,3 2 43,-1 0-1,11 15 0,35 59 238,-37-62-976,0-3 149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3712,'0'-5'280,"1"0"0,0 0 0,0 0 0,0 0 0,1 1 0,2-7 1,0 2-82,-3 5 17,0 0-1,1 1 1,0-1 0,0 0 0,0 0-1,0 1 1,0-1 0,1 1 0,-1 0-1,1 0 1,5-5 0,-1 1 16,0-1-89,0-1 0,0 1 0,8-17 0,-10 16 14,1 0 0,0 0 0,12-13 0,11-1 195,-26 21-321,0 0 0,-1 0 0,1 1 0,0 0 0,0-1 0,0 1-1,0 0 1,0 0 0,4 0 0,-1 4 289,-5-2-307,0 0 31,0 0 0,0 0 0,0 1 0,0-1 1,0 0-1,0 1 0,0-1 0,0 1 0,0-1 1,0 1-1,-1 0 0,1-1 0,-1 1 0,0 0 0,1-1 1,-1 1-1,0 0 0,0 0 0,0 2 0,0 16 243,-1-7-149,1 0 0,0-1-1,4 27 1,-3-37-119,0 0 0,0 0 0,0 0 0,0-1 1,0 1-1,1 0 0,-1 0 0,1-1 0,1 2 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3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1568,'0'0'704,"-34"103"-608,17-52 672,0 0-448,-34 51 352,17 1-384,-1 16 64,1 0-224,0-17-128,17-16-32,-17-35 96,17 0-32,17-34 192,0 17-128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3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1312,'68'34'608,"-34"51"-544,-34-68 608,18 17-384,-18 17 32,0-16-192,-18 16 256,1-17-192,0 0 32,0 0-128,-17-17 288,17-17-192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3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4384,'0'0'2016,"-17"51"-1760,-17 0 640,34 0-544,-34 34-160,16 0-96,-16 18 32,17-18-64,-17 17 128,17-34-128,0 18-32,0-18 0,0-17 32,0 0-32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1408,'-13'0'523,"26"0"447,-13 3-276,-1 2-480,1-2-103,0 0 0,0 1 1,0-1-1,1 0 0,-1 0 0,1 1 0,0 2 1,2 0-17,-2-3-53,0 0 0,0 1 0,0-1 0,0 0 0,-1 1 0,1 4 0,-6 22 223,1-11-125,3-7 2,0 25-1,1-23 11,-3 25 0,0-24-55,-8 21 0,6-22-26,-5 23 0,5 11-2,-2-26-53,5-19-30,1 1 0,0-1 0,0 0 0,0 0 0,1 1 0,-1-1 0,0 6 0,1 8-573,0 0 161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3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86 1824,'1'-20'758,"-1"18"-737,0 0 0,0 0 0,0 0-1,0 0 1,0 0 0,0 0 0,0 0 0,-1-2 0,0 3 32,0 0-1,0-1 1,0 1 0,0 0 0,1 0 0,-1 0 0,0 1 0,-1-1-1,1 0 1,0 0 0,0 0 0,0 1 0,0-1 0,-2 0 0,-14-10 475,3 5 74,10 0-383,-1-1-94,5 7-124,0-1-1,-1 1 0,1 0 1,0 0-1,0 0 0,-1 0 1,1 0-1,0 0 1,0 0-1,-1 0 0,1 0 1,0 0-1,0 0 0,-1 0 1,1 0-1,0 0 1,0 0-1,-1 0 0,1 0 1,0 0-1,0 0 1,-1 0-1,1 0 0,0 1 1,0-1-1,-1 0 0,1 0 1,0 0-1,0 0 1,0 1-1,-1-1 0,1 0 1,0 0-1,0 1 1,-9 13-76,-5-4-59,11-9 108,0 1 0,-1 0 0,1 1 0,0-1 0,0 1 0,1-1 0,-1 1 0,-4 6 0,-6 13 81,-11 26 0,10-19 70,-6 22 51,17-45-168,1-2 5,0-1 1,0 1 0,0 0 0,1 0-1,-2 6 1,3-9-21,0-1 1,0 1-1,0-1 0,0 1 1,0 0-1,0-1 0,0 1 0,0 0 1,0-1-1,0 1 0,0-1 0,0 1 1,1-1-1,-1 1 0,0 0 1,0-1-1,1 1 0,-1-1 0,0 1 1,1-1-1,-1 1 0,1-1 1,-1 0-1,1 1 0,-1-1 0,1 1 1,-1-1-1,1 0 0,-1 1 0,1-1 1,-1 0-1,1 0 0,-1 0 1,1 1-1,0-1 0,-1 0 0,1 0 1,-1 0-1,1 0 0,0 0 0,-1 0 1,1 0-1,-1 0 0,1 0 1,0 0-1,7 0-94,-6 0-91,1 0 0,-1 0 0,0 0 0,1 0 0,-1 0 0,0 0 0,1-1 0,-1 1 0,4-2 0,11-12-891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3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19 255 3328,'-14'15'1061,"11"-10"-634,3 1-307,-1-4-103,1 0-1,0 0 1,0-1 0,0 1-1,0 0 1,0 0 0,0-1-1,0 1 1,1 0 0,-1-1-1,1 1 1,-1 0-1,1-1 1,0 1 0,0 0-1,-1-1 1,1 1 0,0-1-1,0 1 1,1-1-1,-1 0 1,0 0 0,0 1-1,1-1 1,-1 0 0,0 0-1,1 0 1,3 1 0,1 1 5,0 0 0,1-1 0,0 0 0,0-1 0,-1 1 0,1-1 1,0 0-1,0-1 0,0 0 0,0 0 0,0-1 0,11-1 0,30-10-59,1 7-91,-10-7-304,-22 10 296,15-4-149,-22 1 39,1 1 0,17-12 0,8-5-221,-31 19 423,-1 0 0,1-1 1,-1 1-1,0-1 1,5-5-1,14-20-73,-10 17 120,-11 9 5,0 0 1,0 1-1,0-1 1,0 0-1,0 0 0,0 0 1,-1-1-1,1 1 1,-1 0-1,2-4 1,8-8 162,-8 11 165,-3 6 720,0 145 1701,0-145-2727,0 0 0,0 0-1,1 0 1,-1 0 0,0-1 0,1 1 0,0 0 0,0 0 0,0 0 0,0 0-1,2 3 1,-2-4-18,1 0 0,-1 1 0,0-1 0,-1 0 0,1 1 0,0 0 0,-1-1-1,1 1 1,-1-1 0,0 1 0,0 3 0,0 10 208,0-4 230,0-26-224,0 13-225,0 1 0,0 0-1,0-1 1,0 1 0,0-1-1,0 1 1,0-1 0,0 1 0,1-1-1,-1 1 1,0 0 0,0-1 0,0 1-1,0-1 1,1 1 0,-1 0-1,0-1 1,0 1 0,1-1 0,-1 1-1,0 0 1,1 0 0,-1-1 0,0 1-1,1 0 1,-1-1 0,1 1-1,7-9-20,-2-17-140,5 4 0,-5-7-112,6 7 91,-7 0 42,-4 17 111,0 0 1,1 0 0,-1 0-1,1 0 1,0 0-1,3-6 1,10-9-176,-12 13 141,-3 6 56,0 1 0,0-1-1,1 1 1,-1-1 0,0 1 0,0-1 0,1 1-1,-1-1 1,0 1 0,0-1 0,1 1-1,-1-1 1,1 1 0,-1 0 0,0-1 0,1 1-1,-1 0 1,1-1 0,-1 1 0,1 0-1,-1 0 1,1-1 0,-1 1 0,1 0 0,-1 0-1,1 0 1,-1 0 0,1 0 0,0-1 0,-1 1-1,1 0 1,-1 0 0,1 1 0,-1-1-1,1 0 1,-1 0 0,2 0 0,-1 0 4,0 0 1,0 1 0,0-1-1,0 0 1,0 0-1,0 1 1,0-1 0,0 1-1,0-1 1,0 1 0,0-1-1,0 1 1,0-1-1,0 1 1,0 0 0,-1 0-1,1 0 1,0-1 0,-1 1-1,1 0 1,0 0-1,-1 0 1,1 0 0,0 2-1,2 3 37,-1 0-1,0 0 0,1 9 1,1 0 0,0-7-9,-1 0-1,9 13 0,-2-4 27,-5-6 39,-5-9-76,1-1 0,0 1 0,0-1-1,-1 1 1,1-1 0,0 0 0,0 1-1,0-1 1,2 2 0,0-2 18,0 1 0,0 0 0,1-1 0,-1 1 1,6 0-1,-4 0-8,2 1-16,1-1 1,0 0-1,-1 0 0,1-1 0,14 2 0,4-3 24,90-5 159,-101 4-191,0-2-1,-1 0 1,0-1-1,0 0 1,0-1-1,14-7 1,85-54 26,-106 62-5,-1-1 0,1 0 1,-1-1-1,0 0 0,-1 0 0,0 0 1,0 0-1,5-8 0,-1-2 13,-1 0 0,6-19 0,-11 27-26,1-1 18,-1 1 0,-1-1-1,1 0 1,-1 0 0,-1 0-1,0 0 1,0-12 0,-3 4 161,2 17-172,0-1 0,-1 1 1,1 0-1,0 0 0,0-1 0,0 1 0,0 0 0,0 0 0,-1-1 0,1 1 0,0 0 0,0 0 0,-1 0 0,1-1 0,0 1 0,0 0 0,-1 0 0,1 0 0,0 0 0,0 0 0,-1 0 0,1 0 0,0-1 0,-1 1 0,1 0 0,0 0 0,0 0 1,-1 0-1,-2 1 91,1 0 0,0 0 0,-1 0 1,1 1-1,0-1 0,0 0 1,-1 1-1,-2 2 0,-1 2-9,-23 13 475,14-9-294,0 0-1,-20 19 0,-5 19 149,27-33-333,6-8-69,1 0-1,0 1 0,0-1 0,1 1 0,-6 11 1,10-17-23,0 1 0,0-1 0,1 1 1,-1-1-1,0 1 0,1 0 0,0-1 0,-1 1 1,1 0-1,0-1 0,1 1 0,-1 0 1,0-1-1,1 1 0,-1 0 0,1-1 0,0 1 1,0-1-1,0 1 0,0-1 0,0 1 1,1-1-1,3 4 0,-2-2 9,0 0 0,0 0 1,1 0-1,0-1 0,0 1 0,0-1 1,0 0-1,1 0 0,-1-1 0,1 1 0,-1-1 1,1 0-1,0 0 0,0-1 0,0 0 1,0 1-1,0-2 0,8 2 0,28 0-565,64-3 0,45-15-4727,-45-1 1932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4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1 416,'-14'0'112,"11"1"-82,3 6-12,0 175 2227,0-171-2065,0-1-1,3 14 1,8 16 151,-5 3-54,5-18-117,-7-11-98,-4-11-49,0-1-1,1 1 1,0-1 0,-1 1-1,1-1 1,0 1 0,0-1 0,1 0-1,-1 0 1,0 0 0,1 1-1,-1-1 1,3 2 0,10 10 264,-8-11-74,-2-3-157,-3 0-35,1 0 1,0 0-1,0 0 0,0 0 1,0 0-1,0 0 0,0 0 1,0-1-1,0 1 0,3-2 1,-1-3 34,-1-1 1,0 0 0,0 1 0,1-7 0,2-17-84,-3 22 7,1-1-1,8-13 1,-3 3 46,-8 17-6,-1 0-1,0 0 1,1 0-1,-1 0 1,1 0-1,-1 0 1,1 0-1,-1 1 1,1-1-1,0 0 1,0 0-1,-1 0 0,1 1 1,0-1-1,0 0 1,1 0-1,-1 1 28,0 1-1,-1 0 0,1-1 1,0 1-1,0 0 0,0 0 1,-1 0-1,1-1 0,0 1 1,-1 0-1,1 0 0,-1 0 1,1 0-1,-1 0 0,0 0 1,1 1-1,14 16 323,1 1-137,0 10-75,-12-22-85,-1 1 0,1-1 0,1-1 0,-1 1 0,1-1 0,8 10 0,-5-9 31,1 1-1,0-1 0,0-1 0,0 1 0,14 6 0,-18-11-58,0 1 0,1-1 1,-1 0-1,0-1 0,1 1 0,-1-1 1,1 0-1,0 0 0,-1-1 0,1 0 0,0 0 1,9-1-1,-1-3 22,-1-1 1,0 0-1,0-1 0,0 0 1,-1-1-1,12-8 0,-22 14-57,-1 0-1,1 0 0,-1 0 0,1 0 0,-1-1 1,0 1-1,1 0 0,-1-1 0,0 1 1,0 0-1,0-1 0,0 0 0,0 1 0,0-1 1,-1 1-1,1-1 0,-1 0 0,1 0 0,-1 1 1,1-1-1,-1 0 0,0 0 0,0 0 1,0 1-1,0-4 0,-2-1 1,1 0 0,-1 0 0,0 0 0,-1 1 0,1-1 0,-5-5 0,4 5 15,0 1-1,0-1 0,-2-9 0,-1-16-125,-1 17 43,6 12 67,1 1-1,-1-1 1,0 1 0,0-1-1,1 1 1,-1-1-1,1 0 1,-1 1-1,1-1 1,-1 0-1,1 1 1,0-3-1,0-10 3,0 14-2,0 0 1,0 0-1,0 0 1,0 0-1,0-1 1,0 1-1,0 0 0,0 0 1,0 0-1,0 0 1,0 0-1,0 0 0,0 0 1,0 0-1,0 0 1,0-1-1,0 1 0,0 0 1,0 0-1,0 0 1,0 0-1,0 0 0,0 0 1,0 0-1,0 0 1,0 0-1,0 0 1,0 0-1,1-1 0,-1 1 1,0 0-1,0 0 1,0 0-1,0 0 0,0 0 1,0 0-1,0 0 1,0 0-1,0 0 0,0 0 1,0 0-1,1 0 1,-1 0-1,0 0 0,0 0 1,0 0-1,0 0 1,0 0-1,0 0 1,0 0-1,0 0 0,0 0 1,1 0-1,-1 0 1,0 0-1,0 0 0,3 0 14,1 1-1,-1-1 0,1 1 0,-1 0 1,1 0-1,5 3 0,9 2 129,16 2 75,-23-6-89,1 0-1,14 6 1,-15-4-38,0 0 0,0-1-1,20 2 1,-10-1-2,0 1-17,-11-3-29,-1 0-1,1 0 1,-1-1 0,1-1 0,-1 1-1,18-2 1,38-11 99,-46 10-89,19-4 60,5-11-33,-31 11-60,0 1-1,1 0 1,24-5 0,-22 8-9,-11 2-13,0-1 0,1 1 0,-1-1 0,0 0 0,5-3 0,-6 3-18,0-1 0,-1-1 0,1 1 0,-1 0 0,1-1 0,-1 1 0,0-1 0,0 0 0,0 0 0,0 0 0,0 0 0,-1 0 0,0 0 0,1 0 0,0-6 0,-7-12-81,2 14 70,2 5 25,1 0-1,-1 0 1,1 0 0,-1 1 0,0-1 0,0 0-1,0 0 1,0 1 0,0-1 0,0 1 0,0-1-1,-1 1 1,1-1 0,-1 1 0,1 0 0,-1 0-1,1 0 1,-1 0 0,-2-2 0,-5-2-31,7 4 28,1 0 1,0 0 0,-1 0-1,1 0 1,0 0-1,-1 0 1,1 1 0,-1-1-1,1 1 1,-1-1 0,0 1-1,1-1 1,-1 1 0,0 0-1,1 0 1,-1 0-1,1 0 1,-1 0 0,0 0-1,1 0 1,-1 1 0,0-1-1,1 0 1,-1 1-1,1 0 1,-3 0 0,-4 2-50,4-2 37,0 1 1,1 0-1,-1 0 1,0 0-1,0 0 1,1 0-1,-1 1 1,1 0-1,0 0 1,0 0-1,0 0 1,-5 6-1,2 1-9,1-1-1,0 1 1,-5 14-1,-2 2-54,10-21 71,0-2 26,0 0-1,0 1 0,1-1 0,-1 1 1,1 0-1,0-1 0,0 1 0,0 0 1,0 0-1,1 0 0,-1 0 0,1 4 0,0 9 55,-1-12-36,1 1 0,0 0 0,0 0-1,1 0 1,2 11 0,-3-16-13,0 0 0,1 1 1,0-1-1,-1 0 0,1 0 0,0 1 0,0-1 0,-1 0 0,1 0 0,0 0 0,0 0 1,0 0-1,0 0 0,1 0 0,-1-1 0,0 1 0,0 0 0,0 0 0,1-1 0,-1 1 1,0-1-1,1 1 0,-1-1 0,0 0 0,1 0 0,-1 1 0,1-1 0,-1 0 0,0 0 1,2 0-1,8 0-78,0 0 0,0-1 0,-1 0 0,1-1 0,0 0 0,-1-1 0,18-6 0,-9 2-305,-10 5 159,0-2-1,0 1 0,-1-1 1,1-1-1,10-6 1,46-38-1465,-61 47 1638,0-1 1,0 0-1,0 0 0,0 0 0,-1-1 1,1 1-1,-1-1 0,0 0 0,0 0 0,-1 0 1,1 0-1,-1 0 0,0-1 0,0 1 1,0-1-1,-1 0 0,1 1 0,0-10 1,-2 11 510,-3 9 278,1 0-562,-1 0 0,1 1-1,0-1 1,0 1 0,1 0 0,-1 8 0,2-11-147,-1-1 1,1 0-1,0 0 1,0 0-1,1 1 1,-1-1-1,1 0 1,0 0-1,-1 0 1,1 0-1,1 0 1,-1 0-1,0 0 1,1 0 0,-1 0-1,1 0 1,3 3-1,7 8 176,-9-10-176,1-1 0,-1 1-1,0-1 1,1 1-1,0-1 1,0 0 0,0 0-1,0-1 1,5 4-1,2-5 7,-1 1-1,0-2 1,1 1-1,11-2 1,-6 0-9,-13 2-29,1-2-1,-1 1 1,1 0-1,-1-1 1,1 0-1,-1 0 1,1 0-1,-1 0 1,6-3-1,2-1-8,-2 2-20,-7 3 12,-1 0-1,1-1 0,0 1 1,-1-1-1,1 0 0,-1 1 1,1-1-1,-1 0 0,1 0 1,-1 0-1,0 0 0,1 0 1,-1 0-1,0 0 0,0-1 1,0 1-1,0 0 0,2-3 1,-1 1-38,0 0 1,0 0-1,0 0 1,-1 0-1,1-1 1,-1 1-1,0 0 1,0-1-1,0 1 1,0 0-1,-1-1 1,1-6-1,-1 8 30,0 1-1,0-1 1,1 0-1,-1 0 1,0 0-1,1 1 1,-1-1-1,1 0 1,0 1-1,0-1 1,0 0-1,-1 1 1,1-1-1,1 1 1,-1 0-1,0-1 1,2-1-1,-3 3 12,1 0 0,-1-1-1,0 1 1,1 0 0,-1 0 0,0-1 0,0 1-1,1 0 1,-1 0 0,0-1 0,0 1 0,0 0-1,1-1 1,-1 1 0,0 0 0,0-1-1,0 1 1,0 0 0,0-1 0,0 1 0,0 0-1,0-1 1,0 1 0,0-1 0,0 1 0,0 0-1,0-1 1,0 1 0,0 0 0,0-1 0,0 1-1,0 0 1,0-1 0,0 1 0,-1 0-1,1-1 1,0 1 0,-1-1 0,2 0-53,-1 43-115,0-14 374,-1-23-177,1 0-1,0 0 1,1 0 0,-1-1 0,3 10-1,8 11 87,-4-1 29,-7-20-95,1 1-1,1-1 1,-1 0-1,1 1 0,-1-1 1,1 0-1,0 0 0,1 0 1,-1 0-1,1 0 0,0-1 1,5 7-1,-6-8-16,0-1 0,0 1 1,0-1-1,0 1 0,0-1 0,1 0 0,-1 1 1,0-1-1,1 0 0,-1-1 0,1 1 0,-1 0 1,1-1-1,-1 1 0,1-1 0,0 0 0,-1 0 1,4 0-1,-3 0-21,-1 0-1,0 0 1,0-1 0,0 1 0,0 0 0,0-1-1,0 1 1,0-1 0,0 0 0,0 0 0,0 0 0,0 0-1,0 0 1,0 0 0,0 0 0,-1 0 0,1-1-1,-1 1 1,2-3 0,11-7-10,18 0-46,-19-3-23,-4 2 20,10-1-10,-18 13 34,1-1 0,0 0 0,0 0 1,0 0-1,-1-1 0,1 1 0,0 0 1,-1-1-1,1 1 0,-1 0 0,0-1 0,1 0 1,-1 1-1,0-1 0,0 0 0,0 0 0,0 0 1,-1 0-1,1 1 0,0-1 0,-1 0 1,1 0-1,-1 0 0,0-1 0,1-1 0,-1-82-554,0 86 581,0 0-1,0 0 1,0 0-1,0-1 1,0 1 0,0 0-1,0 0 1,0 0 0,0-1-1,0 1 1,0 0-1,0 0 1,0-1 0,0 1-1,0 0 1,0 0-1,0 0 1,0-1 0,0 1-1,0 0 1,0 0-1,0 0 1,0-1 0,0 1-1,0 0 1,0 0-1,-1 0 1,1-1 0,0 1-1,0 0 1,0 0-1,0 0 1,-1 0 0,1 0-1,0-1 1,0 1-1,0 0 1,0 0 0,-1 0-1,1 0 1,0 0-1,0 0 1,0 0 0,-1 0-1,1 0 1,0 0-1,-1 0 1,-9 7 227,10-7-222,0 0 0,0 0 0,0 1 0,0-1-1,0 0 1,0 0 0,0 0 0,-1 0 0,1 0 0,0 0 0,0 0-1,0 0 1,0 0 0,0 0 0,0 1 0,0-1 0,0 0 0,0 0 0,0 0-1,0 0 1,0 0 0,-1 0 0,1 1 0,0-1 0,0 0 0,0 0-1,0 0 1,0 0 0,0 0 0,0 0 0,0 1 0,0-1 0,0 0-1,0 0 1,0 0 0,1 0 0,-1 0 0,0 0 0,0 1 0,0-1 0,0 0-1,0 0 1,0 0 0,0 0 0,0 0 0,0 0 0,0 0 0,0 0-1,0 1 1,1-1 0,-1 0 0,0 0 0,0 0 0,0 0 0,0 0 0,0 0-1,11 17 455,-10-14-410,0 0 0,1-1 0,-1 1 0,1 0 0,0-1 0,0 1 0,0-1 0,0 1 0,0-1 0,5 3 0,-1 0 27,0-1-1,1 0 1,0-1 0,0 1 0,0-2 0,0 1 0,1-1 0,-1 0 0,1 0 0,-1-1 0,1 0-1,9 0 1,-4-1 98,22 3-1,-17 1-85,12 1 5,-4-10-55,-12 1-33,2 1-10,44-10-58,-53 11 49,-1 0 0,1-1 0,0 1 0,-1-1 1,1-1-1,5-3 0,4-11-65,-6 7 30,5-3 4,-12 13 54,-1-1 0,1 0 0,-1 0 0,0-1 0,1 1 0,-1 0 0,0-1 0,-1 1 0,1-1 0,0 0 0,-1 0 0,1 0 0,-1 1 0,1-5 0,-1 3-17,0-1-1,0 1 1,-1-1-1,0 1 1,0-1-1,0-5 1,0 9-11,0-1 0,-1 1 0,1-1 1,0 1-1,-1-1 0,1 1 0,-1-1 1,1 1-1,-1 0 0,0-1 0,0 1 1,1 0-1,-1-1 0,0 1 0,0 0 1,0 0-1,0 0 0,-1 0 0,1 0 1,-2-1-1,2 1 11,0 1 0,0 0 1,0 0-1,0-1 0,0 1 0,0 0 1,0 0-1,-1 0 0,1 0 0,0 0 0,0 0 1,0 1-1,0-1 0,0 0 0,0 0 1,0 1-1,0-1 0,0 1 0,0-1 0,0 1 1,0-1-1,0 1 0,1-1 0,-1 1 0,0 0 1,0 0-1,-1 1 0,-6 4-9,-21 11 37,23-14 27,-1 0 0,1 0-1,0 1 1,1 0 0,-1 0-1,1 0 1,0 1 0,0 0-1,0 0 1,-7 9 0,10-8-18,-1 0 0,1 0 0,0 0 0,0 0 0,0 0 0,1 0 0,0 1 0,0-1 0,1 0 0,0 1 0,0-1 0,0 1 1,1-1-1,0 0 0,0 1 0,0-1 0,1 0 0,0 0 0,4 7 0,-4-7 7,1 0 1,0 0-1,0 0 0,5 7 0,24 21 82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4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1056,'-17'0'480,"0"35"-384,0-1 896,0-17-544,-17 51 736,0 17-672,0 0 384,0 18-544,0-35 256,16 0-352,-16 0 0,34-34-160,-17 0 224,17-17-192,17 0 608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4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33 4896,'-43'-28'1584,"36"24"-1184,3 11-192,-24 66 666,26-65-782,-1-1-1,0 0 1,0 0-1,0 0 1,-8 10-1,2-1 27,6-11-93,0 0 1,0 1-1,1 0 1,0-1-1,0 1 0,0 0 1,1 0-1,0 0 1,0 9-1,-2 7 9,1-14-29,0 0-1,-1 1 1,-4 8-1,4-12-47,1 0 1,0 1-1,0-1 0,0 1 0,1 0 0,0-1 0,0 1 1,0 0-1,1 0 0,-1 0 0,1 0 0,1 6 0,0-10-49,8 31-1056,-9-31 1041,1 0 0,0 0 0,0 0-1,0 0 1,0 0 0,1-1 0,-1 1 0,0 0 0,1 0-1,-1-1 1,1 1 0,0-1 0,-1 0 0,4 2-1,1 0 1,1-1-1,0 0 0,-1 0 0,1-1 0,0 0 0,0 0 0,0 0 0,0-1 0,0 0 0,0-1 0,0 1 1,13-4-1,28-1-9,20 5 133,-65 0 13,-1 0 1,0 0 0,0 0 0,0-1-1,0 1 1,0-1 0,0 1 0,0-1-1,0 0 1,0 0 0,0 0 0,3-2-1,-4 2 12,1 0 0,-1 0 0,1 0 0,0 1-1,-1-1 1,1 0 0,0 1 0,-1-1 0,1 1-1,0 0 1,0-1 0,2 1 0,9 1 223,-9-1-145,-1 1 0,1-1 0,-1 0 0,1 0 1,-1-1-1,0 1 0,1-1 0,-1 0 1,5-1-1,11-9 227,-8 9-257,10-5 41,13-15 105,0 10-102,-30 10-118,0-1 0,0-1-1,0 1 1,0 0 0,-1-1-1,1 0 1,-1 0 0,0 0-1,4-7 1,7-9 30,-1 4-6,-10 13-30,1-1-1,-1 0 1,0 0-1,0 0 1,0-1 0,0 1-1,-1-1 1,0 1-1,0-1 1,2-8-1,2-33 67,0 21-45,-4 18-26,0 0-1,0 1 1,-1-1-1,0-12 1,-1-32 460,0 50-438,0 0-1,0 0 0,0 0 1,0-1-1,0 1 1,-1 0-1,1 0 1,0 0-1,-1 0 0,1 0 1,-2-1-1,2 2-17,0-1-1,0 1 0,0 0 0,0 0 1,-1 0-1,1-1 0,0 1 1,0 0-1,0 0 0,-1 0 0,1 0 1,0 0-1,0-1 0,-1 1 0,1 0 1,0 0-1,0 0 0,-1 0 1,1 0-1,0 0 0,0 0 0,-1 0 1,1 0-1,0 0 0,0 0 1,-1 0-1,1 0 0,0 0 0,0 0 1,-1 0-1,1 0 0,0 0 0,0 1 1,-1-1-1,1 0 0,0 0 1,0 0-1,-1 0 0,1 0 0,0 1 1,0-1-1,0 0 0,0 0 0,-1 0 1,1 1-1,-6 16 233,3-9-155,1-1-32,0 0 1,0 0-1,0 0 0,1 0 1,0 0-1,0 14 1,1-2-36,-3 22 1,-3-9-4,4-24 3,1 0-1,-1 0 1,1 0-1,1 0 0,0 0 1,0 0-1,1 9 1,4 9 45,-2-9 12,0 1 0,0 20 0,-3-33-45,0 0 1,0 0 0,0 0 0,1 0 0,0 0-1,0 0 1,0-1 0,1 1 0,-1 0-1,1-1 1,0 1 0,4 5 0,-5-8-38,0 0 1,1-1 0,-1 0-1,0 1 1,1-1-1,-1 0 1,0 1 0,1-1-1,0 0 1,-1 0-1,1 0 1,0-1 0,-1 1-1,1 0 1,0-1 0,0 1-1,-1-1 1,1 1-1,0-1 1,2 0 0,9 3-196,-4 1 51,5 1-344,-2-8-456,0 0 0,0 0 0,-1-1 0,0 0 0,14-8 0,9-5-649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4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68 5216,'0'-29'1696,"1"29"-1685,-1 0 1,0 0-1,0-1 1,0 1-1,0 0 1,0 0-1,0 0 1,0 0-1,0-1 1,0 1-1,0 0 1,0 0-1,0 0 1,0-1-1,0 1 1,0 0-1,0 0 1,0 0-1,0 0 1,0-1-1,0 1 1,-1 0-1,1 0 1,0 0 0,0 0-1,0-1 1,0 1-1,0 0 1,0 0-1,0 0 1,-1 0-1,1 0 1,0 0-1,0 0 1,0-1-1,0 1 1,-1 0-1,1 0 1,0 0-1,0 0 1,0 0-1,0 0 1,-1 0-1,1 0 1,0 0-1,0 0 1,0 0-1,-1 0 1,1 0-1,0 0 1,0 0-1,0 0 1,0 0-1,-1 0 1,1 0-1,0 0 1,-6 0 108,2-1 20,1 1 1,0 0-1,0 0 0,-1 0 1,1 0-1,0 0 0,-1 1 1,1-1-1,0 1 0,-4 1 1,-44 30 1448,34-23-1379,1 1 1,-28 22-1,19-12-180,12-9-46,0 0 0,2 1 0,-1 1 0,1 0 0,-14 23 0,23-33 26,0-1 0,0 1 0,0 0 0,1 0 0,-1 0 0,1 0 0,0 0 0,0 0 0,0 1 0,0-1 0,0 0 0,1 1 0,0-1 0,-1 0 0,2 5 0,-1-2 1,-1-5-11,1 0 0,0 0 0,0 0 0,0 0 0,0 1 0,0-1 0,0 0 0,0 0 0,0 0 0,0 0 0,0 0 0,1 0 0,-1 0 0,1 0 0,-1 0 0,0 0 0,1 0 0,0 0 0,-1 0 0,1 0 0,-1 0 0,1 0 0,0 0 0,0-1 0,0 1 0,-1 0 0,1-1 0,0 1 0,0 0 0,0-1 0,0 1 0,0-1 0,2 1 0,2 2-20,1-1-1,0 0 1,0 0-1,0 0 1,1-1 0,8 2-1,2-1-17,-1 1 5,-9-1 8,1-1 0,-1 0 0,9 1-1,24-7-150,-12 1 59,70 1-136,-75 4 239,-1-1 0,1-1 0,0-1 1,0-1-1,35-9 0,-48 9 43,0-1 1,0-1-1,16-9 1,-22 12-21,0-1 1,0 0 0,0 0-1,-1-1 1,1 1 0,-1-1-1,0 1 1,0-1 0,0 0-1,2-5 1,-3 4-6,0-1 1,-1 1-1,1-1 0,-2 1 0,1-1 1,0 1-1,-1-1 0,0 0 1,-2-9-1,1-5 60,1 12 0,0 1 1,0-1-1,-1 1 1,0-1-1,0 1 1,-1 0-1,0-1 1,0 1-1,-6-11 1,0 1 246,-18-32 509,25 48-782,0-1 1,0 1 0,0 0-1,0 0 1,0-1 0,0 1 0,0 0-1,-1 0 1,1 0 0,0 0-1,-1 0 1,1 1 0,-1-1 0,1 0-1,-1 1 1,1-1 0,-1 1 0,-1-1-1,2 1-28,0 0-1,0 0 1,0 0-1,0 0 1,0 1-1,0-1 1,0 0-1,0 0 0,0 1 1,1-1-1,-1 1 1,0-1-1,0 1 1,0-1-1,1 1 1,-1-1-1,0 1 1,0 0-1,1 0 1,-1-1-1,1 1 1,-1 0-1,1 0 1,-1-1-1,1 1 1,-1 0-1,1 0 1,0 0-1,-1 0 0,1 1 1,-1 1-2,0 1-1,1-1 1,0 0 0,-1 1 0,1-1-1,0 0 1,1 0 0,-1 1 0,1-1-1,1 5 1,10 30 38,-11-37-44,3 8 47,0 1-1,1-1 0,0 0 1,1 0-1,0-1 1,0 0-1,0 0 0,10 8 1,2 0-65,1-1-1,23 13 1,-26-17-163,-6-5-461,-1 1-1,1-2 1,0 0-1,0 0 1,1 0-1,-1-2 1,1 1-1,0-1 1,20 2-1,49-2-2957,-78-3 3543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5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1177 1408,'20'-39'629,"-3"-7"-5,-15 41-548,0 0 0,0 0 1,0 0-1,0 0 0,-1-1 0,0 1 0,0 0 0,0-1 0,-1 1 0,0-11 1,1-2 152,0-1 1,2 1 0,7-29 0,20-50 605,-24 80-733,27-94 822,-15 43-345,3-19 218,12-39-287,-4 66-366,-11 12-5,-10 25-62,20-36 0,-23 48-59,2 0-1,-1 1 0,1 0 1,1 1-1,0 0 0,0 0 1,14-10-1,-2 3 67,1-1 31,20-19 1,-28 24-138,1 0 1,24-15 0,-35 25 21,0 0 0,0 0 0,0 0 0,0 1 0,0-1 0,1 1 0,-1 0 0,0 0 0,1 0 0,-1 0 0,1 0 0,-1 1 0,1 0 0,-1 0 0,1 0 0,4 0 0,2 0 26,-9 0-22,0 0 0,-1 0 0,1 0 0,0 0 0,-1 0 0,1 0-1,0 0 1,-1 1 0,1-1 0,-1 0 0,1 0 0,0 0 0,-1 1 0,1-1-1,-1 0 1,1 1 0,0-1 0,-1 0 0,1 1 0,-1-1 0,1 1 0,-1-1-1,0 1 1,1-1 0,-1 1 0,0-1 0,1 1 0,-1 0 0,0-1-1,1 1 1,-1 0 0,1 3 28,-1-1 1,0 1-1,1 0 0,-1-1 0,-1 6 1,0 7 81,1-14-107,1 1 7,-1-1 1,0 1 0,0-1 0,-1 1-1,1-1 1,0 0 0,-1 1-1,0-1 1,1 1 0,-1-1-1,0 0 1,0 0 0,0 1-1,-1-1 1,1 0 0,0 0-1,-1 0 1,0 0 0,1-1-1,-4 3 1,-43 45 166,45-46-119,0 1 0,0 0 0,0 0-1,-3 9 1,-7 7 157,13-20-237,-1 1 0,1-1-1,0 0 1,-1 1 0,1-1-1,0 1 1,-1-1 0,1 1-1,0-1 1,0 1 0,0-1-1,0 1 1,-1-1 0,1 1-1,0-1 1,0 1 0,0-1-1,0 1 1,0-1 0,0 1-1,0-1 1,0 1 0,1-1-1,-1 1 1,0-1 0,0 1-1,0-1 1,0 0 0,1 1-1,-1-1 1,0 1 0,0-1-1,1 1 1,-1-1 0,1 1-1,0-1 4,-1 1 0,1-1 1,-1 0-1,1 1 1,0-1-1,-1 0 1,1 0-1,0 1 1,-1-1-1,1 0 1,0 0-1,-1 0 1,1 0 0,0 0-1,-1 0 1,2 0-1,-1 0 5,0 0-1,0-1 1,0 1 0,0 1-1,0-1 1,0 0 0,0 0-1,0 0 1,0 1 0,0-1-1,0 0 1,0 1 0,0-1-1,0 1 1,0-1 0,0 1-1,1 0 1,18 28-86,-10-17 63,22 20 1,-22-24 33,-1 2 0,0-1 1,0 1-1,9 14 0,4 21 47,4-8 11,-20-14 22,-4-11-39,2-1-8,1 12 44,-5-20-57,-1 0 1,1 0 0,-1 0 0,0 0-1,0 0 1,-1 3 0,-1 1 23,3-5-29,-1 0 1,1 0-1,-1 0 0,0-1 0,0 1 1,0 0-1,0 0 0,0-1 0,0 1 0,0-1 1,-1 1-1,1-1 0,0 1 0,-1-1 1,1 0-1,-4 2 0,-8 8 87,6-2-49,5-7-46,1-1 1,-1 1 0,0 0 0,1 0 0,-1-1 0,0 1-1,0-1 1,-2 2 0,0-1 3,1-1 1,-1 0-1,0 0 0,1-1 1,-5 1-1,-6 2 26,-14 8 26,20-10-59,-1 0 1,-14 0-1,19-1-3,1 0 0,-1 0 0,1 0 1,-1-1-1,1 0 0,-1 1 0,1-1 0,0 0 0,-1-1 0,-4-1 0,-3-2 2,10 5-14,0 0 1,0-1-1,0 1 1,0 0-1,0 0 1,0-1-1,0 1 1,0-1-1,1 1 1,-1-1-1,0 1 1,0-1-1,0 1 1,1-1-1,-1 1 1,0-1-1,1 0 1,-1 0-1,0 1 1,1-1-1,-1 0 1,1 0-1,-1 0 1,1 0-1,0 0 1,-1 1-1,1-1 1,0 0-1,0 0 1,-1 0-1,1 0 1,0 0-1,0 0 1,0 0-1,0 0 1,0 0-1,1-2 1,-1-3-94,0 2-123,0 1 0,0 0 1,1 0-1,-1-1 0,1 1 0,-1 0 1,1 0-1,0 0 0,1 0 1,-1 0-1,0 0 0,1 0 1,0 0-1,2-2 0,-3 2 28,16-16-1770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5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68 4480,'-17'-17'2304,"34"34"-1568,0-17 288,17 0-576,0 0 32,17-17-320,0 17 128,0-17-192,-17 0 32,18 0-64,-18 17-1024,0 0 512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5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3488,'0'0'1792,"17"0"-480,0 17-736,17-17-320,1 0-256,-1 0 0,0 17 352,17-17-192,-17 17-3744,-17 0 1952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5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3328,'0'17'1504,"17"0"-1312,0 0 864,18-17-608,-1 0 32,0 0-288,34 0-1120,0 0 512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1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17 1472,'0'-14'475,"0"14"-472,0 0 0,0 0 1,0 0-1,0 0 0,0 0 1,0 0-1,0-1 1,0 1-1,0 0 0,0 0 1,0 0-1,0 0 0,0 0 1,0 0-1,0 0 1,0 0-1,0 0 0,0-1 1,0 1-1,0 0 0,0 0 1,0 0-1,0 0 0,-1 0 1,1 0-1,0 0 1,0 0-1,0 0 0,0 0 1,0 0-1,0 0 0,0-1 1,0 1-1,0 0 0,0 0 1,0 0-1,0 0 1,-1 0-1,1 0 0,0 0 1,0 0-1,0 0 0,0 0 1,0 0-1,0 0 1,0 0-1,0 0 0,0 0 1,-1 0-1,1 0 0,0 0 1,0 0-1,0 0 0,0 0 1,0 0-1,0 0 1,-34 0 1148,29 0-1064,1 1 0,0-1 1,0 1-1,-1 0 1,1 0-1,0 0 1,0 1-1,0-1 1,0 1-1,0 0 0,-4 3 1,-2-1-9,1-1 0,-1 0 1,-11 2-1,9-3-40,0 1-1,0 1 1,-16 6 0,7 1 16,-46 15 0,56-22-65,5-3 0,0 1 0,0 0 0,1 1 0,-8 3 1,12-6 21,0 1 1,-1 0 0,1 0-1,0 0 1,0 0 0,0 0-1,0 0 1,0 0 0,0 1-1,0-1 1,0 0 0,0 0-1,0 1 1,1-1 0,-1 1-1,1-1 1,-1 1 0,1-1-1,-1 1 1,1-1 0,0 1-1,0 2 1,-1-1 117,1 0 1,1 0-1,-1 0 0,0 1 0,1-1 1,0 0-1,-1 0 0,1 0 1,1 0-1,0 3 0,2 0 12,0-1 1,0 0-1,0 0 0,6 4 0,-9-8-132,4 5 53,0 0 0,0 1 0,6 10 0,-9-13-47,0 0 0,1 0-1,0 1 1,0-2 0,0 1 0,0 0 0,1-1 0,-1 1 0,1-1 0,0 0 0,4 2-1,9 1-128,0 8 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5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1 888 992,'0'15'309,"0"-13"1558,0-4-1472,0-27 773,2 24-848,2 0-154,-1 1 1,0-1 0,0 0 0,0 0 0,3-8 0,-4 6-53,1 1 1,0 1-1,0-1 1,1 0-1,-1 1 1,6-6-1,-7 9-102,-1 0 1,1 0-1,-1 0 0,1 0 0,-1 0 0,0 0 1,0-1-1,0 1 0,0 0 0,0-1 1,0 1-1,-1-1 0,1-2 0,3-9 30,7-12 44,-5-16 42,8-1-43,37-139 11,-40 145 13,26-59 1,-14 45 50,6 11 69,-7-6 11,-12 33-38,1-1-1,0 2 0,20-18 1,-14 14-256,54-55 59,-69 69 0,0 0 0,1 0 0,-1 1 0,1-1 0,0 1 0,-1-1 0,1 1 0,0 0 0,0 0 0,-1 0 0,1 1 0,0-1 0,5 0 0,4 0 28,26 2 1,-11 0-21,-26-1-12,0 0 0,0 0 0,0 0 1,0 1-1,0-1 0,0 0 0,0 0 1,0 1-1,-1-1 0,1 1 0,0-1 0,0 1 1,0-1-1,-1 1 0,1-1 0,0 1 1,0 0-1,-1-1 0,2 2 0,9 17 73,-9-13-44,-1-3 9,0-1-1,0 1 1,0 0 0,-1-1 0,0 1 0,1 0-1,-1-1 1,0 1 0,0 0 0,0 0 0,-1-1 0,1 1-1,-1 0 1,1-1 0,-1 1 0,0 0 0,0-1 0,0 1-1,-1-1 1,1 1 0,0-1 0,-1 0 0,1 0 0,-5 4-1,-1 2 24,5-5-50,0-1 0,-1 1 0,1-1 0,-1 0 0,1 0 0,-1 0 0,0 0 0,1 0 0,-6 2 0,-23 1 46,-3 7 1,0-7 64,17 1-78,14-4-45,-1-1 0,1 0 1,0 0-1,-1 0 0,1 0 1,-1 0-1,1-1 0,-4 0 1,-8 0-76,13 0-144,4 0 11,0 1 170,0-1 0,-1 0 0,1 0 0,-1 1 0,1-1-1,-1 1 1,1 0 0,-1-1 0,1 1 0,1 1 0,13 6-76,-7-6 87,10 4 6,-6 8 14,-3-2-2,-6-9 1,0 0 0,0 0 1,0 0-1,1 0 0,5 2 0,-5-3 1,-1 0 0,1 1-1,-1-1 1,0 1 0,5 5-1,14 20-50,-12-19 29,4 5-44,-9 4-70,-4-8 62,5 2 6,-7-11 98,1 0 1,0 0-1,-1 0 0,1 0 1,0 0-1,-1 0 0,0 0 1,1 0-1,-1 0 1,1 0-1,-1 0 0,0 0 1,0 1-1,0-1 0,0 0 1,0 0-1,0 0 0,0 0 1,0 0-1,0 1 1,0-1-1,-1 0 0,0 2 1,0 1 15,-1 1 1,0-1-1,-1 0 1,1 0 0,-1 0-1,0 0 1,0-1-1,0 1 1,0-1-1,-1 1 1,1-1 0,-1 0-1,0-1 1,0 1-1,0-1 1,0 1 0,-1-1-1,-6 2 1,-16 8-29,6-3 40,-1-1 1,-41 11-1,27-17 8,29-2-41,1 0-1,0 0 1,-1 0 0,1 1 0,-9 2-1,7 0 14,-8 2-72,16-5 37,0 0 1,-1 0-1,1 0 0,0 0 1,0 0-1,-1 0 1,1 0-1,0 0 0,0 0 1,-1 0-1,1 0 1,0-1-1,-1 1 0,1 0 1,0 0-1,0 0 1,0 0-1,-1 0 0,1-1 1,0 1-1,0 0 1,0 0-1,-1 0 0,1-1 1,0 1-1,0 0 1,0 0-1,0-1 0,-1 1 1,1 0-1,0 0 1,0-1-1,0 1 0,0 0 1,0 0-1,0-1 1,0 1-1,0 0 0,0 0 1,0-1-1,0 1 1,0-1-1,31-19-2268,1 3 1003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5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1 576,'0'0'171,"3"0"-91,6 0 2,22 2 1392,-30-2-1432,1 0 1,-1 0-1,0 1 0,1-1 0,-1 1 0,0-1 0,0 1 1,0-1-1,1 1 0,-1 0 0,0 0 0,0 0 0,0-1 1,0 1-1,0 0 0,-1 0 0,1 0 0,0 0 0,1 2 1,0 2 102,0 0 1,-1-1-1,1 1 1,-1 0-1,0 0 1,0 0-1,0 0 1,-1 0-1,0 1 1,0 7-1,-3 4 496,-7 30-1,0-3-220,5 4-122,-7-11 65,7-6-75,-3-15-24,7-15-166,0 0 0,1 1 0,-1-1 1,0 1-1,1-1 0,-1 1 0,1-1 0,-1 1 1,1-1-1,-1 3 0,1-4-88,0-1 1,0 0-1,0 0 0,0 1 1,1-1-1,-1 0 0,0 0 1,0 1-1,0-1 0,1 0 0,-1 1 1,0-1-1,1 0 0,-1 0 1,2 0-4,-1-1 1,0 1-1,0 0 0,1-1 1,-1 1-1,0-1 1,-1 1-1,1-1 0,0 0 1,0 1-1,-1-1 1,1 0-1,0 1 0,-1-1 1,0 0-1,1 0 0,-1-3 1,2-11 24,10-13 21,-8 7-13,-3 14-29,0 0-1,1 0 0,0 0 0,1 0 1,4-9-1,0 4-15,2 0 1,0 0 0,0 1 0,22-20-1,-20 21 31,-10 8 12,1 1 0,1 0 0,-1 0 0,0 0 0,0 0 0,1 0-1,-1 0 1,1 1 0,0-1 0,3-1 0,25-3 239,-14 2-106,-10 1-70,0 1-1,0 1 0,0-1 1,0 1-1,9 0 1,27 1 28,-15 0-5671,-14 0 3259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8:5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29 308 896,'-29'-14'304,"30"14"-301,-1 0 0,0 0 0,0 0 0,0 0-1,0 0 1,0 0 0,0 0 0,0 0 0,0 0 0,0 0 0,0 0 0,0 0 0,0 0-1,0 0 1,1 0 0,-1 0 0,0 0 0,0 0 0,0-1 0,0 1 0,0 0 0,0 0-1,0 0 1,0 0 0,0 0 0,0 0 0,0 0 0,0 0 0,0 0 0,0 0-1,0 0 1,0 0 0,1 0 0,-1 0 0,0 0 0,0 0 0,0 0 0,0 0 0,0-1-1,0 1 1,0 0 0,0 0 0,0 0 0,0 0 0,0 0 0,0 0 0,0 0 0,0 0-1,0 0 1,0 0 0,0 0 0,0 0 0,0-1 0,0 1 0,0 0 0,0 0 0,-1 0-1,8 0 114,-7 0-90,3 0 625,0 0-27,8 0 437,-5-3-287,-2-2-462,1 2-134,-1-1-1,-1 0 1,1-1-1,4-5 0,-3-2 130,-4 10-258,0-1-1,1 1 1,-1 0 0,0-1 0,1 1 0,-1 0 0,1 0 0,2-3 0,-1 2 5,0 0-1,0 0 1,0 0 0,0-1-1,-1 0 1,1 1 0,-1-1-1,0 0 1,0 0 0,-1 0-1,1-1 1,1-5-1,2-7 173,7-8-25,-9 20-131,-1 1-1,1-1 1,-1 0-1,0 1 0,0-1 1,-1 0-1,0 0 1,0 0-1,1-9 1,-2 13-38,0 0 1,0-1 0,0 1-1,0 0 1,0 0-1,1-1 1,-1 1 0,0 0-1,1 0 1,-1 0-1,0 0 1,1-1-1,0 1 1,-1 0 0,1 0-1,1-1 1,5-12 266,-6 9-136,0 0 0,0 0 0,-1 0 1,0-8-1,3 16-30,0 1-89,0 0 0,0 0 0,0 0 0,2 6 0,9 15 136,6 6 23,11 3-80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0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17 239 1664,'-14'14'528,"14"-14"-525,0 0 1,0 0 0,0 0-1,-1 0 1,1 0-1,0 0 1,0 0-1,0 0 1,0 0-1,0 1 1,0-1 0,0 0-1,0 0 1,0 0-1,-1 0 1,1 0-1,0 0 1,0 0-1,0 0 1,0 1 0,0-1-1,0 0 1,0 0-1,0 0 1,0 0-1,0 0 1,0 0-1,0 1 1,0-1 0,0 0-1,0 0 1,0 0-1,0 0 1,0 0-1,0 0 1,0 1-1,0-1 1,0 0 0,0 0-1,0 0 1,0 0-1,0 0 1,1 0-1,-1 1 1,0-1-1,0 0 1,0 0 0,0 0-1,0 0 1,0 0-1,0 0 1,0 0-1,0 0 1,1 0-1,-1 0 1,0 1 0,9 8 101,-5-4 21,1 0 1,-1 0-1,1 0 0,0-1 0,0 0 0,1 0 0,5 3 0,24 7 212,0-2 0,51 11-1,-77-21-310,15 4 42,0-2-1,0 0 1,0-2-1,0 0 1,1-2 0,34-4-1,10-7 44,-32 7-64,48-8 44,-73 10-71,1-1 0,-1-1 0,1 0 0,13-7 1,17-17 196,-23 18-171,-14 7 31,0 0 0,0 0 0,0-1-1,8-6 1,-12 9-58,0-1-1,-1 0 1,1 1 0,-1-1 0,0 0-1,1 0 1,-1 0 0,0 0-1,0 0 1,0 0 0,0 0 0,-1 0-1,1-1 1,0 1 0,-1 0 0,0 0-1,1-1 1,-1-2 0,-6-27 157,3 18-109,2 6-45,-1 0 0,0-1 0,-1 1-1,0 0 1,0 0 0,-8-12 0,3 9-34,0 0 1,-1 1-1,-12-11 0,15 15-8,0 0 0,-1 1 0,1-1 0,-1 1 0,-15-7-1,19 10-8,-1 0 0,0 1 0,-1 0 0,1-1 0,0 2 1,0-1-1,0 0 0,-1 1 0,1 0 0,0 0 0,0 0 0,-1 0 0,-3 2 0,-4 1-29,0 0 0,0 1 0,1 1 0,0 0 0,-16 9 0,19-9 53,1 1-1,0 0 0,1 0 1,-1 1-1,1 0 0,0 0 0,1 1 1,-7 11-1,5-8 5,-6 8 29,1 0 0,1 0 1,1 2-1,0-1 0,2 1 1,0 0-1,-6 30 0,13-46-11,-30 169 435,30-157-418,0 0 1,1-1-1,0 1 1,2 0-1,0 0 1,0 0-1,2-1 0,6 20 1,10 4-49,-12-23-6,0 0 0,10 17 38,-11-23 40,1-1 0,1 0 1,-1-1-1,15 12 0,-17-16-15,-1-1 0,1 1 0,0-2 0,1 1 0,-1 0 0,1-1 0,-1-1 0,1 1 0,13 3 0,-3-4 59,31-1 0,3 1-32,-29 2-59,10 1-141,2-10-313,-17 1 201,-3 3-10,24-1 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0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1888,'-17'0'864,"34"0"-128,0 0-480,-17-17 256,34 17-288,0 0 64,0 0-160,0 0 160,1 0-192,-1 0 256,0 0-224,0 0-1792,-17-17 896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0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2144,'0'85'992,"0"18"-864,0-52 288,17 0-256,0 17 64,-17 0-128,-17 0 512,17 1-352,-17-1 736,0-17-544,-34-17 288,17 0-448,-34-17 192,16 17-256,1-51-128,0 17-64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0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3968,'34'0'1824,"-34"-17"-1408,0 34-384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0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1033 640,'0'74'315,"0"-26"1183,-1-41-1177,5-14 174,0 3-326,-4 4-164,0 0 1,1 0 0,-1 0 0,0 0-1,0 0 1,0-1 0,0 1-1,0 0 1,0 0 0,1 0 0,-1 0-1,0 0 1,0 0 0,0 0 0,0-1-1,0 1 1,0 0 0,0 0-1,0 0 1,1 0 0,-1 0 0,0-1-1,0 1 1,0 0 0,0 0-1,0 0 1,0 0 0,0 0 0,0-1-1,0 1 1,0 0 0,0 0 0,0 0-1,0 0 1,0-1 0,0 1-1,0 0 1,-1 0 0,1 0 0,0 0-1,0 0 1,0-1 0,0 1-1,0 0 1,0 0 0,0 0 0,0 0-1,0 0 1,-1 0 0,1-1-1,-5-8 85,4 7-74,0 0 1,1 0-1,-1 0 1,1 0 0,0 0-1,0 0 1,0-1-1,0-3 1,0-10 73,1 3-13,-1 0 1,-1-1-1,-2-15 1,0 10-16,-1-3 15,0 0 0,1-31 0,2-6-33,5-115-157,16 42-8,-9 73 71,-5 22 128,2-1-1,1 1 0,2 1 1,2 0-1,25-52 0,33-33 1259,-42 74-896,-28 44-422,0 1-1,0 0 1,1-1-1,-1 1 1,1 0-1,-1 0 1,1 0-1,0 0 1,0 0-1,0 0 1,0 0-1,0 1 1,0-1-1,1 1 1,-1-1-1,0 1 1,1 0-1,-1 0 1,1 0-1,3-1 1,1 0 9,2-1 3,-8 2-23,0 1 0,0 0 0,0-1 0,0 1 0,0 0 0,0-1 1,0 1-1,0 0 0,0 0 0,0 0 0,0 0 0,0 0 0,0 0 0,0 0 0,0 0 0,0 1 0,0-1 0,0 0 1,0 0-1,0 1 0,0-1 0,0 1 0,0-1 0,-1 1 0,1-1 0,1 2 0,-1-2-4,0 1 5,0-1 0,0 1 0,1 0 0,-1 0 0,0 0 0,0-1 0,0 1 0,0 0 0,0 0 0,0 0 0,0 1 0,-1-1 0,1 0 0,0 0 0,-1 0 0,1 1 0,0-1 0,-1 0 0,0 0 0,1 1 0,-1-1 0,0 1 0,1-1 0,-1 0 0,0 1 0,0-1 0,0 0 0,-1 3 0,3 12 69,1-1-21,2 10 53,-10 5 66,2-12-78,-2 10 6,3-10 5,-1 0 0,-7 21 0,3-18 96,-1 1 0,-1-1 0,-18 31 0,25-50-208,1 0 0,0-1 0,-1 1 0,1-1 0,-1 1 0,1-1 0,-1 0 0,0 0-1,0 1 1,1-1 0,-1 0 0,0-1 0,0 1 0,0 0 0,0 0 0,-3 0 0,5-1-6,-1 0 1,0 0-1,1 0 0,-1 0 0,0 0 1,1 0-1,-1 0 0,0 0 1,1 0-1,-1 0 0,0 0 0,1-1 1,-1 1-1,0 0 0,1 0 1,-1-1-1,0 1 0,1 0 1,-1-1-1,1 1 0,-1 0 0,1-1 1,-1 1-1,1-1 0,-1 1 1,1-1-1,-1 0 0,1 1 1,-1-1-1,1 1 0,0-1 0,0 0 1,-1 1-1,1-1 0,0 0 1,0 1-1,0-1 0,-1 0 1,1 1-1,0-1 0,0 0 0,0 1 1,0-2-1,0 0-12,0 1-1,0-1 1,0 1 0,0-1-1,0 1 1,0-1 0,0 1-1,0-1 1,1 1 0,-1-1-1,1 1 1,-1-1 0,1 1-1,-1 0 1,1-1 0,0 1-1,0 0 1,-1-1 0,3 0-1,-1 1-6,0 0 0,1 0-1,-1 0 1,1 1 0,-1 0 0,1-1-1,-1 1 1,1 0 0,0 0 0,3 1-1,8-1-65,-10 0 87,0 0 0,0 0 0,0 0-1,-1 1 1,1 0 0,0 0 0,-1 0 0,1 0-1,-1 0 1,1 1 0,4 1 0,-3 2-13,1-1 0,-1 1 0,0 0 0,7 8 0,12 12-197,15 9 47,-21-11 131,-10-12 32,1 1 6,7 10 47,-9-1 83,-5-10-43,1-4-28,-3-7-48,1 1-1,-1 0 0,1 0 1,-1-1-1,0 1 0,1 0 1,-1 0-1,0 0 1,0-1-1,0 1 0,0 0 1,0 0-1,0 0 1,0 0-1,0 0 0,0-1 1,0 2-1,-3 3 38,1-1 1,-1 0-1,0 0 0,0 0 0,0 0 1,0-1-1,-1 1 0,0-1 0,1 0 0,-1 0 1,0 0-1,-1-1 0,-3 3 0,-2 0 14,1 0-1,-1-1 0,0 0 0,0 0 1,-17 3-1,-24-1 58,32-3-86,-11 2 2,27-5-31,-1 0 0,0-1 0,1 0 0,-1 0 0,-4-1 0,-3-1 2,8 2 26,0 0-86,1 1-1,-1-1 0,0 0 0,1 0 0,-1 0 1,1 0-1,-5-3 0,6 4 4,1-1 1,-1 0 0,1 0-1,-1 1 1,1-1-1,-1 0 1,1 0-1,0 0 1,-1 1-1,1-1 1,0 0-1,0 0 1,0 0-1,0 0 1,-1 0-1,1 1 1,0-1-1,1 0 1,-1 0 0,0 0-1,0 0 1,0 0-1,0 1 1,1-1-1,-1 0 1,0 0-1,1-1 1,0 0-63,0 0-1,0 0 1,0 1 0,0-1 0,1 0 0,-1 0-1,0 0 1,1 1 0,1-2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0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2304,'-14'-14'752,"14"14"-747,0 0 0,-1 0 1,1-1-1,0 1 0,0 0 0,0 0 1,0 0-1,0 0 0,0 0 0,0 0 1,0 0-1,0-1 0,0 1 0,0 0 1,-1 0-1,1 0 0,0 0 0,0 0 0,0 0 1,0 0-1,0 0 0,0 0 0,-1 0 1,1 0-1,0 0 0,0 0 0,0 0 1,0 0-1,0 0 0,0 0 0,-1 0 1,1 0-1,0 0 0,0 0 0,0 0 1,0 0-1,0 0 0,0 0 0,-1 0 0,1 0 1,0 0-1,0 0 0,0 0 0,0 0 1,0 0-1,0 1 0,0-1 0,0 0 1,-1 0-1,1 0 0,0 0 0,0 0 1,0 0-1,0 0 0,0 1 0,0-1 1,-11 11 271,8-8 363,3 0-176,0 9-58,-1-2-250,1 0-1,1 0 1,2 13 0,8 14-1,-5 9-38,5-7-16,-8-17-20,-2-14-44,1 0-1,-1 0 0,1 0 1,1 0-1,5 13 0,-5-16 23,-1 1 1,1-1-1,-1 1 0,-1 0 0,1-1 0,-1 1 1,0 0-1,0 0 0,0 11 0,-1-3 186,0-14-241,0 0 0,0 0 0,0 1 0,0-1 0,0 0-1,0 0 1,0 0 0,0 0 0,0 0 0,0 0 0,0 0-1,0 0 1,0 0 0,0 1 0,0-1 0,0 0 0,0 0-1,0 0 1,0 0 0,0 0 0,0 0 0,0 0 0,0 0 0,0 0-1,0 0 1,0 1 0,0-1 0,0 0 0,0 0 0,-1 0-1,1 0 1,0 0 0,0 0 0,0 0 0,0 0 0,0 0-1,0 0 1,0 0 0,0 0 0,0 0 0,0 0 0,-1 0-1,1 0 1,0 0 0,0 0 0,0 0 0,0 0 0,0 0-1,0 0 1,0 0 0,0 0 0,0 0 0,-1 0 0,1 0-1,0 0 1,0 0 0,0 0 5,-1 0 1,0 0-1,1 0 0,-1 0 1,1 0-1,-1 0 0,1-1 1,-1 1-1,1 0 0,-1 0 1,1-1-1,-1 1 0,1 0 1,-1 0-1,1-1 0,0 1 1,-1-1-1,1 1 0,-1 0 1,1-1-1,0 1 0,-1-1 1,1 1-1,0-1 0,-5-17 241,5 10-163,1-1 1,-1 1-1,4-13 0,3-6 49,17-43 0,-21 62-115,1 0 0,0 0 0,0 0 0,1 1 0,0-1 1,0 1-1,1 0 0,7-8 0,-1 6 19,-1 0 1,1 0-1,20-10 1,-19 12 96,25-11-1,-31 16-100,-1 0 1,1 1-1,-1-1 1,1 1-1,-1 1 1,10-1-1,80 1 327,-94 0-356,1 0 0,-1 0 0,0 0 0,1 1 1,-1-1-1,0 1 0,0-1 0,1 1 0,-1 0 0,0-1 1,0 1-1,0 0 0,0 1 0,0-1 0,0 0 0,0 1 1,-1-1-1,1 1 0,0-1 0,-1 1 0,1 0 0,-1-1 1,1 1-1,-1 0 0,0 0 0,0 0 0,0 0 1,1 4-1,-1-1-46,0-1 1,0 1-1,-1-1 1,0 9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1039 2144,'0'0'699,"-3"0"-417,-9 0 465,13 0-716,0 0 1,-1 0-1,1 0 1,0 0-1,-1 0 1,1 0-1,0-1 1,-1 1-1,1 0 1,-1-1-1,1 1 1,-1 0-1,1-1 1,0 1-1,-1 0 1,0-1-1,1 1 1,-1-1-1,1 1 1,-1-1-1,1 0 1,-1 1-1,0-1 1,1 1-1,-1-1 1,0 1-1,0-1 0,0 0 1,1 1-1,-1-1 1,0 0-1,0 1 1,0-2-1,0-34 1210,0 14-726,-1 6-307,1 2-52,0 1 0,0-1 0,3-15 0,26-152 458,-27 157-570,4-24 13,-1 31-38,10-25 1,11-38-38,-22 63-21,12-40-130,3 17 78,-7 18 92,53-126 361,-56 125-290,-5 10-26,0 0 0,2 1 0,-1 0-1,1 0 1,14-19 0,-7 15 88,21-20 0,-30 32-118,0 0 1,1 0-1,-1 1 1,1 0-1,0 0 0,0 0 1,0 0-1,1 1 1,7-3-1,-11 5-8,0-1-1,0 1 0,0 0 1,1-1-1,-1 1 1,0 0-1,1 0 1,-1 0-1,0 1 1,0-1-1,1 1 1,-1-1-1,0 1 1,0 0-1,0-1 1,0 1-1,0 0 0,0 1 1,0-1-1,0 0 1,0 0-1,0 1 1,-1-1-1,1 1 1,-1 0-1,1-1 1,-1 1-1,1 0 1,-1 0-1,0 0 1,0 0-1,0 0 0,0 0 1,1 4-1,-1-1 52,-1 1-1,0-1 0,0 0 1,0 0-1,0 0 1,-1 0-1,0 0 0,0 0 1,-2 6-1,-19 49 449,18-49-424,0-4-36,1 1 0,-1-2 1,0 1-1,0 0 0,-7 6 1,-8 13 78,8-3-56,10-18-46,-1-1 1,0 1-1,-1-1 0,1 1 0,-1-1 1,0 0-1,0 0 0,-4 3 0,-41 42-381,48-49 355,0 0 1,0 0-1,0 0 1,0 0-1,-1 0 0,1 0 1,0 0-1,0 0 1,0 0-1,0 0 1,0 1-1,0-1 0,0 0 1,0 0-1,0 0 1,-1 0-1,1 0 0,0 0 1,0 0-1,0 1 1,0-1-1,0 0 0,0 0 1,0 0-1,0 0 1,0 0-1,0 0 0,0 1 1,0-1-1,0 0 1,0 0-1,0 0 1,0 0-1,0 0 0,0 0 1,0 1-1,0-1 1,0 0-1,0 0 0,0 0 1,0 0-1,1 0 1,-1 0-1,0 0 0,0 1 1,0-1-1,0 0 1,0 0-1,0 0 0,0 0 1,0 0-1,0 0 1,1 0-1,-1 0 1,0 0-1,0 0 0,13 11-126,0 0 0,0-2 0,1 1 0,0-2 0,19 9 0,-22-12 114,7 4 56,23 15 1,-35-19-27,1 0-1,-1 0 1,-1 0 0,1 1 0,-1 0 0,9 12 0,-13-16-4,1 1 0,-1-1 0,0 1 0,0-1 0,0 1 0,0-1 1,-1 1-1,1 0 0,-1 0 0,0-1 0,1 1 0,-1 0 0,0 0 0,-1-1 0,1 1 1,0 0-1,-1 0 0,0-1 0,1 1 0,-1 0 0,-2 3 0,2-3 2,0 0-1,0 0 1,0-1 0,0 1-1,-1-1 1,1 1-1,-1-1 1,1 1-1,-1-1 1,0 0 0,0 0-1,0 0 1,0 0-1,0 0 1,-1 0-1,1 0 1,-5 2 0,-9 6 35,4 0-33,4-3 44,-1 0-1,-16 9 1,21-14-39,-1 0 0,1-1 0,-1 1 0,1-1 0,-1 0 0,1 0 0,-1 0 0,0-1 0,-5 0 0,5 1-16,0-2 0,0 1 0,0 0 0,1-1 1,-1 0-1,0 0 0,1-1 0,-1 1 0,-5-3 0,8 2-96,0 1 0,0-1 0,0 1 0,0-1 0,0 0-1,0 0 1,0 1 0,0-1 0,1-1 0,-1 1 0,1 0 0,-1 0-1,1 0 1,0-1 0,0 1 0,0-1 0,-1-4 0,1 1-177,0 0 0,1 0 0,-1-10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1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 1824,'-28'-14'587,"27"14"-572,0-1 0,1 1 0,-1-1 1,0 1-1,1-1 0,-1 1 0,0 0 1,0 0-1,1-1 0,-1 1 0,0 0 1,0 0-1,0 0 0,1 0 0,-1 0 1,0 0-1,0 0 0,0 0 0,1 0 1,-2 0-1,-4 1 699,3 2-298,-8 9-32,10-12-365,1 1 0,0-1 0,-1 1 0,1-1-1,0 1 1,-1-1 0,1 1 0,0-1 0,0 1-1,-1 0 1,1-1 0,0 1 0,0 0 0,0-1 0,0 1-1,0-1 1,0 1 0,0 0 0,0-1 0,0 1 0,0 0-1,1-1 1,-1 1 0,0-1 0,0 1 0,0 0-1,1-1 1,-1 1 0,0-1 0,1 1 0,0 0 37,8 17 165,-4-8-79,-1-1-1,0 1 1,-1-1 0,0 1 0,3 15 0,32 79 435,-28-80-365,-5-13-46,0-1 0,12 16-1,-13-20-46,0 1-1,0 0 1,5 11-1,-5-7 93,-4-9-149,1 0-1,0 0 0,0 0 0,0 0 0,0 0 0,0 0 0,0 0 0,0 0 0,1 0 0,-1 0 0,1-1 1,-1 1-1,4 2 0,-5-3-55,9 5 196,-4-9-35,-2-1-100,9-1 35,-9-1-60,0 1 1,0-1 0,0 0-1,2-6 1,1-11 23,-4 15-40,0 0 0,0 1 1,5-12-1,-2 9 25,-2 1 0,1-1-1,3-20 1,-5 20 16,0-1-1,1 1 1,8-19-1,-5 20-25,-5 8-34,0-1 1,0 1-1,0-1 0,-1 0 1,1 1-1,0-1 0,0 0 1,-1 1-1,1-1 1,-1 0-1,0 0 0,0 1 1,1-3-1,-1 2-11,0 0 0,0 0 0,0 0 1,1 1-1,-1-1 0,1 0 0,-1 0 0,1 1 0,0-1 1,-1 0-1,1 1 0,0-1 0,0 1 0,0-1 0,0 1 0,1 0 1,1-3-1,0 2-466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3072,'0'-17'1376,"0"0"1152,17 17-1472,0 0-640,-17-17 64,34 17-320,0 0 288,0 17-256,17-17 320,-17 0-288,17 17-2080,0-17 992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4064,'-17'0'3168,"34"0"-2080,0 0-832,17 0-32,-17 0-128,17 0 512,1 17-352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2560,'-17'0'1152,"34"17"-192,0-17-640,17 0 352,18-17-384,-1 17-992,17 0 352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1435 1888,'0'0'4010,"3"0"-3508,-3 0-490,1 0 1,-1 0 0,1 0-1,-1 0 1,1 0-1,-1 0 1,1 0 0,-1 0-1,1 0 1,-1 0-1,1-1 1,-1 1 0,1 0-1,-1 0 1,1 0-1,-1-1 1,0 1-1,1 0 1,-1-1 0,1 1-1,-1 0 1,0-1-1,1 1 1,-1 0 0,0-1-1,1 1 1,-1-1-1,0 1 1,0 0 0,1-1-1,-1 1 1,0-1-1,0 1 1,0-1 0,0 1-1,0-1 1,0 1-1,0-1 1,1 1 0,-1-1-1,-1 1 1,1-1-1,0 1 1,0-1 0,0 0-1,0-1 33,0 0 1,0 0-1,0 0 0,1 0 0,-1 1 1,1-1-1,-1 0 0,2-2 0,9-16 147,-5-9 43,5 4-91,-5-21-75,5-10-5,-5-21 86,5 3-65,-7 37-94,0-2-64,8-38 0,-6 52-32,-2 1 0,0 0-1,-1-40 1,-3 44 188,3-22-1,9-12 46,-7 3-106,-2 34-21,2-8 18,-2-1 0,1-26 0,-3 19 90,9-46-1,-7 58-26,14-99 217,-16 107-259,0-23-1,-2 30-33,1 0-1,0 1 0,0-1 1,0 0-1,1 1 0,0-1 1,0 0-1,0 1 1,1-1-1,-1 1 0,1 0 1,1 0-1,-1-1 0,5-6 1,22-22-193,-26 29 164,1-1-1,0 1 1,1 0 0,-1 0-1,1 1 1,0 0 0,0-1-1,0 2 1,0-1 0,1 0-1,-1 1 1,1 0 0,0 1-1,0-1 1,8-1 0,-1 2 4,1 0 1,0 1 0,-1 1 0,1 0-1,-1 0 1,20 5 0,-31-4 22,0 0 0,0 0 0,0 0-1,1 0 1,-1 0 0,0 1 0,-1-1 0,1 1 0,0 0 0,0-1 0,-1 1 0,1 0 0,-1 0 0,1 0 0,-1 0 0,0 0 0,0 0 0,2 5-1,2 3 40,-2-7-17,-1 1-1,0-1 1,0 0-1,-1 1 1,1-1-1,-1 1 0,0 0 1,0-1-1,0 1 1,0 0-1,-1 0 1,1 0-1,-1 0 1,0 6-1,-1-3 20,1-1-9,0-1 1,-1 1 0,1-1 0,-1 0-1,-1 0 1,1 1 0,-1-1 0,0 0-1,0 0 1,0 0 0,-1-1 0,-5 9-1,1-2 31,-1 3 51,-1-1 0,-1 0 0,0 0 0,-20 18 0,29-30-111,-6 6 18,0-1-1,-1 1 1,0-2 0,0 1-1,0-1 1,-11 5-1,-24 15-292,40-23 156,0 0-1,-1 0 1,1 0-1,0 0 1,-1-1-1,1 0 1,-1 0-1,0 1 1,1-2-1,-8 2 1,8-2-544,6-3 154,-2 2 462,0 0 0,0 1 0,0-1 0,0 0-1,1 1 1,-1-1 0,0 0 0,0 1-1,1 0 1,-1-1 0,0 1 0,1 0 0,-1 0-1,1-1 1,-1 1 0,0 0 0,1 1-1,-1-1 1,0 0 0,1 0 0,-1 0 0,1 1-1,-1-1 1,0 1 0,0-1 0,2 2-1,9 1-19,24 4 52,-29-6 24,0 1-1,1-1 0,-1 1 0,0 0 0,0 1 1,-1-1-1,1 1 0,0 1 0,-1-1 1,8 7-1,20 18-15,-22-20-3,11 12-4,-21-19 10,-1 0 1,0 1-1,0-1 0,-1 0 1,1 1-1,0-1 0,0 1 0,-1 0 1,1-1-1,-1 1 0,1-1 0,-1 1 1,0 0-1,1-1 0,-1 3 0,-1-1 22,1 0-1,-1 1 0,0-1 0,0 0 0,0 0 0,0-1 0,-1 1 0,1 0 1,-1 0-1,0-1 0,0 1 0,1-1 0,-2 1 0,1-1 0,0 0 0,0 0 1,-1 0-1,-2 2 0,-10 7 260,-30 16 1,27-17-182,11-6-15,-1-1 0,0 0 0,0 0 0,0 0 0,0-1 0,0 0 0,-17 1 0,18-2-28,0 0-1,0 0 1,0 1-1,0 0 1,-12 5-1,16-5-104,-1 0-1,0 0 1,0 0-1,0 0 1,0-1-1,-1 1 0,1-1 1,0 0-1,-1 0 1,-5 0-1,5-1-375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1824,'0'-14'587,"0"11"-182,3 6-37,-1-1-326,0 0-1,-1 0 1,0 0 0,1 1 0,-1-1 0,0 0-1,0 1 1,0-1 0,-1 0 0,1 1-1,0-1 1,-1 1 0,1 2 0,-1 40 406,0-25-329,-1 5 105,1-5 35,3 40-1,26 87-50,-27-110-179,-2-33 13,0 1 0,0-1 1,1 0-1,-1 1 0,2 5 1,5 4 131,-6-13-108,0 1 0,0-1 1,0 1-1,0-1 0,-1 1 0,1 0 0,-1-1 1,1 1-1,-1 0 0,0-1 0,1 1 0,-1 2 0,-1 5 270,-2-7-155,-13-16 225,15 13-398,0 0 2,0 0-1,-1-1 1,1 1 0,0 0 0,0-1-1,0 1 1,0-1 0,1 1 0,-1-1-1,0 1 1,1-1 0,-1 0 0,1 1-1,-1-1 1,1 0 0,0 1 0,0-1-1,-1 0 1,2-2 0,-1-67-64,0 63 49,-1-14-39,1 0 1,2 0-1,0 0 1,1 0-1,8-25 1,-4 25 152,1 1 0,1 0 1,18-32-1,-25 50-104,0 1-1,0-1 1,0 1-1,0-1 1,1 1-1,-1 0 1,1-1-1,0 1 1,-1 1 0,1-1-1,0 0 1,0 1-1,0-1 1,1 1-1,-1 0 1,0 0-1,0 0 1,1 1-1,-1-1 1,0 1-1,1-1 1,-1 1 0,1 0-1,-1 1 1,0-1-1,4 1 1,-1 1 62,-1 1 1,0 0-1,0 0 1,8 5-1,7 4 134,17 11 9,-29-18-148,0 1 1,1-1-1,12 5 0,-20-10-20,0 0 1,0 0-1,0 0 0,0 1 1,0-1-1,0 0 0,0 1 1,-1-1-1,1 1 0,0-1 0,0 1 1,0 0-1,0-1 0,0 1 1,-1 0-1,1-1 0,0 1 1,0 1-1,4 5-57,7-2-950,-12-4 909,1 0-1,-1 0 1,0 0 0,1 0-1,-1 0 1,0-1-1,0 1 1,0 0 0,1 0-1,-1 0 1,0 0 0,0 0-1,-1 2 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3328,'0'-15'1061,"0"15"-1042,0 0-1,0-1 1,0 1-1,0-1 1,0 1 0,1-1-1,-1 1 1,0 0-1,0-1 1,0 1-1,1 0 1,-1-1-1,0 1 1,0-1-1,1 1 1,-1 0 0,0 0-1,1-1 1,-1 1-1,0 0 1,1-1-1,0 1 1,6-8 65,-1 1 32,0 1 1,0 0-1,1 0 1,9-6-1,12-8 162,-18 9-155,6-7 68,27-5-4,-35 18-174,1-2-1,-1 1 1,0-1 0,0 0-1,-1-1 1,0 0-1,-1 0 1,1-1 0,-2 1-1,10-18 1,-12 19-16,0 2 0,-1-1 0,1 2-1,0-1 1,4-5 0,-6 9 8,0 0 0,0-1 0,0 1 0,1 0 1,-1 0-1,0 0 0,1 0 0,-1 1 1,1-1-1,-1 0 0,1 0 0,-1 1 0,1-1 1,-1 1-1,1 0 0,0-1 0,-1 1 1,4 0-1,9 0 352,-12 1-199,-4 4 20,-1 1-76,1 0 0,0 1-1,0-1 1,0 1 0,1-1 0,0 1-1,0 0 1,1-1 0,-1 1 0,2 0-1,-1 0 1,3 10 0,8 17 234,-5 0 42,5 0-20,-5-2 271,-5-30-586,0 0-1,0 0 1,0 0 0,0 0-1,0-1 1,1 1 0,-1 0-1,0-1 1,3 3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3968,'0'0'1824,"0"51"-1600,-17-34 96,17 0-224,-34 17 448,-17 17-288,0 0 224,0 0-256,-17 18-3168,16-35 1600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28 576,'0'-14'171,"0"14"-170,0 0 0,0 0 1,0 0-1,0 0 1,0-1-1,0 1 0,0 0 1,0 0-1,0 0 1,0 0-1,0 0 0,0 0 1,0 0-1,0 0 1,0 0-1,0 0 1,0-1-1,0 1 0,0 0 1,0 0-1,0 0 1,0 0-1,0 0 0,0 0 1,0 0-1,0 0 1,0 0-1,0 0 0,0-1 1,0 1-1,0 0 1,0 0-1,1 0 0,-1 0 1,0 0-1,0 0 1,0 0-1,0 0 0,0 0 1,0 0-1,0 0 1,0 0-1,0 0 0,0 0 1,1 0-1,-1 0 1,0 0-1,0 0 0,0 0 1,0 0-1,0 0 1,0 0-1,0 0 0,0 0 1,0 0-1,1 0 1,-1 0 6,1 0 1,0 0-1,0 0 1,-1 0-1,1 0 1,0 0-1,0 0 1,-1 0-1,1-1 1,0 1 0,-1 0-1,1-1 1,0 1-1,0-1 1,3-6 411,-5 14-35,1-4 132,3 3-79,2 3-169,-1-1-96,1 1 1,-2-1-1,1 1 0,3 13 1,-5-8-23,-1 1 0,0 20 0,1 15 41,4-15-31,-3-19-62,-1 0 0,1 22 1,-3 78 1035,0-113-1070,0-1-1,0 0 0,-1 1 1,1-1-1,-1 0 0,1 0 1,-1 0-1,0 0 0,0 1 1,0-1-1,0 0 0,-2 2 1,2-2 20,1-1 0,-1 0 0,0 1 0,0-1 0,1 0 0,-1 1 0,1-1 0,-1 1-1,1-1 1,0 1 0,-1 3 0,1-9-75,0 1-1,0 0 0,1-1 0,-1 1 1,1 0-1,0 0 0,-1 0 0,2-1 1,-1 1-1,0 0 0,1 0 0,-1 0 1,1 1-1,3-6 0,-2 3 6,-1 0 0,1 0-1,-1 0 1,-1-1 0,1 1 0,-1-1 0,0 1-1,0-1 1,0-8 0,2-9 13,0 8-5,1 1-1,1-1 1,0 1-1,14-26 1,10-29-216,-25 58 176,0 1-1,1 1 1,0-1 0,0 1-1,1 0 1,1 0 0,-1 0-1,1 1 1,15-14 0,-16 17 64,0 0-1,0 0 1,1 1 0,-1 0 0,1 0-1,0 0 1,0 1 0,1 0 0,-1 1-1,1 0 1,-1 0 0,1 0 0,-1 1-1,13-1 1,-7 1 28,-9 1-47,0 0 0,0 0 1,0 0-1,0 0 1,0 0-1,0 1 1,-1-1-1,7 3 1,1 0 24,26 11 294,-28-9-256,-8-4-57,1 0 0,-1 0 0,1 0 0,-1 0-1,1 0 1,0 0 0,0-1 0,-1 1 0,1-1 0,0 1 0,0-1-1,-1 0 1,3 0 0,10 0-167,-11 0-1334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3968,'0'0'1824,"-17"0"64,34 0-1472,0 0-256,34 0 224,0 0-192,18-18 96,-18 18-160,17-17 288,-17 17-224,0 0-96,-17 17-64,-17-17-2432,0 18 1312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4480,'0'-17'2016,"17"17"-1728,0 0 544,0 0-512,0 0 224,17 0-320,17 17 128,-16-17-192,-1 17 0,0 0-96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1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 2240,'0'0'720,"0"-3"-448,0-8-27,0 8 2182,0 6-2273,0-1-111,0 1 27,0 0 0,0 0 0,0 0 0,0-1 0,0 1 0,1 0 0,-1 0-1,2 3 1,-1-4-66,-1-2 15,1 1 0,0 0-1,-1 0 1,1 0 0,-1 0 0,1 0-1,-1 0 1,0 0 0,1 0 0,-1 0-1,0 0 1,0 0 0,1 0 0,-1 0 0,0 0-1,0 0 1,0 0 0,0 0 0,-1 0-1,1 0 1,0 0 0,0 0 0,-1 0-1,1 0 1,0 0 0,-1 0 0,1 0-1,-1 0 1,1 0 0,-2 1 0,1-1 3,0 2 29,0 0 0,0 0 0,1 1-1,-1-1 1,1 0 0,0 0 0,-1 0-1,1 0 1,1 0 0,0 5 0,-1 5 105,0-6-70,-1 0 0,0 1 0,0-1 0,-1 0 0,-2 7 0,-1 4 129,-1 16 94,-5 0 64,5-3-111,-5-8-60,10-18-167,0 0 0,0-1 0,1 1 0,0 0 0,0 7 0,0 0 102,0-10-125,0 0 0,-1 1 0,1-1 0,-1 0 0,1 0 0,-1 0-1,0 0 1,0 0 0,-2 3 0,0 3-14,11-3-30,-7-4 28,-1-1 1,0 1-1,1 0 0,-1-1 0,0 1 0,1 0 0,-1 0 0,0-1 0,0 1 0,0 0 0,0 0 0,0-1 1,0 1-1,0 1 0,0 0-39,3 1 80,-2-2-36,0 0 14,0 0 0,0 1 0,1-1 0,-1 0 0,0 0 0,1 0 0,-1 0-1,1-1 1,0 1 0,-1 0 0,1-1 0,-1 1 0,1-1 0,0 1 0,-1-1-1,1 0 1,0 0 0,0 1 0,2-2 0,280 1 641,-281 0-736,-1 1 1,0-1-1,0 0 0,0 0 1,1 1-1,-1 0 0,0-1 0,0 1 1,0 0-1,0 0 0,0 0 1,0 0-1,0 0 0,0 1 1,0-1-1,-1 0 0,1 1 1,0-1-1,-1 1 0,1 0 0,1 2 1,9 9-2525,2 2 1020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2720,'-17'0'1248,"34"0"-1088,0 0 288,17 0-288,0-17 128,17 17-160,17 0-352,1-17 128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2560,'0'0'1451,"0"3"-1366,0-1-66,0-1 0,0 1 0,1-1 0,-1 1 0,1-1 0,-1 1 0,1-1 1,0 1-1,-1-1 0,2 3 0,6 11 54,-6-6-56,-1-1 0,0 1 1,0-1-1,-1 1 1,-1 13-1,1-10 2,0 0-1,2 16 1,9 23 50,-5-3 102,0-23-91,-4-18-64,0-1 0,-1 1 0,0 0 0,0 0 0,0 8 0,-1 28 37,0-42-42,-1 1 0,1 0 0,0-1 0,0 1 0,1 0 0,-1-1 1,0 1-1,0 0 0,1-1 0,-1 1 0,1 0 0,0-1 0,-1 1 0,1-1 0,0 1 0,0-1 0,0 1 1,0-1-1,0 0 0,2 3 0,-1-3 33,-2 0-29,1-1 1,-1 0-1,0 0 0,0 0 1,1 1-1,-1-1 0,0 0 1,0 0-1,1 0 0,-1 1 1,0-1-1,0 0 0,0 1 1,1-1-1,-1 0 0,0 0 0,0 1 1,0-1-1,0 0 0,0 1 1,0-1-1,0 0 0,0 1 1,0-1-1,0 0 0,0 1 1,0-1-1,0 0 0,0 1 0,0-1 1,0 0-1,0 1 0,0-1 1,0 0-1,0 1 0,-1-1 1,1 0-1,0 1 0,0-1 1,0 0-1,0 0 0,-1 1 1,1-1-1,0 0 0,0 0 0,-1 0 1,1 1-1,-1-1 0,1 1 78,-11-10 93,8 3-42,3 2-18,0 0-72,0 1 1,0 0-1,0 0 0,0-1 1,-1 1-1,1 0 0,-2-4 0,0 0 3,-1 0-16,1 0-1,0 0 1,0 0 0,1 0-1,0-1 1,0-10 0,2 1 1,1-1-1,4-20 1,-1 12-18,-2 6-16,-2 9 0,1-1 0,1 1 0,0 0 0,5-12 0,-3 8 14,-5 12-13,1-1 0,0 1-1,0 0 1,1-1-1,-1 1 1,1 0 0,0 0-1,-1 0 1,1 0-1,1 0 1,-1 0 0,0 1-1,1-1 1,-1 1-1,5-4 1,12-5 277,0 0 1,39-15-1,-54 25-245,0 0 0,0 0 0,0 0 0,0 1 0,0 0 0,0 0 0,-1 0 0,7 0 0,1 1 64,25-1 754,-36 3-448,0 11-139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2976,'-1'-15'1026,"1"10"-897,0 0 0,0 0-1,0 0 1,2-5 0,-2 9-75,0 0 0,1-1 0,-1 1 0,1 0 0,-1 0 0,1 0 1,0 0-1,-1 0 0,1 0 0,0 0 0,0 0 0,-1 0 0,1 0 0,0 0 0,0 0 0,0 1 1,0-1-1,0 0 0,2 0 0,2-2 171,-4 3-189,0 0 1,-1 0-1,1-1 1,0 1-1,-1 0 1,1-1 0,0 1-1,-1-1 1,1 1-1,-1-1 1,1 1-1,-1-1 1,1 1-1,-1-1 1,1 1-1,-1-1 1,1 0-1,-1 1 1,0-1-1,1 0 1,-1 0 0,3-5 70,0 1-65,1 0 0,-1 0-1,1 0 1,1 1 0,-1-1 0,7-4 0,0-1-5,3-4 77,0 0-1,-2-1 0,19-27 1,-26 35-130,0 0 0,1 0 0,9-8 1,-13 13 16,0 0 1,0 0 0,0 1 0,0-1 0,0 1 0,0 0-1,0-1 1,1 1 0,-1 0 0,1 0 0,-1 1 0,0-1 0,5 0-1,-7 1 4,0 0 0,0 0-1,0 0 1,0-1-1,0 1 1,0 0 0,0 0-1,0 0 1,0 0-1,1 0 1,-1 0-1,0 0 1,0 0 0,0 0-1,0 0 1,0 0-1,0 0 1,0 1 0,0-1-1,0 0 1,0 0-1,1 0 1,-1 0-1,0 0 1,0 0 0,0 0-1,0 0 1,0 0-1,0 0 1,0 0 0,0 0-1,0 0 1,0 0-1,0 0 1,0 0-1,0 1 1,0-1 0,1 0-1,-1 0 1,0 0-1,0 0 1,0 0 0,0 0-1,0 0 1,0 0-1,0 0 1,0 1 0,0-1-1,0 0 1,0 0-1,0 0 1,0 0-1,0 0 1,0 0 0,0 0-1,-1 1 1,1 20 266,-1-12-173,1 0 1,0 0-1,1 1 0,2 14 0,9 10 308,-11-28-338,0 0 0,-1 0 0,0 10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2560,'-1'4'126,"1"0"-1,0 0 1,1 1-1,-1-1 1,1 0 0,0 0-1,0 0 1,0 0 0,2 4-1,4 12-10,-6-13-20,0-1 0,0 1 0,-1-1-1,0 8 1,0 6 108,0 278 2074,0-298-2272,0-1-1,0 1 1,0-1-1,0 1 1,-1-1 0,1 0-1,0 1 1,0-1-1,0 1 1,0-1-1,-1 1 1,1-1 0,0 1-1,0-1 1,-1 1-1,1-1 1,0 1-1,-1-1 1,1 1-1,-1 0 1,1-1 0,0 1-1,-1 0 1,1-1-1,-2 1 1,2-1-5,-1 1 0,0-1 0,0 0 0,1 1 0,-1-1 0,1 1 0,-1-1-1,0 0 1,1 0 0,-1 1 0,1-1 0,0 0 0,-1 0 0,1 1 0,-1-1 0,1 0 0,0 0 0,0 0 0,0 0 0,-1 0 0,1 0 0,0 1 0,0-1 0,0 0 0,1-2-1,-2-1 48,2 0 0,-1 0 0,0-1 0,2-6 0,10-15 113,-7-19-133,4 5 11,24-69-1,-26 87-43,-4 12-24,1 0 0,9-18-1,15-12-27,-5-5 74,-10 26 6,-10 16 31,0 0-1,-1-1 1,0 1 0,0-1-1,0 1 1,0-1-1,-1 0 1,3-6 0,-2 5 8,0-1-1,1 1 1,-1 0 0,1 0 0,0 0 0,5-5 0,-7 8-45,1 0 1,0 0 0,0 0 0,0 0 0,0 1 0,0-1 0,0 1 0,0-1 0,1 1-1,-1 0 1,0 0 0,1 0 0,-1 0 0,1 0 0,-1 0 0,1 1 0,0-1 0,2 1-1,75 0 464,-75 0-455,1 1 0,-1-1 0,1 2 0,-1-1 0,0 0 0,1 1 0,-1 0 0,0 0 0,0 1 0,0-1 0,5 5 0,10 4 187,19 13 296,-24-14-120,16 7 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0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1824,'0'-52'4805,"3"52"-4181,196 0 1237,-192 1-1804,1-1-1,-1 1 0,0 0 1,0 1-1,11 3 0,-1 0 38,3-1-93,-16-4-175,-1 1-1,1-1 1,-1 1 0,0 0 0,1 0-1,-1 0 1,0 0 0,0 1 0,0-1-1,0 1 1,4 2 0,-7-3 105,1 0 0,-1 0 0,1-1 0,0 1 0,-1 0-1,0 0 1,1-1 0,-1 1 0,0 0 0,1 0 0,-1 0 0,0 0 0,0 0 0,0 0 0,1 0 0,-1-1 0,0 1 0,-1 2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0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2816,'-17'0'1280,"34"0"-1120,0 0 1408,1 0-896,-1 0 416,17 0-608,17-17 192,-17 17-384,34 0 192,-34 0-256,34-17-1696,-16 17 800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2400,'0'15'827,"-1"-10"-740,1 0-1,0 0 0,1 0 0,0 5 1,-1-8-74,1-1 1,-1 0-1,1 0 1,-1 0 0,1 0-1,-1 0 1,1 1-1,0-1 1,-1 0 0,1 0-1,0 0 1,0-1-1,0 1 1,0 0 0,-1 0-1,1 0 1,1-1-1,-1 1 1,1 0 0,15 5 167,-12-4-150,0 1 0,0-1 0,0 0 0,1-1 0,-1 0 0,0 1 0,1-2 0,-1 1 0,1-1 0,9 0 0,-1 0 95,24 3-1,-16 2-42,7-1 10,5-9 35,-17 1-69,25-2 52,-29 5-66,-1-1 0,1 0 1,-1-1-1,1 0 1,-1-1-1,0-1 1,12-6-1,-7 3 14,32-18 85,-48 25-124,1-1 0,0 0 0,-1 1 0,1-1 0,-1 0 0,1 0 0,-1 0 0,0 0 0,0 0 0,0 0 0,0 0 0,0 0 0,0 0 0,0-1 0,-1 1 0,1 0 0,-1 0 0,0-1 0,0 1 0,1 0 0,-2-1 0,1 1 0,0 0 0,0-1 0,-1 1 0,1 0 0,-2-4 0,1 5-10,1 0 0,-1 1 0,1-1 0,0 1 0,-1-1 0,1 1 0,-1 0 0,1-1 0,-1 1 0,0-1 0,1 1 0,-1 0 0,1-1 0,-2 1 0,-6-5 69,-10-8 44,8 5-63,0 0 1,-18-8-1,12 7-36,9 5-16,-1 0-1,0 0 1,1 1-1,-1 0 1,-9-2-1,8 4-8,1 0 0,-1 0-1,0 0 1,0 1 0,0 1-1,0-1 1,-11 3 0,-14 9-69,27-11 61,1 1-1,0 0 0,0 0 1,0 1-1,0 0 0,1 0 1,-1 0-1,1 0 0,-1 1 0,-6 7 1,-8 3-19,14-10 74,0 0 0,0 0 0,0 0 0,1 1 0,0 0 0,0 0 0,0 1 0,1-1 0,-8 13 0,-11 44 311,14-38-199,-7 20 153,13-26-215,0 1 1,2-1-1,0 0 0,2 25 0,0-8 21,-1-32-110,-1 8 40,1-1 0,1 1-1,-1 0 1,1-1 0,1 1 0,0-1-1,1 0 1,0 1 0,6 13-1,-6-17-2,1 0 0,0 0 0,0 0 0,1-1-1,0 1 1,0-1 0,0 0 0,1-1-1,0 1 1,0-1 0,0 0 0,1-1 0,0 0-1,-1 0 1,2 0 0,-1-1 0,0 0 0,11 3-1,24 7 178,3 0-337,50 10 1,-88-22-148,1-1 1,-1 1-1,0-1 0,0 0 1,1-1-1,-1 0 1,0 0-1,0 0 1,0-1-1,0 0 1,0-1-1,12-5 0,32-24-1587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2560,'-34'0'2528,"51"0"-1984,17 17-288,0-17 256,17 0-288,0 0 96,1 17-192,-1-17 64,0 0-96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0 1664,'0'0'907,"0"3"-491,1 50 605,-5 99 0,-7-67-717,7 2-42,4-56 58,-1 1 0,-2-1 0,-9 41-1,4-36 191,4-16-127,-11 31-1,12-44-248,0 0 0,-1 0 0,0 0 0,0 0 0,0-1 0,-1 0 0,-9 10 0,3-5-15,-1 0 0,-1-1 0,0-1 0,0 0 1,0-1-1,-1 0 0,0-1 0,-17 6 0,21-9-51,6-2-43,0 0 0,1-1 0,-1 1-1,0-1 1,0 0 0,0 0 0,0-1 0,0 1 0,0-1 0,0 1-1,0-1 1,-1-1 0,-6 0 0,3-1 3,4 2-21,1 0 1,0-1 0,0 1 0,0-1-1,0 0 1,0 0 0,0-1-1,0 1 1,0 0 0,0-1 0,1 0-1,-1 1 1,0-1 0,1 0-1,0-1 1,-1 1 0,1 0 0,0-1-1,0 1 1,0-1 0,-2-3-1,-4-9-716,-12-30 0,0-23-363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4160,'0'0'1856,"0"17"-1600,0 0 480,0 0-448,0 0-160,17 0-128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2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0 136 896,'0'0'416,"0"-17"288,0 0-224,0 0-448,0 0 0,0 0-32,0-17-928,0 17 512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1297 2080,'0'0'3147,"0"-3"-2470,0-8-117,0 8-208,3 3 21,-2 0-337,0 0-28,-1 0 1,1 0 0,-1 0-1,1 0 1,-1 0 0,1 0-1,-1 0 1,0 0 0,1 0-1,-1 0 1,1 0 0,-1 0-1,1-1 1,-1 1 0,0 0-1,1 0 1,-1 0 0,1-1-1,-1 1 1,1-1 0,0 0 9,-1-1 0,1 1 0,-1-1 0,1 0 0,-1 1 0,0-1 0,0 1 0,0-1 0,0 0 0,0-2 0,0-30 462,0-128 0,0 152-466,1-1 1,0 1-1,6-20 0,-2 3-28,1-24 19,-1 25 59,-2 9-4,0 0 1,0-25-1,-2 23-30,1 1 1,7-32-1,-7 37-25,0 5-2,0-5 0,1 0 1,1 0-1,5-14 0,9-21 45,-9 21-58,15-31-1,-20 51 6,-1 0 0,-1 1-1,1-1 1,-1 0 0,-1-1-1,1 1 1,0-14 0,-1 11 13,0 1 0,0 0 0,1 0 0,1-1-1,5-12 1,1-8 321,9-53-1,-14 65-121,-2 7-199,0 0-1,1 0 0,0 0 1,1 0-1,0 0 0,0 1 1,11-16-1,0 2-178,-10 16 153,0-1 0,1 1 0,0 1 0,8-8 0,-7 8 24,0 1 1,0 1-1,1 0 1,0 0-1,0 0 1,0 1-1,1 0 1,11-4-1,-16 7-5,-1 0 0,1 1-1,-1-1 1,1 0 0,-1 1-1,1 0 1,4 0-1,10-1-15,5-11-55,-20 11 87,-1 0-1,1 1 1,0-1-1,-1 1 1,1-1-1,0 1 1,0 0-1,0 0 1,-1 0-1,1 0 1,0 1-1,-1-1 1,1 1-1,0 0 1,-1 0-1,1-1 1,0 2-1,-1-1 1,1 0-1,-1 0 1,0 1-1,1-1 1,-1 1-1,0 0 1,0 0-1,0 0 1,0 0-1,-1 0 1,1 0-1,0 0 1,2 5-1,-4-6-6,0 1-1,1-1 0,-1 0 1,0 0-1,0 0 0,0 0 1,0 0-1,0 0 0,0 0 1,0 0-1,0 0 0,0 0 1,0 0-1,-1 0 0,1 0 1,0 0-1,-1 0 1,1 0-1,-1 0 0,1 0 1,-1 0-1,1 0 0,-1 0 1,0 0-1,1-1 0,-1 1 1,-1 1-1,-5 6 44,-44 78 502,41-71-466,-1 0-1,-19 20 1,28-33-123,0 1 1,0 0-1,0-1 0,0 1 0,0 0 0,-1 5 0,2-7 26,1-1 1,-1 1-1,1 0 1,0 0-1,-1 0 1,1 0-1,0 0 0,0 0 1,0 0-1,0 0 1,0 0-1,0 0 1,0 0-1,0 0 0,0 0 1,0 0-1,0 0 1,1 0-1,-1 0 1,0-1-1,1 1 0,-1 0 1,1 0-1,0 1 1,11 5 10,-11-6-4,0-1 0,0 1 0,1-1-1,-1 1 1,0-1 0,0 1 0,0 0-1,0-1 1,0 1 0,0 0 0,-1 0 0,1 0-1,0 0 1,0 0 0,0 1 0,19 35-117,34 46-68,-45-72 165,8 12-12,-9-1 22,-7-18 15,1 0-1,0 1 1,-1-1 0,1 0-1,5 7 1,-5-6 41,1 1 0,-1-1 0,1 1 0,-1 0-1,-1 0 1,0 0 0,1 0 0,-2 0 0,1 1 0,-1-1 0,0 11 0,0-16-40,0-1 1,0 1 0,0-1-1,0 1 1,0-1 0,0 1-1,0 0 1,0-1 0,0 1-1,0-1 1,0 1 0,0 0-1,0-1 1,0 1 0,-1-1-1,1 1 1,0-1 0,0 1-1,-1-1 1,1 1 0,0-1-1,-1 1 1,1-1 0,-1 1-1,1-1 1,0 1 0,-1-1-1,1 0 1,-1 1 0,1-1-1,-1 0 1,1 0 0,-1 1-1,1-1 1,-1 0 0,0 0-1,1 0 1,-1 1 0,1-1-1,-1 0 1,0 0 0,0 0-1,-5 2 13,-6 3 3,9-4-18,0 1 0,0-1 0,-1 0 1,1 0-1,0 0 0,-1 0 1,1-1-1,-1 1 0,-5-1 0,-18 0-61,7 1 61,0-1 1,-27-4-1,20-2 32,21 4-6,-1 0 1,0 1-1,1-1 0,-9 1 1,13 1-29,0 0 1,0 0 0,0 0 0,1 0 0,-1-1 0,0 1 0,0-1-1,1 1 1,-1-1 0,0 0 0,0 1 0,1-1 0,-1 0 0,-2-2-1,-4-2-39,6 4 31,1 1 0,-1-1 0,1 1 0,-1 0 0,1-1 0,-1 1 0,1 0 1,-1 0-1,-1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3328,'-15'0'1061,"13"0"-282,2 3 31,0-3-780,0 1-1,0-1 0,0 1 1,0 0-1,0-1 0,0 1 0,0-1 1,1 1-1,-1-1 0,0 1 0,0-1 1,1 1-1,-1-1 0,0 1 0,1-1 1,-1 1-1,0-1 0,1 1 1,-1-1-1,1 0 0,-1 1 0,1-1 1,-1 0-1,1 1 0,-1-1 0,1 0 1,-1 1-1,1-1 0,-1 0 0,1 0 1,1 0-1,25 2 565,2 0-274,-25-1-290,9 2 86,1 1 1,0-2-1,23 2 1,-13-4-14,-11-1-27,0 1 0,22 4 0,-9 2 10,-19-4-35,-1 0 0,1-1 0,0 0 0,11 1 0,31-2 450,-44 3-266,7 8-38,-9-8-79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3392,'0'28'1088,"0"-27"-1059,0 0 0,0 0 0,0-1 0,0 1 1,0 0-1,0 0 0,0-1 0,0 1 0,-1 0 0,1-1 1,0 1-1,0 0 0,-1-1 0,0 2 0,-1 1 29,1-1-29,0-1 0,0 1 0,0 0 0,0 0-1,0 0 1,0 0 0,0-1 0,1 1 0,-1 1 0,1-1-1,-1 0 1,1 0 0,0 0 0,0 0 0,0 0 0,0 0-1,0 0 1,0 0 0,1 3 0,1-1 31,1 0 0,0-1 0,0 0 0,0 1 0,0-1 0,1 0 0,6 4 0,-7-5 3,0 0 0,0-1-1,1 1 1,-1-1 0,0 0 0,1 0 0,-1 0 0,5 0 0,-4-1-1,-1-1 1,1 0 0,-1 1 0,0-2-1,1 1 1,-1 0 0,0 0 0,4-4-1,-5 4-31,2 0 1,0-1 1,-1 0-1,1 0 0,-1 0 0,0 0 0,6-5 0,-9 4-17,1 0 0,0 1-1,-1-1 1,1 1 0,-1-1-1,0 0 1,0 1 0,0-1-1,0 0 1,-1 1 0,1-1-1,-1 0 1,0 1 0,1-1-1,-1 1 1,0-1 0,0 1-1,-1-1 1,1 1 0,0 0-1,-1 0 1,0-1 0,-2-1-1,-1-1-27,-1 0 0,0 0 0,-13-6 0,7 3-41,2 2-67,-1 0 1,-1 0-1,1 1 1,-13-3-1,23 7 119,1 1-1,-1 0 0,0-1 1,1 1-1,-1 0 0,0 0 1,1 0-1,-1-1 1,0 1-1,1 0 0,-1 0 1,0 0-1,1 0 1,-1 0-1,0 0 0,0 0 1,1 1-1,-1-1 1,0 0-1,1 0 0,-1 0 1,-1 1-1,2 0 14,-1 0 0,1 1-1,-1-1 1,1 0 0,0 0 0,-1 0 0,1 0-1,0 1 1,0-1 0,0 0 0,0 0-1,0 0 1,0 2 0,0 11 69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2912,'-14'0'923,"11"0"-550,3 3-90,0-1-198,0 0 1,0 0 0,0 0 0,0 0-1,1 1 1,-1-1 0,1 0 0,-1 0-1,1-1 1,0 1 0,-1 0 0,1 0-1,2 3 1,-2-3-74,1 0 0,-1 1-1,0-1 1,0 1 0,0 0 0,0-1 0,-1 1-1,1 0 1,-1 0 0,0-1 0,1 1-1,-1 0 1,-1 3 0,1 15 34,0 8-8,3 32 0,8-4-27,-5 2 21,5-16 21,-5 3 17,1-20 45,-5-19-70,-1-1 0,1 1 1,-1 0-1,0 8 0,0 1 204,-2 11 179,1-27-419,0 1 0,0-1 0,-1 1 1,1-1-1,0 1 0,0-1 0,0 1 0,-1-1 1,1 1-1,0-1 0,-1 1 0,1-1 1,0 1-1,-1-1 0,1 0 0,-1 1 1,1-1-1,0 0 0,-1 1 0,1-1 1,-1 0-1,1 1 0,-1-1 0,1 0 1,-1 0-1,0 0 0,1 0 0,-1 1 0,1-1 1,-1 0-1,1 0 0,-2 0 0,-1 0 157,0-3-65,2 1-92,-1 1-5,1 0 0,0-1 0,0 1 0,0 0 0,0-1 0,0 1 0,0-1-1,1 1 1,-1-1 0,0 1 0,1-1 0,-1 0 0,1 1 0,-1-1 0,1 0-1,0 1 1,0-1 0,0 0 0,0 1 0,0-4 0,0-22 78,2-68-48,-1 80-57,1 0 0,0 1-1,1-1 1,7-20 0,19-33-111,-7 5 76,7 21 180,-7-1-15,-19 40-83,0 0-1,0-1 1,1 2 0,-1-1-1,8-5 1,11-9 159,-14 8 14,-6 7-140,-1 0 0,1 0 0,0 1 0,-1-1 0,1 0 0,0 1 0,0-1 0,0 1 0,0-1 0,0 1 0,1 0 0,-1 0 0,0 0 0,0 0 0,1 0 0,-1 1 0,1-1 0,3 0 0,-1 1 74,-3 0-73,0 0-1,0-1 0,0 1 1,0 0-1,0 1 1,0-1-1,0 0 1,0 1-1,0-1 1,4 2-1,-1 5 63,-5-6-110,0-1 0,1 1 1,-1-1-1,0 1 0,1-1 0,-1 0 1,0 1-1,1-1 0,-1 1 0,0-1 1,1 0-1,-1 1 0,1-1 0,-1 0 1,1 0-1,-1 1 0,1-1 0,-1 0 1,1 0-1,-1 0 0,1 1 0,-1-1 1,1 0-1,-1 0 0,1 0 0,-1 0 1,1 0-1,-1 0 0,1 0 0,0 0 1,0-1-1,16 2 768,-12 0-804,0-1-1,0 1 1,-1-1-1,1-1 0,0 1 1,-1 0-1,1-1 0,8-3 1,4-7-2918,-15 10 2731,-1 1 0,1 0 0,-1-1 1,1 1-1,-1 0 0,1-1 0,-1 1 0,1 0 1,1 0-1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3488,'0'-14'1115,"0"11"-673,0 0-20,0-11 1439,2 11-779,0 2-1000,-1-1-1,0 1 0,1 0 1,-1 0-1,1 0 0,-1 0 1,1 0-1,-1 1 1,1-1-1,3-1 0,27 0 603,-20 1-559,-3 1-51,0 0 0,0 0 0,17 3 0,-22-2-53,9 3 55,1-1 0,0 0 1,23 1-1,-29-4-3,-1 0 1,0 1-1,1 0 1,-1 1-1,0 0 1,10 3-1,-10-2-6,-3-2 9,-1-1 0,0 1 0,0 0 1,0-1-1,1 0 0,-1 0 0,4 0 0,-2 0 51,-5 0-119,0 0-1,0 0 1,0 0 0,0 0-1,0-1 1,0 1 0,0 0-1,0 0 1,0 0 0,1 0-1,-1 0 1,0 0 0,0 0-1,0 0 1,0 0 0,0 0-1,0 1 1,0-1 0,0 0-1,0 0 1,0 0 0,1 0-1,-1 0 1,0 0 0,0 0-1,0 0 1,0 0 0,0 0-1,0 0 1,0 0 0,0 0-1,0 0 1,0 0 0,0 0 0,0 1-1,0-1 1,0 0 0,1 0-1,-1 0 1,0 0 0,0 0-1,0 0 1,0 0 0,0 0-1,0 0 1,0 0 0,0 1-1,0-1 1,0 0 0,0 0-1,0 0 1,0 0 0,0 0-1,0 0 1,0 0 0,-1 1-1,1 13 271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1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5632,'-34'51'2560,"-18"34"-2208,18-34-1120,0 1 352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1472,'68'0'672,"120"0"-576,-86-17 576,1 17-384,50 0 192,0 0-320,1-17 128,-1 17-160,18 0 0,-35 0-64,-17-17-64,-33 17 32,-18-17 224,-17 17 160,-34 0-288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1888,'-7'0'822,"21"0"-580,31 0 118,44-1 260,145 4 237,-111 9-643,7-7-22,-58 1-107,95 3 437,35-9-68,-186 0-415,0 1 1,1 0-1,-1 1 1,27 8-1,-36-9 14,11 5-633,-18-6 562,1 0 0,-1 1 0,0-1 0,0 0 0,0 0 0,0 0 0,0 0 0,0 0 0,0 0 0,0 0 0,0 0 0,0 0 0,0 0 0,0 0 0,0 1 0,0-1 0,0 0 0,1 0 0,-1 0 0,0 0 0,0 0 0,0 0 0,0 0 0,0 0 0,0 1 0,0-1 0,0 0 0,0 0 0,0 0 0,-1 0 0,1 0 0,0 0 0,0 0-1,0 0 1,0 1 0,0-1 0,0 0 0,0 0 0,0 0 0,0 0 0,0 0 0,0 0 0,0 0 0,0 0 0,0 0 0,-1 0 0,-10 6-1301,6-5 989,1 0 1,-1-1-1,1 1 1,-9-1-1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 2912,'-85'0'923,"70"1"-681,15-1-240,0 0 0,0 0 0,0 0 0,0 0 0,0 0-1,0 0 1,0 0 0,0 0 0,1 0 0,-1 0 0,0 0 0,0 0-1,0 0 1,0 0 0,0 0 0,0 0 0,0 0 0,0 0 0,0 0 0,0 0-1,0 0 1,0 0 0,0 0 0,0 0 0,0 0 0,0 0 0,0 0-1,0 0 1,0 0 0,0 0 0,0 1 0,0-1 0,0 0 0,0 0 0,0 0-1,0 0 1,0 0 0,0 0 0,0 0 0,0 0 0,0 0 0,0 0-1,0 0 1,0 0 0,0 0 0,0 0 0,0 0 0,0 0 0,0 0 0,0 1-1,0-1 1,0 0 0,0 0 0,0 0 0,0 0 0,0 0 0,0 0-1,0 0 1,0 0 0,0 0 0,0 0 0,0 0 0,0 0 0,0 0 0,0 0-1,0 0 1,0 0 0,-1 0 0,1 0 0,2 2 20,-1-1 10,1 0 0,-1 1 0,0-1 0,0 0 0,1 0 0,-1-1 0,1 1 0,-1 0 0,1 0 0,0-1 0,-1 1 0,1-1 0,-1 1 0,1-1 0,0 0-1,0 1 1,-1-1 0,1 0 0,0 0 0,2-1 0,65 2 443,107-4 421,-164 2-864,274-13 378,-207 15-358,163-5 110,-155-1-3,7-2 111,128 8-1,-136 10-162,-68-9-162,-9-1 92,1 0 0,0 1 0,12 3 1,-21-5-56,0 0 0,0 1 0,-1-1 0,1 0 0,0 1-1,-1-1 1,1 0 0,0 1 0,-1-1 0,1 1 0,-1-1 0,1 1 0,-1-1 0,1 1 0,-1-1 0,1 1 0,-1 0 0,1-1 0,-1 2 0,0-1-31,0-1 0,0 1 0,0 0-1,0 0 1,0 0 0,0 0 0,0-1 0,-1 1-1,1 0 1,0 0 0,0-1 0,-1 1 0,1 0-1,-1-1 1,1 1 0,-1 0 0,1-1 0,-1 1-1,1 0 1,-1-1 0,0 1 0,-17 16-799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1888,'-17'17'864,"0"34"-736,0-17 64,17 17-128,0 17 320,-17 17-192,17 1 32,0-18-128,0 0 224,0-17-192,-17 0 160,17-17-160,0-17 512,0 1-384,-17-18-1568,17-18 672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103 512 3552,'-17'0'1632,"17"34"-1440,0-17 64,-17 1-192,-17-1-160,0 17 32</inkml:trace>
  <inkml:trace contextRef="#ctx0" brushRef="#br0" timeOffset="1">1058 1 3808,'0'17'1728,"17"51"-1504,0-34 608,-17 0-512,0 17 128,0 1-256,0-1-32,17 0-96,-17 0 96,0-17-96,-17 0 256,17 0-192,0-17-1504,0 0 704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2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35 832,'0'0'352,"0"-17"-288,0 0-160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103 410 2080,'68'17'928,"0"17"-800,-68-17 544,17 17-384,-17 0 672,0 0-544,-17 17 288,0 0-416,-34-16 192,0-1-256,-18-17 128,18 0-192</inkml:trace>
  <inkml:trace contextRef="#ctx0" brushRef="#br0" timeOffset="1">444 1 1888,'0'4'95,"0"0"0,0 0 0,-1 0 0,1 0 0,-1 0 0,0 0 0,0 0 0,0 0 0,-2 4 0,-4 13 16,5-8 70,1-1 0,0 1-1,2 17 1,-1-18 3,0 0 0,-2 18 0,-10 24 173,10-2-20,2-29-183,-3 24 1,-1-21-106,-1 13 9,-1 44 0,7-25 22,1-19 213,-7 66 0,-1-74 91,-17 57 0,22-85-366,0 0 0,1 0 0,-1-1 0,1 1 0,0 0 0,0 0 0,0 5 0,0 1-876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86 2976,'0'-51'2491,"-3"48"-1889,0 1-536,1 0 0,-1 0 0,0 1 0,1-1 0,-1 1-1,0-1 1,0 1 0,0 0 0,0 0 0,0 1 0,0-1 0,-1 1 0,1-1-1,0 1 1,0 0 0,0 0 0,0 0 0,-1 1 0,1-1 0,-3 1 0,0 1-86,0-1 1,1 1 0,-1 0-1,1 0 1,0 0 0,-1 1 0,1 0-1,0 0 1,1 0 0,-1 1-1,-5 4 1,4-1 41,0 0 0,1 0 0,0 0 0,0 1 0,1 0 0,-6 13 0,0-1 27,-3 13 31,12-31-74,0 1-1,1-1 0,-1 0 1,1 1-1,0-1 0,0 1 0,0-1 1,0 0-1,0 1 0,1-1 0,0 4 1,10 17 95,-9-12-65,-2-10-30,0 0 1,0 0 0,0-1 0,0 1-1,0 0 1,0 0 0,0-1-1,1 1 1,-1 0 0,0-1-1,0 1 1,0 0 0,1 0 0,-1-1-1,0 1 1,1 0 0,-1-1-1,1 1 1,-1-1 0,1 1 0,-1-1-1,1 1 1,-1-1 0,1 1-1,-1-1 1,1 1 0,0-1 0,-1 1-1,1-1 1,0 0 0,-1 0-1,1 1 1,0-1 0,-1 0 0,1 0-1,0 0 1,0 0 0,-1 0-1,2 0 1,16 1 103,-11-1-12,0 0-1,1 0 1,6-1 0,-12 0-81,1 1 1,-1-1 0,1 0-1,-1 0 1,0 0 0,1 0 0,-1 0-1,0 0 1,0-1 0,0 1-1,0-1 1,2-2 0,79-78-648,-80 79 310,2 3 102,8 0 128,3 1 21,-1-1-1,1 0 0,18-4 1,-29 3 79,-1-1 0,0-1 0,1 1 0,5-5 0,-7 5 8,0 0 0,0 0 0,0 1 0,0-1 0,0 1 0,5-2 0,3 1 25,-9 2-28,0-1 0,0 1 1,1-1-1,-1 1 0,0-1 0,0 0 1,3-2-1,7-9 156,-10 11-144,-1-1-1,0 0 1,1 1 0,-1-1-1,1 1 1,-1 0-1,1 0 1,0-1 0,-1 1-1,1 0 1,0 0 0,0 1-1,0-1 1,3-1 0,15-7 163,-19 8-184,0 1-1,0-1 1,-1 0 0,1 1-1,0-1 1,0 0 0,-1 0-1,1 0 1,-1 1 0,1-1-1,-1 0 1,1 0 0,-1 0-1,1 0 1,-1 0 0,0 0-1,1 0 1,-1 0 0,0 0-1,0-1 1,0-1-299,0 0 111,1-4 309,-4 14-56,-9-1-311,6 8 48,-12 17 66,14-25 104,-1 1 0,2-1 1,-1 1-1,1 0 0,-5 14 1,7-13 36,0 0 0,0 0 0,1-1 0,1 12 1,-1-12 4,0-1 0,0 0 0,0 0 1,-1 1-1,-2 11 0,-4-4 35,6-13-43,1 1 1,-1-1 0,0 1-1,0-1 1,1 1 0,-1 0-1,1-1 1,-1 1-1,1 0 1,-1-1 0,1 1-1,0 2 1,0 10 328,0-11-122,3-6-113,8-11-47,-10 12-60,-1 1 1,1-1-1,-1 1 0,1-1 1,-1 1-1,0-1 0,0 0 1,0 1-1,0-2 0,0 1-5,0 0-1,0 1 0,0-1 0,0 1 0,1-1 1,-1 1-1,0-1 0,1 1 0,0-3 0,10-15-57,-5-10-58,5 6 47,-7 10 55,-3 8 13,0 1 0,1 0 0,-1 0 1,1-1-1,0 1 0,0 0 0,3-4 0,5-7-145,1 0-1,19-20 0,-17 21 56,13-11 59,-25 24 23,1-1 0,0 1 0,-1 0 0,1 0 0,0 0-1,0 0 1,0 0 0,0 0 0,0 1 0,0-1 0,0 1-1,0-1 1,4 1 0,-4 0 3,0 0 1,1-1-1,-1 1 0,0 0 1,0-1-1,1 0 0,-1 1 1,0-1-1,3-2 0,-5 3 13,1 0-1,-1-1 1,1 1-1,0 0 0,-1-1 1,1 1-1,0 0 1,-1 0-1,1-1 1,0 1-1,-1 0 0,1 0 1,0 0-1,-1 0 1,1 0-1,0 0 1,0 0-1,-1 0 0,1 0 1,0 1-1,-1-1 1,1 0-1,0 0 1,-1 0-1,1 1 0,0-1 1,-1 0-1,1 1 1,-1-1-1,1 1 1,-1-1-1,1 1 0,-1-1 1,1 1-1,0 0 1,2 5-44,-3 73 219,0-78-184,0 1-1,0-1 1,0 0 0,0 1-1,1-1 1,-1 0 0,1 0-1,-1 0 1,1 1 0,-1-1-1,1 0 1,-1 0 0,1 0-1,0 0 1,0 0 0,-1 0-1,1 0 1,0 0 0,0 0-1,0 0 1,0-1 0,0 1-1,0 0 1,1-1-1,-1 1 1,0-1 0,0 1-1,2 0 1,12 7 58,-9-5-28,1 0 0,0 0 0,0-1 0,1 0 0,-1 0 0,0-1 0,1 1 0,-1-2 1,1 1-1,-1-1 0,1 0 0,-1-1 0,0 0 0,8-2 0,19-8 4,-2 4-20,-24 6-2,0-1 0,0 0 1,0 0-1,8-4 0,9-8 92,-12 10-61,-10 4-23,0-1 0,0 0 0,0 1 0,-1-1 0,1 0 0,0-1 0,0 1-1,-1 0 1,1-1 0,-1 0 0,1 1 0,-1-1 0,0 0 0,0 0 0,0 0 0,0-1 0,0 1 0,3-5-1,1-7 165,-1 10-106,3-1-29,-8 5-41,0 0 0,0-1 1,0 1-1,1 0 0,-1 0 0,0-1 0,0 1 0,0 0 0,0 0 0,0-1 0,0 1 0,0 0 0,0 0 0,0-1 0,0 1 0,0 0 0,0 0 0,0-1 0,0 1 0,0 0 0,-1 0 0,1-1 0,0 1 0,0 0 0,0 0 0,0-1 0,0 1 0,0 0 0,-1 0 0,1 0 0,0-1 0,0 1 0,0 0 0,-1 0 0,-6-5-11,6 5 11,1-1-1,-1 1 1,1 0-1,0 0 1,-1-1-1,1 1 1,-1 0-1,1-1 1,-1 1-1,1-1 1,0 1-1,-1 0 1,1-1-1,0 1 1,0-1-1,-1 1 1,1-1-1,0 1 1,0-1-1,0 1 1,0-1 0,-1 1-1,1-1 1,0 1-1,0-1 1,0 0-1,0 1 1,0-1-1,0 1 1,0-1-1,1 0 1,-1 0-9,0 1 1,0-1 0,0 0 0,0 1-1,0-1 1,0 0 0,0 1-1,0-1 1,-1 0 0,1 1-1,0-1 1,0 1 0,-1-1-1,1 0 1,0 1 0,0-1-1,-1 1 1,1-1 0,-1 1 0,1-1-1,-1 1 1,1-1 0,0 1-1,-1-1 1,0 1 0,0-1-1,-16 0-408,11 1 301,0 3-129,5-3 237,0 1 2,0 1-1,-1-1 1,1 0 0,0 1 0,0-1-1,0 0 1,0 1 0,1 0 0,-1-1-1,0 1 1,1-1 0,-1 1 0,1 0-1,-1-1 1,1 1 0,0 0 0,0-1-1,-1 1 1,2 3 0,-2 8 25,1-8-5,0-1 0,0 1-1,0 0 1,0-1 0,1 1-1,0-1 1,-1 1-1,2-1 1,-1 1 0,1-1-1,-1 1 1,1-1 0,0 0-1,4 5 1,-2-3 47,0 0 0,1-1 1,-1 1-1,1-1 0,1 0 1,-1-1-1,10 7 0,5 6 201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2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1824,'15'-14'587,"-12"8"-353,-3-37 2934,0 86-3408,-1-16 262,1-21-20,0 1 0,0-1 0,1 0 0,1 10 0,5 10 22,-5-20 12,-1 1-1,1 0 1,-1 0 0,1 11 0,-3-13-17,2 0 0,-1 0 0,0 0 0,1 0 0,0 0 0,0 0 1,1 0-1,-1 0 0,1-1 0,0 1 0,5 7 0,7 7 104,-14-17-90,1-1 0,0 1 0,0-1 1,0 1-1,-1-1 0,1 0 0,0 0 1,1 1-1,-1-1 0,0 0 0,2 1 1,-2-2-16,0 1 1,0-1 0,0 0 0,0 1 0,0-1 0,0 0 0,0 0 0,0 0 0,0 0 0,0 0 0,1 0 0,-1 0 0,0 0 0,0-1 0,0 1 0,0 0 0,0-1 0,0 1 0,0-1 0,0 1 0,1-1 0,3-3 19,0 0 0,-1-1 1,1 1-1,-1-1 0,0 0 1,0 0-1,-1 0 0,1 0 1,-1-1-1,4-9 0,-1-25-97,5 15-47,-8 19-214,-3 9-342,0 0 623,1 1-1,-1-1 1,1 1-1,0-1 0,0 1 1,3 5-1,2 9-3,-4-7 28,-1-9 17,-1 0 1,0 1 0,1-1-1,0 0 1,-1 0 0,1 0-1,2 4 1,11 7 99,-3-4-18,3 10 30,-13-16-72,1 0 0,0 0 0,1 0 0,-1 0-1,0 0 1,1-1 0,0 1 0,5 4 0,-4-5-6,0 0 0,0 0 0,1 0 0,-1 0 1,0-1-1,1 1 0,-1-1 0,1 0 0,0 0 0,-1-1 0,1 0 0,0 1 0,-1-2 0,1 1 0,0 0 0,5-2 0,1-1 88,-2 0 0,19-7 0,-26 9-104,1 0 0,-1-1 0,0 1 0,1-1 1,-1 1-1,0-1 0,0 0 0,0 0 0,0 0 1,0 0-1,0 0 0,0 0 0,-1-1 0,1 1 1,-1-1-1,2-2 0,-2 0-25,-1 0 0,1 0 0,-1 0-1,0 1 1,0-1 0,-1 0 0,1 0 0,-1 0 0,0 1-1,0-1 1,-4-8 0,0-4 56,3 3-20,1 11-31,1 1 1,-1-1-1,1 1 1,-1-1-1,0 1 1,0 0-1,0-1 0,0 1 1,0 0-1,0 0 1,-1-1-1,1 1 1,-1 0-1,-1-2 1,-1 0-80,1 0-1,0 0 1,1 0 0,-5-8 0,-6-8-363,13 20 440,0-1-1,0 1 0,1 0 0,-1 0 0,0 0 0,0 0 1,0 0-1,0 0 0,0-1 0,0 1 0,0 0 0,0 0 0,0 0 1,1 0-1,-1 0 0,0 0 0,0 0 0,0 0 0,0 0 0,0 0 1,1-1-1,-1 1 0,0 0 0,0 0 0,0 0 0,0 0 1,0 0-1,1 0 0,-1 0 0,0 0 0,0 0 0,0 0 0,0 0 1,0 0-1,1 0 0,-1 0 0,0 1 0,0-1 0,0 0 1,0 0-1,0 0 0,1 0 0,-1 0 0,11 2 43,103 26 557,-102-26-531,0 0 0,0-1 0,0-1-1,17-1 1,-4 0 32,-8 0 22,0 0 0,28-6 0,-19 2 53,-5 2-66,-13 2-77,0 0-1,0-1 1,0 1 0,0-2 0,0 1-1,9-5 1,-11 3-17,1 1-1,14-4 0,7 1-6,-28 6-6,1 0 1,-1 0 0,0 0 0,1-1-1,-1 1 1,0 0 0,0 0 0,1 0-1,-1-1 1,0 1 0,0 0-1,0 0 1,1 0 0,-1-1 0,0 1-1,0 0 1,0-1 0,0 1 0,0 0-1,0 0 1,1-1 0,-1 1-1,0 0 1,0-1 0,0 1 0,0 0-1,0-1 1,0 1 0,0 0 0,0 0-1,0-1 1,0 1 0,0 0-1,0-1 1,-1 1 0,1 0 0,0 0-1,0-1 1,0 1 0,0 0 0,0-1-1,-1 1 1,1 0 0,-3-1 3,0 0 0,0 0 0,0 0 0,0 1 0,0 0 0,0-1 0,0 1 0,0 0 1,0 0-1,-4 1 0,-4 0-375,-38-1-146,47 0 504,0 0-1,0 0 1,0 1-1,0-1 1,0 0-1,0 1 1,0 0-1,0-1 0,0 1 1,0 0-1,1 0 1,-1 0-1,0 0 1,0 0-1,1 1 1,-1-1-1,1 1 1,-1-1-1,1 1 1,-1-1-1,1 1 1,0 0-1,0-1 1,0 1-1,0 0 1,0 0-1,0 0 1,1 0-1,-2 3 1,0 5-35,0-1 0,1 0 0,0 1 0,0 16 0,1-21 65,0 0 0,1-1 0,-1 1 1,1 0-1,0-1 0,0 1 0,2 5 0,1-2 109,1 1 0,9 12 0,-9-14 4,-2-1-87,-1-3 5,-1-1 0,1 1 0,0 0 0,0-1 1,0 0-1,4 4 0,-5-5-32,0 0 1,0-1-1,1 1 1,-1-1 0,0 1-1,0-1 1,0 1-1,0-1 1,0 0-1,0 0 1,1 1 0,-1-1-1,0 0 1,0 0-1,0 0 1,0 0 0,1-1-1,-1 1 1,0 0-1,0 0 1,0-1-1,0 1 1,0-1 0,0 1-1,2-1 1,2-2-28,0 1 1,0-1 0,-1 0-1,1 0 1,-1 0 0,1-1 0,-1 0-1,0 1 1,0-2 0,-1 1-1,1 0 1,-1-1 0,0 1-1,4-9 1,-4-7-262,-3 19 236,0-1 0,0 1-1,0-1 1,0 1 0,0-1 0,0 1-1,1-1 1,-1 1 0,2-3-1,3-5-91,-4 8 104,0 0 0,0-1 0,0 0 0,0 1 0,-1-1 0,1 0 0,0 1 0,-1-1 0,1 0 0,-1 1 0,0-1 0,1 0 0,-1-2 0,0-27-189,-3 25 85,-8-5-197,8 8 79,6 6 86,0 1 166,0 0-1,0 0 0,-1 0 0,3 6 1,10 15 202,-1 3 117,-13-26-299,-1 0 1,1 0-1,-1 0 0,1 0 0,0-1 0,0 1 0,0 0 0,0-1 0,0 1 0,0-1 0,0 1 0,1-1 0,-1 1 0,0-1 0,1 0 0,-1 0 0,1 0 0,0 0 0,2 2 0,5 2 88,0 2-11,-7-6-76,-1 0-1,0 0 1,1 0-1,-1 0 1,1 0-1,0 0 1,-1-1 0,1 1-1,0 0 1,-1-1-1,1 0 1,0 1-1,-1-1 1,1 0 0,0 0-1,3 0 1,2 0-8,-4 1 19,0-1 0,0 0 0,1 0-1,-1 0 1,0 0 0,0-1-1,0 1 1,0-1 0,0 0 0,0 0-1,0 0 1,0 0 0,0-1 0,0 1-1,0-1 1,0 0 0,3-3-1,11-9 54,-9 11-70,-8 3-18,1 0-1,-1-1 0,1 1 0,-1 0 0,0 0 1,1 0-1,-1 0 0,1-1 0,-1 1 1,1 0-1,-1-1 0,1 1 0,-1 0 0,0-1 1,1 1-1,-1 0 0,0-1 0,1 1 1,-1-1-1,0 1 0,0 0 0,1-1 0,-1 1 1,0-1-1,0 1 0,0-1 0,0 1 1,0-1-1,1 1 0,-1-1 0,0 1 0,0-1 1,0 1-1,0-1 0,-1 0 0,-1-5 30,0 5-31,1 0 1,0-1-1,-1 1 0,1-1 0,0 0 0,0 1 0,0-1 0,0 0 0,0 0 0,1 0 0,-1 1 0,1-1 0,-1 0 0,0-3 0,1 2-65,-2 0-42,-6-6-165,8 8 264,0 1 0,0 0-1,0 0 1,0-1 0,0 1-1,0 0 1,0 0-1,0 0 1,0-1 0,0 1-1,0 0 1,1 0 0,-1 0-1,0-1 1,0 1 0,0 0-1,0 0 1,0 0-1,0 0 1,1-1 0,-1 1-1,0 0 1,0 0 0,0 0-1,1 0 1,-1 0-1,0 0 1,0 0 0,0 0-1,1-1 1,-1 1 0,0 0-1,0 0 1,0 0 0,1 0-1,-1 0 1,0 0-1,0 0 1,1 0 0,-1 0-1,0 0 1,0 0 0,0 0-1,1 1 1,-1-1-1,0 0 1,1 0 0,-1 0-1,0 0 1,0 0 0,0 0-1,0 0 1,0 0-1,0 0 1,0 0 0,0 0-1,0 0 1,1 0-1,-1 0 1,0 0 0,0 0-1,0 0 1,0 0-1,0 0 1,0 0 0,0 0-1,0 0 1,0 0 0,0 0-1,1 0 1,-1 0-1,0 0 1,0 0 0,0 0-1,0 0 1,0 0-1,0 0 1,0 0 0,0 1-1,0-1 1,0 0-1,0 0 1,0 0 0,0 0-1,0 0 1,1 0-1,-1 0 1,0 0 0,0 0-1,0 0 1,0 1 0,0-1-1,0 0 1,0 0-1,0 0 1,0 0 0,0 0-1,0 0 1,0 0-1,0 0 1,0 0 0,0 1-1,0-1 1,-1 0-1,1 0-1,0 1 0,0-1 0,0 1-1,0-1 1,0 0 0,0 1-1,0-1 1,0 1 0,0-1-1,0 1 1,1-1 0,-1 0 0,0 1-1,0-1 1,0 1 0,0-1-1,1 0 1,-1 1 0,0-1-1,0 0 1,1 1 0,-1-1 0,0 0-1,1 1 1,-1-1 0,0 0-1,1 0 1,-1 1 0,0-1 0,1 0-1,10 9-27,9 16 48,9-2 58,-7 5 43,-18-24-61,0-1 0,0 1 0,1-1 0,-1-1 0,0 1 0,1-1 0,0 1 0,0-1 0,-1 0 0,1-1 0,8 2 0,3 0 172,-1-2-1,26 0 1,-36-1-172,0 0 0,0 0-1,-1-1 1,1 0 0,0 0 0,0 0 0,-1 0-1,1-1 1,-1 0 0,5-2 0,-1-1 22,0-1-1,-1 1 1,0-1 0,9-10 0,-13 13-52,-2 3-17,0-1 0,0 0 0,0 0 0,0 0-1,0 0 1,0 0 0,0 1 0,-1-1 0,1-1 0,0 1 0,-1 0 0,1 0 0,-1 0 0,1 0 0,-1 0 0,0 0-1,1-1 1,-1 1 0,0 0 0,0 0 0,0-1 0,0 1 0,0 0 0,0 0 0,0-1 0,0 1 0,0 0 0,-1 0-1,1-2 1,-18-34-73,15 30 60,-1 1 0,0-1 0,0 1 0,-1 0 1,-6-7-1,8 9-58,0 0 1,0 0 0,0 0-1,-3-8 1,-7-8-232,10 14 74,3-5-202,0 11 421,0-1 0,0 1 0,0 0 0,0 0 0,0 0 0,0 0 0,0 0 0,0 0 0,0 0 0,0 0 0,0 0 0,0-1 0,0 1 0,0 0 0,0 0 0,0 0 0,0 0 0,0 0 1,0 0-1,0 0 0,0 0 0,0 0 0,0 0 0,0-1 0,0 1 0,0 0 0,0 0 0,0 0 0,1 0 0,-1 0 0,0 0 0,0 0 0,0 0 0,0 0 0,0 0 0,0 0 0,0 0 0,0 0 0,0 0 0,0 0 0,0 0 0,1 0 1,-1 0-1,0 0 0,0 0 0,0 0 0,0 0 0,0 0 0,0 0 0,0 0 0,0 0 0,0 0 0,1 0 0,-1 0 0,0 0 0,0 0 0,2 0-10,0 0 1,-1 1-1,1-1 0,0 1 0,0-1 0,-1 1 1,1 0-1,0 0 0,-1-1 0,4 4 0,4 1 2,1 0 43,0-1 1,17 4-1,-8-2 108,3 5 38,-13-9-95,-1-1 0,0 0-1,1-1 1,-1 0 0,1 0-1,-1-1 1,13-2 0,19-14 223,-15 6-155,-8 5 242,-12 3-343,-4-8 9,0 7-47,-1 3-9,0 1-1,0 0 1,0 0 0,0 0 0,0 0-1,0-1 1,1 1 0,-1 0-1,0 0 1,0 0 0,0 0-1,0-1 1,0 1 0,0 0 0,0 0-1,0 0 1,0 0 0,0-1-1,-1 1 1,1 0 0,0 0-1,0 0 1,0 0 0,0-1 0,0 1-1,0 0 1,0 0 0,0 0-1,0 0 1,0 0 0,-1-1-1,1 1 1,-17-10-50,-34-19-314,49 29 364,1 0-1,0 0 1,0-1 0,-1 1-1,1 0 1,0 0-1,0 0 1,-1 0-1,1 1 1,0-1-1,0 0 1,-1 0 0,1 1-1,0-1 1,0 1-1,0-1 1,0 1-1,-1 0 1,1-1 0,0 1-1,0 0 1,0 0-1,-1 0 1,1 0-8,0 1 1,-1-1-1,1 0 0,0 0 1,0 1-1,-1-1 1,1 0-1,0 1 1,1-1-1,-1 1 0,0-1 1,0 1-1,0 0 1,0 2-1,3 1 58,0 0-1,1 0 1,-1 0-1,1 0 1,0-1 0,6 8-1,-4-5 87,-1-1-36,1 0 0,0 0-1,0-1 1,0 0 0,1 0 0,-1 0 0,1-1 0,0 1 0,1-1 0,-1-1 0,11 5 0,-3-3-319,0 0 0,1-1 1,-1 0-1,22 1 0,32-2-656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3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529 189 3072,'0'-28'976,"0"27"-950,0 0 0,0 1 0,0-1 0,0 0 0,0 0 0,0 1 0,0-1 0,0 0-1,1 0 1,-1 1 0,0-1 0,0 0 0,1 1 0,0-2 0,0 0-82,10-24 744,-11 24-580,1 0 0,-1 0 0,1 0-1,-1 0 1,0 0 0,0 0 0,1 0 0,-2 0 0,1 0 0,0-1 0,0 1 0,-1 0 0,1 0 0,-2-3 0,-3-4 228,-7-19 405,11 25-718,0 1-1,-1-1 1,1 1 0,-1-1-1,1 1 1,-1 0 0,0-1-1,0 1 1,0 0 0,0 0-1,0 0 1,0 1 0,-1-1-1,-4-2 1,3 2-17,0 0 1,0 0 0,0 0-1,-1 1 1,1 0-1,-1 0 1,1 0-1,-1 0 1,-7 1-1,-16-1-35,15 0 10,-1 1-1,0 0 1,-22 5 0,-46 12-184,73-14 165,1 0 1,-1 1-1,1 0 0,0 0 1,-14 11-1,4-3-29,6-5-25,1 0 1,-20 16-1,26-18 61,1 0 0,0-1 0,1 1 0,-1 0 0,1 1 0,0-1-1,0 1 1,-3 7 0,-1 5 25,1 1 0,1 0 0,0 0 0,1 1 0,1-1 0,-1 35-1,5-7 39,1-19 16,-2 0 0,-5 39 0,-12 18 80,5-48-53,6 9-11,0-25 3,4-18-52,1 0 1,0 1 0,0-1 0,0 0-1,0 1 1,1-1 0,0 1-1,-1 5 1,1 39 117,1-46-130,-1 1 0,0-1-1,1 1 1,0-1 0,0 1-1,-1-1 1,2 0 0,-1 1-1,0-1 1,0 0-1,1 0 1,-1 0 0,1 0-1,3 3 1,26 22 125,-30-26-114,8 5 46,0-1 1,13 7-1,9 5 89,120 65 678,-141-78-689,-1 0-1,1 0 1,20 3-1,-20-5-670,1 0-1,-1 1 1,19 8-1,-12 3-831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4992,'-34'0'2240,"51"0"-1952,0 0-64,0 0-192,18-17 480,-1 17-288,34 0 320,0-17-288,34 17 192,-16-17-224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3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2656,'-28'14'837,"25"-13"-760,1 1-1,-1-1 1,1 1-1,-1 0 1,1 0-1,0 0 0,-1 0 1,1 0-1,-2 3 1,3-3-6,0-1 0,0 1-1,0-1 1,-1 0 0,1 0 0,0 0 0,-1 0 0,-2 2 0,2-2 4,0 0 0,0 1 0,0-1 0,0 1-1,0 0 1,0-1 0,0 1 0,1 0 0,-1 0 0,0 0 0,-1 4 0,-11 27 418,1-2-83,9-23-317,0 0-1,0 0 1,0 0-1,1 0 1,1 0-1,-1 1 1,2 0-1,-2 10 0,3-12-39,1 0-1,0-1 0,2 10 1,0-3 15,-2-7-18,1 1 0,0-1 1,0 1-1,4 8 0,-5-12-18,1 0 0,0-1 0,0 1 0,0 0 0,1-1 0,-1 1 0,1-1 0,4 4-1,-1-2 4,1 1 0,-1-1-1,1 0 1,0-1 0,0 0-1,0 0 1,0 0 0,1-1-1,-1 0 1,1 0 0,-1-1-1,1 0 1,0-1 0,0 1-1,-1-1 1,1-1 0,0 0-1,-1 0 1,1 0 0,0-1-1,-1 0 1,0 0 0,13-6-1,-14 4 73,1 1 0,14-5-1,-11 6-10,-7 2-75,-1 0 0,0-1-1,0 1 1,1-1 0,-1 0-1,0 0 1,3-1 0,8-13 114,-6 7-68,0 3-8,0-1-16,-6-1-40,0 1 0,0 0 0,0-1 0,-1 1 0,-1-9 0,1-1-59,0 14 54,0 1 0,0-1 0,-1 0 0,1 0 0,-1 0 0,1 0-1,-1 1 1,1-1 0,-1 0 0,0 1 0,0-1 0,0 0 0,0 1 0,0-1-1,0 1 1,0-1 0,-1 1 0,1 0 0,-2-2 0,-14-14 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3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3904,'-29'0'1253,"29"0"-1234,0 0 0,-1 0 0,1 0 0,0 0 0,-1 0-1,1 0 1,0 0 0,-1 0 0,1 0 0,0 0 0,-1 0 0,1 0 0,0 0-1,-1 1 1,1-1 0,0 0 0,-1 0 0,1 0 0,0 0 0,-1 1-1,1-1 1,0 0 0,0 0 0,-1 0 0,1 1 0,-5 4 110,2-2-17,0-1-1,0 1 1,1 0-1,0 0 1,0 0-1,-1 0 1,2 0-1,-1 0 1,0 1-1,1-1 1,-1 1-1,1-1 1,-1 6-1,-2 8 39,0 0-1,1 0 0,0 32 1,3 6 2,-3 105 192,-9-89-40,7-5-75,-16 26 191,13-62-115,3 1-17,-7-11 32,12-18-300,-1-1 0,1 1 0,-1-1-1,1 1 1,0-1 0,0 1-1,-1-1 1,1 1 0,0 1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1501 0 2912,'-15'0'923,"15"0"-913,0 0 1,0 0 0,-1 0-1,1 0 1,0 0 0,0 0-1,-1 1 1,1-1 0,0 0-1,0 0 1,0 0 0,-1 0-1,1 0 1,0 0 0,0 0-1,0 1 1,-1-1 0,1 0-1,0 0 1,0 0 0,0 1-1,0-1 1,0 0 0,-1 0-1,1 0 1,0 1 0,0-1-1,0 0 1,0 0 0,0 1-1,0-1 1,0 0 0,0 0-1,0 1 1,-83 164 2335,21-52-1629,11-22-426,26-37-174,-19 34 6,-63 77 27,-21 8-22,-29 9 149,114-131-208,-192 205 342,-18-31 0,80-69 154,147-133-453,9-7-71,-1-1 0,-21 13 0,19-11-73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3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53 171 2656,'-15'0'837,"15"0"-831,0 0 0,0 0 0,0 0 0,0 0 0,0 0 0,0 0-1,0 0 1,0 0 0,0 0 0,-1 0 0,1 0 0,0 0 0,0 0 0,0 0 0,0 0 0,0 0-1,0 0 1,0 0 0,0 0 0,0 0 0,-1 0 0,1 0 0,0 0 0,0 0 0,0 0-1,0 0 1,0 0 0,0 0 0,0 1 0,0-1 0,0 0 0,0 0 0,0 0 0,0 0 0,0 0-1,0 0 1,-1 0 0,1 0 0,0 0 0,0 0 0,0 0 0,0 1 0,0-1 0,0 0-1,0 0 1,0 0 0,0 0 0,0 0 0,0 0 0,0 0 0,0 0 0,0 0 0,0 1 0,0-1-1,0 0 1,1 0 0,-1 423 4015,-2-388-3900,-10 59 0,11-92-117,0 11 75,-1 1 0,2-1 0,0 16 0,1-13 21,-1-12-55,0-1 0,0 0 0,-1 0 0,1 1 0,-1-1 0,1 0 0,-1 0 0,0 1 0,0-1 1,0 0-1,-1 0 0,-2 4 0,1-2-13,3-4-39,-1 0 0,1 0 0,0-1 0,-1 1 0,1 0-1,0 0 1,0-1 0,-1 1 0,1 0 0,0 0 0,0 0-1,0-1 1,0 1 0,0 0 0,0 0 0,0 1 0,3 0-341,-1-2 42,-1-1 81,1 0-1,-1 0 0,1 0 0,-1 0 0,0 0 1,1-1-1,1-1 0,14-14-1267</inkml:trace>
  <inkml:trace contextRef="#ctx0" brushRef="#br0" timeOffset="1">717 1 4064,'-17'34'1824,"0"34"-1568,0-51 576,0 34-512,17 17 288,-17 18-352,0-1-64,17 17-128,-17-17 448,17-17-288,0-16-384,0-1 96,-17-17-3456,17-17 1920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3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6304,'-17'-17'2848,"17"34"-2464,0-34 160,17 17-384,0 0-64,17 17-64,17-17 224,17 0-128,34 0 320,-16 0-256,16 0-1664,-17 0 800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34 137 1728,'-17'0'800,"0"-17"-704,34-1 160,-17 1-160,17-17-320,0-17 128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3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86 102 3904,'-14'14'1253,"8"-11"-762,6-3-469,-1-1 1,1 1 0,0 0-1,-1 0 1,1 0-1,-1 0 1,1 1-1,-1-1 1,1 0 0,-1 0-1,1 0 1,0 0-1,-1 0 1,1 1 0,-1-1-1,1 0 1,-1 0-1,1 0 1,0 1-1,-1-1 1,1 0 0,0 1-1,-1-1 1,1 0-1,0 1 1,0-1-1,-1 1 1,1-1 0,0 0-1,-1 1 1,-4 7 701,-2-3-198,6-5-496,1 0 1,0 0 0,-1 1-1,1-1 1,-1 0 0,1 0 0,0 1-1,-1-1 1,1 0 0,0 1-1,-1-1 1,1 0 0,0 1-1,0-1 1,-1 1 0,1-1-1,0 0 1,0 1 0,0-1-1,-1 1 1,1-1 0,0 0 0,0 1-1,0-1 1,0 1 0,0-1-1,0 1 1,0-1 0,0 1-1,0 0 1,-3 5 428,-3-1-262,4-3-164,0-1 0,0 1 1,0 0-1,0 0 0,1 0 0,-1 0 0,0 0 1,1 0-1,0 0 0,-1 1 0,1-1 0,0 0 0,0 1 1,0-1-1,1 1 0,-1-1 0,0 5 0,1-1-2,-1 0-1,1 0 0,1 1 0,-1-1 0,1 0 1,0 0-1,1 0 0,0 0 0,-1 0 1,2 0-1,4 9 0,-6-13-21,0-1 1,0 1-1,1-1 0,-1 1 1,0-1-1,1 0 0,-1 0 1,1 0-1,-1 0 1,1 0-1,0 0 0,-1 0 1,1 0-1,0 0 0,0-1 1,-1 1-1,1-1 0,0 1 1,0-1-1,2 0 0,9 3 99,13 8 63,-21-10-142,0 0 1,-1 0-1,1 0 1,0-1-1,9 0 1,13-1 113,-14 1-70,-4 1-33,0-1 0,0 0 1,17-4-1,-9-2-19,-14 5-14,0-1 1,0 1-1,1 0 0,-1 0 0,1 1 0,-1-1 0,0 1 0,5-1 1,6 1 93,-14 0-99,0 0-1,0 0 1,0 0 0,0 0-1,0 0 1,1 0 0,-1 0-1,0 0 1,0 0 0,0 0 0,0 0-1,0 0 1,0 0 0,0 0-1,0 0 1,0 0 0,1 0-1,-1 0 1,0 0 0,0 0-1,0 0 1,0 0 0,0 0-1,0 0 1,0 0 0,0 0-1,0 0 1,0 0 0,0 0 0,1 0-1,-1 0 1,0 0 0,0-1-1,0 1 1,0 0 0,0 0-1,0 0 1,0 0 0,0 0-1,0 0 1,0 0 0,0 0-1,0 0 1,0-1 0,0 1-1,0 0 1,0 0 0,0 0 0,0 0-1,0 0 1,0 0 0,0 0-1,0 0 1,0 0 0,0 0-1,0-1 1,0-10 147,-3 5-31,-8-5 79,10 10-216,1 1 0,-1-1 0,1 1 0,0-1-1,-1 1 1,1-1 0,0 1 0,0-1 0,0 0 0,-1 1 0,1-1 0,0 0 0,0 1 0,0-1-1,0 1 1,0-1 0,0 0 0,0 1 0,0-1 0,0 0 0,0 1 0,0-1 0,1 1-1,-1-1 1,0 0 0,0 1 0,1-1 0,-1 1 0,0-1 0,1 0 0,0 0-50,27-33-2603,-23 23 1657,-4 8 740,0 1 1,0-1-1,1 1 0,-1 0 0,1-1 0,-1 1 0,1 0 1,2-2-1,-2 2 148,-1 0 0,1 0 1,-1 0-1,1 0 0,-1 0 1,0-1-1,0 1 0,0 0 1,0-1-1,0 1 0,0-1 0,-1 1 1,1-4-1,3-8-270,0 6 179,0-6 15,-5 4 323,-2 0-1,1 0 1,-1 1-1,-1-1 1,0 1 0,-7-13-1,9 19 38,0 0-1,-1 0 1,1 0-1,-1 0 1,1 0 0,-1 0-1,0 1 1,0 0-1,-4-3 1,5 4-67,0 0 0,0 0 0,-1 1 0,1-1 1,0 0-1,0 1 0,0 0 0,0-1 0,-1 1 0,1 0 0,0 0 1,0 0-1,-1 0 0,1 1 0,-3 0 0,-27 10 1025,27-8-1022,0-1 1,0 1-1,-1 0 1,1 1-1,1-1 1,-1 1-1,1 0 1,-1 0-1,1 0 1,0 1-1,1-1 1,-1 1-1,1 0 1,-5 8-1,2-2 22,1 0 0,0 1-1,1 0 1,0 0 0,-4 21-1,3 18 281,2-35-302,-2 10 33,2-1-1,-1 27 0,-4 50 85,-1 1-4,9-83-522,-2-1 0,0 1 0,-1-1 0,-2 1-1,1-1 1,-14 31 0,1-13-1257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5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3136,'-17'-17'1632,"34"17"-768,-17 17-512,17-17 352,17 0-416,0 0 192,0 0-256,17 0 64,-17 0-160,17-17 64,-16 17-96,16 0 224,-17 17-192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5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1194 2656,'0'0'1184,"17"17"-1024,0-17 832,0 17-576,0-17-32,34 0-224,-17-17 32,17 17-128,1-17-3328,16 17 1760</inkml:trace>
  <inkml:trace contextRef="#ctx0" brushRef="#br0" timeOffset="1">1569 529 1888,'0'0'38,"-1"0"-1,0 0 1,1 0 0,-1 0 0,0 0-1,0 0 1,1 0 0,-1 0 0,0 0-1,1 0 1,-1 0 0,1 1 0,-1-1-1,0 0 1,1 0 0,-2 1 0,7 7 314,2 2-322,-4-4 13,0-1 0,-1 1 0,0 0 0,0 0 0,-1 0 0,1 0 0,-1 0 0,0 0 0,-1 0 0,0 12 0,3 24 103,4 6-2,0 52 0,-7 51 352,0-138-350,0-1 0,-1 1 1,-1 0-1,0-1 0,-8 24 1,8-29-49,-1-1 0,0 0 0,0 0-1,0 0 1,-1 0 0,0-1 0,0 1 0,0-1 0,-1 0 0,0 0 0,-8 6 0,9-8-56,0-1 0,0 1 1,-1-1-1,1 0 0,-1 0 1,1-1-1,-1 0 0,0 1 0,1-1 1,-1-1-1,0 1 0,-6-1 1,-12 3 73,15-2-51,-1 1-299,-1-1 0,1 0 0,0 0 0,0-1-1,0 0 1,-1-1 0,1 0 0,0 0-1,-16-5 1,-27-11-1227</inkml:trace>
  <inkml:trace contextRef="#ctx0" brushRef="#br0" timeOffset="2">1484 1 3648,'0'17'1664,"0"0"-1472,0 0 288,17 0-320</inkml:trace>
  <inkml:trace contextRef="#ctx0" brushRef="#br0" timeOffset="3">1842 256 3072,'-6'17'373,"-8"29"619,3 2-688,9-42-168,1 0 0,0 0 0,0-1 0,1 1 0,0 0 1,0 10-1,2 13 276,-2-22-362,-1-4-29,1 0 0,0 0 0,0 0 0,0 1 0,0-1 0,1 0 0,0 0 0,-1 0 0,1 0 0,0 0-1,0 0 1,0 0 0,1 0 0,-1 0 0,1 0 0,0-1 0,3 5 0,-3-5 16,1 0-1,-1 0 1,1 0 0,0-1-1,0 1 1,-1-1 0,1 0-1,0 0 1,0 0-1,0 0 1,0 0 0,0-1-1,1 1 1,-1-1 0,0 0-1,0 0 1,0 0 0,4-1-1,2 1 52,-4 0-64,0 0-1,0-1 1,-1 1-1,1-1 1,0 0-1,0-1 1,-1 1-1,1-1 1,7-4-1,-4 1-11,1 0 0,-2-1-1,1-1 1,10-10-1,-9 6-11,-9 11-3,-1 0 0,1-1 0,0 1 0,0 0-1,0 0 1,0 0 0,-1 0 0,1-1-1,0 1 1,0 0 0,0 0 0,-1 0 0,1 0-1,0 0 1,0 0 0,0 0 0,-1 0-1,1 0 1,0 0 0,0 0 0,-1 0-1,1 0 1,0 0 0,0 0 0,0 0 0,-1 0-1,1 0 1,0 0 0,0 0 0,0 0-1,-1 0 1,1 0 0,0 0 0,0 0 0,0 1-1,-1-1 1,1 0 0,0 0 0,0 0-1,0 0 1,0 0 0,-1 1 0,0 2-35,0 0 0,1 0 1,-1 0-1,1 0 0,-1 1 0,1-1 1,0 0-1,0 0 0,1 1 1,-1-1-1,0 0 0,1 0 1,1 4-1,10 13 608,-4 14-79,-3-25-396,-1 0 0,2 0-1,-1-1 1,1 0 0,0 0 0,1 0 0,8 7-1,1 0 91,1 0 0,24 15-1,-39-28-135,1-1-1,0 1 0,-1-1 1,1 1-1,0-1 1,0 0-1,0 0 1,0 0-1,0 0 1,0 0-1,0-1 1,0 1-1,5-1 1,-3-1 11,0 0 1,0 0 0,0-1 0,0 1-1,-1-1 1,10-5 0,-9 4-43,0 0-1,-1 0 1,1 0 0,-1 0-1,0-1 1,0 0 0,0 0-1,-1 0 1,1 0 0,-1 0 0,0-1-1,0 0 1,0 1 0,-1-1-1,0 0 1,0 0 0,0 0-1,1-8 1,3-18 35,-2 22-37,1-5-10,-11-13-43,5 20 25,-1 0 0,1 1 0,-1-9-1,0-17-118,1 31 103,0-1 0,1 0-1,-1 1 1,0-1 0,1 0-1,-1 1 1,0-1 0,0 1-1,-1 0 1,-1-3 0,3 4 21,0 0 0,0-1 0,0 1 0,0 0 0,0 0 0,0 0 0,0 0 0,-1 0 0,1 0 0,0 0 1,0 0-1,0-1 0,0 1 0,0 0 0,0 0 0,0 0 0,0 0 0,-1 0 0,1 0 0,0 0 0,0 0 0,0 0 0,0 0 1,0 0-1,0 0 0,-1 0 0,1 0 0,0 0 0,0 0 0,0 0 0,0 0 0,0 0 0,0 0 0,-1 0 0,1 0 0,0 0 1,0 0-1,0 0 0,0 0 0,0 0 0,0 0 0,0 0 0,-1 0 0,1 0 0,0 0 0,0 1 0,0-1 0,0 0 0,0 0 1,0 0-1,0 0 0,0 0 0,0 0 0,-1 0 0,1 0 0,0 1 0,-11 13-1038,10-13 971,1 1 1,-1-1-1,1 1 0,0 0 1,-1-1-1,1 1 1,0-1-1,0 1 0,0 1 1</inkml:trace>
  <inkml:trace contextRef="#ctx0" brushRef="#br0" timeOffset="4">2285 938 3392,'-14'15'1088,"14"-15"-1080,0 0-1,0 0 1,-1 0 0,1 0-1,0 0 1,0 0 0,0 0-1,0 0 1,0 0 0,0 0-1,0 0 1,0 0 0,-1 1-1,1-1 1,0 0 0,0 0-1,0 0 1,0 0 0,0 0-1,0 0 1,0 0 0,0 1-1,0-1 1,0 0 0,0 0-1,0 0 1,0 0 0,0 0-1,0 0 1,0 1 0,0-1-1,0 0 1,0 0 0,0 0-1,0 0 1,0 0 0,0 0-1,0 1 1,0-1 0,0 0-1,0 0 1,0 0 0,0 0-1,0 0 1,1 0 0,-1 0-1,0 1 1,0-1 0,0 0-1,0 0 1,0 0 0,0 0-1,0 0 1,0 0 0,1 0 0,-1 0-1,11 12 265,-10-12-254,-1 0-1,1 1 0,-1-1 1,1 0-1,-1 1 1,1-1-1,0 0 1,-1 0-1,1 1 0,-1-1 1,1 0-1,0 0 1,-1 0-1,1 0 1,0 0-1,-1 0 0,1 0 1,0 0-1,-1 0 1,1 0-1,-1 0 1,1 0-1,0 0 0,-1-1 1,1 1-1,-1 0 1,1 0-1,0-1 1,-1 1-1,1-1 0,0 1 35,5-4-5,-1 0-1,1 0 0,-1-1 1,0 0-1,0 0 1,-1 0-1,6-8 0,-5 6-22,11-13 34,0 0 22,26-28 0,103-116 331,-124 136-403,26-44 0,-40 59-17,0 0 0,-1 0-1,8-25 1,-11 27 9,2-9-14,0-1 1,-2 0 0,0 1-1,-2-1 1,-1-27 0,0 48 20,0-1 1,0 0-1,0 1 1,0-1-1,0 0 1,0 0-1,0 1 1,0-1 0,0 0-1,0 1 1,0-1-1,0 0 1,1 1-1,-1-1 1,0 0-1,0 0 1,1 1-1,-1-1 1,0 1-1,1-2 1,8 9 406,-4-1-400,4 4 137,-1 0-1,-1 1 0,0 0 0,0 0 0,-1 1 0,5 14 0,-4-10 138,17 27 0,10 8 5,-33-49-287,0-1-1,0 1 0,0-1 0,0 1 0,0-1 1,1 0-1,-1 0 0,1 1 0,-1-1 0,1 0 1,-1 0-1,1-1 0,-1 1 0,1 0 0,2 0 1,0 0 30,0 0 1,0-1 0,0 0-1,0 0 1,5 0 0,6-1 97,-12 1-109,-1 0 1,1 0 0,0 0-1,0-1 1,0 1 0,-1-1-1,1 0 1,0 0 0,-1 0-1,1 0 1,-1-1 0,1 1-1,-1 0 1,0-1 0,4-3-1,6-12-147,-4 11 66,6-8-160,-7-4-289,-5 8 210,4-6-113,-5 12 354,1 0 1,-1 1-1,0-1 0,0 0 1,0 1-1,-1-1 0,1 0 1,-1-4-1,1-5-28,-1 10 46,1 0-1,-1 0 0,0 0 1,0 0-1,0-1 0,-1 1 0,1 0 1,-1 0-1,1 0 0,-3-4 1,-8-10-172,11 16 192,-1-1 1,1 1-1,-1 0 0,1 0 1,-1 0-1,0 0 0,1 0 1,-1 0-1,0 0 1,0 0-1,0 0 0,1 0 1,-1 1-1,-2-2 0,-2 6 231,-1 11 402,1-4-345,4-8-167,-1 0 0,1 0 0,0 1 0,0-1 0,0 1 1,0-1-1,1 0 0,-1 1 0,1 6 0,0 89 1073,0-96-1151,0 0 0,0 1-1,0-1 1,1 0-1,0 0 1,-1 0 0,1 0-1,0 0 1,0 0-1,2 4 1,1-2-161,0 0 0,0 0-1,0 0 1,6 5 0,7 7-330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5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52 2304,'-28'0'752,"28"0"-747,-1 0 1,1 0-1,0 0 1,0 0 0,0 1-1,0-1 1,0 0-1,0 0 1,-1 0-1,1 0 1,0 0-1,0 0 1,0 0-1,0 0 1,0 0-1,-1 0 1,1 0-1,0 0 1,0 0 0,0 0-1,0 0 1,-1 0-1,1 0 1,0 0-1,0 0 1,0 0-1,0 0 1,0-1-1,0 1 1,-1 0-1,1 0 1,0 0-1,0 0 1,0 0-1,0 0 1,0 0 0,0 0-1,0 0 1,-1-1-1,1 1 1,0 0-1,0 0 1,0 0-1,0 0 1,0 0-1,0-1 1,0 1-1,0 0 1,0 0-1,0 0 1,0 0-1,0 0 1,0-1 0,0-2 37,0 3-36,0 0 0,0-1 0,0 1 0,0 0-1,0-1 1,0 1 0,0 0 0,0-1 0,0 1 0,0 0 0,0-1 0,0 1-1,0 0 1,0-1 0,0 1 0,0 0 0,1-1 0,-1 1 0,0 0 0,0-1 0,0 1-1,1 0 1,-1 0 0,0-1 0,1 1 0,1-1 51,0 0-1,0 1 1,1-1 0,-1 1-1,0 0 1,0 0 0,1 0-1,2 0 1,16 1 30,23 5 1,4 1-26,37-1 65,23 5 32,111-8 412,-131-3-413,497 0 966,-305-11-795,-221 8-298,83-3 27,-12-5-48,-22 5 10,-14-5 75,-37 5 80,-29-1 189,-21 5-246,-1 0 1,1 1-1,10-1 1,-11 2 152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5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1 416,'-14'28'112,"13"-27"-109,1 0 1,-1 0-1,1 0 1,0 0-1,-1 1 1,1-1-1,0 0 0,0 0 1,0 0-1,0 0 1,0 0-1,0 0 1,0 2-1,1 28 21,0 4 225,-6 61 1,-27 51 745,16-78-278,8-40-185,-1 0 0,-19 41 0,25-61-390,-2 3 42,-1 0 0,0-1 0,0 1 0,-1-1 0,-1 0 0,0-1 0,0 0 0,-1 0 0,0 0 0,-1-1 0,-16 12 0,21-18-97,-1 3 45,-1-1-1,1 0 1,-1 0-1,-1-1 1,1 0 0,0 0-1,-1 0 1,0-1-1,-9 2 1,8-3 2,0-1 1,0-1 0,0 1-1,-13-2 1,17 0-85,0 1 0,-1-1 0,1 0 1,0-1-1,0 1 0,0-1 1,0 0-1,-9-5 0,11 5-159,0-1 1,0 1-1,1-1 1,-1 0-1,1 0 1,0 0-1,0 0 0,0 0 1,0 0-1,0 0 1,1-1-1,0 1 1,-1-1-1,1 1 1,0-1-1,1 1 0,-1-1 1,0-5-1,1 6-36,-2-11-562,1-23 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5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3808,'-18'17'1728,"18"0"-1184,0 0-448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39:5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1051 1728,'0'0'560,"-3"-3"-331,-8-8-47,8 8 234,3 0-48,0 2-301,0-1 0,-1 0 0,1 1 0,0-1 0,-1 1 0,0-1 0,1 1 0,-1-1 0,0 1 0,-1-3-1,-5-11 243,6 11-224,0 0 1,0-1-1,1 1 0,-1 0 1,2-7-1,-4-28 230,1 26-246,-1 2 0,2-1 0,-1-14 1,6-17 37,0 12-54,0-17 11,12-86 21,-13 120-107,6-36-70,2 2 0,34-93-1,-20 85 103,52-113 359,-72 160-299,-1 1 0,1-1 0,0 1 0,1-1 0,0 2 0,0-1 0,1 0 0,0 1 0,0 1 0,0-1 0,1 1 0,0 0 0,1 1 0,-1 0 0,14-6 0,-20 10-59,1-1 5,0 1-1,0-1 1,0 1-1,0 0 1,0 0-1,4 0 0,-5 1-7,-1 0-1,0 0 1,0 0-1,1 0 0,-1 0 1,0 1-1,0-1 0,0 0 1,1 1-1,-1-1 1,0 1-1,0-1 0,0 1 1,0 0-1,0 0 0,0-1 1,0 1-1,0 0 0,1 1 1,0 0 3,-1 0-1,1 0 1,0 0 0,-1 0 0,0 0 0,1 0 0,-1 1 0,0-1-1,0 0 1,0 1 0,-1-1 0,1 0 0,0 1 0,-1-1 0,0 1-1,1-1 1,-1 1 0,0-1 0,0 1 0,-1 0 0,1-1 0,-1 1-1,1-1 1,-1 0 0,0 1 0,1-1 0,-3 3 0,-13 18 212,7-12-105,-14 21 101,-25 5-81,45-35-152,1 0 0,0-1 0,-1 1 0,1 0 0,-1-1 0,0 1 0,0-1-1,1 0 1,-1 0 0,0 0 0,-5 0 0,6 0-27,0-1 1,-1 1-1,1 0 1,-1 0-1,1 0 1,0 0-1,0 0 1,0 0-1,-1 0 1,1 1-1,-2 1 0,2 0-257,4-3 63,4 0 200,-1 1 1,0 0-1,1 0 0,-1 1 0,0 0 0,0 0 0,0 0 1,0 0-1,-1 1 0,7 3 0,10 6-94,-10-6 92,-1 1 0,1 0-1,8 8 1,-2-2 15,-8-6 74,-1 0-1,0 0 0,9 11 0,-14-16-24,-1 1 0,0-1 0,-1 1 0,1 0 0,0 0-1,-1-1 1,1 1 0,-1 0 0,0 1 0,0-1 0,0 0 0,-1 0 0,1 6 0,-1-6-10,-1 1 0,0-1 1,1 0-1,-2 0 0,1 0 1,0-1-1,-1 1 0,1 0 1,-1 0-1,0-1 0,-2 3 1,1-1 13,-2-1-1,1 0 1,0-1 0,0 1 0,-1-1 0,1 0-1,-1 0 1,0 0 0,-7 2 0,1-2 16,1 0 0,0 0 0,-18-1 0,21-1-26,0 0 1,1 0 0,-1-1 0,1 0-1,0-1 1,-1 1 0,1-1-1,0-1 1,0 1 0,0-1-1,0 0 1,0 0 0,1-1-1,-8-5 1,13 9-36,-1-1 0,1 1 0,-1-1 0,1 0 0,-1 1 1,1-1-1,-1 0 0,1 0 0,0 1 0,-1-1 0,1 0 0,0 0 0,0 1 0,0-1 0,0 0 0,-1 0 0,1-1 0,0-1-204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0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2304,'-17'-17'1056,"17"0"416,17 17 288,0 0-1248,0-17-64,0 0-288,17 17 128,-17-17-192,34 17 32,-17 0-64,0-17 96,0 17-96,0 0-1920,1 17 992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0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3552,'0'17'1632,"34"-17"-1440,-17 0 896,0 0-640,17 0-320,-17 17-96,34-34 224,-17 17-160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0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1618 2560,'14'99'832,"-8"-68"-517,-3-17-269,3 11 96,0 0-1,2 0 1,20 43 0,-17-53 66,13 17 1,4 6 67,-25-33-206,0 0 0,0 0 0,1 0-1,0 0 1,0 0 0,0-1 0,1 0 0,-1 0 0,1 0-1,7 4 1,-10-6-15,1 0-1,0 0 0,0-1 1,0 1-1,0 0 1,0-1-1,0 0 0,1 0 1,-1 0-1,4 0 1,-5-1-33,0 0 1,0 0-1,0-1 0,0 1 1,1-1-1,-1 0 1,0 0-1,0 0 1,0 0-1,0 0 1,-1 0-1,1 0 1,0 0-1,0-1 0,-1 1 1,1-1-1,2-2 1,-4 4-23,3-3 8,-1 0 0,1 0 0,0 0 0,-1 0 0,1-1 0,-1 1 0,0-1 0,0 1 0,1-5 0,8-49-254,15 6 76,-12 0 182,-5 14 18,1 3-9,8-31-111,5-72-475,8 1 96,12-113-85,-1 1 542,-31 194 40,49-196 136,-14 122 18,-6 0 356,-21 80-179,1 1 0,40-63 0,-50 94-247,1-1 0,1 1 1,0 1-1,17-16 0,-21 23-73,1 0 0,0 1 0,1 1 0,-1-1 0,1 1 0,1 1 0,-1 0 0,13-4 0,-7 4-2,1 2-1,-1-1 1,0 2-1,1 0 0,20 1 1,83 8 129,-74-3-103,64 2 28,21 5-6,3-5 1,-63 0-11,65 2 79,97-8-31,-233 0-160,0 0 0,0 0 1,0 0-1,1 0 1,-1 0-1,0 0 0,0 0 1,0 0-1,0 0 0,0-1 1,0 1-1,1 0 0,-1 0 1,0 0-1,0 0 0,0 0 1,0 0-1,1 0 1,-1 0-1,0 0 0,0 0 1,0 0-1,0 0 0,0 1 1,1-1-1,-1 0 0,0 0 1,0 0-1,0 0 1,0 0-1,0 0 0,0 0 1,1 0-1,-1 0 0,0 0 1,0 1-1,0-1 0,0 0 1,0 0-1,0 0 0,0 0 1,0 0-1,0 0 1,0 1-1,0-1 0,1 0 1,-1 0-1,0 0 0,0 0 1,0 0-1,0 1 0,0-1 1,0 0-1,0 14-1424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2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35 869 1664,'-18'-34'736,"18"17"-640,-17 0 256,17 0-288,17 0-32,-17-17-192,18 17 96</inkml:trace>
  <inkml:trace contextRef="#ctx0" brushRef="#br0" timeOffset="1">86 477 1472,'0'0'768,"0"-17"-608</inkml:trace>
  <inkml:trace contextRef="#ctx0" brushRef="#br0" timeOffset="2">137 119 2400,'17'0'1088,"-34"-17"-672,34 0-320,-17 0 32,17 0-64,-17 0-768,17-17 416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0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68 529 3072,'-42'57'976,"23"-35"-426,15-19-423,4-3-117,0 0-1,-1 0 1,1 0 0,0 0-1,0 0 1,0 0 0,0 1-1,0-1 1,0 0 0,0 0-1,-1 0 1,1 0-1,0 0 1,0 0 0,0 0-1,0 0 1,0 1 0,0-1-1,0 0 1,0 0 0,0 0-1,0 0 1,0 0-1,0 0 1,0 0 0,0 1-1,0-1 1,0 0 0,0 0-1,0 0 1,0 0 0,0 0-1,0 1 1,0-1-1,0 0 1,0 0 0,0 0-1,0 0 1,0 0 0,0 0-1,0 0 1,0 1 0,0-1-1,0 0 1,0 0 0,0 0-1,1 0 1,-1 0-1,0 0 1,0 0 0,0 0-1,0 0 1,0 1 0,0-1-1,0 0 1,1 0 0,0 1 42,1 1 1,-1-1 0,1 0 0,-1 0 0,1 0 0,-1 0 0,1 0 0,0 0 0,3 1 0,-2-1-10,-1-1-1,1 1 1,0-1-1,0 0 1,0 0-1,-1 0 1,1 0-1,0-1 1,0 1-1,4-2 1,24-7 49,0-2 0,-1-1 0,40-21 0,-52 21-61,-1 0 0,0-1 0,0 0 1,23-26-1,-30 28-17,7-5 39,-1-1-1,-1-1 0,-1 0 0,0-1 0,-2-1 0,0 0 0,-1-1 1,14-37-1,9-52-33,-14 38-86,-5 32-13,-13 28 35,1-4-41,-2 16 86,-1 0-1,0-1 1,0 1-1,1-1 1,-1 1-1,0 0 1,1-1-1,-1 1 1,1 0-1,-1-1 1,0 1-1,1 0 0,-1 0 1,1-1-1,-1 1 1,1 0-1,-1 0 1,0 0-1,1 0 1,-1-1-1,1 1 1,-1 0-1,1 0 1,-1 0-1,2 0 1,1 0 229,-3 6 27,-1 16 114,1 2 13,3 44 0,9-14-180,-9-25-128,-2-15-40,1-1 0,0 1 0,1-1 0,6 17 0,5 7 141,-9-6 6,7-5 276,-11-25-450,-1 0 0,0-1 0,1 1 0,-1-1 0,0 1 0,1-1 0,-1 1 0,1-1 0,-1 1 0,1-1 0,-1 0 0,1 1 0,-1-1 0,1 1 0,-1-1 0,1 0 0,-1 0 0,1 1 0,0-1 0,-1 0 0,1 0 0,0 0 0,-1 0 0,1 1 0,0-1 0,-1 0 0,1 0 0,0 0 0,-1-1 0,1 1 0,-1 0 0,1 0 0,1-1 0,-1 1-18,0-2 0,1 1 0,-1 0 0,0 0 0,0 0 0,1-1 0,-1 1 0,0 0 0,-1-1 0,1 1 0,0-1 0,0 1 0,-1-1 0,1 1 0,0-1 0,-1 0 0,0 1 0,1-1 0,-1 0 0,0 1 0,0-4 0,3-9-164,8-23-317,-5-11-682,-2 22 707,0 8 100,-1 1 1,0-21-1,-3-85-98,0 114 906,0 12 232,0 24 856,0 6-608,-1-4-670,2-1-1,0 1 1,3-1 0,8 40 0,-4-38 21,2 0 1,23 49 0,-31-74-347,1 0 1,-1 0-1,1-1 1,4 6-1,10 1-2188,-14-7 1924,1 1 0,-2-1 0,1 1 0,2 6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0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1888,'-49'0'2240,"51"0"-2136,-1 0 0,0 0 0,1 1 0,-1-1 0,1 0 0,-1 1 0,0-1-1,1 1 1,-1-1 0,0 1 0,0 0 0,3 1 0,-2-1 23,0 1 0,0-1 0,0 0 1,0 0-1,0 0 0,1-1 0,-1 1 0,0 0 0,1-1 0,-1 1 0,0-1 0,1 0 0,2 0 0,10 1 396,27 5-1,3 1-132,137-3 184,-113-5-535,-19 1-16,104-3 226,-99-2-166,75-4-192,-14 9-1923,-93 0 880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0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17 2496,'-43'-14'784,"42"13"-769,1 1 0,-1 0 1,0-1-1,0 1 0,1 0 0,-1 0 1,0 0-1,0 0 0,1 0 0,-1 0 1,0 0-1,0 0 0,0 0 0,1 0 0,-1 0 1,0 0-1,0 0 0,1 1 0,-1-1 1,-1 1-1,-27 5 177,18-4 173,0 1 0,0-1 1,0 2-1,0 0 0,-19 9 1,26-11-268,-14 9 283,-1 1-1,1 0 1,-19 19 0,-3 17 30,27-32-340,8-11-26,0 0-1,0 0 0,1 1 0,-1 0 0,1 0 0,1 0 0,-1 0 0,1 1 1,1-1-1,-1 1 0,1 0 0,-2 10 0,3-11-23,1 0-1,-1-1 1,2 1-1,-1-1 1,1 1 0,-1 0-1,1-1 1,1 1-1,-1-1 1,1 0-1,0 0 1,4 8 0,1-2-9,0 0 1,0-1-1,1 0 1,17 17 0,-16-18 17,0 0 0,1-1 1,0-1-1,1 1 0,-1-2 1,1 1-1,1-2 0,-1 1 1,1-2-1,0 1 0,0-2 1,0 1-1,1-2 0,-1 0 1,21 1-1,4-3-1038,-3 0 219</inkml:trace>
  <inkml:trace contextRef="#ctx0" brushRef="#br0" timeOffset="1">1 290 4640,'17'17'2112,"34"-17"-1824,-17 0 544,-17 0-512,34 0 352,17 0-384,-17-17-1760,18 0 768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0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3488,'0'-17'1568,"34"17"-1344,-17 0 0,17 0-160,0 0 192,17 17-160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0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3392,'0'0'1536,"34"34"-1312,-17-34-64,17 17-128,34-17 128,17 18-96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0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46 2080,'0'-12'821,"0"27"-565,0 39 176,0 432 811,-1-461-1225,-1 0 0,-6 29 1,5-36 113,0-2-36,3-9-35,-1-1 0,0 0 0,-1 0 0,0 0-1,0 0 1,-4 9 0,6-14-51,0-1 0,0 0 0,0 0 1,0 1-1,-1-1 0,1 0 0,0 1 0,0-1 0,0 0 0,0 0 0,0 1 1,-1-1-1,1 0 0,0 0 0,0 0 0,-1 1 0,1-1 0,0 0 0,0 0 0,-1 0 1,1 1-1,0-1 0,0 0 0,-1 0 0,1 0 0,0 0 0,0 0 0,-1 0 0,0 0 1,-3-8 60,1-24-46,7 1 1,0 5-25,0-11-20,-3 14-13,2 1 1,1-1 0,7-25 0,-9 42 15,44-170-512,1 14 447,-45 156 77,20-62-92,7 14 85,-23 40 73,-3 7-20,1 0 0,-1 1 0,5-7-1,-7 12-26,0 0-1,0 0 1,0-1-1,0 1 1,0 0-1,0 0 1,0 1-1,0-1 1,0 0-1,0 0 1,1 0-1,-1 1 0,0-1 1,1 1-1,-1-1 1,1 1-1,-1-1 1,0 1-1,1 0 1,1 0-1,-2 0 19,0 0 0,1 0 0,-1 1-1,0-1 1,0 1 0,0-1 0,0 1 0,1-1-1,-1 1 1,0 0 0,0-1 0,0 1 0,0 0 0,0 0-1,0 0 1,-1 0 0,1 0 0,0 0 0,0 0-1,-1 0 1,1 0 0,0 2 0,1 1 57,0 0 0,0 1 0,0-1 0,1 9 0,3 35 588,0-10-332,-2 1 1,0 52 0,-4-75-286,0 87 258,-17 142-1,14-226-255,-62 450 637,50-366-545,13-74-113,1-10 1,-4 21 0,-18 39 117,13-27-166,8-37-239,-9 26 0,8-32 192,0-1 1,1 1 0,0 0 0,0-1-1,1 1 1,0 0 0,0 0 0,1 0-1,1 14 1,4 0 24,1-1-1,14 33 1,-18-52 35,-1 0 1,0 0-1,1 0 1,0 0-1,-1 0 1,1-1 0,0 1-1,0-1 1,1 1-1,-1-1 1,6 4-1,-3-2 36,1-1 0,0-1 0,0 1-1,9 2 1,-12-4-27,13 4-183,1-1-1,0-1 1,0-1 0,0 0 0,35-1 0,33-1-558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0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136 368 896,'-29'0'304,"15"3"-192,-23 9 48,36-12-123,-1 0 0,1 1 0,-1-1-1,1 1 1,-1-1 0,1 1 0,-1-1 0,1 1 0,-1 0 0,1 0-1,0 0 1,-2 1 0,3-1-18,-1 0-1,1-1 1,0 1-1,-1 0 1,1 0 0,0 0-1,-1 0 1,1-1-1,0 1 1,0 0 0,0 0-1,0 2 1,-2 9 124,0-8-56,0 1 0,0-1 0,0 0 0,-5 6 0,5-7-59,0 0 0,0 0-1,0 0 1,0 1 0,1-1 0,-2 5-1,3-6-6,-1 1 1,1-1-1,0 1 0,0 0 0,0-1 1,0 1-1,0 0 0,1-1 0,-1 1 1,1 0-1,0-1 0,0 1 0,1 2 1,19 30 168,-15-27-166,-4-5-22,0 0 0,0-1 0,1 1 0,-1-1 0,1 0 0,0 1 0,0-1 0,0 0 0,0-1-1,0 1 1,0 0 0,0-1 0,1 0 0,-1 0 0,5 1 0,7 3-17,-5-1 66,1-1 0,-1 0 0,1 0-1,0-1 1,0 0 0,0-1 0,0 0-1,0-1 1,13-1 0,11 0 81,11 1-52,-44 0-96,0 0-1,1 0 0,-1 0 1,0-1-1,0 1 0,1-1 1,-1 1-1,0-1 0,0 0 1,0 0-1,0 0 0,0 0 1,0 0-1,0 0 0,0-1 1,0 1-1,0-1 1,-1 1-1,1-1 0,0 0 1,-1 1-1,0-1 0,1 0 1,-1 0-1,0 0 0,0 0 1,0 0-1,0-1 0,0 1 1,-1 0-1,1 0 0,-1 0 1,1-1-1,-1 1 0,0 0 1,0-1-1,0 1 1,0 0-1,0-1 0,-1-2 1,-11-14-211,7 12 176,-95-121-13,49 60 870,50 67-784,0-1 21,0 1-1,0-1 1,0 1-1,0-1 1,0 0-1,0 1 0,0-1 1,1 0-1,-2-2 1,3 3-28,-1 0 1,0-1-1,1 1 0,-1 0 1,0 0-1,1 0 1,-1 0-1,1 0 0,0 1 1,-1-1-1,1 0 1,0 0-1,-1 0 1,1 0-1,0 1 0,1-2 1,-1 1-1,0 0 0,0 0 0,0 0 0,1 0 0,-1 0 0,0 0 0,1 1 0,-1-1 0,0 0 0,1 1 0,-1-1 0,1 1 0,-1-1 0,1 1 0,-1 0 1,1 0-1,2-1 0,0 2 46,1 0 0,-1-1 1,1 2-1,6 1 0,4 2 71,-5-2-61,22 6 120,62 10 0,-8-13-121,-48-2 9,125 6 188,-115-9-200,89-5 106,-69-7 3,-45 8-122,-18 3-30,1 0 0,0-1 0,-1 0 0,1 0 0,-1-1 0,1 1 0,-1-1 0,0 0 0,8-5 0,-12 7-24,0-1 0,0 1 0,0-1 0,0 0 0,0 1 0,0-1 0,-1 0 0,1 1 0,0-1 1,0 0-1,-1 0 0,1 0 0,-1 0 0,1 0 0,-1 1 0,1-1 0,-1 0 0,1 0 0,-1 0 0,0-1 0,0 1 0,1 0 0,-1 0 1,0 0-1,0 0 0,0 0 0,0 0 0,0-2 0,-2 0-36,1-1 1,-1 1 0,0-1-1,0 1 1,0 0-1,-5-6 1,-4-6-87,-27-37-241,-6-10 192,36 49 124,0 1-1,-1-1 1,-1 1-1,0 1 0,-14-13 1,22 21 39,-10-13-28,3 5 111,8 11-67,1 0 0,-1 0 1,1 1-1,-1-1 1,1 0-1,-1 0 1,1 0-1,-1 1 0,1-1 1,-1 0-1,1 1 1,0-1-1,-1 0 0,1 1 1,0-1-1,-1 0 1,1 1-1,0-1 1,-1 1-1,1-1 0,0 0 1,0 1-1,-1-1 1,1 1-1,0-1 1,0 1-1,0-1 0,0 1 1,-6 25 348,-1 19 242,2 0-1,3 1 1,4 79 0,10-14-45,-8 162 415,-5-159-647,1-60-215,-3 93-187,-1-124 24,-6 25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0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0 452 640,'28'-29'224,"-13"12"-133,-7 6 12,2-1 0,0 1 0,0 1 0,1 0 0,16-12 0,-15 11 69,-1 0 1,0-1-1,-1 0 0,0 0 0,-1-1 0,10-18 0,2-1 106,-4 7 48,0 1 50,14-29-1,-8 4 79,-8 30-293,-13 17-126,-1 0 1,1 1-1,-1-1 1,1 0-1,-1 1 1,0-1-1,0 0 0,0 0 1,0 0-1,0 0 1,1-4-1,-2 21-12,1 13 16,-5 31 1,-15 70 156,-7 75 183,23-11-247,3-131-157,0-28 30,5 49 1,3-45 109,16 49 1,-10-42-33,-8-26-31,0-2-1,2 1 0,0-1 0,1 0 0,0 0 0,13 15 0,-8-15 61,-14-17-109,0 0 1,0 0-1,1 0 1,-1 0-1,0 1 1,0-1-1,0 0 0,0 0 1,0 0-1,0 0 1,0 0-1,0 0 1,0 0-1,0 0 1,1 0-1,-1 0 1,0 1-1,0-1 1,0 0-1,0 0 0,0 0 1,0 0-1,0 0 1,1 0-1,-1 0 1,0 0-1,0 0 1,0 0-1,0 0 1,0 0-1,1 0 1,-1 0-1,0 0 0,0 0 1,0 0-1,0 0 1,0 0-1,0 0 1,0 0-1,1 0 1,-1-1-1,0 1 1,0 0-1,0 0 1,0 0-1,0 0 1,0 0-1,0 0 0,0 0 1,1 0-1,-1 0 1,0 0-1,0-1 1,0 1-1,0 0 1,0 0-1,1-1-2,0 0-1,0-1 1,-1 1 0,1 0-1,0 0 1,-1 0-1,1-1 1,-1 1 0,1 0-1,-1-1 1,0 1-1,0 0 1,1-1 0,-1 1-1,0-1 1,0 1 0,0 0-1,-1-1 1,1 1-1,0 0 1,0-1 0,-1 1-1,1 0 1,-1-1-1,1 1 1,-2-2 0,-1-9-39,1 3 14,-3-13-49,-1 1 1,-1 0-1,-10-22 0,8 21 22,-8-16 31,0 0-1,-3 1 0,-36-52 1,43 72-2,-20-35 1,14 8-7,15 33 13,0 0 1,-1 0-1,-1 1 0,-13-19 1,10 18-2,6 7 3,-1 0-1,1-1 0,0 1 0,-3-6 0,5 8 5,0 0 1,1 0 0,-1 0 0,1 0 0,-1 0 0,1 0-1,0 0 1,-1 0 0,1 0 0,0 0 0,1 0-1,-1 0 1,0 0 0,1-3 0,3-5-26,-1 0 0,2 0-1,-1 0 1,11-15 0,-12 21 28,-1 1 1,1 0-1,0 0 0,0 0 1,0 1-1,0-1 0,0 1 1,1 0-1,-1 0 0,1 0 1,5-2-1,0 0 5,53-23 1,-42 19 0,-9 4 0,0 1 0,1 0 0,18-3 0,-9 3 0,16-9-27,-6 7-90,-27 3 93,0 1 0,0 0 0,-1 0 0,1 0 0,5 0 0,-7 1 10,0 0 0,0 1 0,0-1 1,-1 1-1,1-1 0,0 1 0,0 0 1,-1 0-1,1-1 0,0 1 0,2 2 0,-2-1 10,1 0 0,0 0-1,0 0 1,-1 0 0,0 1-1,1-1 1,-1 1 0,0-1-1,0 1 1,0 0 0,-1 0-1,1 0 1,0 0 0,-1 0-1,0 0 1,0 0 0,0 1-1,0-1 1,0 5 0,1 2 21,4 6 42,-4-13-44,-1 0 1,0 1-1,0-1 0,0 1 1,0-1-1,0 1 1,-1-1-1,1 8 1,-1 37 90,0-46-84,0-1 1,0 1-1,0 0 0,1 0 0,-1 0 0,1-1 1,-1 1-1,1 0 0,-1-1 0,1 1 1,0 0-1,0-1 0,0 1 0,0-1 0,0 1 1,1-1-1,1 2 0,0 0 330,-4-3-338,0 0-1,1 0 0,-1 0 1,0 0-1,1 0 1,-1 0-1,0 0 1,1 0-1,-1 0 0,1 0 1,-1-1-1,0 1 1,1 0-1,-1 0 1,1-1-1,-1 1 1,0 0-1,1-1 0,-1 1 1,1-1-1,-1 1 1,1-1-1,-1 1 1,1-1-1,-1 0 0,0-1-48,1 0-1,0 0 1,-1 0-1,1 0 1,0 1-1,0-1 0,0-4 1,0 1-36,0 0 1,0 0-1,0 1 1,-2-8-1,-4-4 121,4 12-22,1 0 0,-1-1 0,1 0 0,0 1 0,0-1 0,1 0 0,-1 0 1,1 0-1,1-5 0,-1-55-71,0 64 43,-1-2-11,1 0 1,0 0-1,1-1 1,-1 1-1,1 0 0,-1 0 1,1 0-1,1-3 1,-1 4 10,0 1 0,-1 0 0,1 0 1,0 0-1,0 0 0,0 0 0,0 0 0,0 0 0,0 0 1,0 0-1,0 1 0,1-1 0,-1 0 0,0 1 1,0-1-1,1 1 0,-1-1 0,0 1 0,1 0 0,-1-1 1,1 1-1,-1 0 0,0 0 0,1 0 0,1 0 0,7 1 29,0 0-1,-1 1 1,1 0-1,-1 1 1,0 0-1,11 5 0,23 6 19,-5-3-45,74 10 1,-29-16 200,-56-1-143,17 1 40,1-10 52,-22 1-75,2 2-9,-14 1-1,0 0 0,-1-1 0,1 0 0,-1-1-1,17-6 1,-13 5 13,-12 3-61,0 1 0,1-1 1,-1 1-1,0-1 1,0 0-1,-1 0 1,1 0-1,0 0 0,0 0 1,0-1-1,-1 1 1,1 0-1,0-1 1,-1 1-1,0-1 0,1 0 1,-1 1-1,0-1 1,0 0-1,0 0 1,1-2-1,-1 3-8,0-1 0,0 0 1,0 0-1,-1 0 0,1 0 0,-1 0 0,1 1 0,-1-1 1,0 0-1,1 0 0,-1 0 0,0 0 0,0 0 0,-1 0 1,1 0-1,0 0 0,-1 0 0,1 0 0,-1 0 0,0 0 1,0-2-1,-1 0-1,1 0-16,0 0 0,-1 1 0,0-1 0,0 0 0,0 1 0,0-1 0,0 1 0,-1 0 0,1 0 0,-1 0 0,0 0 1,0 0-1,0 0 0,-1 1 0,1 0 0,0-1 0,-5-1 0,2 2 37,-1-1 0,0 1-1,1 0 1,-1 1 0,0 0 0,0 0 0,0 0 0,-9 1 0,11 0-3,1 0 1,-1 0-1,0 1 1,1 0-1,-1 0 0,1 0 1,-1 0-1,1 0 1,0 1-1,-1 0 1,1 0-1,0 0 1,0 1-1,0-1 0,1 1 1,-1 0-1,-5 6 1,4-4-3,1 0-1,0 1 1,1-1 0,0 1 0,0 0 0,0 0 0,0 0-1,1 0 1,0 0 0,0 1 0,1-1 0,-1 9 0,1-10-11,0 0 1,1-1-1,0 1 1,0 0-1,0-1 0,1 1 1,-1-1-1,1 1 1,0 0-1,0-1 1,1 0-1,-1 1 1,1-1-1,4 7 1,2 1 55,1 0 0,1-1 1,18 19-1,-22-23-17,1-1 1,0 1-1,0-1 0,1 0 1,0-1-1,0 0 0,0 0 0,1-1 1,-1 1-1,18 4 0,-7-4 61,-2 1-17,1-1-1,0-1 1,0-1-1,28 2 1,7-10 37,-23 2-73,-2 1-16,-12 1-15,22-5-1,-25 3-18,-1-1 0,20-9 1,-21 8-7,0 1-28,-1-1 1,0 1 0,-1-1-1,1-1 1,-1 0 0,0 0-1,9-9 1,-17 14 14,0 0-1,0 0 1,0 0-1,0 0 1,0 0-1,0 0 1,-1 0 0,1 0-1,0 0 1,0-1-1,-1 1 1,1 0 0,-1 0-1,1-1 1,-1 1-1,1 0 1,-1-1-1,0 1 1,0-1 0,0 1-1,0 0 1,0-1-1,0 1 1,0 0 0,0-1-1,0 1 1,-1 0-1,1-1 1,0 1-1,-1 0 1,-1-3 0,-2-8-49,3 7 38,0 1 1,0-1 0,0 1-1,-1 0 1,-3-6-1,4 8 15,-1 0 0,0 0 0,0 0 0,0 1 0,0-1 0,0 0 0,0 1-1,-1-1 1,1 1 0,-4-2 0,-1 0-57,-1 0-1,1 0 1,-17-4-1,23 7 46,-1-1 1,0 1-1,0 0 0,0 0 0,0 0 0,1 0 0,-1 0 0,0 0 1,0 1-1,-3 0 0,4 0 24,1-1 0,-1 0-1,0 1 1,1-1 0,-1 1 0,0-1 0,1 1 0,-1-1 0,1 1 0,-1-1 0,1 1-1,-1 0 1,1-1 0,0 1 0,-1 0 0,1-1 0,0 1 0,0 0 0,-1 0 0,1-1-1,0 1 1,0 0 0,0 0 0,0-1 0,0 1 0,0 1 0,0 0 4,0-1 0,0 1 1,1-1-1,-1 1 0,0-1 1,1 1-1,-1-1 0,1 0 0,-1 1 1,1-1-1,0 0 0,0 1 1,0-1-1,0 0 0,1 2 1,23 17 219,-15-13-141,-1 0-18,1-1-1,-1 0 1,1 0-1,0-1 1,0 0-1,1-1 1,0-1-1,12 4 1,113 27-3616,-68-17 1212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1824,'28'-14'587,"-17"5"-353,-4 2-189,-3 2 34,0 0 0,1 0 0,-1 1 0,1 0 0,0 0 0,7-5 0,-4 5 97,-4 3-113,1-1-1,-1-1 1,0 1-1,0-1 1,5-4 0,-8 6-41,0-1 0,1 1 0,-1-1 0,0 0 0,0 1 0,0-1 0,0 0 0,0 0 0,-1 1 0,1-1 0,0 0 0,-1 0 1,0 0-1,1 0 0,-1 0 0,0 0 0,0-2 0,0-45 661,0 48-642,0-1 0,-1 0 1,1 0-1,-1 1 1,1-1-1,-1 0 1,1 1-1,-1-1 1,0 0-1,0 1 0,0-1 1,0 1-1,0 0 1,0-1-1,0 1 1,-1 0-1,1-1 1,0 1-1,-1 0 1,1 0-1,-1 0 0,1 0 1,-3 0-1,1-1-4,-1 0-1,0 1 1,0-1-1,0 1 0,0 0 1,0 0-1,0 1 1,-5-1-1,5 2-19,0 0 0,-1 0 0,2 0 0,-1 1 0,0-1-1,-6 4 1,7-3-2,0 0-25,1-1-1,0 1 0,0 0 0,0 0 0,0 0 0,0 0 0,0 1 0,1-1 0,-1 0 0,1 1 0,0-1 0,-1 1 0,1-1 0,0 1 0,0 0 0,1-1 0,-2 5 0,2-5 0,1-1 0,-1 0 1,0 1-1,1-1 0,-1 0 0,1 0 0,-1 1 0,1-1 1,-1 0-1,1 0 0,0 0 0,1 2 0,2 2-35,3 7-67,-5-8 83,0 0-1,0 0 1,1 0 0,-1-1 0,1 1-1,0-1 1,0 0 0,0 0 0,6 4-1,10 7 89,0-1-1,0 0 0,24 10 1,48 8 57,-62-23 9,47 21-1,-76-29-116,0 0 0,1 0 1,-1 0-1,0 0 0,0 0 0,1 0 0,-1 0 0,0 0 0,0 1 0,1-1 0,-1 0 0,0 0 0,0 0 0,0 0 0,1 0 0,-1 0 0,0 1 0,0-1 0,0 0 0,0 0 0,1 0 0,-1 1 0,0-1 0,0 0 0,0 0 0,0 0 0,0 1 0,0-1 0,0 0 0,0 0 0,1 1 0,-1-1 0,0 0 0,0 1 0,0 0 7,-1 0 1,1 1-1,0-1 1,0 0-1,-1 1 1,1-1-1,0 0 1,-1 0-1,0 1 1,1-1-1,-1 0 1,0 0-1,1 0 1,-1 0-1,0 0 1,0 0-1,0 0 1,0 0-1,0 0 1,0 0-1,0 0 1,0-1-1,0 1 1,-1 0-1,1-1 1,0 1-1,0-1 1,-1 1-1,1-1 1,0 0-1,-1 1 1,-1-1-1,-6 1 39,-1 0 0,1-1 0,-17 0-1,10-1 11,5 1 2,1-1 0,-1 0 1,1-1-1,-13-4 0,3 2 73,7 1-50,10 3-96,0 0 0,0-1 1,1 1-1,-1-1 1,0 0-1,1 1 1,-1-1-1,1-1 0,-1 1 1,1 0-1,-1 0 1,-3-4-1,3 2-141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4160,'0'0'1333,"0"3"-821,0 1-409,0 0 58,0-1 0,0 0 0,0 0 0,-1 1 1,1-1-1,-1 0 0,0 4 0,-3 4 98,2-1-1,-1 1 1,1 1-1,1-1 1,0 21 0,-3 37 461,-8 13-267,8 158 85,5-144-404,0-45-52,0-7-19,-5 45 0,-3-45-210,4-29-54,1 0-1,-1 16 0,3-25-4,1-2-82,-1 0 1,-1 0 0,1 1-1,-2 5 1,2-8 212,-1-1 1,1 0 0,0 0-1,-1 0 1,1 0 0,-1 0-1,0 0 1,1-1-1,-1 1 1,0 0 0,1 0-1,-1 0 1,0 0 0,0-1-1,0 1 1,0 0-1,0-1 1,0 1 0,0-1-1,0 1 1,-2 0-1,3-1 35,-3 1-148,1 0-1,-1-1 1,0 1-1,1-1 0,-1 1 1,0-1-1,0 0 1,1 0-1,-1 0 1,0 0-1,0 0 0,1-1 1,-1 1-1,0-1 1,1 0-1,-1 0 0,-4-2 1,-36-23-1545,6 6 634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2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1248,'0'0'544,"17"0"-352,0-17-160,0-1 0</inkml:trace>
  <inkml:trace contextRef="#ctx0" brushRef="#br0" timeOffset="1">393 34 1472,'34'0'672,"0"0"-256,-17 0-288,17-17 160,0 17-160,-16-17-128,16 17-32</inkml:trace>
  <inkml:trace contextRef="#ctx0" brushRef="#br0" timeOffset="2">1262 68 1248,'17'34'544,"18"-34"-480,-18 0 192,0 17-160,17-34 96,-17 17-96,17-17-1408,0 0 736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1888,'71'-43'613,"-45"29"-367,-21 11-261,5-2 101,0 1 0,0-1-1,11-2 1,-16 5-19,0 1-1,0 0 1,-1 1 0,1-1-1,0 1 1,0 0-1,0 0 1,0 0 0,-1 1-1,1 0 1,0 0 0,8 2-1,36 23 644,-32-18-523,17 10 132,20 24 193,8-2-165,-5 8 31,-42-35-301,-2-3 12,-1 1 0,-1 0 1,0 1-1,12 17 0,-14-19-40,-7-8-21,-1-1-1,1 1 0,0 0 1,0 1-1,-1-1 0,1 0 1,-1 0-1,0 1 0,0-1 1,1 1-1,-2-1 0,1 1 1,0-1-1,0 1 0,-1 0 1,0-1-1,1 1 0,-1 0 1,0-1-1,0 1 0,-1 5 1,0-7-14,1 1 1,0 0-1,-1-1 1,0 1 0,1-1-1,-1 1 1,0-1-1,0 1 1,0-1 0,0 0-1,0 1 1,0-1-1,0 0 1,0 0-1,0 1 1,-1-1 0,1 0-1,-3 1 1,0-1 4,0 1 0,0-1 1,0 0-1,0 0 0,-8 1 1,-2 0 8,-12 2 15,10 0 75,-1-2-1,-29 2 0,12-6-42,-42-7 1,56 6-94,-97-14 13,100 14 20,13 3-42,0 0-1,1-1 0,-1 1 0,0-1 0,1 0 0,-1 0 0,1 0 0,-1-1 1,1 1-1,0-1 0,-1 0 0,-4-3 0,8 4 22,-1 1 0,1 0 0,-1-1 1,1 1-1,0-1 0,-1 1 0,1-1 0,0 1 0,0-1 0,0 1 0,-1-1 0,1 1 0,0-1 1,0 1-1,0-1 0,0 1 0,0-1 0,0 1 0,0-1 0,0 1 0,0-1 0,0 0 1,0 1-1,0-1 0,0 1 0,0-1 0,0 1 0,1-1 0,-1 1 0,0-1 0,0 1 0,1-1 1,-1 1-1,0 0 0,1-1 0,-1 1 0,0-1 0,1 1 0,-1 0 0,1-1 0,-1 1 1,1 0-1,-1-1 0,1 1 0,-1 0 0,2-1 0,21-9-96,65-9 54,168-52-16,-211 58 42,92-23-9,-119 32 71,66-18 322,-76 20-335,-1-1 0,1-1 0,-1 1 0,0-1 0,0-1 0,0 1 0,0-1 0,6-7 0,4-5-64,-6 4-105,-11 12 140,0 1 0,0 0 0,0 0 1,0 0-1,0 0 0,0 0 0,0 0 0,0 0 0,0-1 0,0 1 0,0 0 0,0 0 0,0 0 0,0 0 1,0 0-1,0 0 0,0-1 0,0 1 0,0 0 0,0 0 0,0 0 0,0 0 0,0 0 0,0 0 0,0-1 1,0 1-1,0 0 0,0 0 0,0 0 0,0 0 0,0 0 0,0 0 0,-1 0 0,1-1 0,0 1 0,0 0 1,0 0-1,0 0 0,0 0 0,0 0 0,0 0 0,-1 0 0,-8 1-131,9-1 121,-1 0 1,0 0 0,0 0-1,0 0 1,0 0-1,1 0 1,-1 0 0,0 0-1,0 0 1,1 1-1,-1-1 1,0 0 0,0 0-1,1 1 1,-3 0 0,3 0 4,-1 0 0,1 0 0,0 0 0,-1 0 1,1 0-1,0 0 0,-1 0 0,1 0 0,0 1 1,0-1-1,0 0 0,0 0 0,0 2 0,0 5-3,-1 0-1,0 0 0,-5 14 0,4-13 14,0 0 0,0 0 0,-1 17-1,3-9 21,-1-9-9,1 0 1,1 1 0,-1-1 0,3 10-1,10 26 98,-11-39-82,-1-1-1,1 1 1,0-1 0,1 1 0,-1-1 0,4 5-1,6-3 69,-7-3-36,10 8 210,-15-11-269,0 0 0,0 0-1,0 0 1,0 1 0,0-1-1,0 0 1,0 0-1,0 0 1,0 0 0,0 0-1,0 0 1,0 0-1,1 0 1,-1 0 0,0 1-1,0-1 1,0 0 0,0 0-1,0 0 1,0 0-1,0 0 1,1 0 0,-1 0-1,0 0 1,0 0 0,0 0-1,0 0 1,0 0-1,0 0 1,1 0 0,-1 0-1,0 0 1,0 0-1,0 0 1,0 0 0,0 0-1,0 0 1,1 0 0,-1 0-1,0 0 1,0 0-1,0 0 1,0-1 0,0 1-1,0 0 1,0 0 0,1 0-1,-1 0 1,0 0-1,0 0 1,0 0 0,0 0-1,0 0 1,0-1 0,0 1-1,0 0 1,12-11 34,-10 5-208,-1 2-81,-1 1 143,0 0 0,0 1-1,0-1 1,0 1-1,-1-1 1,1 1-1,0-1 1,-2-3-1,-10-14-455,7-6 277,-3 20 286,4 4 30,1-4 15,-3-2 45,6 8-84,0 0-1,0 0 0,0 0 0,-1 0 1,1 0-1,0 0 0,0-1 0,-1 1 1,1 0-1,0 0 0,0 0 1,-1 0-1,1 0 0,0 0 0,0 0 1,-1 0-1,1 0 0,0 1 0,-1-1 1,1 0-1,0 0 0,0 0 1,0 0-1,-1 0 0,1 0 0,0 0 1,0 1-1,-1-1 0,1 0 0,0 0 1,0 0-1,0 0 0,0 1 1,-1-1-1,1 1 22,-1-1 1,1 1 0,0 0-1,0-1 1,-1 1-1,1-1 1,0 1 0,0 0-1,0-1 1,0 1-1,0 0 1,0-1 0,0 1-1,0 0 1,0-1 0,0 1-1,0 0 1,0-1-1,0 1 1,1 0 0,-1-1-1,0 1 1,0-1-1,1 1 1,-1 0 0,0-1-1,1 1 1,-1-1-1,1 1 1,-1-1 0,1 1-1,20 21 1090,-14-15-996,6 5 140,-5-4-139,0 0 0,12 9 0,-18-16-98,0 0 1,1 0 0,-1 0 0,0 0-1,1 0 1,-1 0 0,1-1 0,-1 1 0,1-1-1,-1 0 1,1 0 0,-1 0 0,1 0-1,-1 0 1,4-1 0,6 0 93,-2 0-84,0 0 0,0 0-1,0-1 1,0 0 0,10-4 0,48-20-99,-39 14 103,-15 6 14,-1-1-1,1 0 1,-2-1 0,1 0 0,15-13 0,48-54-69,-38 36-304,-33 34 247,1 0 1,1 0-1,-1 1 1,0 0-1,9-4 1,-15 8 70,0-1 1,1 1 0,-1 0-1,0 0 1,0 0 0,0 0-1,0 0 1,1-1 0,-1 1-1,0 0 1,0 0 0,0 0-1,1 0 1,-1 0 0,0 0-1,0 0 1,0 0 0,1 0-1,-1 0 1,0 0 0,0 0-1,1 0 1,-1 0 0,0 0-1,0 0 1,1 0 0,-1 0-1,0 0 1,0 0-1,0 0 1,1 0 0,-1 0-1,0 0 1,0 0 0,0 1-1,1-1 1,-1 0 0,0 0-1,0 0 1,0 0 0,0 0-1,1 1 1,3 3-55,1 0 157,-1 0 0,-1 0 1,1 0-1,4 7 0,-3-1 181,-1 0 0,4 17 1,-2-9-153,-5-15-106,0-1 1,0 0-1,0 0 0,0 1 0,1-1 0,-1 0 0,1 0 0,-1-1 0,4 4 0,-4-4 0,1 0-1,-1 0 0,0 0 1,0 1-1,0-1 0,0 0 1,0 1-1,0-1 0,0 1 1,0-1-1,-1 1 0,1-1 1,-1 1-1,1 0 0,-1-1 1,1 1-1,-1 0 0,0 2 1,0 11 181,0-15-196,0 0-1,0 0 0,0 0 0,0 0 1,0 0-1,0 0 0,0 0 0,0 0 0,0 0 1,0 1-1,0-1 0,0 0 0,0 0 1,0 0-1,0 0 0,0 0 0,0 0 1,0 0-1,0 0 0,0 0 0,0 1 1,0-1-1,0 0 0,0 0 0,0 0 1,0 0-1,0 0 0,0 0 0,0 0 1,1 0-1,-1 0 0,0 0 0,0 0 0,0 0 1,0 0-1,0 1 0,0-1 0,0 0 1,0 0-1,0 0 0,0 0 0,1 0 1,-1 0-1,0 0 0,0 0 0,0 0 1,0 0-1,0 0 0,0 0 0,0 0 1,0 0-1,0 0 0,1 0 0,-1 0 1,0 0-1,0-1 0,11 1 208,-11 0-207,0 0-1,1 0 0,-1 0 0,0 0 1,0 0-1,0 0 0,0 0 0,0 0 0,0 0 1,0 0-1,0 0 0,0 0 0,1 0 1,-1 0-1,0 0 0,0 0 0,0 0 1,0 0-1,0 0 0,0 0 0,0 0 1,0 0-1,0 1 0,0-1 0,1 0 1,-1 0-1,0 0 0,0 0 0,0 0 1,0 0-1,0 0 0,0 0 0,0 0 0,0 0 1,0 0-1,0 0 0,0 0 0,0 1 1,0-1-1,0 0 0,0 0 0,0 0 1,0 0-1,0 0 0,0 0 0,0 0 1,0 0-1,0 0 0,0 1 0,0-1 1,0 0-1,0 0 0,0 0 0,0 0 1,0 0-1,0 0 0,0 15-218,3-13 47,5 3 119,0 0 1,0-1-1,0 0 0,1 0 0,12 2 0,-21-5 46,3 0-4,0-1 1,0 1-1,1-1 0,-1 1 1,0-1-1,4 0 1,11 0 35,4 0 36,37-3 0,85-30 121,-86 17-77,-44 12-45,0 0 0,-1-2 0,1 0 0,-1 0 0,-1-1 0,1-1 1,-1 0-1,0 0 0,19-20 0,-29 26-53,0-1 0,1 1 0,-2-1 0,1 0 0,0 0 0,0 1 1,-1-1-1,0 0 0,1-1 0,-1 1 0,0 0 0,-1 0 0,1 0 0,0-1 0,-1 1 0,0 0 0,0-1 1,0 1-1,0 0 0,0-1 0,-1 1 0,0 0 0,1 0 0,-1 0 0,0-1 0,-2-3 0,0 2-34,1 0 0,-1 0 0,0-1 0,-1 2 0,1-1 0,-1 0 0,0 1 0,0 0 0,0 0 0,0 0 0,-1 0 0,0 1 0,-8-5 0,6 4-26,-1 1 1,0 0-1,0 0 1,-10-1-1,15 3 42,0 0 0,0 1 0,0 0 0,0-1-1,0 1 1,0 1 0,0-1 0,0 0 0,0 1 0,0-1 0,0 1-1,0 0 1,1 0 0,-1 0 0,-3 1 0,3 1 4,0 0-1,0 1 1,1-1 0,-1 0-1,1 1 1,0 0 0,-1-1-1,2 1 1,-1 0 0,0 0-1,1 0 1,0 0 0,0 0-1,0 1 1,0 5 0,1-5-2,0 0 1,1 1 0,0-1-1,0 0 1,1 0 0,-1 1-1,1-1 1,0 0 0,0-1-1,1 1 1,-1 0 0,1-1-1,0 1 1,1-1 0,6 7-1,10 6-8,0 0-1,1-1 1,1-2 0,1 0-1,0-1 1,27 10-1,18-3-366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5728,'-17'-52'2592,"17"35"-1984,17 17-1088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3488,'0'52'1568,"0"-1"-1344,0-34 224,18 17-288,-18-17-64,0 17-64,0-17-32,17 17 0,-17-17 480,17-17-256,-17 17-1056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1664,'0'151'5045,"0"-149"-5033,1 0 0,-1 0 0,0 1 0,0-1 0,1 0 0,-1 0 0,1 0 0,0 0 0,0 0 0,0 0 0,0 0 0,0 0 0,0 0 0,0 0 0,0-1 0,1 1 0,-1 0 0,1-1 1,0 1-1,-1-1 0,1 0 0,0 1 0,0-1 0,-1 0 0,3 1 0,-1-1 17,0 0 1,0 0 0,1 0-1,-1 0 1,0 0 0,0-1-1,0 1 1,0-1 0,1 0-1,-1 0 1,0 0-1,0-1 1,0 1 0,6-2-1,-5 0 21,0 1 0,1-1 0,-1-1 0,0 1 0,-1-1 0,1 1 0,5-6 0,-6 5-63,1 0-1,-1 1 1,1-1 0,0 0 0,0 1-1,0 0 1,7-2 0,-1 1-34,8-3-50,-4-7-35,-12 11 93,0 0 1,0 0-1,0 0 0,0 0 1,0 0-1,1 1 0,-1-1 0,4-1 1,-1 0-121,-1-1 1,1 1-1,-1-1 0,5-6 1,-5 5 39,-4 5 113,0 0 0,0 0 0,1 0 1,-1 0-1,0 0 0,0 0 0,0 0 0,0-1 1,0 1-1,0 0 0,0 0 0,0 0 0,0 0 1,0 0-1,1 0 0,-1 0 0,0 0 0,0 0 1,0 0-1,0-1 0,0 1 0,0 0 0,0 0 1,1 0-1,-1 0 0,0 0 0,0 0 0,0 0 1,0 0-1,0 0 0,1 0 0,-1 0 0,0 0 1,0 0-1,0 0 0,0 0 0,0 0 0,0 1 1,0-1-1,1 0 0,-1 0 0,0 0 0,0 0 1,0 0-1,0 0 0,0 0 0,0 0 0,0 0 1,0 0-1,1 1 0,-1-1 0,0 0 0,0 0 1,0 0-1,0 0 0,0 0 0,1 2-12,1-1-1,-1 0 1,0 1-1,0-1 1,0 1-1,0-1 1,0 1 0,-1-1-1,1 1 1,1 3-1,0 27 265,-2-22 14,0 1 0,1 0 0,0 0 0,1-1 0,0 1 0,0-1 0,7 18 0,5 14 38,-13-39-251,-1-1-1,1 0 0,0 1 0,0-1 0,0 0 0,0 0 0,0 0 0,0 0 0,0 0 0,3 3 1,-2-3-29,-1-1 0,0 0 0,1-1 0,-1 1 0,1 0 0,0 0 0,-1-1 0,1 1 0,2 0 0,0 0 25,-1 0-64,-1 0 1,1 0-1,1-1 0,-1 1 0,0-1 1,0 0-1,0 0 0,0 0 1,0 0-1,0 0 0,0-1 0,0 1 1,0-1-1,0 0 0,0 0 1,0 0-1,0 0 0,-1-1 0,1 1 1,0-1-1,-1 0 0,1 0 1,3-3-1,11-7-629,-7 7 322,0 1-1,19-7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3232,'-17'51'1472,"17"34"-1280,0-51 960,17 17-672,-17-17-64,17 17-256,-17 1 384,17-1-320,-17-17-1696,17 0 768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1824,'14'-14'587,"-14"14"-578,0-1 0,1 1 0,-1 0 0,0 0 0,0 0 0,1-1 0,-1 1 0,0 0 0,0 0 0,1 0 0,-1-1 0,0 1 0,1 0 0,-1 0 0,0 0 0,1 0 0,-1 0 0,0 0 0,1 0 0,-1 0 0,1 0 0,-1 0 0,0 0 0,1 0 0,-1 0 0,10 0 36,-1 0 28,0 0 0,1 0-1,15 3 1,15 8 93,-8-6-15,55 10 140,-55-9-206,36 3 0,-20-4-20,20 7 63,-6-7-16,-19 7 85,-28-11-100,1 0 0,18-1-1,-17 0 84,1 3 157,-17-2-328,-1-1 1,1 0 0,-1 0-1,1 1 1,-1-1 0,1 0-1,-1 1 1,1-1 0,-1 0-1,0 1 1,1-1 0,-1 1-1,0-1 1,1 1 0,-1-1-1,0 0 1,0 1 0,1 0-1,-1 1-4,0-1-1,0 1 0,0-1 1,0 1-1,0-1 0,-1 1 1,1-1-1,0 1 0,-1-1 1,1 1-1,-1-1 0,1 1 1,-3 1-1,2 0 5,1-1-1,-1 1 1,1-1 0,-1 1 0,1-1 0,0 1 0,0-1-1,0 5 1,0-2 51,-2 0 35,1-4-90,0-1 0,1 1 0,-1-1 0,1 1 0,-1 0 0,1-1 0,-1 1 0,1-1 0,0 1 0,-1 0 0,1-1 0,0 1 0,-1 0 0,1-1 0,0 1 0,0 0 0,-1 0 0,1-1 0,0 1 0,0 0 0,0 0-1,0-1 1,0 1 0,0 0 0,1 0 0,-1-1 0,0 1 0,0 0 0,0 0 0,1-1 0,-1 1 0,0 0 0,1-1 0,-1 1 0,0 0 0,1-1 0,-1 1 0,1-1 0,-1 1 0,1-1 0,1 2-1,0 4 172,-2-6-165,0 1-1,0-1 0,0 1 1,0-1-1,0 1 0,0-1 0,0 1 1,1-1-1,-1 1 0,0-1 1,0 1-1,0-1 0,0 1 0,1-1 1,-1 1-1,0-1 0,1 1 1,-1-1-1,0 1 0,1-1 0,-1 0 1,0 1-1,1-1 0,-1 0 1,1 1-1,-1-1 0,0 0 0,1 1 1,-1-1-1,1 0 0,-1 0 1,1 0-1,-1 0 0,1 1 0,-1-1 1,1 0-1,0 0 0,-1 0 1,1 0-1,-1 0 0,2 0 0,-2 0-6,0 0 0,0 0-1,0 0 1,0 0 0,0 0-1,0 0 1,0 0 0,0 0-1,1 0 1,-1 0 0,0 0-1,0 0 1,0 0 0,0 0-1,0 0 1,0 0 0,0 0-1,0 0 1,0 0-1,0 0 1,1 0 0,-1 0-1,0 0 1,0 0 0,0 0-1,0 0 1,0-1 0,0 1-1,0 0 1,0 0 0,0 0-1,0 0 1,0 0 0,0 0-1,0 0 1,1 0-1,-1 0 1,0 0 0,0 0-1,0-1 1,0 1 0,0 0-1,0 0 1,0 0 0,0 0-1,0 0 1,0 0 0,0 0-1,0 0 1,0 0 0,0-1-1,0 1 1,0 0 0,0 0-1,0 0 1,-1 0-1,2-1 9,-1 1-1,0-1 1,0 0-1,0 0 0,0 1 1,1-1-1,-1 1 1,0-1-1,1 0 0,-1 1 1,0-1-1,1 1 0,-1-1 1,1 0-1,-1 1 1,1 0-1,-1-1 0,1 1 1,-1-1-1,1 1 0,-1-1 1,1 1-1,0 0 1,-1 0-1,1-1 0,0 1 1,-1 0-1,1 0 1,0 0-1,-1-1 0,1 1 1,0 0-1,-1 0 0,1 0 1,1 0-1,8-2 54,-10 2-59,1-1-1,-1 1 1,1-1 0,-1 1-1,1 0 1,-1-1 0,1 1-1,-1-1 1,0 1 0,1-1-1,-1 1 1,0-1-1,0 1 1,1-1 0,-1 1-1,0-1 1,0 0 0,2-4 31,1 0-33,0 1-1,0-1 1,1 1 0,-1 0 0,9-7-1,3-5-63,-8 1 3,-5 8 34,5-8-9,0 1 0,18-24-1,-16 25 93,-7 11-60,0-1 0,0 0 1,-1 1-1,1-1 0,-1 0 0,1 0 0,-1 0 0,0 0 0,0 0 1,0 0-1,-1 0 0,1-1 0,-1 1 0,0 0 0,1 0 1,-2-6-1,1-3-270,-1 21 105,1-4 228,0 0 0,0-1 1,0 1-1,0-1 1,1 1-1,0 0 0,1 4 1,1 0 24,1 6 636,1 0 1,14 26-1,-13-34-466,0 1 0,0-1 0,13 11 0,-5-4-31,-12-12-164,1-1 0,-1 1 0,1 0 1,0-1-1,-1 1 0,1-1 0,0 0 1,0 1-1,0-1 0,0-1 0,0 1 1,0 0-1,0-1 0,0 0 0,0 1 1,0-1-1,0 0 0,5-1 0,1 1-6,-8 0-57,-1 0 0,1 0 0,0 0 0,-1 0 0,1 0 0,-1 0 0,1 0 0,-1 0 0,1 0 0,-1 0 0,1 0 0,0 0 0,-1 0 0,1 0 0,-1 0 0,1-1 0,-1 1 0,1 0 0,-1 0 0,1-1 0,-1 1 0,1 0 0,-1-1 0,0 1 0,1-1 0,-1 1 0,1 0 0,-1-1 0,0 1 0,1-1 0,-1 1 0,0-1 0,0 1 0,1-1 0,-1 1 0,0-1 0,0 1 0,0-1 0,0 1 0,0-1 0,1 0 0,-1 1 0,0-1 0,0 1 0,-1-2 0,1 0-74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3552,'0'-17'1632,"0"0"1024,0 0-832,0 34-2592,0 17-5760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1408,'0'34'640,"-17"17"-576,17-34-96,17 0 0,-17 0 160,0 1-64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1824,'0'0'587,"0"3"-353,0 9 6,0-12-228,0 0 0,0 0 0,0 0 0,0 0 0,0 0 0,0 0-1,0 0 1,0 0 0,0 1 0,0-1 0,0 0 0,0 0 0,0 0 0,0 0-1,0 0 1,0 0 0,0 0 0,0 0 0,0 0 0,0 0 0,0 1 0,0-1 0,0 0-1,0 0 1,0 0 0,0 0 0,0 0 0,0 0 0,0 0 0,0 0 0,0 0-1,1 0 1,-1 0 0,0 0 0,0 0 0,0 1 0,0-1 0,0 0 0,0 0 0,0 0-1,0 0 1,0 0 0,0 0 0,1 0 0,-1 0 0,0 0 0,0 0 0,0 0-1,0 0 1,0 0 0,0 0 0,0 0 0,0 0 0,0 0 0,1 0 0,-1-1 0,0 1 8,1 0 1,-1 0 0,1 0 0,-1 0-1,0 0 1,1 0 0,-1 1 0,1-1-1,-1 0 1,1 0 0,-1 0 0,1 0-1,-1 0 1,0 1 0,1-1 0,-1 0-1,0 0 1,1 1 0,-1-1-1,1 0 1,-1 1 0,0-1 0,0 0-1,1 1 1,-1-1 0,0 0 0,1 1-1,8 8 450,1-7-295,-10-2-163,1 0 1,0 0-1,-1 0 1,1 0 0,0 0-1,-1 0 1,1 0 0,0 0-1,0 1 1,-1-1-1,1 0 1,0 0 0,-1 1-1,1-1 1,-1 0 0,1 1-1,0-1 1,-1 1-1,1-1 1,-1 1 0,1-1-1,-1 1 1,1-1 0,-1 1-1,1-1 1,-1 1-1,0 0 1,1-1 0,-1 1-1,0 0 1,0-1-1,1 1 1,-1 0 0,0-1-1,0 1 1,0 0 0,0-1-1,0 3 1,3-3 328,3 0-210,11-2 317,-16 2-446,-1 0 0,1-1 0,0 1-1,-1-1 1,1 1 0,-1 0 0,0-1 0,1 1 0,-1-1 0,1 1 0,-1-1-1,0 0 1,1 1 0,-1-1 0,0 1 0,0-1 0,1 0 0,-1 1 0,0-1-1,0 1 1,0-1 0,0 0 0,0 1 0,0-1 0,0 0 0,0 0-1,0-14-65,0 12 75,0 1 192,0 1-200,0 0-1,0 1 1,0-1 0,0 1 0,0-1-1,0 1 1,0-1 0,0 0 0,0 1-1,1-1 1,-1 1 0,0-1 0,0 1-1,1-1 1,-1 0 0,0 1 0,1-1-1,0 0-49,0 1 0,0-1-1,0 1 1,0-1 0,0 1-1,0 0 1,1 0 0,-1-1-1,0 1 1,0 0 0,0 0-1,0 0 1,2 0-1,-2 0 30,-1 0-1,1 0 0,0 1 0,-1-1 0,1 0 1,-1 0-1,1 0 0,0 0 0,-1 1 0,1-1 1,-1 0-1,1 0 0,-1 1 0,1-1 0,0 0 1,-1 1-1,0-1 0,1 1 0,-1-1 0,1 1 1,-1-1-1,1 1 0,-1 0 0,1 0 19,-1 0 0,1-1 0,-1 1 0,1-1 0,-1 1 0,1 0 0,0-1 0,-1 1-1,1-1 1,0 1 0,-1-1 0,1 0 0,0 1 0,-1-1 0,1 0 0,0 1 0,0-1 0,-1 0 0,1 0 0,0 0-1,0 0 1,0 1 0,0-1 0,0-1 0,7 1 38,-6 0-17,1 0 1,-1 0-1,0 0 0,1 0 1,-1 0-1,0 1 0,1-1 0,-1 1 1,3 0-1,-4 0-20,0-1 14,0 1-1,-1-1 1,1 1-1,0 0 1,0-1-1,0 0 1,0 1-1,0-1 1,0 1-1,0-1 1,0 0-1,0 0 1,0 0-1,0 1 1,0-1-1,0 0 1,0 0-1,0-1 1,0 1-1,0 0 1,0 0-1,0 0 1,0-1-1,0 1 1,0 0-1,1-1 0,7-3 116,20-1 110,-7-7-128,-7 8-75,-12 4-28,-1 0-1,1-1 0,-1 0 1,1 0-1,-1 1 0,1-1 0,-1-1 1,0 1-1,1 0 0,3-4 0,-3 0 51,-3 4-51,0 0 0,0 0 1,0 1-1,0-1 0,0 0 0,0 0 0,0 1 1,0-1-1,1 0 0,-1 1 0,0-1 0,0 0 0,1 0 1,0 0-1,2-2 30,1-2 33,-11-4-11,7 9-59,-3-3 47,0 3-85,-1 0 15,-16 1-624,19 0 634,1-1 0,-1 0 1,1 0-1,0 0 0,-1 0 1,1 1-1,0-1 0,-1 0 1,1 0-1,0 1 0,-1-1 1,1 0-1,0 1 0,0-1 1,-1 0-1,1 1 0,0-1 1,0 0-1,0 1 0,-1-1 1,1 1-1,0-1 0,0 0 1,0 1-1,0-1 0,0 1 1,0-1-1,0 0 0,0 1 1,0-1-1,0 1 0,0-1 1,0 1-1,0-1 0,0 0 1,0 1-1,0-1 0,1 1 1,-1-1-1,0 0 0,0 1 0,0-1 1,1 0-1,-1 1 0,1-1 1,7 17 27,1 0 0,0-1 0,2-1 0,0 0 0,0 0 0,15 13 0,-20-22 56,-5-4-42,1 0 1,-1 0 0,1 0-1,0 0 1,0-1 0,-1 1-1,1-1 1,0 1 0,0-1-1,0 0 1,1 0 0,-1 0-1,0 0 1,0 0 0,1 0-1,-1 0 1,4 0 0,-3-1 278,0 0 64,4 1-121,-14-5-98,0-8-96,7 11-61,-1 0 1,1-1 0,-1 1 0,1 0-1,-1 0 1,0 0 0,1 0-1,-1 0 1,0 0 0,0 0 0,0 0-1,0 1 1,0-1 0,0 0-1,-1 0 1,-32-17-35,26 15 37,8 3-2,-1 0 0,1 0-1,-1 0 1,1-1 0,-1 1 0,1 0-1,-1 0 1,1-1 0,-1 1 0,1 0-1,0-1 1,-1 1 0,1-1 0,-1 1-1,1 0 1,0-1 0,-1 1 0,1-1-1,0 1 1,0-1 0,-1 1-1,1-1 1,0 1 0,0-1 0,0 1-1,-1-1 1,1 1 0,0-1 0,0 1-1,0-1 1,0 0 0,0 1 0,0-1-1,0 1 1,0-1 0,1 1 0,-1-1-1,0-31-423,0 32 421,0 0 1,0 0 0,0 0-1,0 0 1,0-1 0,0 1-1,0 0 1,0 0 0,0 0-1,0 0 1,0 0 0,0-1-1,0 1 1,0 0 0,0 0-1,1 0 1,-1 0 0,0 0-1,0 0 1,0 0 0,0-1-1,0 1 1,0 0-1,0 0 1,0 0 0,1 0-1,-1 0 1,0 0 0,0 0-1,0 0 1,0 0 0,0 0-1,1 0 1,-1 0 0,0 0-1,0 0 1,0 0 0,0 0-1,0 0 1,1 0 0,-1 0-1,0 0 1,0 0 0,0 0-1,0 0 1,0 0 0,1 0-1,-1 0 1,0 0 0,0 0-1,0 0 1,0 0-1,1 0 1,39 0-119,-11-2 18,1 3 0,35 3 1,69 25-30,-121-27 162,1-1-1,0-1 0,13 0 0,-10 0 62,-6 0 30,-9 0-94,0 0 0,1 0 0,-1 0 0,0 0 0,0 0 0,0 0 0,0-1 0,0 1 0,1-1 0,1 0 0,13-11 141,-3 7-28,-8-7 65,8 7-64,0-7 21,-11 7-32,-3-24 48,0 26-400,0 1 21,1-10-187,-1 23 206,0-5 262,0-1 0,0 0 0,-1 0 0,1 0 0,-3 6-1,-2-2 115,4-7-159,0-1 1,0 1-1,0-1 1,0 1 0,1-1-1,-1 1 1,0 0-1,1 0 1,-1-1-1,1 1 1,0 0 0,-1 0-1,1 2 1,0 47 318,0-51-350,0 1 1,0 0-1,0 0 1,0 0-1,0 0 1,1-1-1,-1 1 0,0 0 1,0 0-1,0-1 1,1 1-1,-1 0 1,1 0-1,-1-1 1,0 1-1,1 0 1,-1-1-1,1 1 1,-1-1-1,1 1 0,0 0 1,-1-1-1,1 1 1,0-1-1,0 1 4,0-1 1,-1 0-1,1 1 0,-1-1 0,1 1 0,-1-1 0,0 1 0,1-1 0,-1 1 0,1-1 0,-1 1 1,0-1-1,1 1 0,-1-1 0,0 1 0,0-1 0,1 1 0,-1 0 0,0-1 0,0 1 0,0-1 1,0 1-1,0 1 0,0-2 0,0 0 1,0 0 0,0 0 0,0 0-1,0 0 1,0 1 0,0-1 0,0 0-1,0 0 1,0 0 0,0 0 0,0 0-1,0 0 1,0 0 0,0 0 0,0 0-1,0 1 1,0-1 0,0 0-1,0 0 1,0 0 0,0 0 0,0 0-1,0 0 1,0 0 0,0 0 0,1 0-1,-1 0 1,0 0 0,0 1 0,0-1-1,0 0 1,0 0 0,0 0 0,0 0-1,0 0 1,0 0 0,0 0-1,0 0 1,0 0 0,1 0 0,-1 0-1,0 0 1,0 0 0,0 0 0,0 0-1,0 0 1,0 0 0,0 0 0,0 0-1,0 0 1,1 0 0,-1 0 0,0 0-1,0 0 1,0 0 0,2 0 7,-1-1 1,1 1-1,-1 0 1,1-1-1,0 1 1,-1-1-1,1 1 1,-1-1-1,0 0 1,3-1-1,11-5-168,-10 6 118,-1 0 0,1 0-1,0 1 1,7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51 3904,'-34'-34'1760,"34"17"-1536,-17 17 608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2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1888,'17'0'864,"17"0"-736,-17 0 192,0 0-192,0 0 256,17 0-256,0-17-800,1 34 320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2720,'0'-28'891,"0"22"1151,0 9-1551,-1 16-21,0-11-309,0-1-1,1 1 1,0 0 0,1-1-1,0 1 1,3 12-1,7 6 70,-8-21-1,0-2 304,6 4-268,-4-10 64,-5 3-309,0-1 1,1 1-1,-1-1 1,1 1-1,0-1 1,-1 1 0,1-1-1,-1 1 1,1-1-1,0 1 1,-1 0-1,1 0 1,0-1-1,-1 1 1,1 0-1,0 0 1,-1 0 0,1 0-1,0-1 1,-1 1-1,2 0 1,1 0 336,-3-5-154,0-18-161,0 3-111,0 17-592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3488,'-17'35'1568,"34"-1"-1344,-17-17 832,0 0-608,0 17-32,0-17-256,0 0-64,0 0 192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1 896,'-14'14'304,"13"-14"-299,1 1-1,0-1 1,-1 1 0,1-1-1,0 0 1,0 1 0,-1-1-1,1 1 1,0-1 0,0 1-1,0-1 1,0 0 0,-1 1-1,1-1 1,0 1 0,0-1-1,0 1 1,0-1 0,0 1-1,0-1 1,0 1 0,0-1-1,1 1 1,-1 76 1195,0-75-1133,0 0 0,0 0 0,0-1 0,1 1 0,-1 0 0,1-1 0,-1 1 0,1 0 0,-1-1 0,1 1 0,0 0 0,2 2 0,-2-3 6,0 1 0,0 0 0,0 0 0,0 0 0,0 0-1,-1 0 1,1 0 0,0 0 0,-1 0 0,0 0 0,1 0 0,-1 4 0,0 91 1361,-3-92-1237,-11 7-53,0-6 59,10-3-144,-1 1 65,-3-11-11,8 7-110,-3-6 77,3 4-95,-1-1-23,1 0 0,0 0 0,0 0 0,0 0 0,1 1 0,-1-1 0,1 0 0,1-3-1,-1 3 33,1 0-1,0 0 1,0 1-1,0-1 1,0 1-1,1 0 1,-1-1-1,1 1 1,-1 0-1,1 1 1,0-1-1,-1 0 1,1 1-1,0-1 1,0 1-1,0 0 1,7-1-1,-7 0-4,0 1-1,1-1 1,-1 0-1,0 0 1,0 0-1,0-1 1,-1 1-1,1-1 1,0 1-1,3-7 0,9-7-21,33-21-4,-31 23 37,-3 8 32,-9-1 65,-4 7-94,-1-1 0,0 1 0,0-1 0,0 1 0,1 0 0,-1-1 0,0 1 0,1-1 1,-1 1-1,0 0 0,1-1 0,-1 1 0,0 0 0,1 0 0,-1-1 0,0 1 0,1 0 0,-1 0 0,1 0 0,-1-1 0,1 1 0,-1 0 0,0 0 0,1 0 0,-1 0 1,1 0-1,-1 0 0,1 0 0,-1 0 0,1 0 0,-1 0-7,1 0 1,-1 0-1,0 0 1,0 0-1,0 0 1,0 0 0,0 0-1,0 0 1,0 0-1,0 0 1,0 0-1,1 0 1,-1 0-1,0 0 1,0 0-1,0 0 1,0 0-1,0 0 1,0 0 0,0 0-1,0 0 1,0 0-1,0 0 1,1 0-1,-1 0 1,0 0-1,0 0 1,0 0-1,0 1 1,0-1-1,0 0 1,0 0 0,0 0-1,0 0 1,0 0-1,0 0 1,0 0-1,0 0 1,0 0-1,0 0 1,0 0-1,0 1 1,0-1-1,0 0 1,0 0 0,0 0-1,0 0 1,0 0-1,0 0 1,0 0-1,0 0 1,0 0-1,0 1 1,0-1-1,0 0 1,0 0-1,0 99 1274,0-94-1220,0 0 1,1 0 0,-1 0-1,1 0 1,0 0 0,0 0-1,0 0 1,1 0 0,0-1-1,0 1 1,4 7 0,-3-8-33,-1-1-1,0 1 1,0 0 0,0 0 0,0 1-1,-1-1 1,1 5 0,2 5 80,-3-13-70,-1 0 0,1 0 0,-1 1 0,1-1 0,-1 0 0,1 0 0,0 0 0,0 0 0,0 0 0,-1 0 0,1-1 0,0 1 0,0 0 0,0 0 0,0-1 0,0 1 0,1 0 0,-1-1 0,0 1 0,0-1 0,0 1 0,0-1 0,1 0 0,-1 0 0,0 1 0,0-1 0,3 0 0,1-3 158,5-6-135,-4 4-83,0-1 1,-1 1 0,1-1-1,7-11 1,4-17-1569,-16 28 1250,0 0 1,0 1-1,-1-1 0,0-7 1,0 1 215,0 25 1120,-1 1-451,1-12-474,0 1 0,-1 0 0,1-1 0,0 1 0,1 0 0,-1-1 1,0 1-1,1 0 0,-1-1 0,1 1 0,0-1 0,0 1 0,0-1 0,0 1 1,0-1-1,1 0 0,-1 1 0,1-1 0,-1 0 0,4 3 0,15 19 360,-19-22-396,0 0 1,0 0-1,0-1 0,1 1 0,-1 0 1,0-1-1,1 1 0,-1-1 0,1 0 1,0 1-1,0-1 0,-1 0 0,1 0 1,0 0-1,0 0 0,0 0 0,0 0 1,0-1-1,0 1 0,0-1 0,0 0 1,0 1-1,0-1 0,1 0 0,2 0 1,5-1 83,0 0 1,0 0 0,1-1-1,-1 0 1,10-4-1,47-20 12,-38 14-531,-21 9 235,-1-1 0,0 1 0,0-1 0,0-1-1,-1 1 1,0-1 0,0 0 0,0-1 0,8-8 0,1-2-416,-14 14 500,1 0-1,0 0 0,0 0 0,-1-1 0,0 1 0,1-1 1,-1 1-1,0-1 0,0 1 0,0-1 0,-1 0 1,1 0-1,0 1 0,-1-1 0,0 0 0,0 0 0,0 0 1,0 1-1,0-1 0,-1 0 0,1 0 0,-2-5 1,-15-29-165,5 23 309,9 11 43,6 6 368,-1-1-375,0 0 0,-1 0 0,0 1 0,1-1 0,-1 1 0,0-1 0,0 1 0,0-1 0,-1 1 0,1-1 0,0 6 0,2 6 352,29 74 455,-13-18-496,10 73 0,-27-119 49,-1 36-1,-1-38-294,0-13-154,-1 0 1,0 0 0,0 0-1,-1 0 1,0-1 0,0 1-1,-6 14 1,6-19-220,0 1 0,-1-1 0,1 0 0,-1 0-1,0 0 1,0 0 0,0-1 0,0 1 0,-1-1 0,1 1 0,-1-1 0,0-1-1,0 1 1,0 0 0,0-1 0,0 0 0,-1 0 0,1 0 0,-1 0 0,0-1-1,1 0 1,-6 1 0,-2-1-353,1 0-1,-15 0 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0:1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14 258 1472,'-14'-14'475,"15"14"-419,0-1 0,-1 1 0,1-1 0,0 1 0,0 0 1,0 0-1,0-1 0,0 1 0,-1 0 0,1 0 1,0 0-1,0 0 0,0 0 0,1 0 0,4 0 264,3 0-207,1 1-36,-1-1 0,0-1 1,16-2-1,-17 2-43,4-3 3,1 1 0,0 1 0,0 0-1,14 0 1,15 1-75,33 1-107,-67 1 132,0 0 1,0 0-1,0 1 0,1 0 1,-2 0-1,15 7 0,-5-1 44,-13-6 1,0-1 0,0 1-1,0-1 1,-1 1 0,1 1 0,-1-1-1,1 0 1,-1 1 0,0 0-1,0-1 1,0 1 0,0 0 0,-1 1-1,1-1 1,1 4 0,0 0 90,7 14 236,-11-20-347,0 0 0,1 0 1,-1 0-1,0 0 0,0 0 1,0 0-1,0 0 0,0 0 1,0 0-1,0 0 0,-1 0 1,1 0-1,0 0 0,0 0 1,-1 0-1,1 0 0,-1 0 1,1-1-1,-1 1 1,1 0-1,-1 0 0,1 0 1,-2 0-1,-12 10 8,-1 0-1,0-1 1,-21 10 0,26-16-20,-1 0 0,0-1 1,-15 4-1,19-7-29,0 2-1,1-1 1,0 1 0,-1 0-1,1 0 1,0 1 0,0 0 0,0 0-1,0 0 1,-6 6 0,13-9 33,0 1 0,0-1 1,0 1-1,0-1 1,0 0-1,0 1 1,0-1-1,0 0 0,1 0 1,-1 0-1,0 0 1,0 0-1,2 0 1,33 0 126,1-1 1,-1-1 0,56-12-1,27-14 333,49-13-361,-120 30-60,-34 8 20,1 0 1,25-11 0,-40 14-60,0 0 0,1 0 0,-1 0 1,0 0-1,0 0 0,1 0 0,-1 0 0,0 0 1,0 0-1,1 0 0,-1 0 0,0-1 0,0 1 1,0 0-1,1 0 0,-1 0 0,0 0 0,0 0 1,0-1-1,0 1 0,1 0 0,-1 0 0,0 0 1,0-1-1,0 1 0,0 0 0,0 0 0,0-1 1,0 1-1,0 0 0,1 0 0,-1 0 0,0-1 1,0 1-1,0-1 7,0 0 0,0 1 0,0-1 1,0 1-1,0-1 0,0 1 0,0-1 1,-1 0-1,1 1 0,0-1 0,0 1 0,0-1 1,-1 1-1,1-1 0,0 1 0,0-1 1,-1 1-1,1-1 0,-1 0-2,0 1 0,-1-1 0,1 1-1,0-1 1,0 1 0,0 0 0,0 0 0,0-1 0,0 1-1,0 0 1,-1 0 0,1 0 0,-1 0 0,-112 0 354,107 1-302,0-1 0,-1 1 0,1 1 0,0-1 0,0 1 0,0 0 0,1 1 0,-12 5 0,-10 4 78,22-10-101,-7 3 55,13-5-89,0 1-1,0-1 1,0 1 0,0-1-1,-1 1 1,1-1-1,0 1 1,0-1 0,0 1-1,0-1 1,0 1 0,0-1-1,0 1 1,0-1-1,0 0 1,0 1 0,1-1-1,-1 1 1,0-1-1,0 1 1,0-1 0,0 1-1,1-1 1,-1 0-1,1 1 1,1 5 11,1-1 0,0-1 0,0 1 0,1 0 0,0-1-1,-1 0 1,1 0 0,1 0 0,-1 0 0,1 0 0,9 5 0,-5-5 4,0 0 0,0 0 0,1-1 0,0 0 0,-1-1 0,20 3 0,-4-3 78,1-1-1,28-3 0,55-9 204,-93 10-249,8-2 10,26-3 35,7-12-7,-34 10-59,45-14 51,-14-7 0,-32 20-57,-17 7-20,0 0 0,-1 0-1,1 0 1,-1 0 0,0-1 0,1 0-1,-1 0 1,6-6 0,-9 8 9,0 0-1,0 0 1,0 0 0,0 0 0,-1 0-1,1 0 1,0-1 0,-1 1-1,1 0 1,-1-1 0,1 1-1,-1 0 1,1-1 0,-1 1 0,0-1-1,0 1 1,0 0 0,0-1-1,0 1 1,0-1 0,0 1-1,0 0 1,0-1 0,-1 1 0,1-1-1,-1 1 1,1 0 0,-1-1-1,1 1 1,-1 0 0,0 0-1,-1-2 1,2 2 7,0 0-13,-1 1 0,1-1 0,0 1 0,0-1 0,-1 1-1,1-1 1,0 1 0,-1-1 0,1 1 0,0 0 0,-1-1-1,1 1 1,-1 0 0,1-1 0,-1 1 0,1 0 0,-1-1 0,1 1-1,-1 0 1,0-1 0,-10-5-157,-1 1 0,1 0 0,-24-6 0,30 10 129,1 0-1,0 1 1,0-1-1,0 1 1,0 0-1,0 0 1,-1 1-1,1-1 1,0 1-1,0 0 1,0 0-1,0 0 1,0 1-1,0-1 0,1 1 1,-8 4-1,4 0-58,-1 0-1,1 0 1,-11 13-1,4-5-130,11-11 173,2-2 37,0 0 0,0 0 0,0-1 0,0 1 0,1 0 0,-1 0 0,0 0-1,0 0 1,1 0 0,-1 0 0,0 0 0,1 0 0,-1 1 0,1-1 0,0 0 0,-1 0 0,1 0 0,0 0-1,-1 1 1,1-1 0,0 0 0,0 0 0,0 1 0,0-1 0,1 0 0,-1 0 0,0 1 0,0-1 0,1 1-1,0 0 10,-1 0 0,1 0 0,-1-1 0,1 1 0,0 0 0,0-1 0,0 1 0,0 0 0,0-1-1,0 0 1,0 1 0,1-1 0,1 2 0,-1-2 17,1 0 0,-1 1 0,1-2 0,0 1 0,-1 0 0,1 0 0,0-1 0,0 0 0,-1 1 0,1-1-1,4-1 1,1 1-71,-1-1 0,0 0 0,0 0 0,1-1 0,-1 0 0,0 0 0,10-5 0,52-30-1875,-61 31 1720,1 1 1,-1-2 0,9-7 0,9-17-210,-11 18 355,-12 11 57,-1 0 1,0 1-1,1-1 1,-1 0-1,0-1 0,0 1 1,0 0-1,-1 0 1,1-1-1,-1 1 0,1-1 1,-1 0-1,0 1 1,0-1-1,0 0 0,1-4 1,0-4 22,-1 0 0,-1-1 0,0 1 0,-1-1 0,0 1 0,0 0 0,-1 0 0,-1-1 0,-6-17 0,7 24-5,0-1 0,-1 0-1,0 1 1,0 0 0,-1 0 0,-4-6 0,7 10 2,0 0 1,0 0-1,0 0 1,0 0-1,0 0 1,0 0-1,0 0 1,-1 1-1,1-1 1,0 0 0,0 1-1,-1-1 1,1 1-1,-1-1 1,1 1-1,0 0 1,-1 0-1,1 0 1,-1 0-1,1 0 1,0 0-1,-1 0 1,1 0-1,-1 0 1,1 1-1,0-1 1,-1 0-1,1 1 1,0-1 0,-1 1-1,1 0 1,0-1-1,0 1 1,-2 1-1,-1 1 70,1 0-1,-1-1 0,1 2 1,-1-1-1,1 0 0,0 1 1,0-1-1,1 1 0,-1 0 1,1 0-1,0 0 0,0 0 1,0 0-1,1 1 0,-1-1 1,0 6-1,-4 50 619,2-39-479,-1 12 111,7-21-254,0 0-1,0 0 1,1 0-1,1 0 0,9 21 1,-10-27-57,-2-1-8,1-2-1,0 1 0,-1 0 0,2 0 0,-1 0 0,0-1 0,1 1 1,-1-1-1,1 0 0,0 0 0,0 0 0,1 0 0,-1 0 0,1-1 1,4 4-1,1-3 31,1 0-1,-1 0 1,0 0 0,1-2 0,13 2-1,-17-2-38,22 4 6,-17-2-44,0-1 0,0 0 0,0-1 0,0-1 1,0 0-1,14-1 0,-1-4-488,0-1-1,36-15 1,-20 7-640,-38 14 1100,0-1 0,-1 1 0,1-1 0,0 1 0,0-1 0,-1 0 0,1 0 0,-1 0-1,1 0 1,-1 0 0,1 0 0,-1-1 0,1 1 0,-1 0 0,0-1 0,0 1 0,0-1 0,0 1 0,0-1 0,0 1 0,1-3 0,0-1-60,-1 4 90,-1 0 1,1 1-1,-1-1 1,0 0-1,1 0 0,-1 0 1,0 0-1,1 0 1,-1 0-1,0 0 1,0 0-1,0 0 1,0 0-1,0 0 1,0 0-1,0 0 0,0 0 1,0 0-1,0 1 1,-1-1-1,1 0 1,0 0-1,-1 0 1,1 0-1,-1 0 0,0-1 1,-1 0 19,1 1 1,-1 0-1,0 0 1,1-1-1,-1 1 0,0 0 1,0 0-1,-3-1 1,-4-3-6,5 0 29,-1-3 64,5 8-81,0 0 0,-1 0-1,1-1 1,0 1 0,0 0-1,-1 0 1,1 0 0,0 0-1,0 0 1,-1 0 0,1 0-1,0 0 1,0 0 0,-1 0-1,1 0 1,0 0 0,0 0-1,-1 0 1,1 0 0,0 0-1,0 0 1,-1 1 0,1-1-1,0 0 1,0 0 0,-1 0-1,1 0 1,0 0 0,0 1-1,0-1 1,-1 0 0,1 0-1,0 0 1,0 1 0,-1 0 33,0 1 1,1-1 0,-1 1 0,1-1-1,0 1 1,-1-1 0,1 1 0,0-1-1,0 1 1,0-1 0,0 1 0,0-1-1,0 3 1,4 16 308,-4-20-329,0 1 1,1-1-1,-1 1 0,0-1 1,1 0-1,-1 1 0,1-1 1,-1 1-1,1-1 0,-1 0 0,1 1 1,-1-1-1,1 0 0,-1 0 1,1 1-1,0-1 0,0 0 0,4 2 109,43 29 440,-44-28-523,-1-1 0,1 0 0,0 0 0,0 0-1,0 0 1,0-1 0,0 0 0,0 1 0,1-2 0,-1 1 0,0 0 0,0-1 0,1 0 0,-1 0 0,0 0 0,1 0 0,-1-1 0,0 0-1,6-1 1,24-10 133,-15 8-122,-10 2-47,-1 0 1,0 0-1,0-1 1,9-4-1,-3 1 14,-1-1 1,1-1-1,-1-1 0,0 0 1,22-20-1,-33 27-43,-1 0 0,1 0 0,-1 0 1,1 0-1,-1 0 0,0 0 0,1 0 0,-1-1 0,0 1 0,-1 0 0,1-1 0,0 1 0,-1-1 1,1 1-1,-1-1 0,0 1 0,0-1 0,0-4 0,0 7 21,0 0 0,0 0 0,0 0 0,0-1 0,0 1 0,0 0 0,0 0 0,0 0 0,0 0 0,0 0 0,0 0 0,0 0 0,0 0 0,0 0 0,0-1 0,0 1 0,0 0 0,0 0 0,0 0 0,0 0-1,0 0 1,0 0 0,0 0 0,0 0 0,0 0 0,0 0 0,0-1 0,0 1 0,0 0 0,0 0 0,0 0 0,0 0 0,1 0 0,-1 0 0,0 0 0,0 0 0,0 0 0,0 0 0,0 0 0,0 0 0,0 0 0,0 0 0,0 0 0,0 0 0,1 0 0,-1 0 0,0 0 0,0 0 0,0 0 0,0 0 0,0 0 0,0 0 0,0 0 0,0 0-1,0 0 1,1 0 0,1 0-1,0 1-1,0-1 0,-1 1 0,1-1 0,0 1 1,0 0-1,0-1 0,0 1 0,-1 0 0,1 0 0,0 1 1,-1-1-1,1 0 0,-1 0 0,1 1 0,-1-1 1,0 1-1,2 2 0,-1-1 4,0-1 0,0 1-1,1-1 1,-1 0 0,0 0 0,1 0 0,-1 0 0,1 0-1,0-1 1,0 1 0,-1-1 0,7 2 0,13 2 206,-10-3-75,0 0 0,-1 1 0,14 5 1,21 9 235,-43-15-342,0-1-1,1 1 1,-1-1 0,1 0 0,-1-1 0,1 1 0,-1 0-1,1-1 1,0 0 0,-1 0 0,1 0 0,-1 0 0,1-1 0,0 1-1,6-3 1,0 1 30,21-3 60,-18 3-42,0 0-1,0-1 1,14-5 0,-12 1-13,1 0 0,-2-2 1,1 0-1,20-16 1,-25 17-44,21-10 53,-26 16-59,0-1 0,0 1 0,-1-1 1,1 0-1,6-6 0,-7 4 10,1 0 0,-1 0 0,0 0 0,0-1 0,-1 0 0,0 0 0,4-7 0,-2-15-86,-1 19 35,1-5-27,-6 11 39,1 0 0,-1 0 1,0 0-1,0 0 0,0 1 1,0-1-1,-2-3 0,-3-10-164,4 10 138,-10 5-26,11 2 57,0-1 0,1 0 0,-1 0-1,0 0 1,0 0 0,0 1 0,0-1 0,0 0 0,0 1 0,0-1-1,0 1 1,1-1 0,-1 1 0,0-1 0,0 1 0,1 0-1,-1-1 1,0 1 0,0 1 0,-10 17-165,8-13 128,-1 2 87,1 0 1,0 1-1,-3 13 1,5-18-12,0 2 24,1-1 0,-1 1 0,1 0-1,0 0 1,1 0 0,-1 0 0,1-1 0,0 1 0,1 0 0,0-1-1,2 8 1,-2-7-32,-1-5-5,-1 0 0,1 1 0,-1-1 1,1 0-1,-1 0 0,1 0 0,0 0 0,-1 0 0,1 0 0,0 0 0,0 0 0,0 0 0,0-1 0,0 1 0,0 0 0,0 0 0,0-1 0,0 1 0,0-1 0,0 1 0,0-1 0,2 1 0,2 0 17,-1-1 0,1 1 0,0-1 0,-1 0 0,6-1 0,7 0 132,18 1 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374 103 736,'17'0'2869,"-17"-3"-2815,0-11 3188,3 14-3578,8 0 277,-8 0 118,0 0-43,-2 0-13,-1 0 0,1 0 0,-1 0 0,1 0 0,-1 0 0,1 0 0,-1 0 1,1 0-1,-1-1 0,1 1 0,-1 0 0,1 0 0,-1 0 0,1-1 0,-1 1 0,1 0 0,-1 0 0,1-1 0,-1 1 0,1 0 0,-1-1 0,0 1 0,1-1 0,-1 1 0,0 0 0,1-1 0,-1 1 0,0-1 1,0 1-1,1-1 0,-1 1 0,0-1 0,0 1 0,0-1 0,0 1 0,0-1 0,0 1 0,1-1 0,-1 1 0,0-1 0,-1 0 0,1-2 8,0 0-155,0-5 159,0 16 28,0-5 219,0-6-177,0-9 0,0 12-83,0 0-1,0 0 0,0 0 1,1 0-1,-1 0 0,0 0 1,0 0-1,0 0 0,0 0 1,0 0-1,0-1 0,0 1 0,0 0 1,0 0-1,0 0 0,0 0 1,0 0-1,-1 0 0,1 0 1,0 0-1,0 0 0,0-1 1,0 1-1,0 0 0,0 0 1,0 0-1,0 0 0,0 0 0,0 0 1,0 0-1,0 0 0,0 0 1,0 0-1,0 0 0,0 0 1,-1 0-1,1 0 0,0 0 1,0-1-1,0 1 0,0 0 0,0 0 1,0 0-1,0 0 0,0 0 1,0 0-1,-1 0 0,1 0 1,0 0-1,0 0 0,0 0 1,0 0-1,0 0 0,0 0 1,0 1-1,0-1 0,-12 0 79,9 0 299,3-15-70,0 13-58,0-1-65,0-9 49,0 10 176,-3-1-267,-8-9 16,5 9-59,-39 3-10,43 0-82,0 0 1,0 1-1,1-1 0,-1 0 1,0 0-1,0 1 1,0-1-1,1 1 0,-1 0 1,0-1-1,1 1 1,-1 0-1,-1 1 1,-11 5-4,-14-2-118,5 7 38,-8-7 127,21-2-51,0-1 1,0 1-1,1 1 1,0-1-1,-1 2 0,1-1 1,1 1-1,-17 12 0,20-14-50,2-3 38,0 1 0,0 0 0,1 0 0,-1 0 0,0 0 0,1 1 0,-1-1 0,1 1 0,-1-1 0,1 1 0,0 0 0,0 0 0,0 0 0,0 0 0,-2 3 0,-1 0-16,2-2-65,3 0-85,0 8 53,0-8 11,0 0 48,0 11 54,0-13 10,0 1 0,0 0 0,0-1 0,1 1 0,-1-1 0,0 1 0,1-1 0,-1 1 0,1 1 0,2 2-18,0-1 1,0 1-1,1-1 1,-1 0-1,1 0 1,0 0-1,8 5 1,-1-1 5,-1-1 0,16 7 0,-20-10 58,1-1 0,14 4 0,16 2-67,-17 0 2,-10-4-2,0-1-1,0 0 0,1-1 0,13 3 0,-8-1 39,0 1 0,0 0-1,0 1 1,-1 1 0,0 0 0,19 15-1,20 14 80,-51-35-75,0 0 0,0 1 0,0 0-1,-1 0 1,1 0 0,0 0 0,-1 0-1,0 0 1,0 1 0,2 3 0,3 5 44,-4-8-15,-1 1 1,1 0 0,0-1-1,-1 1 1,2 6 0,-4-9-46,1 0 0,-1 0 0,1 0 0,-1 1 0,0-1 0,0 0 0,0 0 0,0 0 0,0 0 0,-1 1 0,1-1 0,-1 0 0,1 0 0,-1 0 0,-1 3 0,-10 12 251,11-15-225,0 1 0,0-1 0,-1 1 0,1-1 0,-1 0 0,0 0 0,0 0 0,0 0 0,0 0 1,-3 2-1,-8 7 80,-9 17 33,13-21-120,0-1 0,0 0 0,0-1-1,-1 0 1,0 0 0,0-1 0,-14 3 0,0 2 68,-61 25 398,75-30-424,1-1 0,-1 0-1,0 0 1,0-1 0,0-1-1,0 0 1,0 0 0,-18-2-1,13 1 0,8 0-43,0 0 1,0-1-1,1 0 0,-1 0 0,1-1 0,-1 0 0,1 0 0,0 0 0,0-1 0,0 0 0,0 0 0,0-1 1,-8-6-1,3-7-33,1 10-49,8 6 46,0-1 0,1 1 1,-1 0-1,1 0 0,-1-1 0,1 1 1,0-1-1,-1 1 0,1-1 1,0 1-1,0-1 0,0 0 0,0 0 1,1 1-1,-1-1 0,-1-4 1,0 0 77,0 1-409,0 0-1,0-1 1,1 0 0,0 1-1,0-1 1,0 0-1,0 0 1,1 0 0,0 1-1,0-1 1,2-8 0,0 7-413,1 0 1,6-13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3808,'0'0'1227,"0"3"-742,0 0-396,0 0 84,0-1 0,0 0 0,0 0 0,0 1 0,0-1 0,1 0 0,-1 0 0,1 0 0,0 3-1,5-2 29,-1 1-1,1-1 1,-1-1 0,7 3-1,-4-3-83,0-1 1,0 0-1,0-1 0,0 1 0,13-2 1,1 0 15,-3 2 97,38 6-1,-38-3-111,39 1-1,113-5 1168,-174 3-1536,-9 11-1738,12-13 1840,-1 1-1,1-1 1,-1 1 0,1-1-1,0 1 1,0 0 0,0-1-1,0 1 1,0 1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17 2560,'-15'-15'832,"15"15"-827,0 0 1,0 0-1,0 0 1,0 0-1,0 0 1,0 0 0,0 0-1,0-1 1,0 1-1,0 0 1,0 0-1,0 0 1,-1 0-1,1 0 1,0 0-1,0 0 1,0 0-1,0 0 1,0 0-1,0 0 1,0 0-1,-1-1 1,1 1-1,0 0 1,0 0-1,0 0 1,0 0-1,0 0 1,0 0 0,-1 0-1,1 0 1,0 0-1,0 0 1,0 0-1,0 0 1,0 1-1,0-1 1,-1 0-1,1 0 1,0 0-1,0 0 1,0 0-1,0 0 1,0 0-1,0 0 1,0 0-1,-1 0 1,1 0-1,0 0 1,0 1-1,0-1 1,0 0-1,0 0 1,0 0 0,0 0-1,0 0 1,-10 12 263,1-1-1,0 1 1,1 1 0,1-1 0,-9 19 0,-8 15 80,9-19-136,-72 131 769,70-129-752,-1 0 1,-2 0-1,-24 27 1,24-32-76,10-13-7,0-1 1,0-1-1,-22 15 1,-6 7 94,33-25-211,0-1-1,0-1 0,0 1 1,-8 4-1,10-8-21,0 0 0,0 1 0,0-1 0,-1 0 0,1 0 0,0-1 0,-1 1 0,1-1 0,-1 0 0,-4 0 0,5 0-8,0 0 1,0 0-1,0 1 0,0-1 0,0 0 1,-4 2-1,-4 10-18,8-12-7,0 1 0,1 0 0,-1-1 1,0 0-1,0 0 0,-3 0 0,5 0 18,1 0 0,0 0 0,-1 0 0,1 0-1,0 0 1,-1 0 0,1 0 0,0 0 0,-1 0 0,1 0 0,0 0 0,-1 0-1,1 1 1,0-1 0,-1 0 0,1 0 0,0 0 0,-1 0 0,1 0 0,0 1-1,0-1 1,-1 0 0,1 0 0,0 1 0,-1-1 0,-10 12-155,11-12 152,-1 0 1,1 1 0,0-1 0,-1 1 0,1-1-1,0 0 1,-1 1 0,1-1 0,0 1-1,0-1 1,0 1 0,0-1 0,-1 1-1,1-1 1,0 1 0,0-1 0,0 1-1,0-1 1,0 1 0,0-1 0,0 1-1,0-1 1,0 1 0,1-1 0,-1 1-1,0-1 1,0 1 0,0-1 0,1 1-1,-1-1 1,0 0 0,0 1 0,1-1-1,-1 1 1,1 0 0,6 4-57,-7-5 67,1 1-1,0 0 1,0-1-1,0 1 1,-1 0-1,1 0 1,0-1-1,-1 1 1,1 0-1,-1 0 1,1 0-1,-1 0 0,0 0 1,1 0-1,-1 0 1,0 0-1,1 0 1,-1 1-1,5 9 73,0-1-1,0-1 0,11 15 0,4 8 83,0-1-6,-9-16-82,-1 1-1,12 24 1,-14-17-27,9 16 28,-7-23-21,22 25-1,6 8 74,42 61 165,-61-84-217,-13-18-19,-1 1 0,7 12 1,-9-15 0,0 1 1,0-1 0,1 0 0,0 0-1,1-1 1,4 6 0,0-2 14,-7-8-47,0 1 0,0-1 0,0 1-1,0 0 1,-1-1 0,1 1 0,-1 0-1,1 0 1,-1 1 0,0-1 0,1 0-1,-1 0 1,0 0 0,-1 1-1,1-1 1,0 1 0,-1-1 0,1 4-1,-1-5-83,0 0-1,0 0 0,0 0 0,0 0 1,0 0-1,0 0 0,0 0 0,1 0 0,-1-1 1,0 1-1,0 0 0,1 0 0,0 1 1,0-1 15,0-1-1,0 1 1,-1-1 0,1 0 0,0 1 0,0-1 0,0 0 0,0 0-1,0 0 1,0 1 0,0-1 0,0 0 0,1-1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2400,'-14'-14'779,"14"14"-698,-1 1 0,1 0 0,-1 0 0,1 0 0,0-1 0,0 1 0,-1 0 0,1 0 0,0 0 0,0 0 0,0 0 0,0-1 0,0 1 0,0 2 1,0 0 462,0-3-502,0 1 1,0-1 0,0 1 0,0 0 0,1-1 0,-1 1-1,0 0 1,0-1 0,0 1 0,1-1 0,-1 1 0,0-1 0,1 1-1,-1 0 1,0-1 0,1 1 0,-1-1 0,0 0 0,1 1-1,-1-1 1,1 1 0,-1-1 0,2 1 0,-1-1-7,-1 1 0,1-1 1,0 1-1,-1-1 0,1 1 1,-1 0-1,1-1 0,-1 1 1,1-1-1,-1 1 0,1 0 1,-1-1-1,1 1 0,-1 0 0,0 0 1,0-1-1,1 1 0,-1 0 1,0 0-1,0 0 0,0-1 1,0 1-1,0 0 0,0 1 0,0 6 28,1 1 0,-1 0 0,1-1 0,1 1 0,0-1 0,0 0 0,0 1 0,1-1 0,0 0 0,1-1 0,0 1 0,6 9 0,15 27 164,-20-36-175,0 1 0,0-1 0,0 1-1,1-2 1,0 1 0,8 7 0,16 15 34,1-1 0,42 29 0,-29-30-25,63 46 9,-93-62-66,-4-4-2,0 0 0,0-1 0,17 9-1,-27-16 1,14 7 46,-1-1 1,0 2 0,-1 0 0,0 0 0,0 1 0,17 16 0,-18-13 174,-5-10 224,-6-2-432,1 0 0,-1 0 0,1 0-1,0 0 1,-1 0 0,1 0 0,-1 0-1,1 1 1,0-1 0,-1 0-1,1 0 1,-1 0 0,1 1 0,-1-1-1,1 0 1,-1 0 0,2 1 0,-2 0-2,1 0 1,-1 0 0,0 0 0,1 0 0,-1 1 0,1-1-1,-1 0 1,0 0 0,0 0 0,0 0 0,0 0-1,0 1 1,0 0 0,-1 36 123,-6-21-35,-2-1-51,3-3-29,2 0 0,-5 16 0,4-10 1,-11 24 1,2-15 22,-2-1 1,0 0-1,-2-2 1,-1 0-1,-35 36 0,4-12 72,-78 61 0,-60 61 345,183-167-442,0 0 0,0 1 0,-8 3 0,-5 5 0,17-12-19,0-1 0,1 1 0,-1 0 0,0 0 0,1 0 1,-1-1-1,1 1 0,-1 0 0,1 0 0,0 0 0,-1 0 0,1 0 0,0 0 0,0 0 0,-1 0 0,1 0 1,0 1-1,0 1 98,0-6-277,0 2 105,0 0 0,0 1 1,0-1-1,0 0 0,0 0 0,0 1 1,1-1-1,-1 0 0,0 0 0,0 1 1,1-1-1,-1 0 0,0 1 0,1-2 1,0 2 13,0-1-1,0 1 1,-1 0 0,1-1 0,0 1 0,0 0 0,0 0 0,0 0-1,0-1 1,0 1 0,0 0 0,0 0 0,1 1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4384,'0'0'2880,"17"0"-2656,0 0 128,0 17-224,17-17 352,17 0-256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4384,'0'0'2016,"0"17"-1760,17 0 416,17 0-416,17-17 256,17 0-288,18 0 224,16 0-256,-34 0 96,17 0-160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2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2912,'51'17'1312,"1"-17"-1152,-18 0-64,-17 0-96,17 0 0,0-17 0</inkml:trace>
  <inkml:trace contextRef="#ctx0" brushRef="#br0" timeOffset="1">682 1 2080,'51'17'928,"0"-17"-800,-17 0 704,1 0-480,-1 0 64,0 0-256,0 0-224,0-17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5312,'-35'17'2400,"35"69"-2080,0-52 384,-17 0-448,17 17 128,0-17-256,0 17 576,0 0-416,0-16-2144,17 16 992</inkml:trace>
  <inkml:trace contextRef="#ctx0" brushRef="#br0" timeOffset="1">17 393 5152,'-17'-18'2336,"34"18"-2048,1 0 416,-1 18-448,51-18 192,0 0-288,0 0 352,17 0-288,-16 0 160,16 0-224,-17 0 128,0 0-160,-17 17-2656,-17 0 1344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3552,'14'14'1147,"-14"-14"-1127,1 1 0,-1-1 0,1 0 0,-1 1 0,1-1 1,-1 0-1,1 1 0,0-1 0,-1 0 0,1 0 0,-1 0 1,1 0-1,0 1 0,-1-1 0,1 0 0,0 0 0,-1 0 1,1 0-1,-1-1 0,1 1 0,0 0 0,0 0 1,12 0 155,22 3-1,-3 8 609,-24-10-616,1 0 0,-1 0 0,16-2 0,-11 1 8,0 0 0,0 0 0,15 4 0,-12 0-83,0 1-1,-1 1 1,1 0-1,-1 1 1,21 13-1,-35-19-71,1 0 1,-1 0-1,0 0 0,1 0 1,-1 0-1,0 1 0,0-1 1,0 0-1,0 1 0,0-1 0,0 1 1,0-1-1,0 1 0,-1-1 1,1 1-1,0 0 0,-1-1 1,1 1-1,-1 0 0,0 0 0,0-1 1,0 1-1,0 0 0,0 0 1,0 2-1,-1 2 42,-1 0 0,0 0 1,0 0-1,0 0 0,-5 8 0,5-10-57,0-1-1,0 0 0,-1 0 1,1 0-1,-1 0 0,1 0 0,-1-1 1,0 1-1,0-1 0,0 1 1,0-1-1,0 0 0,-1 0 0,1-1 1,-1 1-1,1-1 0,-7 2 1,-12 6-16,-23 20 15,11-16 87,1-2 0,-1-1 0,-42 7 0,69-16-72,0 0 0,0 0 0,0-1 0,-1 0 0,1 0 0,-13-2-1,17 1-15,1 1-1,-1-1 1,1 0-1,0 0 1,-1 0-1,1 0 0,0-1 1,0 1-1,-1 0 1,1-1-1,0 0 1,1 1-1,-1-1 0,0 0 1,0 0-1,1 0 1,-1 0-1,1 0 1,-2-3-1,3 3-5,-1 1-1,1 0 1,0-1-1,-1 1 1,1 0-1,0-1 1,0 1-1,0 0 1,0-1 0,0 1-1,0 0 1,0-1-1,1 1 1,-1 0-1,0 0 1,1-1-1,-1 1 1,1 0-1,0-2 1,1 0-19,0 0 0,0 0 0,0 0-1,0 0 1,3-3 0,0 2-21,1 0 1,-1 0-1,1 0 0,-1 0 1,1 1-1,9-3 0,40-14-208,-41 15 275,3 0 100,0 1 1,1 1 0,-1 0 0,1 1-1,31 1 1,-16 2 119,0 2-1,35 8 1,71 12 1019,-113-18-1146,-10-2-278,1 0-1,29 0 1,17-3-3008,-9 0 827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87 103 4640,'-14'0'1504,"13"0"-1493,1 0 0,0 0 0,0 0 0,0 0 0,0 0 0,0 0 0,-1 0 0,1 0-1,0 0 1,0 0 0,0 0 0,0 0 0,0 1 0,-1-1 0,1 0 0,0 0 0,0 0 0,0 0 0,0 0 0,0 0 0,0 0 0,0 0 0,0 0 0,-1 1 0,1-1 0,0 0 0,0 0 0,0 0 0,0 0 0,0 0 0,0 1 0,0-1 0,0 0 0,0 0 0,0 0-1,0 0 1,0 0 0,0 1 0,0-1 0,0 0 0,0 0 0,0 0 0,0 0 0,0 0 0,0 1 0,0-1 0,0 0 0,0 0 0,0 0 0,0 0 0,0 0 0,0 0 0,1 1 0,2 24 239,3-8-223,-5-14-35,1 1 0,-1 0-1,0-1 1,0 1 0,0 0-1,-1 0 1,1-1 0,-1 5-1,1 64-107,0-19 299,-6 64 1,0-80-97,-4 74 183,9-86-117,1-16-65,-1 1 0,0-1 0,0 0 0,-4 17-1,-7 8 25,9-22-83,-2 4 21,4-16-45,-1 1-1,1-1 1,-1 1-1,1-1 1,-1 1-1,1-1 1,-1 0-1,1 1 1,-1-1-1,1 0 1,-1 1-1,0-1 1,1 0-1,-1 0 1,1 1-1,-1-1 1,0 0-1,1 0 1,-1 0-1,0 0 1,1 0-1,-1 0 1,0 0-1,0 0-2,0 0 1,0 0-1,0 0 1,0-1-1,0 1 0,0 0 1,0-1-1,0 1 0,0 0 1,0-1-1,0 1 0,0-1 1,1 1-1,-1-1 1,0 0-1,0 1 0,1-1 1,-1 0-1,-1-1 0,1 0-5,-1 0 0,1-1 0,0 1 0,-1-1 0,1 1 0,0-1 0,0-3 0,-1-4-16,0 1 0,1-1 0,1-13 0,0-10-55,-1-1-154,2 1-1,1-1 1,13-60 0,-8 57-122,2-1 0,26-66-1,-27 86 243,3-10 29,2 2 1,0 0-1,2 0 1,30-40-1,-42 62 106,0 0 1,0 0-1,1 0 0,0 1 0,-1-1 0,1 1 0,1 0 1,-1 0-1,0 0 0,1 1 0,-1-1 0,1 1 0,0 0 1,0 1-1,0-1 0,0 1 0,0 0 0,0 0 0,0 0 1,5 1-1,-6 0 23,-1 0 0,1 0 0,-1 0 1,1 1-1,-1 0 0,1-1 0,-1 1 1,0 1-1,1-1 0,-1 0 0,6 4 0,-7-4-23,-1 1 0,1-1-1,-1 0 1,0 1 0,1-1-1,-1 1 1,0-1 0,0 1-1,0 0 1,0-1 0,0 1-1,0 0 1,-1 0 0,1 0-1,-1 0 1,1 0 0,-1-1-1,1 1 1,-1 0 0,0 4-1,-1-1 51,-1 0 0,1 0 0,-1 0 0,0 0-1,0 0 1,-1 0 0,1 0 0,-1-1 0,0 1-1,-4 3 1,-11 20 198,13-19-153,-1-1-1,0 0 0,0-1 0,-1 0 0,0 0 1,-1 0-1,1-1 0,-14 9 0,9-6-60,7-6-14,0 0-1,0-1 1,0 1-1,-6 2 1,6-4-14,1 1 1,0-1 0,0 1-1,0 1 1,1-1-1,-1 0 1,-5 6 0,1-1-43,-12 13-623,20-19 606,-1 0 0,1-1-1,-1 1 1,1 0 0,-1 0 0,1 0 0,-1 0-1,1 0 1,0 0 0,-1 0 0,1 0 0,0-1-1,0 1 1,0 0 0,0 0 0,0 0 0,0 0 0,0 0-1,0 0 1,0 0 0,1 0 0,-1 0 0,1 2-1,2 5-29,0 0-1,0 0 0,-1 0 1,0 1-1,1 8 1,-1-5 64,1-1 1,0 0 0,7 19 0,11 17 414,48 78 0,-56-104-232,1-1 1,1-1 0,1 0-1,0-1 1,39 31-1,-41-39-235,1-1 1,0-1-1,0 0 0,25 8 0,-20-13-526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4992,'7'6'756,"-2"-1"-296,-1 0 0,2 0 1,7 5-1,21 7 463,-32-16-880,1-1 0,0 1 0,0-1 0,0 1 0,0-1 0,-1 0 0,1 0 0,0 0 0,0-1-1,0 1 1,0-1 0,0 1 0,-1-1 0,1 0 0,0 0 0,-1 0 0,4-2 0,9-2 101,6 1-6,-16 3-80,0 0 0,0 0 0,0 0 0,0 0 0,5-3 0,-7 3-26,-1-1 0,0 1 0,0-1 0,1 1 0,-1-1 0,0 0 0,-1 0 0,1 0 0,0 0 0,0 0 0,-1 0-1,1 0 1,1-5 0,14-33 288,-15 38-301,-1-1 1,0 0-1,1 0 0,-1 0 0,0 1 0,-1-1 0,1 0 0,0-5 1,-1 6-15,-1 0 0,1-1 0,-1 1 0,1 0 0,-1 0 0,0-1 0,0 1 1,-2-3-1,1 1-5,-1-2-8,0-1-1,-1 1 1,0 0-1,0 0 1,-1 0 0,-5-6-1,8 10 4,-1 0 0,1 0-1,-1 1 1,1-1 0,-1 0-1,0 1 1,0 0 0,0 0-1,0-1 1,0 2 0,0-1-1,0 0 1,0 1 0,-1-1-1,1 1 1,-3 0 0,-9 0-26,11-1 24,0 1 0,0 0 0,0 0 0,0 0 0,0 0 0,0 1 1,0-1-1,0 1 0,0 0 0,-6 3 0,7-2 10,1 0 0,0 0 1,0 0-1,0 0 0,1 0 0,-3 4 0,-3 4 12,-1 0-1,6-7-20,-1 0 1,1-1-1,0 1 1,0 0-1,0 0 1,0 1-1,1-1 1,-1 0-1,1 1 1,0-1-1,0 1 1,0-1-1,1 1 1,-1-1-1,1 1 1,0 5-1,0-1 39,1-1 0,-1 0 0,2 0 0,-1 0-1,1 0 1,0 0 0,1 0 0,0 0 0,0-1-1,0 1 1,1-1 0,0 0 0,0 0 0,0 0-1,1-1 1,0 1 0,7 5 0,-4-4-2,0-1 0,1 0-1,-1 0 1,1-1 0,0 0 0,1 0 0,-1-1 0,1-1 0,0 0 0,0 0 0,0 0-1,12 0 1,60 3-2772,4 8 672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86 5056,'1'-7'850,"-1"4"-631,0 1 0,0-1 0,0 0 0,0 1 0,-1-1 0,1 0 0,-2-5 0,-1 5-165,1 0-1,-1 0 0,0 1 1,0-1-1,0 1 0,0-1 1,-1 1-1,1 0 0,0 0 1,-1 1-1,1-1 0,-6-1 1,-10-3 2,-1 2-1,0 0 1,0 1 0,0 1 0,0 1 0,-24 1-1,34 0-77,-21 1-17,-40 8 0,36-5 42,13-1 4,-24 3 7,32-2-13,0 2 0,1-1-1,0 2 1,0 0 0,0 0-1,1 1 1,-12 10 0,18-13-15,1 1 0,-1-1 0,1 1 0,0 0 0,1 0 1,0 1-1,0-1 0,0 1 0,1 0 0,0 0 0,-3 7 0,-10 24 79,13-33-42,0 1 0,1 0-1,0-1 1,0 1-1,1 0 1,0 0 0,0 1-1,0-1 1,1 0-1,-1 0 1,2 0 0,-1 0-1,1 1 1,1 6-1,-1-8 1,1-1-1,-1 0 1,1 1-1,0-1 1,0 0-1,1 0 1,-1 0-1,1-1 1,0 1-1,0-1 0,0 1 1,0-1-1,1 0 1,-1 0-1,1 0 1,0-1-1,0 1 1,0-1-1,0 0 1,6 2-1,23 8 72,-15-6-68,-1 0 0,0 2 0,26 14-1,-27-4-61,-7-7 8,-7-10 25,1 2 0,1 1-1,-1-1 1,0 1 0,0 0-1,5 8 1,-7-10 6,0 1 0,0 0 0,-1 0 0,1-1 0,-1 1 0,0 0 0,1 0 0,-1 0 0,-1 0 0,1-1 0,0 1 0,-1 4 0,-4 12 46,-1 1 1,0-1-1,-1 0 0,-1-1 0,-1 0 0,-1 0 0,0-1 0,-1 0 0,-17 19 0,21-28-5,0 0 1,0-1-1,-1 0 0,0-1 1,-16 11-1,20-15-33,1 0-1,-1 0 0,1 0 1,-1 0-1,0-1 1,0 1-1,0-1 0,1 0 1,-1 0-1,0-1 0,0 1 1,0-1-1,0 0 1,0 0-1,-1 0 0,-5-2 1,3 0-5,1-1 0,-1-1 0,1 1 0,-10-9 0,6 5-4,7 5-2,0 1 0,1-2 0,-1 1 0,0 0 0,1 0 0,-1-1 0,1 0 0,-1 1 0,1-1 0,0 0 0,0 0 0,-2-5 0,-1-20-38,-2 16-50,6 11 78,1 0 1,-1 1-1,1-1 1,-1 0-1,0 0 1,1 0-1,0 0 1,-1 1-1,1-1 1,0 0-1,-1 0 1,1 0-1,0 0 1,0 0-1,0 0 1,-1 0-1,1 0 0,0 0 1,1 0-1,-1 0 1,0 0-1,0 0 1,0 0-1,0 0 1,1-1-1,16-26-550,-11 30 503,-1 1-1,0 0 1,0 0-1,0 1 1,-1-1-1,1 1 1,-1 0 0,6 6-1,-2 3 8,-1-1-1,0 1 1,-1 0-1,6 16 1,2 5 25,3 4 37,-7-17 22,-1 0 1,-1 1-1,7 27 0,-8 5 65,-5-26-49,9 46 20,-5 8-86,-3-53 6,2 28 4,-10 17 42,-1 2 18,6 26 74,0-97-112,0 0 0,0 0 0,0 0 0,1 0 0,0 0 0,0 0 0,0 0 0,1-1 0,-1 1 0,1 0 0,0-1 0,4 7 0,-5-10 19,1 1 0,-1 0-1,0-1 1,1 0 0,-1 1-1,1-1 1,0 0 0,0 1-1,-1-1 1,1 0 0,0 0-1,0-1 1,0 1 0,0 0 0,0-1-1,3 2 1,3-1 23,-1-1 0,1 1 0,8-2 0,13 2 64,-14 4-71,6-1-43,1-8-103,-7-1 14,-4 4 32,0 0 0,15 1 0,-25 0 47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18 2912,'28'0'923,"-22"0"-550,-6-3-10,0-4 588,-3 11-276,-5-7-381,6 2-259,0 0-1,0 0 1,1 0 0,-1 0-1,0 0 1,0 1-1,0-1 1,-1 1 0,-2-1-1,-132 1 275,117 1-278,1 1-1,-25 4 0,29-3-51,1 0-1,-1-1 1,0-1 0,0-1-1,0 0 1,-23-4 0,15 0 20,9 1 7,0 0-1,0 1 1,-18 0-1,-87 2-368,118 0 350,-1 0 0,1 0-1,0 0 1,0 0-1,-1 0 1,1 0 0,0 1-1,0-1 1,0 0-1,-1 1 1,1-1 0,0 1-1,0-1 1,0 1-1,0-1 1,0 1-1,0 0 1,0 0 0,0 0-1,0-1 1,0 1-1,0 0 1,0 0 0,1 0-1,-1 0 1,0 0-1,1 1 1,-2 1 0,1 1 3,0 1-1,0 0 1,1 0 0,-1 0 0,1-1 0,1 7 0,-1-1 27,0 141 415,-1-129-389,-1 0 0,-5 25 0,3-19-28,-2 26 43,-5-3 92,5-5 15,-5-21 160,9-15-204,1 0-1,0 0 1,1 0-1,0 13 1,1-6-84,2-11-58,1-2 17,-3-2 2,1 1 1,0-1 0,0 0-1,1 0 1,-1 0 0,0 0 0,1-1-1,-1 1 1,1-1 0,-1 1-1,1-1 1,3 1 0,36 4-69,-5 5 65,-3-5 144,3 5 15,11-5 118,-21-1-170,-10-2 93,0 0 1,22 0-1,-2-3 115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3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18 137 4576,'-17'-51'2048,"34"34"-1760,17 17 96,-17-17-256,17 17 384,0-17-288,17 17 224,-17-17-224,18 17 64,16-17-160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4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4320,'17'0'1952,"17"0"-1696,-16 17 288,16-17-352,0 17 192,0 0-224,34 17 288,-17 0-256,-17 0-1728,17 17 832</inkml:trace>
  <inkml:trace contextRef="#ctx0" brushRef="#br0" timeOffset="1">512 427 2976,'17'17'1344,"51"51"-1152,-51-34 320,17-17-320,0 52 416,17-18-352,0 0 96,1 17-224,-1-17 288,0-17-224,-17 0-1664,0-16 800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4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273 443 4320,'-34'0'1952,"0"34"-1696,17 0 640,0 1-544,-17 16 416,17 17-448,-17 17 192,16-17-288,1 0 224,0-16-256,0-18-256,0 0 32</inkml:trace>
  <inkml:trace contextRef="#ctx0" brushRef="#br0" timeOffset="1">784 0 4800,'-34'34'2176,"51"51"-1888,-17-16 288,0-18-384,-17 17 416,17 17-352,0 17 384,0 1-384,-17-1 96,17 0-224,0-17 288,17-16-224,-34-18 96,17-17-160,0 0-1696,-17-34 864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4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3072,'-15'-43'976,"15"42"-942,-1 1 0,1-1 0,-1 0 0,1 0 0,0 0 0,-1 0 1,1-1-1,0 1 0,-1 0 0,1 0 0,0 0 0,0 0 0,0 0 0,0 0 0,0 0 0,1-2 0,0 0 139,-1 0 1277,0 6-1114,0 5-231,-1 0-54,1 1 0,1-1 1,1 10-1,3 6 32,-1 1 1,2 45-1,2 81 255,1 2 87,-6-56-201,4-39-133,-4-41-96,-1 0 1,0 1-1,-1 0 1,-1-1-1,-4 31 1,2-38-302,-1 0 1,-6 18-1,-8 9-382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4736,'-17'-17'3104,"34"17"-2464,0 0-512,17-17-64,-17 17-32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4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1 853 4576,'0'-34'2048,"68"34"-1760,-34 0 448,-17 0-448,51-17 192,-17 0-320,18 0 352,-1 17-288,0-17-256,0 0 0</inkml:trace>
  <inkml:trace contextRef="#ctx0" brushRef="#br0" timeOffset="1">188 18 4384,'0'0'2016,"34"0"-1760,0 0 288,-17 0-352,52 0 352,-1 0-320,0-17 384,0 34-352,0-34-1024,1 34 384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2816,'0'0'1280,"17"0"-1120,-17 18 736,17 16-320,0 0-320,17 17 288,-17 0-320,1 0 32,-1-17-160,17 17 352,-17-17-224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3648,'-4'3'192,"1"1"1,-1 0-1,1 0 1,0 1 0,0-1-1,1 1 1,-1-1-1,1 1 1,-2 8-1,-2 21 283,-5 0-166,5-5-68,5-23-205,0 1 1,-1-1-1,0 0 1,0 0-1,0 0 1,-5 10-1,-4 0 70,-4 8 65,9 6-47,4-15-66,-10 22 128,9-22-130,3-13-28,0 1-1,-1-1 1,1 1 0,-1-1-1,0 1 1,0-1-1,0 0 1,0 1-1,0-1 1,0 0 0,-1 0-1,1 0 1,-1 0-1,-2 3 1,0-1 40,4-3-59,-1-1-1,1 1 1,0-1 0,-1 1-1,1-1 1,-1 1 0,1-1-1,-1 1 1,1-1 0,-1 0-1,0 1 1,1-1 0,-1 0-1,1 1 1,-2-1 0,1-1-2,1 1 0,-1-1 0,1 0 0,0 0 0,-1 1 0,1-1 0,0 0 0,-1 0 0,1 0 0,0 1-1,0-1 1,0 0 0,0 0 0,0 0 0,0 0 0,0 1 0,0-1 0,0 0 0,0-1 0,0-5-3,-1 3-4,1 0 1,0 0-1,0 0 0,0 0 0,1 0 0,-1 0 0,1 0 1,1-5-1,7-13 51,16-27 1,-10 20 223,-13 24-236,1 1-1,0-1 0,0 1 0,0 0 1,0 0-1,1 0 0,0 0 0,0 1 0,0-1 1,0 1-1,7-4 0,-7 4 4,0 1 0,0-1 0,0 1 0,7-3 0,-9 5-20,0-1 0,0 1 0,0 0 0,0 0 0,0 0 0,0 0 0,0 0 0,0 0 0,0 0 1,1 1-1,1 0 0,3 1 52,0 1 1,13 6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1:4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13 4160,'0'-1'55,"0"1"1,0-1-1,0 1 0,0 0 1,0-1-1,0 1 1,0-1-1,0 1 0,0-1 1,0 1-1,0-1 1,0 1-1,0-1 1,0 1-1,0 0 0,0-1 1,1 1-1,-1-1 1,0 1-1,0 0 0,0-1 1,1 1-1,-1-1 1,0 1-1,1 0 0,-1-1 1,1 1-1,7 6 593,-5-3-666,2 0 551,-4-3-510,0 0-1,0 0 0,0 1 0,0-1 0,0 0 0,0 1 0,0-1 0,0 1 0,0 0 0,0-1 0,-1 1 1,1-1-1,0 1 0,0 0 0,-1 0 0,1-1 0,0 1 0,-1 0 0,1 0 0,-1 0 0,1 0 0,-1 0 1,1 1-1,12 16 93,-8-13-91,0 1 0,-1 0 0,0 0 0,7 11 0,-4-3-6,73 136 361,-57-101-230,-8-27-65,0 0 0,34 36-1,-37-47-36,-8-8-14,-1 0 0,0 0 0,0 1 0,0-1 0,3 7 0,0 2 33,-5-10-59,0 1 1,0-1-1,0 0 0,1 1 1,-1-1-1,3 3 1,-1-2 557,0-3-325,-2 0-231,0 0-1,-1 0 1,1 0-1,0 0 1,0 0-1,-1 0 1,1 0-1,0-1 1,-1 1-1,1 0 1,0 0-1,0-1 1,-1 1 0,2-1-1,-2 0-8,0 0 0,1 1 0,-1-1 0,0 0 0,1 0 0,-1 0 0,0 0 0,0 0 0,0 0 0,1 0 0,-1 1 0,0-1 0,-1-2 0,1 3 0,0-14-43,0 14 40,0 0 1,0-1-1,0 1 0,0 0 0,0 0 0,0 0 0,0 0 0,0 0 0,0 0 0,0 0 0,0 0 1,0 0-1,0-1 0,0 1 0,0 0 0,0 0 0,0 0 0,0 0 0,0 0 0,0 0 0,0 0 1,0 0-1,0 0 0,0 0 0,1-1 0,-1 1 0,0 0 0,0 0 0,0 0 0,0 0 0,0 0 1,0 0-1,0 0 0,0 0 0,0 0 0,0 0 0,0 0 0,0 0 0,1 0 0,-1 0 0,0 0 1,0 0-1,0 0 0,0 0 0,0 0 0,0 0 0,0 0 0,0 0 0,0 0 0,1 0 0,-1 0 1,0 0-1,0 0 0,0 0 0,0 0 0,0 0 0,9 0 2,-8 0 99,-6 0-14,-8 0-84,-13 3-64,3 8 0,1-5-25,17-5 72,0 0 0,0 0 0,0 1 0,1-1 0,-1 1 0,-6 4 0,4-2-13,0 0 0,-1-1 0,1 0 0,-14 4 0,13-5 3,0 1-1,-15 8 1,20-10 28,0 1-1,1 0 1,-1 0 0,1 0 0,-1 0-1,1 0 1,0 0 0,0 1-1,0-1 1,0 1 0,-2 5-1,-10 29 38,10-26-33,4-9-8,0 0 1,-1-1-1,1 1 0,0 0 1,-1-1-1,1 1 0,0 0 1,0 0-1,1-1 0,-1 1 1,0 0-1,0-1 0,1 3 1,11 39-254,-6-18 163,0-1 1,11 25 0,8 26 65,9 58 80,-29-115-68,-1-1 0,-1 1 0,0 0 1,-1 0-1,-2 0 0,0 20 0,0-23 44,0 2-42,1-4 288,-3 24 1,1-32-193,0-1 0,0 1 0,0-1-1,0 0 1,-1 0 0,1 1 0,-1-1-1,0 0 1,-5 6 0,5-7-16,-25 32 1379,-46 49 1,44-53-898,7 1-149,-27 5 507,43-30-624,4-5-211,1 0 0,-1 0 0,0 0 0,0-1 0,0 1 0,0 0 0,0-1 0,0 1-1,0-1 1,0 0 0,-5 2 0,4-4-29,-1 0 1,1 0-1,-1-1 0,1 1 0,0-1 1,-1 0-1,1 0 0,-4-3 1,-10-21-1410,0 7 332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0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2080,'0'0'2736,"2"0"-2411,41 0 800,119 0-479,42 0 783,-203 0-1435,0 0 1,-1 0-1,1 0 0,-1 0 1,1 0-1,-1 0 0,1 0 0,-1 0 1,1 0-1,-1 0 0,1 0 1,-1-1-1,1 1 0,-1 0 0,1 0 1,-1-1-1,1 1 0,-1 0 1,1-1-1,-1 1 0,0 0 0,1-1 1,-1 1-1,0-1 0,1 1 1,-1 0-1,0-1 0,1 1 0,-1-1 1,0 1-1,0-1 0,0 1 1,0-1-1,1 1 0,-1-1 0,0 1 1,0-1-1,0 1 0,0-1 1,0 0-1,0 0 0,0-2-159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0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20 896,'0'0'304,"0"-3"-192,0 2-95,0 1 0,0-1 0,0 0 0,0 1 0,1-1 0,-1 1 0,0-1 0,1 0 0,-1 1 0,0-1 0,1 1 0,-1-1 0,1 1 0,-1-1 0,1 1 0,-1 0 0,1-1 0,-1 1 0,1 0 0,-1-1 0,1 1 0,-1 0 0,1 0 0,0-1 0,-1 1 1,1 0-1,0 0 0,29-4 1279,-19 3-858,1 2 0,-1 0 0,15 2 0,-22-2-393,9 3 94,1-1 1,0 0-1,23 1 1,-17-5-59,-10 1 34,-1 0-1,1 0 0,15 3 0,-5 4 22,-15-6-90,-1 1 0,1-1 0,0 0 0,0 0 0,-1 0 0,1-1 0,0 1 0,5-1 0,53 0 290,-62 0-327,-1 0 1,1 0-1,0 0 0,0 0 1,0 0-1,0 0 1,0 0-1,-1 0 0,1 0 1,0-1-1,0 1 1,0 0-1,-1-1 0,1 1 1,0 0-1,0-1 1,-1 1-1,1-1 0,0 1 1,-1-1-1,1 1 0,0-1 1,-1 0-1,1 1 1,-1-1-1,1 0 0,0 0-1,-1 0 0,0 1 0,1-1 0,-1 1 0,1-1 0,-1 1 0,1-1 0,-1 1 0,1-1 0,-1 1 0,1 0 0,0-1 0,-1 1 0,1 0 0,-1-1 0,1 1 0,0 0 0,-1 0 0,1 0 0,0 0 0,-1-1 0,1 1 0,0 0 0,-1 0 0,1 0 0,1 1 0,12-1 104,-11 0-43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1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 1152,'0'-17'512,"0"34"-416,0 0 896,0 0-544,-17 35 320,17-1-448,-18 17-32,18 0-192,0 17 160,0-34-160,-17 18-96,17-35-32,0 0 224,0 17-96,-17-34-864,17 0 384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1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2240,'0'14'720,"3"-8"-448,-1-4-230,0-1 1,0 1-1,1-1 0,-1 0 0,0 0 1,1 1-1,-1-2 0,1 1 1,-1 0-1,1 0 0,5 0 1,6 2 158,25 5 222,63 5 0,-16-3-197,2 0-34,1-4 0,121-8 0,-138-3-165,109-4 47,-130 9-53,-7-1 60,45 5-1,-45 3 8,-29-4 27,0-1-1,16 0 1,18-2 125,-58 0-710,6 0 124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1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1472,'-5'0'405,"6"-1"-167,12 2-102,-10-1-133,0 0 0,0 1 0,0 0 1,0 0-1,0-1 0,0 2 1,0-1-1,0 0 0,0 1 0,-1-1 1,1 1-1,4 3 0,5 7 29,-1-1 147,17 14 0,-16-15-47,0 0 0,16 18 1,-9-8-13,14 8 0,-25-22-100,0 1-1,0 0 1,0 0 0,7 10 0,-9-8 34,0 0 0,-1 1 1,0 0-1,7 17 1,-12-25-39,1 0 1,-1 0-1,0 1 1,0-1 0,0 0-1,0 0 1,0 1 0,0-1-1,-1 0 1,1 0-1,-1 1 1,1-1 0,-1 0-1,0 0 1,0 0 0,0 0-1,0 0 1,0 0-1,0 0 1,0 0 0,-1-1-1,-2 3 1,2 0 11,-3 1-4,1 0 0,-1-1 0,0 0 0,0 0 0,-1 0 0,1 0 0,-1-1 0,-10 5 0,-7 5 32,-2 5 0,21-14-38,0-1 0,0 0 0,0 0 1,-1 0-1,0 0 0,1-1 0,-1 0 0,-6 2 0,1-2 1,1-1 1,-1 0 0,0 0-1,-15-2 1,7 0-6,14 1-13,0 0 1,1 0 0,-1-1-1,1 1 1,-1-1-1,1 0 1,-1 0 0,1 0-1,-1 0 1,1-1-1,0 1 1,0-1 0,0 0-1,0 0 1,0 0-1,0 0 1,0-1 0,1 1-1,-5-5 1,6 5-2,-1 1 0,0-1 0,0 0 0,1 0 0,-1 0 0,1 0 0,-1 0 0,1 0 0,0-1 0,0 1 0,0 0 0,0-1 0,0 1 0,1-1 0,-1 1 0,1-1 0,-1 1 0,1-1 0,0 1 0,0-1 0,0 1 0,1-5 0,0-11 0,-1 14 8,0-1 0,1 1 1,0-1-1,0 1 0,0 0 1,1 0-1,-1 0 0,3-5 1,-3 7-5,-1 1 0,1 0 0,0 0 0,0-1 1,0 1-1,-1 0 0,1 0 0,0 0 0,0 0 1,1 0-1,-1 0 0,0 0 0,0 0 0,0 0 1,1 1-1,-1-1 0,0 0 0,1 1 0,-1-1 1,0 1-1,1 0 0,-1-1 0,1 1 0,-1 0 1,1 0-1,-1 0 0,1 0 0,-1 0 0,0 0 1,1 0-1,-1 0 0,4 1 0,2 3 46,0 0 1,0 1-1,0-1 0,0 1 0,0 0 1,8 10-1,10 6 185,6 2 31,-8 5 75,-19-22-296,1-1 0,-1 1 0,1-1 0,8 7 0,1-2-10,1-2 0,30 15 0,-17-10 148,-21-10-135,1 0-1,-1 0 1,0-1 0,1 0 0,-1 0 0,13 1 0,49-3-273,-28-1-1085,-13 1-845,-8 0 646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1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1248,'0'0'389,"0"3"-239,1 34 348,0-12-170,-1 1 0,-4 34 0,-8-20-50,7 8-145,-7 3-160,6-2-10,-5-10 10,5 4 22,-5-18 5,10-22 38,1-1 0,-1 0 0,1 0 1,-1 1-1,1-1 0,0 0 0,0 0 0,0 4 0,0 5 115,0-3 110,-1-18-196,1 4-78,0 0 1,1 0-1,-1 0 1,3-8-1,9-12 13,-8 18 15,0 0 0,4-16 1,-5 13-4,3-12 30,17-14 79,-17 13-78,-5 20-57,-1-1 1,1 1 0,0 0-1,1 0 1,-1 0-1,1 1 1,0-1-1,0 0 1,2-4 0,7-7 46,-1 0 1,21-20-1,-24 27 167,-5 6-145,0 0 1,-1-1-1,1 2 1,0-1-1,0 0 1,0 0-1,1 0 1,-1 1-1,0-1 1,1 1-1,-1 0 0,0 0 1,1 0-1,0 0 1,-1 0-1,4 0 1,0 4 278,8 8 42,-11-9-334,1 0-1,-1 1 0,1-1 0,-1 1 1,0 0-1,0 0 0,-1 0 0,4 4 1,18 30 71,-11-17-49,-10-14-37,0 0 0,0 1-1,-1-1 1,0 0 0,0 1 0,0 0-1,-1-1 1,0 1 0,0 0 0,-1-1-1,0 1 1,-1 11 0,-2 9 79,-10 43 0,10-58-95,-18 98 65,-12 41-7,-49 116 681,13-79 64,64-174-748,-3 7 71,-7 32 1,9 0 36,3-27-91,-1-1-14,0 10 34,5-24-52,0 0 0,3 13 0,-2-10-4,-1-9-23,0 0-1,0 0 1,0 0 0,0-1-1,1 1 1,0 0-1,0 0 1,0-1 0,1 1-1,-1-1 1,1 0 0,4 6-1,0-2 21,-2-1 30,1 1 0,0-1 1,15 12-1,-17-15-43,0-2 0,1 1 0,-1 0 0,1-1 0,0 0 0,-1 0 0,1 0-1,0-1 1,6 2 0,8-1-135,1 0 0,-1-1-1,0-1 1,35-5-1,-17-6-633,-22 8 198,-13 2 396,1 1 0,-1 0-1,1-1 1,-1 0 0,0 0 0,1 1-1,-1-1 1,0-1 0,1 1 0,-1 0-1,0 0 1,0-1 0,0 1 0,2-3-1,13-13-2859,0 0 938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1888,'34'0'864,"17"-17"-736</inkml:trace>
  <inkml:trace contextRef="#ctx0" brushRef="#br0" timeOffset="1">784 18 3488,'17'0'1568,"34"0"-1344,-17 0 64,1 0-192,16-18-2080,0 18 1088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1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1728,'0'-14'560,"0"11"5,0 6-463,0 145 1306,0-113-1091,3 66 267,8-27-302,-8 99 360,-3-113-542,0 195 417,-1-245-476,1-1 0,-2 0-1,1 0 1,-5 12 0,4-14-4,1 0 0,-1 1 0,1-1 0,0 9 0,0-1 71,1-12-402,-1-1 1,1 1-1,0 0 0,0-1 0,0 1 0,0 0 0,1 0 0,-1-1 1,1 1-1,-1 0 0,3 3 0,-3-6 143,1 1 0,0-1 0,0 1 0,0-1 1,0 0-1,0 0 0,-1 1 0,1-1 0,0 0 0,0 0 1,0 0-1,0 0 0,2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1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53 1248,'14'-29'389,"-11"24"-239,-6 5 10,-8 0 298,5-3-79,4 1-333,0 1 0,1-1-1,-1 1 1,0 0 0,0 0 0,0-1 0,0 1 0,-1 1-1,1-1 1,0 0 0,0 0 0,-1 1 0,1-1 0,0 1-1,0 0 1,-1 0 0,-2 0 0,-5 1 79,0 0 1,-19 5-1,-3 1-3,-25-1-106,11 5-27,11-8 77,-42-3 0,44 0 26,2 1-3,21 0-41,1-1 0,0 0 1,0 0-1,0-1 0,-16-3 1,18 1 62,0 1 0,1-2 0,-1 1 0,1-1 0,-12-8 0,12 9-15,-5 3-240,11 0 142,0 0 1,0 0-1,0 0 0,0 0 0,0 0 1,-1 0-1,1-1 0,0 1 0,0 0 0,0 0 1,0 0-1,0 0 0,0 0 0,0 0 1,0 1-1,0-1 0,-1 0 0,1 0 0,0 0 1,0 0-1,0 0 0,0 0 0,0 0 1,0 0-1,0 0 0,0 0 0,0 0 0,0 0 1,-1 0-1,1 0 0,0 0 0,0 0 1,0 0-1,0 0 0,0 1 0,0-1 0,0 0 1,0 0-1,0 0 0,0 0 0,0 0 1,0 0-1,0 0 0,0 0 0,0 0 0,0 1 1,0-1-1,0 0 0,0 0 0,0 0 1,0 0-1,0 0 0,0 0 0,0 0 0,0 0 1,0 1-1,0 0 1,0 0-1,1 1 1,-1-1 0,0 1-1,0-1 1,1 0 0,-1 1-1,1-1 1,-1 0 0,1 0-1,0 1 1,1 1 0,-1-1 7,1 0 0,-1 0 0,0 0 0,0 0 0,0 1 1,0-1-1,-1 0 0,1 1 0,-1-1 0,1 0 1,-1 1-1,0-1 0,0 4 0,1 47 140,0-1 117,-6 58 0,1-75-238,-1-3-16,0 35 0,5 160 588,4-215-580,-4-12-16,0 0-1,0 0 1,1 0 0,-1 1-1,0-1 1,0 0 0,0 0-1,0 0 1,1 1 0,-1-1-1,0 0 1,0 0 0,1 0-1,-1 0 1,0 0 0,0 0-1,1 0 1,-1 0 0,0 1-1,0-1 1,1 0 0,-1 0-1,0 0 1,0 0 0,1 0 0,-1 0-1,0-1 1,1 1 0,-1 0-1,0 0 1,0 0 0,1 0-1,-1 0 1,0 0 0,0 0-1,0 0 1,1-1 0,-1 1-1,0 0 1,0 0 0,1 0-1,-1 0 1,0-1 0,0 1-1,0 0 1,3-4 19,3-4 13,-1 7-70,-1 0 0,1 0 0,0 0-1,0 1 1,9 0 0,37 1-213,-29-1 403,114 0-2286,-116 0 816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1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2656,'0'-35'1184,"17"35"-1024,0 0 544,1 0-416,-1-17 544,17 17-512,17-17 288,-17 17-352,34-17 0,-34 17-160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1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86 2912,'-17'-34'1312,"34"34"-1152,0 0 416,0-17-352,17 17 416,0-17-384,17 17-192,0-17-64,17 17 192,0 0-96,1 17-2144,-18 0 1120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1472,'0'0'475,"-2"0"-283,-10 3 5,12-3-187,0 1-1,0-1 1,-1 0 0,1 0 0,0 0 0,0 0 0,0 1 0,0-1-1,-1 0 1,1 0 0,0 1 0,0-1 0,0 0 0,0 0 0,0 1-1,0-1 1,0 0 0,-1 0 0,1 1 0,0-1 0,0 0 0,0 0-1,0 1 1,0-1 0,0 0 0,0 0 0,0 1 0,1-1 0,-1 0 0,0 0-1,0 1 1,0-1 0,0 0 0,0 0 0,0 1 0,0-1 0,0 0-1,1 0 1,-1 1 0,0-1 0,0 0 0,0 0 0,1 0 0,-1 0-1,0 1 1,7 3 217,-2 1 58,-3 9 41,-1-8-242,-1 0 0,1 0 0,1 0 0,1 7 1,5 21 214,-6-9-101,-1 46 0,-1-34-72,0 367 1325,-9-244-1005,0-14-18,10-99-271,-4 74 193,-9-61-110,10-10-105,3-36-70,-2 0 1,-2 21-1,-9 2 143,8-19 34,3-13-259,0 0-1,0 0 0,0 0 0,0-1 0,-1 1 0,0-1 1,0 1-1,0-1 0,-1 0 0,0 1 0,1-1 0,-7 6 0,6-8-1102,-14-2-3946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1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1728,'0'-15'560,"0"15"-554,0 0 1,0 0 0,0-1-1,0 1 1,0 0-1,0 0 1,1-1-1,-1 1 1,0 0-1,0 0 1,0-1 0,0 1-1,0 0 1,0 0-1,0 0 1,1 0-1,-1-1 1,0 1-1,0 0 1,0 0 0,1 0-1,-1 0 1,0-1-1,0 1 1,0 0-1,1 0 1,-1 0-1,0 0 1,0 0-1,1 0 1,-1 0 0,0 0-1,0 0 1,1 0-1,4-3 107,1 1 0,0 0 0,-1 0 1,1 0-1,0 1 0,0 0 0,0 0 0,0 1 0,7-1 0,0 1 136,-4 0-94,0 0 0,0 0 0,17 3 0,8 9-11,-31-12-132,-1 0 0,1 1 0,0 0 0,-1-1 0,1 1 0,0 0 0,-1 0 0,1 1 0,-1-1 0,1 1-1,-1-1 1,0 1 0,0 0 0,1-1 0,-1 1 0,0 0 0,-1 0 0,1 1 0,0-1 0,2 5 0,18 19 171,-20-23-161,1-1 1,-1 1-1,1 0 1,-1 0 0,0 0-1,0 1 1,2 4-1,-3-7-1,-1 1 1,0 0-1,0 0 0,0-1 1,0 1-1,0 0 0,0-1 1,0 1-1,0 0 0,-1 0 0,1-1 1,0 1-1,-1 0 0,0-1 1,1 1-1,-1-1 0,0 1 1,0-1-1,0 1 0,-1 1 0,-6 9 106,7-8-70,-1 0 0,-1 0 0,1 0-1,0-1 1,-1 1 0,0-1 0,0 1 0,0-1 0,0 0 0,0 0 0,-1-1-1,1 1 1,-8 3 0,-1-3 201,-1 0 152,12-3-391,1 1-1,-1-1 1,1 0 0,0 0 0,-1 1-1,1-1 1,0 1 0,-1-1 0,1 0-1,0 1 1,-1-1 0,1 1-1,0-1 1,0 0 0,0 1 0,-1-1-1,1 1 1,0-1 0,0 1-1,0-1 1,0 1 0,0-1 0,0 1-1,0 0 1,0 2 349,13-3-43,-6 0-271,27-1 98,-18 0-75,0 0 1,0 1-1,-1 1 0,21 4 0,-32-4-88,5 1-357,0 0 0,0 1 1,11 6-1,-3 5-560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1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1984,'14'0'640,"-8"3"-389,0 6 11,0 0 0,0 1 0,4 10 0,-10-20-260,20 51 777,-12-34-658,-3-10-86,-1 0 0,-1 1 0,0 0 0,0 0 0,2 8 0,1 30-46,5-9 16,-5-3 134,-1-17-113,-3-11 198,0 2 0,0-1 0,-1 0 0,0 0 0,0 9 0,-3-4 284,2-11-498,0-1-1,-1 0 0,1 0 0,0 0 0,0 0 1,0 0-1,-1 0 0,1 0 0,0 0 1,0-1-1,0 1 0,0 0 0,-1 0 0,1 0 1,0 0-1,0 0 0,0 0 0,0 0 1,-1 0-1,1 0 0,0 0 0,0-1 0,0 1 1,0 0-1,0 0 0,-1 0 0,1 0 1,0 0-1,0-1 0,0 1 0,0 0 1,0 0-1,0 0 0,0-1 0,-13-28 206,10 22-170,1-1 0,-1 0 0,2 0 0,-1 1 0,1-1 0,0 0 0,0 0 0,1-1 1,0 1-1,3-15 0,8-23 13,-10 41-65,0-1-1,1 1 1,0-1-1,-1 1 1,2 0-1,-1 0 1,1 0-1,-1 0 1,1 0-1,8-9 0,-8 9-5,8-12-49,-9 13 56,0 1-1,0 0 1,0 0-1,1 0 0,-1 0 1,0 0-1,1 0 1,0 1-1,5-5 0,6-2 131,-5 2 41,0 1-1,0 0 0,1 0 0,0 1 0,11-4 1,-12 8-44,-1-1 0,0 2 1,1-1-1,9 2 1,-1-1 87,-11 1-133,0 0 0,1 0 0,-1 0 0,0 1 0,0 0 0,0 0 0,0 0 0,0 1 0,9 5 0,0 0 108,-5-4-322,-17-5-818,4 1 226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1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3072,'0'-4'148,"0"0"1,0 0-1,0 0 1,1 0-1,-1 0 0,1 0 1,0 0-1,0 0 1,3-7-1,2-5 21,-4 9-41,0 1-1,1-1 1,-1 1-1,1-1 1,0 1 0,1 0-1,0 0 1,-1 0-1,6-5 1,10-15 164,33-53 220,-50 75-488,1 0 1,0 0-1,0 1 0,0 0 1,0-1-1,0 1 0,1 0 0,6-3 1,4 0 119,-9-1 76,-5 6-207,0 1 0,0-1 0,1 1 0,-1 0 0,0-1 0,1 1 0,-1-1 0,0 1 0,1-1 0,-1 1 0,0 0 0,1-1 0,-1 1 0,1 0-1,-1 0 1,1-1 0,-1 1 0,1 0 0,-1 0 0,1 0 0,-1-1 0,1 1 0,-1 0 0,1 0 0,-1 0 0,1 0 0,0 0 0,-1 0 0,1 0 0,-1 0-1,2 1 1,-2-1 0,1-1 0,-1 1-1,1 0 1,-1 0 0,1 0-1,-1 0 1,1 0 0,0 0-1,-1 0 1,1 0 0,-1 1-1,1-1 1,-1 0 0,1 0-1,-1 0 1,1 0 0,-1 1-1,1-1 1,-1 0 0,1 0-1,-1 1 1,0-1 0,1 1-1,-1-1 1,1 0 0,-1 1-1,0-1 1,1 1 0,-1-1-1,0 0 1,1 2 0,4 5 157,-1-5-26,3 4 118,-1 15-33,-5-17-199,0 1 0,0-1 1,0 1-1,1-1 0,0 0 0,0 0 1,0 0-1,3 4 0,43 57 381,-14-25-486,-17-9-74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2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1888,'-17'0'864,"34"17"-736,-17 0 0,0 17-96,-17-17 320,0 34-160,-17 0 160,0 18-192,-35-18 0,18 17-96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2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0 576,'-17'51'256,"17"34"-224,0-33 256,0-1-160,17 0 96,-34 17-128,17-17-64,0-17 0,0 17 384,0-34-224,0 18-992,0-18 416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3648,'34'0'1664,"1"0"-1472,-18 0 128,0 0-224</inkml:trace>
  <inkml:trace contextRef="#ctx0" brushRef="#br0" timeOffset="1">716 35 3552,'0'0'1632,"69"0"-1440,-52 0 128,17 0-224,0-17-1504,0-1 736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2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0 640,'0'34'320,"0"0"-288,0-16 0,0-1-32,-17 0 192,0 0-96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2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1056,'17'0'480,"-17"51"-384,0-34 288,0 17-224,0 34 128,17-17-160,-17 18 64,17-1-96,-17-17 96,17 17-128,-17-17 192,0 0-160,0 0 96,0 1-96,-17-1 352,0-17-224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2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36 1472,'0'0'475,"3"0"-283,-3 0-176,1 0 1,0 0 0,-1 0 0,1 0 0,-1 0 0,1 0 0,-1 0 0,1 0 0,-1 0-1,1 0 1,-1-1 0,1 1 0,-1 0 0,1 0 0,-1 0 0,1-1 0,-1 1 0,1 0-1,-1-1 1,0 1 0,1 0 0,-1-1 0,0 1 0,1-1 0,-1 1 0,0-1 0,1 1-1,-1 0 1,0-1 0,0 1 0,1-1 0,-1 1 0,0-1 0,0 1 0,0-1 0,0 0-1,0 1 1,0-1 0,0 1 0,0-1 0,0 0 0,0-2 1082,0 6-993,1-1-94,-1-2-11,0 1-1,0-1 1,0 0-1,0 0 1,1 0-1,-1 0 0,0 0 1,0 0-1,0 0 1,0 1-1,0-1 1,0 0-1,0 0 0,0 0 1,0 0-1,0 0 1,0 0-1,0 0 1,0 1-1,0-1 0,0 0 1,0 0-1,0 0 1,0 0-1,0 0 1,0 0-1,0 0 0,0 1 1,-1-1-1,1 0 1,0 0-1,0 0 1,0 0-1,0 0 0,0 0 1,0 0-1,0 0 1,0 0-1,-1 1 1,-16 9-4,-17 18-104,27-24 104,3-3 3,1 0 0,0 1 0,0-1-1,1 1 1,-1 0 0,0 0 0,1 0 0,-1 0 0,1 0 0,-1 0-1,1 1 1,0-1 0,0 1 0,-2 3 0,-13 28 59,16-32-58,1-1 0,0 0 1,-1 0-1,1 1 1,0-1-1,0 0 1,0 1-1,0-1 1,0 0-1,1 0 0,-1 1 1,0-1-1,0 0 1,1 0-1,-1 1 1,1-1-1,-1 0 1,1 0-1,0 0 1,-1 0-1,1 0 0,0 0 1,0 0-1,0 0 1,-1 0-1,1 0 1,0 0-1,2 1 1,-1 0 9,0-1 0,1 1 0,-1 0 0,0-1 0,1 0 0,-1 1 0,1-1 1,-1 0-1,1 0 0,0 0 0,-1-1 0,5 1 0,5 0 39,-7-1-41,0 0 1,0 0-1,-1 0 1,1-1-1,7-1 1,11-10 17,-9 9-19,-11 3-9,-1-1 1,1 0 0,-1 1-1,1-1 1,-1 0 0,1 0-1,3-2 1,-5 2 5,-1 0 1,1 0-1,0 0 0,0 1 1,0-1-1,0 0 0,-1-1 1,1 1-1,-1 0 0,1 0 1,-1 0-1,1 0 0,-1 0 1,1-1-1,-1 1 0,0 0 1,0 0-1,0-1 0,0 1 1,0 0-1,0-2 0,0 3-5,1-4 3,-1 0 0,0 1 0,-1-1 1,1 0-1,-1 1 0,1-1 0,-1 1 0,-1-5 1,1 7-21,0 0 1,0 0 0,0 0 0,0 0-1,0 0 1,0 0 0,0 0-1,0 0 1,0 1 0,0-1 0,-1 0-1,1 1 1,0-1 0,0 1-1,-1-1 1,1 1 0,0-1 0,-1 1-1,1 0 1,-1 0 0,1 0-1,0 0 1,-1 0 0,-2 0 0,4 0 6,-1 0 0,0 0 0,0 0 0,1 0 0,-1 0 0,0 0 0,0 1 0,1-1 0,-1 0 0,0 0 0,1 1 0,-1-1 0,0 0 0,0 1 0,1 0 4,-1 0 0,1 0 0,-1-1 0,1 1 0,0 0 0,0 0 0,-1 0-1,1 0 1,0 0 0,0 0 0,0 0 0,0 0 0,0 1 0,0-1 6,0-1-1,0 1 1,0 0 0,0-1 0,-1 1-1,1-1 1,0 1 0,1 0 0,-1-1-1,0 1 1,0-1 0,0 1 0,0-1-1,0 1 1,0 0 0,1-1 0,-1 1 0,0-1-1,1 1 1,-1-1 0,0 1 0,1-1-1,-1 1 1,0-1 0,1 0 0,-1 1-1,1-1 1,-1 1 0,1-1 0,-1 0-1,1 0 1,-1 1 0,1-1 0,-1 0-1,1 0 1,-1 1 0,1-1 0,0 0-1,-1 0 1,1 0 0,-1 0 0,2 0-1,4 2 7,5 3 12,-8-3-9,1-1 0,-1 0 0,0 1 0,1-1 0,-1-1 0,0 1 0,1 0 0,-1-1 0,1 0 0,5 0 0,1 0 48,0 1 0,13 1 0,-9 2-6,11 1 31,-12-6-15,-1-1 0,0 0 0,22-7-1,-21 5 17,0 1-1,1 0 1,26-2-1,-34 5-84,1-1-1,-1 0 1,1 0-1,-1 0 1,9-4 0,-13 5 17,1-1 1,-1 0 0,1 0 0,-1-1 0,1 1 0,-1 0 0,1-1 0,-1 0 0,0 1 0,0-1 0,0 0-1,0 0 1,0 0 0,1-3 0,-2 2-48,0 1 0,0-1 0,-1 0 0,0 0 0,1 1-1,-1-1 1,0 0 0,-1-4 0,1 5-36,0-1-108,0 88 128,0-81 85,1-1 0,-1 1 0,1 0 1,-1-1-1,1 1 0,0-1 0,1 0 0,2 6 0,0 3 40,0-2 57,-4-8-96,1 0 1,0 0-1,0 1 1,0-1-1,0 0 0,0 0 1,0-1-1,0 1 1,1 0-1,-1 0 0,1 0 1,-1-1-1,4 3 0,7 8 202,-10-9 208,-2-6-160,0 2-280,0 1-1,0-1 0,0 0 1,1 1-1,-1-1 0,0 0 0,0 1 1,0-1-1,0 1 0,1-1 1,-1 0-1,0 1 0,1-1 0,-1 1 1,0-1-1,1 1 0,-1-1 0,1 1 1,-1-1-1,1 1 0,-1 0 1,1-1-1,0 0 0,0 1-3,0-1 0,-1 1 0,1 0 0,-1-1 0,1 0-1,0 1 1,-1-1 0,1 1 0,-1-1 0,1 0 0,-1 1 0,0-1 0,1 0 0,-1 0 0,0 1-1,1-1 1,-1 0 0,0 0 0,0 1 0,0-1 0,0 0 0,0 0 0,0 0 0,0 0-1,0-7 17,0 6-18,0-1 0,0 1 1,0 0-1,0-1 0,0 1 1,0 0-1,1-1 0,-1 1 1,2-4-1,8-11-14,-6 10-55,1 0 0,5-16 0,-5-2-67,3 19 50,-4 3 3,0-4-145,-3 7 214,-1-1 0,0 1 0,0-1-1,1 1 1,-1-1 0,0 1 0,1 0-1,-1-1 1,1 1 0,-1 0-1,0-1 1,1 1 0,-1 0 0,1-1-1,-1 1 1,1 0 0,-1 0-1,1-1 1,-1 1 0,1 0 0,-1 0-1,1 0 1,-1 0 0,1 0-1,-1 0 1,1 0 0,-1 0 0,1 0-1,0 0 1,-1 0 0,2 0-1,-1 0-1,0 0 0,-1 0-1,1 1 1,0-1-1,0 0 1,0 0-1,0 1 1,0-1-1,0 0 1,0 1-1,0-1 1,-1 1-1,1-1 1,0 1 0,0 0-1,-1-1 1,1 1-1,0 0 1,0 0-1,10 19-65,-8-15 76,2 6 13,-4-8 15,0-1 1,0 1-1,1-1 1,-1 1-1,1-1 1,-1 0-1,1 0 1,2 2-1,81 82 467,-83-85-476,0 1-1,0 0 0,0-1 1,0 1-1,0-1 0,0 0 1,1 0-1,-1 0 0,0 0 1,1 0-1,-1 0 1,1-1-1,-1 1 0,4 0 1,8 1 36,3 4 47,-13-5-80,-1 1-1,1-1 1,-1 0-1,1 0 1,0-1-1,-1 1 1,1-1-1,0 0 0,-1 0 1,1 0-1,0 0 1,3-1-1,27-11 95,-20 9-34,0-2 0,0 0-1,23-12 1,-30 13-53,41-18 114,-27 8-121,0-1 1,0-1 0,21-22-1,-27 25 1,-11 9-4,1 0 0,-1 0 0,0 0-1,0-1 1,0 1 0,4-9 0,-7 10-16,0 1 0,0-1 0,-1 0 0,1 0-1,-1 0 1,0 0 0,0 0 0,0 0 0,0 0 0,0 0 0,-1 1-1,1-1 1,-3-5 0,3 7 2,-1 0 0,0 1 0,0-1 0,0 0 1,0 1-1,1-1 0,-1 1 0,0-1 0,0 1 0,0-1 0,0 1 0,0 0 0,0 0 0,0-1 0,0 1 0,0 0 1,0 0-1,-1 0 0,1 0 0,0 0 0,-2 1 0,-22 3 114,-74 27 573,88-28-640,1 0 0,0 0 0,0 1 0,0 1 0,1-1 0,-1 2 0,1-1 0,0 1 0,1 1 0,-1-1 0,1 1 0,1 1 0,-10 10 0,16-16-34,-1 0-1,1-1 1,0 1 0,0 0 0,-1 0 0,1 0 0,0 0 0,1 0-1,-1 0 1,0 1 0,1-1 0,-1 0 0,1 0 0,0 0 0,-1 1 0,1-1-1,0 0 1,1 4 0,0-4 4,0 0 0,-1 0 0,1 0 0,1 0 1,-1 0-1,0 0 0,0 0 0,1 0 0,-1-1 0,1 1 0,-1-1 0,1 1 0,0-1 0,0 0 0,3 2 0,7 3 52,0 0 0,1-1-1,0-1 1,26 5-1,-37-8-68,48 6-733,1-1-1,78-2 1,-73-4-724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2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1248,'0'-79'539,"0"30"-321,-1 47-151,1 0 0,0 0 1,1 0-1,-1 0 0,0 0 0,1 0 0,-1 0 0,2-2 0,4-3 384,-5 7-424,-1 0 0,1-1 0,-1 1 0,1 0 0,-1-1 0,1 1 0,-1-1-1,1 1 1,-1 0 0,0-1 0,1 1 0,-1-1 0,0 1 0,1-1-1,-1 0 1,0 1 0,0-1 0,0 1 0,1-1 0,-1 1 0,0-1 0,0 0-1,0 1 1,0-1 0,0 1 0,0-1 0,0 0 0,0 1 0,0-1 0,2 3 95,0 0-107,0 0-1,-1 0 1,1 0 0,-1 1-1,1-1 1,-1 0-1,0 0 1,0 1-1,0-1 1,0 1 0,0-1-1,-1 1 1,1-1-1,-1 3 1,11 29 71,-5-16 55,6 27 0,-9-25-59,-2-9-62,1 0 0,1 0 0,0 1-1,5 11 1,-4-12-17,6 24 0,-7-21 25,-3-11-17,0-1-1,0 1 1,1-1-1,-1 1 1,1-1-1,0 1 1,0-1-1,0 0 1,0 1 0,0-1-1,0 0 1,1 0-1,-1 0 1,1 0-1,2 2 1,27 28 352,-25-29-92,5-3-100,-5-3-32,-4 1-124,-1 0-1,1-1 1,-1 1 0,0 0 0,1-1 0,-1 1 0,0-1-1,0 1 1,-1-1 0,1 1 0,0-1 0,-1 1-1,0-1 1,1 0 0,-1 1 0,0-1 0,-1-4-1,1 7-19,0-1 0,0 0 0,0 0 0,0 0-1,0 0 1,0 1 0,0-1 0,0 0-1,0 0 1,1 0 0,-1 0 0,0 1-1,0-1 1,1 0 0,0 0 0,0 0-27,0 1 0,0-1-1,0 1 1,0-1 0,0 1 0,0 0 0,0-1 0,0 1 0,0 0 0,0 0 0,1 0-1,-1 0 1,2 0 0,-3 0 23,1 0-1,0 0 1,-1 0-1,1 0 1,-1 0-1,1 0 1,-1 0-1,1 0 1,-1 1-1,1-1 1,-1 0-1,1 0 0,-1 0 1,1 1-1,-1-1 1,1 0-1,0 1 1,5 12-157,-5-9 135,3 4 28,0 0 0,1 0 0,0 0-1,1-1 1,-1 0 0,1 0 0,1 0 0,-1-1-1,11 8 1,-3-5 71,0 1-1,0-2 1,1 0-1,0-1 1,0-1-1,1 0 1,0-1 0,19 4-1,-1-3 258,-23-3-234,12 2 64,-19-5-117,1 0 1,-1-1-1,0 0 0,0 1 1,0-1-1,1-1 0,-1 1 1,6-4-1,-9 5-23,1-1 0,-1 0 0,1 0 0,-1 0 0,1 0 0,-1 0 0,0 0 0,1 0 0,-1-1 0,0 1-1,0 0 1,0-1 0,0 1 0,0-1 0,0 1 0,-1-1 0,1 1 0,0-1 0,-1 0 0,1 1 0,-1-1 0,1 0 0,-1-2 0,0 0 10,0 1-1,-1 0 1,1-1 0,-1 1 0,0-1-1,0 1 1,-2-5 0,-4-14-10,5 11-36,1 0 0,1-16-1,-3-26-53,-2 23 35,2 17 2,0-1 0,2 1 0,-1-20 0,2-46-394,0 77 409,0 0 0,0-1-1,1 1 1,-1 0-1,1 0 1,-1 0 0,1 0-1,0 0 1,-1 0-1,1 1 1,0-1 0,0 0-1,0 0 1,1 1-1,-1-1 1,0 0 0,1 1-1,-1-1 1,1 1-1,-1 0 1,1-1 0,0 1-1,0 0 1,-1 0-1,1 0 1,0 0 0,0 1-1,0-1 1,3 0-1,5-2 3,-1 2-1,1-1 0,-1 1 1,17 1-1,128 0 502,-143-1-437,0 0 0,0 0 0,18-6 0,-9 2-34,48-12 226,-63 16-190,0-1 1,-1 0 0,1 0-1,-1 0 1,0 0-1,7-6 1,-9 7-30,-1-1-1,1 1 1,-1 0 0,0-1 0,0 1-1,0-1 1,0 0 0,0 1 0,0-1 0,0 0-1,0 1 1,-1-1 0,1 0 0,-1 0-1,1 0 1,-1 0 0,0 0 0,0-3-1,0 4-11,0 0-1,0 0 1,0 0-1,0 0 1,0 0-1,0 0 1,0 0-1,-1 0 1,1 0-1,0 0 1,-1 0-1,1 0 1,-1 0-1,1 0 0,-1 0 1,1 0-1,-2-1 1,-18-9-73,7 5-15,11 5 77,-2-1-19,0 0 0,0 0 0,0 1 0,0 0 0,-5-2 0,8 3 19,0 0-1,0 0 1,0 0-1,0 0 0,-1 0 1,1 0-1,0 0 1,0 0-1,0 0 1,0 0-1,0 1 1,0-1-1,0 0 0,0 1 1,0-1-1,0 1 1,0-1-1,0 1 1,0 0-1,0-1 1,0 1-1,0 0 0,0 0 1,1-1-1,-1 1 1,0 0-1,1 0 1,-1 0-1,0 1 0,-19 49-66,17-44 70,0 0 1,0 0-1,1 0 1,0 0-1,0 0 1,1 1 0,0-1-1,0 0 1,1 1-1,0-1 1,0 1-1,1-1 1,-1 0-1,2 1 1,-1-1-1,1 0 1,0 0-1,1 0 1,4 10-1,7 14 106,-13-29-80,-1 1 0,1-1 1,0 0-1,0 0 0,0 1 1,0-1-1,1 0 1,-1 0-1,0 0 0,3 2 1,-2-3-12,-1 0 1,1 0 0,0 0 0,0 0-1,0-1 1,0 1 0,0 0 0,4 0-1,16 5 214,-14-3-184,-7-3-36,0 1 0,0 0 0,0-1-1,1 1 1,-1-1 0,0 1-1,1-1 1,-1 0 0,0 0-1,1 1 1,-1-1 0,1 0-1,-1 0 1,0 0 0,1-1-1,-1 1 1,0 0 0,1 0-1,-1-1 1,0 1 0,1-1-1,-1 1 1,0-1 0,0 1-1,1-1 1,-1 0 0,0 0-1,0 0 1,0 0 0,1-1-1,12-11 29,12-12 114,-25 23-155,0 0 1,1 0 0,-1 0 0,0 0 0,0 0 0,0 0 0,0 0 0,-1 0 0,1-1 0,-1 1 0,1 0 0,-1-1 0,0-2-1,0-111-360,0 115 357,0 1-1,0 0 0,0-1 0,0 1 0,0 0 0,0-1 0,0 1 0,0 0 0,0-1 0,0 1 0,0 0 1,0-1-1,0 1 0,0 0 0,0-1 0,0 1 0,0 0 0,0-1 0,0 1 0,0 0 0,1-1 0,-1 1 1,0 0-1,0-1 0,0 1 0,0 0 0,1 0 0,-1-1 0,0 1 0,0 0 0,1 0 0,-1 0 0,0-1 1,1 1-1,-1 0 0,1 0 0,7 7-221,-6-6 218,0 4-145,-1 0 176,0 0 0,0-1-1,1 1 1,-1-1-1,1 1 1,0-1-1,0 0 1,0 0-1,0 0 1,1 0-1,0 0 1,0-1-1,0 1 1,4 3-1,7 10-18,9 14-125,8-8 53,-15-11 105,-8-5 17,0 0 1,1-1 0,0 0-1,0-1 1,0 0-1,1 0 1,14 4 0,7-3 96,-17 1-47,-13-6-68,1 0 0,-1 0 0,1-1 0,0 1-1,-1 0 1,1-1 0,0 1 0,-1-1 0,1 1 0,0-1 0,0 0-1,-1 0 1,4 0 0,6 0 99,-8 0 37,-6 0-293,-2 0 1,4 0-55,1 1 170,1-1 0,0 0 0,-1 0 0,1 1 1,-1-1-1,1 1 0,-1-1 0,1 0 0,-1 1 0,0-1 1,1 1-1,-1-1 0,1 1 0,-1-1 0,0 1 0,1-1 1,-1 1-1,0-1 0,0 1 0,1 0 0,-1-1 0,0 1 0,0-1 1,0 1-1,0 0 0,0 0 0,0-1 11,0 1 0,0-1-1,0 0 1,0 0 0,0 0-1,0 0 1,0 0 0,0 0-1,0 0 1,0 0 0,0 0-1,0 1 1,0-1 0,0 0-1,0 0 1,0 0 0,0 0 0,0 0-1,0 0 1,0 0 0,0 0-1,0 0 1,0 0 0,0 1-1,0-1 1,0 0 0,1 0-1,-1 0 1,0 0 0,0 0 0,0 0-1,0 0 1,0 0 0,0 0-1,0 0 1,0 0 0,0 0-1,0 0 1,0 0 0,1 0-1,-1 0 1,0 0 0,0 0-1,0 0 1,0 1 0,0-1 0,0 0-1,0 0 1,0-1 0,0 1-1,1 0 1,-1 0 0,0 0-1,0 0 1,0 0 0,0 0-1,80 0 264,-75-3-161,7-8-21,-9 5 5,-3-31 134,0-59-75,0-6-437,0 100 260,0 0 1,0 0-1,0 0 0,1 1 1,-1-1-1,0 0 1,1 0-1,0 1 0,-1-1 1,1 0-1,0 1 1,0-1-1,0 1 0,0-1 1,0 1-1,1-1 1,1-1-1,2 0-74,-3 3 109,0 0-1,0-1 0,0 1 0,0-1 0,0 1 0,0-1 0,0 0 0,-1 0 0,1 0 0,0 0 0,-1 0 0,1 0 0,-1 0 0,3-3 0,-1 1 10,0 3-102,8 0 838,-18 1-903,14-4 40,-7 2 111,1 0 0,-1 1 0,0-1 0,1 0 0,-1 1 0,0-1 0,0 0 0,0 0 0,1 1 0,-1-1 0,0 0 0,0 0 0,0 1 0,0-2 0,0 2 5,0-3-80,3 3-26,11 3 52,0 9 54,-11-10 48,11 0-31,27-3-1,-8 0-43,-26 1 33,1-1 1,-1 0-1,1-1 1,9-3-1,1 0-1,16 0 48,0-7 97,-21 9-105,-9 2-18,1 0 0,-1 0 0,0 0 0,0 0 0,0-1 0,-1 0 0,1 0 0,5-4 0,17-8 74,-26 14-100,0 0 1,1 0-1,-1 0 0,0 0 0,0 0 0,1 0 1,-1 0-1,0 0 0,0 0 0,1-1 1,-1 1-1,0 0 0,0 0 0,0 0 0,1 0 1,-1 0-1,0 0 0,0-1 0,0 1 0,0 0 1,1 0-1,-1 0 0,0-1 0,0 1 1,0 0-1,0 0 0,0 0 0,0-1 0,0 1 1,1 0-1,-1 0 0,0-1 0,0 1 1,0-1-1,0-6 12,0 6 15,0-1 0,0 1 0,0-1 0,0 1-1,0 0 1,0-1 0,0 1 0,0 0-1,-1-1 1,0-1 0,1 3-13,-1-1 0,1 0 0,-1 1 1,0-1-1,1 1 0,-1-1 0,0 1 0,1-1 0,-1 1 0,0 0 1,1-1-1,-1 1 0,0 0 0,0-1 0,0 1 0,1 0 0,-1 0 1,0 0-1,0 0 0,0 0 0,0 0 0,1 0 0,-2 0 0,-7 1 98,0 0-1,1 1 0,-1-1 1,1 2-1,-1-1 0,1 1 1,0 1-1,-14 7 0,9-4 30,1 1-1,-1 0 0,1 1 0,-13 14 1,23-22-130,0 1 0,0 1 0,0-1-1,1 0 1,-1 0 0,1 1 0,0-1 0,-1 1 0,1-1 0,0 1 0,0-1 0,1 1 0,-1 0 0,0 0 0,1-1 0,0 1 0,-1 0 0,1 0 0,0-1 0,1 1 0,-1 0 0,0 0-1,1-1 1,1 6 0,-1-5 4,0 0-1,-1 0 0,2 0 1,-1 0-1,0 0 0,1 0 1,-1 0-1,1 0 0,0 0 1,0-1-1,0 1 1,0-1-1,3 3 0,2 1 68,1-1 0,0 0-1,9 5 1,-13-7-53,19 9-28,0 0 1,1-1-1,0-1 0,30 7 0,-41-14-47,1-2-1,-1 0 1,18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2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1 665 320,'0'0'112,"2"0"-69,10 0 69,-7-3 362,-1-1-364,0 1-1,0 0 0,0 0 1,1 0-1,-1 0 0,0 1 1,1 0-1,0 0 0,5-2 1,-4 3-42,0-1 0,0 0 1,0 0-1,0-1 0,0 1 1,0-1-1,-1-1 0,1 1 1,-1-1-1,8-7 1,3 0 101,1 0 0,32-14 0,19-13 200,-62 34-353,6-3 10,-1-1 0,0 0 1,0-1-1,-1 0 1,15-17-1,12-22 32,-26 35-47,-4 4 7,1 0 0,8-14 0,-9 8 39,-1 1 0,0-1 1,7-30-1,-5 15-8,-2 2 84,-2 1 1,0-1 0,-1-54-1,-3 79-105,1 0 0,-1 0 0,0 0 0,-1 0 0,1 1 0,0-1 0,-1 0 0,1 0 1,-1 0-1,0 1 0,0-1 0,0 0 0,0 1 0,-1-1 0,1 1 0,-1-1 0,-1-1 0,3 3-27,0 1 0,0 0 1,0 0-1,0 0 0,-1 0 0,1 0 1,0 0-1,0 0 0,0-1 0,0 1 1,0 0-1,0 0 0,0 0 0,0 0 1,0 0-1,-1 0 0,1 0 0,0 0 1,0 0-1,0 0 0,0 0 0,0 0 0,0 0 1,0 0-1,-1-1 0,1 1 0,0 0 1,0 0-1,0 0 0,0 0 0,0 0 1,-1 0-1,1 1 0,0-1 0,0 0 1,0 0-1,0 0 0,0 0 0,0 0 1,0 0-1,-1 0 0,1 0 0,0 0 1,0 0-1,0 0 0,0 0 0,0 0 1,0 0-1,0 1 0,0-1 0,-1 0 1,1 0-1,0 0 0,0 0 0,0 0 1,0 1-1,-4 5 51,0 1 1,0 0 0,0 0-1,1 0 1,0 0-1,-3 14 1,3-12-8,-6 17-32,2 1 0,1 1 0,1-1 0,-2 44-1,6-31-8,2 46 32,0-75-27,1 1 0,-1-1 0,2 0 0,0 0 0,4 11 0,-1-6 63,1-1 0,14 22-1,-20-35-52,0-1-1,0 1 1,0-1-1,0 0 1,0 1-1,0-1 1,1 0-1,-1 0 1,0 0-1,1 0 1,-1 0-1,1 0 1,2 1-1,0-1 43,-1-1 1,1 1-1,0-1 0,-1 0 1,6 0-1,-2 0 38,24 0 71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2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85 2560,'34'-51'1152,"-51"34"-992,17 0 1248,-17 34-1024,0-17-224,0 34-320,0 0 64,-17 17 192,17 1-64,0-1-2528,17 17 1344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2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1888,'40'-39'859,"-17"13"-619,-17 16 41,-5 9-246,-1 0 0,0 1 0,1-1 0,-1 0 0,1 1 0,-1-1 0,1 1 0,-1-1 1,1 0-1,-1 1 0,1-1 0,0 1 0,-1 0 0,1-1 0,0 1 0,-1 0 0,3-1 0,1-2 23,-2 2-33,0 0-1,-1-1 1,1 1 0,0-1-1,-1 1 1,0-1-1,1 0 1,-1 0-1,0 1 1,0-1 0,0 0-1,1-3 1,9-26 130,-9 24-123,-1 4-22,-1 0 18,1 0-1,0 1 1,0-1-1,0 1 1,0-1-1,0 1 1,1-1-1,-1 1 1,1 0-1,0-1 1,-1 1-1,4-2 1,-4 2-9,1 1 1,-1-1-1,1 0 1,-1 0-1,0 0 0,0 0 1,2-3-1,7-14 71,0 7-64,-7 9-7,-1 0 1,0 0-1,1 0 0,-1 0 0,0-1 1,-1 1-1,1-1 0,0 1 1,1-7-1,0-1 37,11-26 437,14-15 307,-25 38-309,-3 14-486,0 0 1,0 0 0,0 0 0,0 0-1,0 0 1,0 0 0,0 0-1,0-1 1,0 1 0,0 0 0,0 0-1,0 0 1,0 0 0,0 0-1,0 0 1,0 0 0,0 0 0,0 0-1,0-1 1,0 1 0,0 0-1,0 0 1,0 0 0,0 0-1,0 0 1,0 0 0,0 0 0,0 0-1,0 0 1,-1 0 0,1 0-1,0 0 1,0-1 0,0 1 0,0 0-1,0 0 1,0 0 0,0 0-1,0 0 1,0 0 0,0 0-1,-1 0 1,1 0 0,0 0 0,0 0-1,0 0 1,0 0 0,0 0-1,0 0 1,0 0 0,0 0 0,0 0-1,-1 0 1,1 0 0,0 0-1,0 0 1,-11 0 250,10 0-252,1 0 1,0 0-1,0 0 0,-1 0 0,1 1 1,0-1-1,0 0 0,0 0 0,-1 0 1,1 0-1,0 0 0,0 0 1,-1 0-1,1 0 0,0 1 0,0-1 1,0 0-1,0 0 0,-1 0 0,1 0 1,0 1-1,0-1 0,0 0 0,0 0 1,0 0-1,-1 1 0,1-1 1,0 0-1,0 0 0,0 1 0,0-1 1,0 0-1,0 0 0,0 1 0,-9 22 20,-10 34 0,17-48-42,1 0 0,0 1 0,0-1 0,2 17-1,0-4 9,-2 3 7,1-7 61,0 1 0,4 21 0,7 8 96,-9-37-48,1 0-1,6 17 0,-8-25-97,1 1-1,0-1 0,0 1 0,1-1 0,-1 1 0,0-1 1,4 3-1,-5-5-15,0 0-1,-1-1 1,1 1 0,0 0 0,0-1 0,0 1 0,0 0 0,0-1 0,0 1-1,0-1 1,0 0 0,0 1 0,0-1 0,1 0 0,-1 0 0,0 1 0,0-1-1,0 0 1,0 0 0,2-1 0,13 2-113,-7-1-242,1 0 0,0 0 0,0-1 0,0 0 0,10-3 0,4-6-284,0-1 0,-1-1 0,34-22 0,17-10 4,-59 37 598,-9 4 32,0 1 0,-1-2 1,11-6-1,-8 3 33,0 0 0,-1-1 1,0 0-1,0 0 1,10-19-1,-3-1 252,-14 27-239,1-1-1,-1 1 0,0 0 1,0 0-1,0 0 0,0 0 1,0-1-1,0 1 0,-1 0 1,1 0-1,0 0 0,0 0 1,-1 0-1,1 0 0,-1 0 1,1-1-1,-1 1 0,1 1 1,-1-1-1,0 0 1,0 0-1,1 0 0,-1 0 1,0 0-1,0 1 0,0-1 1,0 0-1,0 1 0,0-1 1,0 0-1,0 1 0,0-1 1,0 1-1,0 0 0,0-1 1,-2 1-1,0-1 153,-3-2 14,1 0-1,0 1 1,-1 0 0,1 0 0,-1 1 0,0-1 0,1 1 0,-1 0 0,0 1 0,0 0 0,0 0 0,0 0 0,-10 2 0,4 1-139,1 1 1,-1 0-1,1 1 0,-20 11 0,4-2-43,22-11-8,0 0-1,1 0 0,-1 1 0,0 0 0,1 0 0,0 0 1,0 0-1,0 1 0,1-1 0,-1 1 0,1 0 0,0 0 0,0 0 1,1 1-1,0-1 0,-3 8 0,5-11 3,-1 1 1,1-1-1,0 0 0,0 0 1,0 0-1,0 1 0,0-1 0,0 0 1,0 0-1,1 0 0,-1 0 0,1 0 1,0 1-1,0-1 0,-1 0 1,1 0-1,1 0 0,-1-1 0,0 1 1,0 0-1,1 0 0,-1-1 1,1 1-1,-1-1 0,4 3 0,2 2 25,-1-1 0,1 0 0,1 0 0,-1 0 0,1-1 0,0 0 0,13 4 0,65 17 337,-79-24-330,11 4-2,1-1-1,-1-2 0,1 1 0,0-2 1,0-1-1,0 0 0,-1-1 0,1-1 1,0-1-1,18-6 0,0 0-20,0-2-1,37-17 1,-31 13 56,-35 13-52,0-1-1,0 0 1,0-1 0,0 1 0,8-7-1,-12 7 12,0 0 0,-1 0 1,0-1-1,0 1 0,0-1 0,0 0 0,-1 0 0,4-5 0,-5 6-23,0 1-1,0 0 1,0-1 0,0 1-1,0-1 1,-1 1 0,1-1-1,-1 1 1,0-1 0,1 1-1,-1-1 1,0 1 0,-1-1-1,0-4 1,0 4-13,0 1 0,-1 0 0,1-1 0,-1 1 0,0 0 1,0 0-1,1 0 0,-1 0 0,-1 1 0,1-1 0,0 1 0,0-1 0,-1 1 0,1-1 0,-4 0 0,-5-4-27,8 4 80,1 0-1,-1 0 1,0 0 0,0 1-1,0-1 1,0 1-1,0 0 1,0 0-1,-1 0 1,1 0-1,0 1 1,0-1 0,-1 1-1,-4 0 1,6 0-35,0 0 0,0 0 0,1 1 0,-1-1 0,0 0 0,1 1 0,-1 0 0,0-1 0,1 1 1,-1 0-1,1 0 0,-1 0 0,1 0 0,-1 0 0,1 0 0,0 0 0,-1 0 0,1 1 0,0-1 0,0 0 1,0 1-1,0-1 0,0 1 0,0-1 0,1 1 0,-1 0 0,0-1 0,1 1 0,-1 0 0,1-1 0,0 1 1,-1 0-1,1 0 0,0-1 0,0 1 0,0 0 0,0 0 0,1 0 0,-1-1 0,0 1 0,1 0 0,-1-1 0,1 1 1,-1 0-1,1-1 0,0 1 0,0-1 0,2 3 0,-2-2-3,1 0 1,0 0-1,1 0 0,-1-1 1,0 1-1,0-1 0,1 1 1,-1-1-1,1 0 1,-1 0-1,1 0 0,4 1 1,50 14 220,94 12 0,-109-21-604,60 10-164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904 837 2560,'0'0'832,"-3"0"-517,-25 0 426,22-3-330,2 0-225,0 0 1,0 0 0,-1 1 0,-4-3 0,-16-10 137,-41-33 263,53 37-410,0 0 1,-23-25-1,10 9 0,-42-33 100,23 20-134,-160-153 557,32-9 303,142 169-943,21 24-76,1 0 0,-10-13 0,17 19-5,0 0 0,0 0 0,1-1 0,-1 1 0,1 0 0,-1-1 0,1 1 0,0-1 0,0 1 0,1-1 0,-1 1-1,1-6 1,-1 0-35,1 8 44,0-1-1,0 0 0,0 0 1,0 0-1,0 0 1,1 0-1,0-3 0,-1 4 14,1 1 1,-1-1-1,1 1 0,-1-1 0,0 1 0,1-1 0,-1 1 0,1 0 0,-1-1 1,1 1-1,0 0 0,-1-1 0,1 1 0,-1 0 0,1 0 0,0-1 0,-1 1 0,1 0 1,-1 0-1,1 0 0,0 0 0,-1 0 0,1 0 0,0 0 0,1 0 0,250 0-5392,-249 0 5387,0 0 0,0 0 0,0 0 0,0-1 1,0 1-1,0-1 0,0 0 0,0 0 1,0 0-1,-1 0 0,4-2 0,-3 2 9,-1 0 1,0 0-1,1 0 0,-1 0 0,1 0 0,-1 0 0,1 1 0,-1-1 0,1 1 0,0 0 0,3 0 1,18 0 217,-20 0 2,-15 0-135,-15-1-11,16 1-47,-1 0 0,1 0 1,0 1-1,-12 2 0,-122 25 384,129-26-392,-1 0 0,1-1 0,-26-2 0,3 0-24,33 1 19,1 0 0,0 1 0,0-1 0,0 1 0,0 0 0,0 0 0,0 1-1,0-1 1,0 1 0,-7 3 0,9-4-27,-1 0 0,0-1 0,0 1 1,1-1-1,-1 1 0,0-1 0,0 0 0,-4-1 0,5 1-6,-1 0-18,6 3 117,2 1-50,-2 1-57,1-1 0,0 0 0,1-1 0,5 5 1,2-3-41,-10-4 73,1 1 0,-1-1 0,0 0 0,1 0 0,-1 1 0,0 0 0,0-1 0,3 3 0,8 9 60,13 12 3,-25-23-64,0 0 1,0-1-1,1 1 1,-1 0 0,0 0-1,0 0 1,-1 0-1,1 0 1,0 0 0,-1 0-1,1 0 1,-1 0 0,1 3-1,-1 10 97,-3-10 90,-9 7-69,10-7-16,2-4-106,0-1-1,0 1 1,0-1-1,0 1 1,0-1 0,0 1-1,0-1 1,0 1-1,-1-1 1,1 1 0,0-1-1,0 1 1,0-1-1,0 1 1,-1-1 0,1 0-1,0 1 1,0-1-1,-1 1 1,1-1-1,0 0 1,-1 1 0,1-1-1,-1 0 1,1 1-1,0-1 1,-1 0 0,1 1-1,-1-1 1,1 0-1,-1 0 1,1 0-1,0 0 1,-1 1 0,1-1-1,-1 0 1,1 0-1,-1 0 1,1 0 0,-1 0-1,1 0 1,-1 0-1,1 0 1,-1 0 0,0-1-1,-1 1 25,0 0 0,0 1 0,0-1 1,0 0-1,0 1 0,0-1 0,1 1 0,-3 0 0,-11 11 71,10-9-85,-3-3 50,18 0 322,-4-3-212,14-7-49,84-40 5,-82 40-7,1 1 0,38-9 0,-46 16-52,-12 1-58,-1 1 0,1 0 0,-1-1-1,1 1 1,-1-1 0,0 0 0,1 0 0,-1 0-1,0 0 1,1 0 0,-1 0 0,0-1-1,0 1 1,0-1 0,2-2 0,28-27 150,-33 31-160,1-1 1,-1 1-1,0 0 0,1-1 0,-1 1 0,1 0 1,-1 0-1,1-1 0,-1 1 0,1 0 0,-1 0 1,0 0-1,1 0 0,-1 0 0,0 0 1,1 0-1,-2 0 0,2 0-3,-54 0-258,37 0 187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2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2720,'-14'-14'891,"11"11"-545,3 6-223,0-2-128,0-1 0,0 1 0,0 0 0,0-1 0,0 1 0,0 0 0,0 0 0,0-1 0,1 1 0,-1 0 0,0 0 0,0-1 0,1 1 0,0 0 0,0 1 8,0-1-1,1 1 0,-1 0 1,0 0-1,0-1 1,0 1-1,0 0 1,0 0-1,0 0 0,-1 0 1,1 0-1,0 3 1,1 32 169,0 10 30,9 35 203,-5 29-128,59 489 480,-62-578-727,25 206 239,-5 50 104,-11-147-240,16 195 279,-23 1 9,-10-200-163,-4 170 289,-8 15 141,-4-55-180,5-54-429,5-123-586,-6 25-3743,16-97 3478,0-1 1,0 15 0,1-22 770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2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2976,'0'-29'971,"2"24"-729,7 2-116,219-66 210,-27 4-299,72-3 539,-199 51-323,110-9 1,87 18 23,-233 8-257,316 2 150,1 16 93,-82 10-124,413 13-83,-438-28 21,65 4 19,36 0 53,-300-14-131,232 8 71,475-7 211,-469-5-136,16 2-56,422-5 19,-561 0-77,334-6 140,-182 10 156,125 10 112,-300-6-308,-14 0-49,294 12 81,-50 0 20,-233-12-41,-4 1-37,175 4 146,35-9-120,-211-3-92,-27-8 92,-73 9-104,-16 1 18,0-1 0,0 0 1,0-1-1,21-7 1,-29 7-37,4-1 61,0 0 0,-1-1 0,23-13 0,-33 17-141,-1 1 0,0-1 0,0 0 0,1 0 0,-1 0 1,0 0-1,0 0 0,0 0 0,0-1 0,0 1 0,0 0 1,0 0-1,0-1 0,-1 1 0,1-1 0,0 1 0,-1 0 1,1-1-1,-1 1 0,0-1 0,1 0 0,-1 1 0,0-1 1,0-2-1,0-13-796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4896,'-17'-17'2496,"34"17"-1952,17 0-384,-16 0-96,33 0-192,0 0 64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2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1086 896,'0'0'304,"0"-3"-192,0-8-32,0 11-78,0 0 0,0 0 1,0 0-1,0 0 0,0-1 0,0 1 1,0 0-1,0 0 0,0 0 0,0 0 1,0 0-1,0 0 0,0 0 0,0 0 1,0 0-1,0-1 0,0 1 0,0 0 1,0 0-1,0 0 0,0 0 0,0 0 1,0 0-1,0 0 0,0 0 0,0 0 1,1 0-1,-1-1 0,0 1 0,0 0 1,0 0-1,0 0 0,0 0 0,0 0 1,0 0-1,0 0 0,0 0 0,0 0 1,0 0-1,1 0 0,-1 0 0,0 0 1,0 0-1,0 0 0,0 0 0,0 0 0,0 0 1,0 0-1,0 0 0,0 0 0,1 0 1,-1 0-1,0 0 0,0 0 0,0 0 1,0 0-1,11 0 110,-8 0 85,-3-3 17,0-130 2351,1 127-2564,-1 4-5,-15-24 39,14 21 33,0 0 1,0 0-1,0 0 1,0 0-1,1-1 1,0 1-1,0 0 1,1-6-1,0-11-129,-1 14 34,-1 0 63,1 0 0,0 0 1,1 0-1,2-15 0,8 9-4,-8 11 22,-3 2-45,0 1 1,0-1-1,0 0 1,0 0-1,0 0 1,1 1-1,-1-1 1,0 0-1,0 0 1,1 0-1,-1 1 1,0-1-1,1 0 1,-1 1-1,0-1 1,1 0-1,-1 1 1,1-1-1,0 0 1,-1 1-1,1-1 1,-1 1-1,1-1 1,1 0 0,-2 1-6,1 0 1,-1-1-1,1 1 1,-1 0-1,1-1 1,-1 1-1,1-1 1,-1 1 0,0-1-1,1 1 1,-1-1-1,0 1 1,1-1-1,-1 1 1,0-1-1,0 1 1,1-1 0,-1 0-1,0 1 1,0-1-1,0 0 1,0 1-1,0-1 1,0 0-1,0-2 151,3 0-102,-1 2-43,-1-1-1,0 1 0,0-1 0,1 1 1,-1-1-1,0 0 0,0 1 0,0-1 1,-1 0-1,1 0 0,0 0 0,-1 1 1,1-1-1,-1-3 0,0 5-7,0 0 0,0 0 1,0 0-1,0-1 0,0 1 0,0 0 0,0 0 0,0 0 1,0 0-1,0 0 0,0 0 0,0 0 0,0 0 0,0 0 0,0-1 1,0 1-1,0 0 0,0 0 0,0 0 0,0 0 0,0 0 0,0 0 1,0 0-1,1 0 0,-1 0 0,0 0 0,0-1 0,0 1 1,0 0-1,0 0 0,0 0 0,0 0 0,0 0 0,0 0 0,0 0 1,0 0-1,0 0 0,0 0 0,1 0 0,-1 0 0,0 0 1,0 0-1,0 0 0,0 0 0,0 0 0,0 0 0,0 0 0,0 0 1,0 0-1,1 0 0,-1 0 0,0 0 0,0 0 0,0 0 0,0 0 1,0 0-1,1 0 1,-1 0 1,1 0 0,-1 0-1,1 0 1,-1 0-1,0 0 1,1 0-1,-1 0 1,1 0 0,-1 0-1,1 0 1,-1-1-1,1 1 1,-1 0 0,0 0-1,1 0 1,-1-1-1,1 1 1,-1 0-1,0 0 1,1-1 0,-1 1-1,0 0 1,0-1-1,1 1 1,-1-1 0,0 1-1,0 0 1,1-1-1,-1 0 1,5-6 55,3 2-7,-8 4-48,1 1-1,-1 0 0,0 0 1,1 0-1,-1-1 0,0 1 0,1 0 1,-1 0-1,1-1 0,-1 1 1,0 0-1,0-1 0,1 1 1,-1-1-1,0 1 0,0 0 1,1-1-1,-1 1 0,0-1 1,0 1-1,0 0 0,0-1 1,1 1-1,-1-1 0,0 1 1,0-1-1,0 1 0,0-1 0,0 1 1,0-1-1,2-5 61,10-5 59,-9 5-49,-4 6-72,1-1-1,0 1 1,0-1-1,0 1 1,0-1-1,0 1 1,0-1-1,1 1 1,-1-1-1,0 1 1,0 0-1,0-1 1,0 1-1,0-1 1,1 1-1,-1 0 1,0-1-1,0 1 1,1-1-1,-1 1 1,0 0-1,1-1 1,-1 1-1,0 0 1,1 0-1,-1-1 1,0 1-1,1 0 1,-1 0-1,1-1 1,7-4-22,-3-9-140,7 0 75,-7 11 138,-4 3-50,-1 0-1,1 0 1,0 0 0,-1 0 0,1 0-1,-1 0 1,1 0 0,-1 0-1,1 0 1,-1-1 0,1 1-1,-1 0 1,0 0 0,1 0-1,-1-1 1,1 1 0,-1 0-1,1 0 1,-1-1 0,0 1 0,1 0-1,-1-1 1,1 1 0,-1-1-1,0 1 1,0 0 0,1-1-1,-1 1 1,0-1 0,0 1-1,1-1 1,-1 1 0,0-1-1,0 1 1,0-1 0,4-6 33,10-10 28,37-35 214,-48 49-269,-1 0 1,1 0 0,-1-1-1,0 1 1,3-6 0,-3 5-13,0 0 1,0 1-1,0-1 0,1 1 1,3-5-1,2 0 43,-4 5-18,0 0 0,-1-1 0,0 1-1,0-1 1,3-5 0,-3 4 9,1-5 22,1 0 1,1 1 0,0 0-1,7-10 1,4 7-12,-4-5-117,8-11-26,82-74 757,-101 99-638,0 0-1,0 0 0,0 0 0,0-1 1,2-3-1,-3 5-15,0-1 1,0 1-1,0 0 0,0 1 0,0-1 1,1 0-1,-1 0 0,0 0 1,1 1-1,0-1 0,-1 1 0,4-3 1,-3 3 0,1 0 0,-1-1 0,1 1 0,-1-1 0,1 0 0,-1 0 0,0 0 0,0 0 0,2-3 0,-2 3 5,0 0-1,0 0 1,0 0 0,0 0-1,1 0 1,-1 1 0,1-1-1,-1 0 1,4 0-1,2-3 27,21-7 34,53-17-212,1 12 138,-66 15-7,1 0 1,-1 1-1,30 2 0,-7 0 6,42-1 65,-77 0-36,0 0-1,0 0 0,1 0 1,7-3-1,-4-1 93,5 0 108,17 10-35,-28-7-189,-1 1 0,0 0 1,1-1-1,-1 1 0,0-1 0,0 1 1,3-2-1,-1 0-10,-1 1-1,0 0 1,1 0 0,-1 1 0,1-1-1,-1 1 1,6-1 0,71 1-138,-77 0 146,1 0-1,-1 0 0,1-1 0,-1 0 0,1 1 0,-1-1 0,6-2 1,-7 2 3,0 0 1,0 0-1,1 0 1,-1 1-1,0 0 1,1-1-1,2 1 1,26 5 0,-25-3 0,1-1 0,-1 0 0,12 1 0,13-3-14,-16 0-37,0 1 0,0 0-1,28 5 1,-25 0-42,-11-3 106,0 0-1,0 0 1,0-1 0,1 0 0,6 0 0,-9-1 4,0 0 0,0 1 0,-1-1-1,1 1 1,0 0 0,-1 0 0,6 2 0,-1 1 8,-1 1 0,13 8 0,-13-8-22,35 18-83,-33-19 78,-1 1 0,1 0-1,-1 0 1,0 1 0,-1 0 0,13 11-1,-15-11 15,0 0 0,-1 1 0,1-1 0,-1 1 0,0 0 0,-1 0 0,7 16 0,-4-4 21,-4-10-17,0 0 0,1 0 0,0-1 0,0 1 0,8 10-1,17 18 60,-9 7-61,-4-6-103,36 79 4,-38-87 162,-10-22-60,0 0 0,-1 0-1,3 9 1,-3-4-31,-2-9 2,-1 0 1,2 0 0,-1 0-1,0 0 1,1 0-1,0 0 1,0 0-1,4 5 1,-1-2 22,-1 1 1,1 0-1,-1 0 0,-1 0 1,1 0-1,2 13 1,-1 10 101,-2-13-23,9 32 0,-5-25-1,6 44 0,1 5 5,-9-51-70,0 0 0,-1 1 1,-2 0-1,-1-1 0,-1 29 0,0-28-57,0 127 156,-1-140-140,0 0-1,0 0 1,-6 18 0,3-9-10,-13 68 139,14-63 19,1 0 0,3 36-1,0-18-32,-1-27-58,0 1 0,-1-1-1,0 0 1,-2 1-1,0-1 1,-6 19 0,6-28-19,0 0 0,0 0 1,1 0-1,0 0 0,1 0 1,0 0-1,-1 15 0,1-15 6,0-1-1,0 0 1,-1 1-1,1-1 1,-2 0-1,1 0 1,0 0-1,-1-1 1,0 1-1,-1-1 1,-6 10-1,9-13-24,-33 49 116,31-47-101,1-1 0,0 1 0,0 0 0,0 0 1,0 1-1,1-1 0,-1 5 0,-2 5-32,3-12-5,0 1 0,-1-1 0,1 0 0,0 0-1,-1 0 1,1 0 0,-1 0 0,0 0 0,-2 2-1,-11 13-49,8-5 77,3-5 15,0-1 1,-1 1-1,-9 9 0,9-10 32,-1 1-1,1-1 1,-6 11 0,8-12-25,0 1 1,-1-1-1,0 0 1,0 0-1,0-1 1,0 1-1,-1-1 1,-8 6-1,-89 58 563,98-65-570,0-1-1,0 0 0,-1 0 0,1 0 0,0-1 1,-1 0-1,0 0 0,1 0 0,-1 0 1,1-1-1,-1 1 0,-9-2 0,3 1-20,0 1-1,-19 2 1,17 0-10,7-1 7,-1-1 0,1 0 1,-11 1-1,10-2 9,0-1 1,0 0-1,-8-2 1,5 1 0,-1 0 1,1 1-1,-13-1 1,0 3-21,11 0 1,0-1 1,0 0-1,-1-1 1,-15-2 0,10-1 26,-13-2 19,-51-16-1,-3-12-7,73 30-27,-1 0 1,1 0 0,-1 1 0,-23-2 0,23 4-6,-1-1 0,0-1 0,-15-5 0,-14-7-56,17 5 64,-1 1-1,-31-5 0,31 10 20,14 2-17,-1 0 0,1-1 1,-19-6-1,-53-25-64,75 30 47,-20-6 8,14 7 29,-13-3 41,24 4-55,1 0 0,0-1 0,0 1 0,-7-7 1,2 2 1,-26-18 25,21 16-9,1 0 1,1-1 0,-1-1 0,-14-16 0,-1-22 18,-12-2-112,35 43 47,0 0-1,-5-17 1,4 12 5,-31-81-41,15 38-3,-49-95 0,51 120 6,3-1 0,-17-41 0,11 27-94,18 36 137,-1 0 1,2-1-1,-7-17 1,6-6 22,0 17-31,2 10 14,2 0 0,-1 0 0,1 0 0,-1-1-1,1-8 1,1-32-2265,0 45 495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2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2099 1159 1824,'14'-14'587,"-11"11"-353,-3 1-42,0-13 688,3 15-197,-3 0-661,1 0 1,-1 0-1,1 0 1,-1 0-1,1 0 1,-1 0-1,1 0 0,-1-1 1,1 1-1,-1 0 1,1 0-1,-1-1 1,0 1-1,1 0 1,-1 0-1,1-1 0,-1 1 1,0 0-1,1-1 1,-1 1-1,0-1 1,1 1-1,-1-1 1,5-15 537,-5-27 291,-1 26-727,2-13 51,-1 22-143,0 0 0,0 0 1,0 0-1,-1 0 0,-2-10 0,-2 0-10,3 11-12,0 0 1,0 0 0,1 0-1,0-1 1,0-6 0,0 6 13,1 1 1,-1 0-1,-1 0 0,1-1 1,-3-6-1,-1-4 27,2 6 4,2 7-33,0 1 1,0 0-1,-1 0 0,1 0 1,-1 0-1,1 0 0,-1 1 1,-4-7-1,-4-3 61,3 4-43,1 0 1,0-1-1,1 1 1,0-1-1,-5-12 0,7 7-14,1 6 10,0 0 0,-1 0-1,1 1 1,-2-1 0,1 1-1,-1-1 1,-1 1-1,-6-10 1,-1 4-66,10 12 17,-1-1 1,1 0-1,-1-1 0,1 1 0,0 0 0,0-1 1,1 1-1,-1-1 0,1 1 0,-1-5 0,-3-1 16,1 0-1,-1 0 0,-7-10 0,-11-18 16,18 28 4,0 0 0,0 0 0,-2 1 0,1-1 0,-1 1 1,0 1-1,-9-9 0,3 3 14,1 2-19,4 4-5,0-1 0,0-1 0,-7-10-1,7 9-10,0 0 0,-1 0 0,0 1 0,-1 0 0,-11-8 0,-47-45 9,36 39 38,23 12-32,-7-7-10,11 16-12,1-1 0,-1 1-1,0-1 1,0 1 0,0 1 0,-6-3 0,8 4-7,-1-1 1,1 0-1,0 0 0,0 0 0,0 0 1,0-1-1,0 1 0,0-1 0,0 0 1,0 1-1,-4-5 0,-9-6-74,-6 6 8,10 4 57,-22-10 11,0 7 32,18-1-15,12 4-2,1 1 1,0-1 0,-1 1 0,1 0 0,-1 1 0,1-1-1,-1 1 1,1-1 0,-7 1 0,2 0 29,0 0-1,-16-3 1,-4-8 14,-5 9-93,23 2 17,0 0 1,-20-4-1,10 0 10,12 1 22,-1 1 1,0 0-1,0 1 1,1 0-1,-1 0 0,0 1 1,0 0-1,-17 3 0,-11 8-4,-8-5-138,5 5 31,-6-5 48,7 6 49,20-10 9,16-2 0,-1 0 0,0 1 0,1-1 0,-1 1 0,1 0 0,-1 0 0,1 0 0,0 1 0,0-1 0,-1 1 0,1 0 0,0 0 0,0 0 0,-3 2 0,-33 25-69,32-24 68,-1 0 0,0 0-1,1-1 1,-11 5 0,-5 2 29,-17 21-5,19-17-38,10-7 5,1 0-1,0 1 0,0 0 0,-10 13 0,-17 23 7,-46 26-81,66-54 62,-34 37 64,14-8-18,-6-9-65,15-3-26,-12 0-102,23-11 88,9-12 54,-18 20-7,19-23 32,0 0 1,0 0-1,1 1 0,0 0 1,1 0-1,0 1 0,0-1 0,-4 15 1,-11 36-13,10-39-8,-5 14-22,13-25 40,0 0-1,-1 14 0,1-2 22,-3 6 86,-14 42 0,11-43-47,-5 32-1,-4 58-101,15-103 57,0 0-1,1 0 0,2 23 0,0-11 34,-1 4-3,1-1-1,1 1 1,12 54 0,-1-10 73,-11-54-74,1-1 1,1 0 0,11 34-1,3-18 152,42 63 0,-56-92-186,2 3 16,1 0-1,0 0 0,0-1 1,0 0-1,1-1 0,0 0 1,11 7-1,9 12 203,-21-18-177,0-2-1,0 1 1,15 9-1,-10-10-96,1 0 0,25 7 0,-5-1-5,-6-2 17,79 30 340,-91-35-206,1-1 0,-1-1 0,1-1 0,28 2 0,2-3 38,-24 0-82,-1-2 1,32-3-1,-5-3 9,52 0-1,-63 7-52,-6 1 12,40-5 1,-3-7 34,0 5 17,-2-5 100,-49 9-126,-10 1-27,1 0 0,-1 0 0,8-3 0,19-12 29,-17 7-28,58-23 44,-50 22-29,48-25 0,-8-8-22,1 3 32,-20 3 41,13-8 2,3-2-35,9-5 26,-62 47-67,-4 2 2,-1 0 0,1 0 1,6-6-1,12-20 111,6 7-38,-25 17-68,0 0 1,-1-1-1,1 1 0,-1-1 1,3-7-1,7-10 71,-11 21-48,-1-1 0,1 0 0,0 1 0,-1-1 0,1 0 0,-1 0 0,0 0 0,0 0 0,0 0 0,0 0 0,0-1 0,-1 1 0,1 0 0,-1 0 0,0-7 0,0-4 104,-3 8-75,-11-8-31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4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52 576,'28'-14'171,"-22"11"47,-3 3 262,-3 0-468,0 0-1,0 0 0,1 1 0,-1-1 1,0 0-1,0 0 0,1 0 1,-1 0-1,0 0 0,0 0 0,0 0 1,1 0-1,-1 0 0,0 0 1,0 0-1,0 0 0,1 0 0,-1 0 1,0 0-1,0 0 0,1-1 1,-1 1-1,0 0 0,0 0 0,0 0 1,0 0-1,1 0 0,-1 0 1,0 0-1,0-1 0,0 1 0,0 0 1,1 0-1,-1 0 0,0 0 1,0-1-1,0 1 0,0 0 0,0 0 1,0 0-1,0-1 0,0 1 1,0 0-1,1 0 0,-1-1 0,0 1 1,0 0-1,-8-10 605,2 7-147,-124 3 198,-67 0-422,101 0-170,87 0-69,0-1 0,0-1 1,-17-4-1,18 4 12,0 0-1,0 0 1,-15 0 0,7 2-17,-17-1-507,32 1 502,0 0 1,0 0-1,0 0 0,0 0 0,0 0 1,0 1-1,0-1 0,0 0 0,0 0 0,0 1 1,0-1-1,0 1 0,0-1 0,0 1 1,1-1-1,-1 1 0,0-1 0,-1 2 1,1 2 3,0 1 1,0 0 0,0-1 0,1 1 0,-1 0 0,1 0 0,0-1 0,1 7 0,0-2-19,-1 1 0,0-1 0,-2 14 0,-3-5 62,0 0 0,-1 0 0,-13 28 0,-9 8 201,14-9-115,11-34-83,-1 1-1,1-1 1,-2 0-1,-6 12 1,-10 7 48,15-21-57,-1 0-1,-7 14 1,4 1 6,8-18-57,0-1 0,0 1 1,-1-1-1,0 0 0,-6 10 1,9-15 11,-1 0-1,1 0 1,0 0 0,0 0 0,0 0 0,0 0 0,0 0 0,0 0 0,0 0 0,0 0 0,-1 0 0,1 0 0,0 1 0,0-1 0,0 0 0,0 0 0,0 0 0,0 0 0,0 0 0,0 0 0,0 0 0,0 1 0,0-1 0,0 0 0,0 0 0,0 0 0,0 0 0,0 0 0,0 0 0,0 1 0,0-1 0,0 0 0,0 0 0,0 0 0,0 0-1,0 0 1,0 1 0,0-1 0,0 0 0,0 0 0,0 0 0,0 0 0,0 0 0,0 0 0,0 0 0,0 0 0,1 1 0,-1-1 0,0 0 0,0 0 0,0 0 0,0 0 0,0 0 0,0 0 0,0 0 0,1 0 0,4 4 16,1 0-1,0-1 1,-1 0 0,1 0 0,1 0 0,7 2-1,5 2 6,0-1 13,32 6 1,12 4 85,-37-8-76,48 15 218,-61-20-218,-4-2 53,-1 1 0,0 0 0,0 0 0,0 1 0,9 4 0,34 13 261,-34-6-346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4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70 1888,'-57'-43'613,"47"35"-454,9 5-72,1 2-72,0 1 0,0-1 1,0 1-1,0-1 0,0 0 1,0 1-1,1-1 1,-1 1-1,0-1 0,0 1 1,0-1-1,1 1 0,-1-1 1,0 1-1,1-1 1,-1 1-1,0-1 0,1 1 1,-1-1-1,1 1 0,-1-1 1,1 1-1,-1 0 0,1-1 1,-1 1-1,1 0 1,-1 0-1,1-1 0,0 1 1,2-1 49,-1 1 0,0 0 0,1 0 0,-1-1 0,0 1 0,1 1 0,-1-1 0,3 1 0,4 1 100,0 0 0,0 1 0,15 7 0,-14-7-86,-1 1 0,1-1 1,-1-1-1,1 0 0,0 0 0,0-1 0,0 0 0,0-1 0,16-1 0,-9 0-5,0 1 0,23 4 1,14 7 127,-8-7 37,73-4 0,-46-1-493,-58 1-199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4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3 154 1568,'0'-14'699,"0"13"-667,0 1 0,0 0 0,0 0 0,0 0 0,-1-1 0,1 1 0,0 0 0,0 0 0,0 0 0,0 0 0,-1-1 0,1 1 0,0 0 0,0 0 0,0 0 0,-1 0 0,4 0 58,-3-2-86,0 0-1,0 0 0,1 1 1,-1-1-1,1 0 0,-1 0 1,1 1-1,-1-1 1,1 1-1,0-1 0,0 0 1,-1 1-1,3-3 0,2-4 36,1-7 153,8 7 10,-7 0-48,0-1-1,-1 0 0,5-11 1,-5 6 139,6 9-80,-7-3-42,-5 8-165,0-1 1,0 1 0,0-1 0,1 1 0,-1 0 0,0-1 0,0 1 0,1 0 0,-1-1-1,0 1 1,1 0 0,-1-1 0,0 1 0,1 0 0,-1 0 0,1-1 0,-1 1 0,0 0-1,1 0 1,-1 0 0,1 0 0,-1-1 0,1 1 0,-1 0 0,1 0 0,-1 0 0,0 0 0,1 0-1,-1 0 1,2 0 0,3 3 63,7 9-28,-10-10 12,1 1-6,-1-1-42,-1-1 0,1 0 0,-1 0 0,1 1 0,-1-1 0,1 0 0,0 0 0,0 0 0,-1-1 0,1 1 0,0 0 0,0-1 0,0 1 0,3-1 0,0 3-96,-3-1 90,-1-1 1,0 0-1,1 0 1,-1 0 0,1 0-1,-1 0 1,1 0-1,-1 0 1,1-1-1,3 2 1,27 0 195,-24-1-147,1 0-1,0 1 1,-1 0 0,17 6-1,-22-7-46,1 0-4,0 0-1,-1 0 1,1-1-1,0 1 1,0-1-1,0 0 1,0 0-1,6-1 1,0 1 19,-3-1 19,0 1 0,0-1 0,0 0 1,0 0-1,0-1 0,11-4 0,-10 3-44,-4 2 18,-1 1 0,1-1 0,-1 0 0,1 1 0,-1 0 0,8 0 0,-9 0 0,4 3 65,5 9 0,-8-9 469,-3-6-384,0 2-145,0 0 0,0 0 0,0 1 0,0-1-1,0 0 1,1 0 0,-1 1 0,0-1 0,0 0 0,0 1 0,1-1 0,-1 0 0,0 1 0,1-2 0,0 2-8,-1 0 0,1-1 0,0 1 0,-1 0 0,1-1 0,0 1 1,0 0-1,-1 0 0,1 0 0,0-1 0,0 1 0,-1 0 0,1 0 0,1 0 0,0 0 9,13 0 134,-13 0-166,1 0-11,26 0 139,-24-2-16,-4 1-88,1-1-1,-1 1 0,0 0-1,0 0 1,1 0 0,-1 0 0,0 0 0,1 0-1,-1 0 1,1 1 0,-1-1 0,1 0 0,0 1-1,-1-1 1,1 1 0,0 0 0,-1-1 0,1 1-1,0 0 1,2 0 0,0 0-30,-2 1 57,1-1-1,-1 0 1,0 0 0,1 0 0,-1-1 0,0 1-1,0 0 1,0-1 0,3 0 0,-2-3 57,3 0 96,2 11-296,-8-6 100,6 1-871,8-2 224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4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16 358 640,'-14'-28'224,"14"27"-221,0 1 0,0 0 0,-1-1 0,1 1 0,0 0 0,0-1-1,0 1 1,0 0 0,-1-1 0,1 1 0,0 0 0,0-1 0,0 1 0,0 0 0,0-1 0,0 1 0,0-1 0,0 1 0,0 0-1,0-1 1,0 1 0,0 0 0,1-1 0,-1 1 0,0-1 0,0 1 0,0 0 0,0-1 0,1 1 0,-1-1 0,7-14 21,-3 4 140,1-1 1,10-15-1,89-113 864,-57 78-685,-40 52-276,-5 8-43,-1-1 0,1 1 0,0 0 0,-1 0 0,1 0-1,4-3 1,12-1 92,-8 3-50,13-8 163,-20 10-182,0 0 0,1 1 0,-1-1 0,1 1 0,-1 0 0,0 0 0,1 0-1,-1 1 1,0-1 0,1 1 0,-1-1 0,0 1 0,0 0 0,1 1 0,-1-1 0,0 0 0,0 1 0,0 0 0,3 2 0,0 0 82,0 1-1,0 1 1,0-1 0,0 1-1,-1 0 1,8 11 0,-10-13-91,-1-1 0,1 0 0,0 0 0,0-1 0,0 1 0,0 0 0,0-1 0,1 0 0,-1 0 0,1 0 0,5 2 0,0 0 18,-3-1 18,1 0 0,0 0 0,0-1 1,0 0-1,0 0 0,12 0 0,43-1 312,-31-2-219,-23 1-136,0 0 1,1-1-1,-1-1 1,0 1-1,0-1 1,0-1-1,11-4 1,24-8 265,-31 13-215,10-4 39,1-11-45,-12 8-51,24-11 18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4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70 1472,'28'-28'475,"-28"27"-468,1 1 0,-1 0 1,0-1-1,0 1 1,1-1-1,-1 1 0,0 0 1,1-1-1,-1 1 0,1 0 1,-1 0-1,1-1 1,-1 1-1,0 0 0,1 0 1,-1 0-1,1-1 1,-1 1-1,1 0 0,-1 0 1,1 0-1,-1 0 0,1 0 1,-1 0-1,1 0 1,2 0 24,0 0 0,0 0 0,-1 0 0,1-1 0,0 1 0,3-2 0,0-5 354,-3 3-143,2 0 29,3-1 128,-8 5-387,0 0 0,0-1 0,0 1 0,1 0 0,-1 0 0,0 0 0,0-1 0,0 1 0,0 0-1,0-1 1,0 1 0,0 0 0,0 0 0,0-1 0,0 1 0,0 0 0,0 0 0,0-1 0,0 1 0,0 0 0,-1 0 0,1-1 0,0 1 0,0 0 0,0 0 0,0 0 0,0-1 0,0 1 0,-1 0-1,1 0 1,0 0 0,0-1 0,0 1 0,-1 0 0,0-1 10,-1 0 0,1 1 0,0-1 0,-1 1 0,1-1 0,-1 1 0,1 0 0,0 0 0,-1-1 0,1 1-1,-1 0 1,1 0 0,-1 0 0,-1 1 0,-22 3 49,6 2-54,-26 11-1,26-9 18,5-2-73,0 1 0,-24 16 1,19-11-69,9-6 94,0 1 1,1 0-1,-1 0 0,1 1 1,1 0-1,0 0 0,0 1 1,0 0-1,1 0 1,-8 16-1,12-19-9,0 0 1,0 0 0,0 0-1,1 0 1,0 1-1,1-1 1,-1 1 0,1-1-1,1 1 1,-1 0-1,1-1 1,1 10 0,-1-3 8,0-7 27,1-1 1,-1 1 0,2 0-1,-1 0 1,0-1 0,1 1-1,0-1 1,0 1 0,1-1 0,0 0-1,0 0 1,0 0 0,0 0-1,1 0 1,-1-1 0,1 0-1,7 6 1,-5-4 19,0-1-1,0 0 1,1 0-1,0-1 1,-1 0-1,13 5 1,9 7 171,-26-15-163,-1 0 0,0 0 0,1 0 0,-1 0 0,0 0 0,0 0 0,0 1 0,0-1 0,0 0 0,0 0 0,0 1 0,0-1 0,0 1 0,-1-1 0,1 1-1,-1-1 1,1 1 0,0 1 0,-1-2-2,0 0 0,0 0-1,-1 0 1,1 0-1,0 0 1,0 0-1,-1 0 1,1 0 0,0 0-1,-1 0 1,1-1-1,-1 1 1,1 0 0,-1 0-1,1 0 1,-1-1-1,0 1 1,1 0 0,-1-1-1,0 1 1,1 0-1,-1-1 1,0 1 0,0-1-1,0 1 1,0-1-1,0 0 1,1 1 0,-1-1-1,-2 0 1,-25 6 759,0 8-203,8-6-311,0-2-1,0 0 1,0-1 0,-1-2 0,0 0-1,-22 0 1,29-2-258,0-2 0,1 0 1,-1 0-1,1-2 0,-1 1 0,-18-8 0,-5-7-102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4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35 5056,'-52'-34'2304,"35"51"-2016,0-17 64,17 17-256,-17 0-32,0 17-32,0 0-32,17 0 0</inkml:trace>
  <inkml:trace contextRef="#ctx0" brushRef="#br0" timeOffset="1">103 512 2144,'-18'51'992,"-33"18"-864,51-35 128,-17-17-160,17 34 320,0-17-224,0-17-96,0 17 0,0-17 288,17-34-192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4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2080,'14'0'667,"-14"0"-663,0 0 1,0 0-1,0 0 1,1 0-1,-1 0 1,0 0-1,0 0 1,0 0-1,0 0 0,0 0 1,0 0-1,0 0 1,0 0-1,0 0 1,1 0-1,-1 0 1,0 0-1,0 0 1,0 0-1,0 0 1,0 0-1,0 0 1,0 0-1,0 0 1,0 1-1,0-1 1,1 0-1,-1 0 1,0 0-1,0 0 1,0 0-1,0 0 1,0 0-1,0 0 1,0 0-1,0 0 1,0 0-1,0 0 1,0 1-1,0-1 1,0 0-1,0 0 1,0 0-1,0 0 1,0 0-1,0 0 1,0 0-1,0 0 1,0 0-1,0 1 1,0-1-1,0 0 1,0 0-1,0 0 1,0 0-1,0 0 1,0 9 205,1-3 130,0 1 0,-1 0 1,-1 0-1,1 0 0,-1-1 0,-2 11 0,1-13-318,0 1 0,0-1 0,0 1-1,0 0 1,1-1 0,0 1 0,0 0-1,0 0 1,1 0 0,-1 0 0,1 0-1,1 6 1,-1-9-24,-1 1-1,1 0 1,0-1 0,1 1-1,-1 0 1,0-1 0,1 1-1,-1 0 1,1-1-1,0 1 1,0-1 0,0 1-1,0-1 1,0 0 0,1 1-1,-1-1 1,3 3-1,-1-2 169,0-3-321,8 0 64,-5-3 123,4-7-5,-2 3-16,0 0-1,-1-1 1,8-11 0,-3-1-87,-8 13 32,1-1 0,0 0-1,0 1 1,0 0 0,13-13-1,1 14-30,-9 4 33,-6 0 14,-1 1 0,1-1-1,0 0 1,0 0 0,6-5 0,-8 5 37,0 0 1,0 1 0,0-1-1,0 1 1,1 0-1,-1 0 1,1 0-1,-1 0 1,1 0 0,-1 0-1,1 1 1,-1-1-1,1 1 1,-1 0 0,5-1-1,-5 1 26,1 0 0,0 0-1,-1 0 1,1 0 0,0 0-1,-1 1 1,1-1-1,-1 1 1,1 0 0,0-1-1,-1 1 1,1 0 0,-1 1-1,0-1 1,1 0 0,-1 1-1,3 2 1,-5-4-26,0 0-1,0 0 1,0 0 0,0 0-1,1 0 1,-1 0-1,0 0 1,0 0 0,0 0-1,0 0 1,0 0-1,0 1 1,0-1 0,0 0-1,1 0 1,-1 0-1,0 0 1,0 0 0,0 0-1,0 0 1,0 1 0,0-1-1,0 0 1,0 0-1,0 0 1,0 0 0,0 0-1,0 0 1,0 1-1,0-1 1,0 0 0,0 0-1,0 0 1,0 0-1,0 0 1,0 0 0,0 1-1,0-1 1,0 0-1,0 0 1,0 0 0,0 0-1,-1 0 1,1 0 0,0 0-1,0 1 1,0-1-1,0 0 1,0 0 0,0 0-1,0 0 1,0 0-1,-1 0 1,1 0 0,0 0-1,0 0 1,-5 6 69,0 0 1,1 1 0,0-1-1,0 1 1,1 0 0,-6 13-1,-8 18 12,-12 2-5,24-30-106,-1 0 0,2 0 1,-1 1-1,2 0 0,-1 0 0,1 0 0,1 0 0,0 0 0,1 1 1,-1 13-1,3-17 22,-1-1-1,1 0 1,1 0 0,-1 1 0,4 6 0,0 3 42,-5-12-14,2-1 0,-1 1 0,0-1 0,1 0 0,3 6 0,-4-8-18,1 0-1,0 0 1,0 0 0,0-1 0,0 1 0,0 0 0,0-1 0,0 1-1,1-1 1,3 2 0,3 2 31,1 1 0,9 8-1,11 6 47,-7-14 30,-12-3-60,26 8 102,5-5 112,-13 5-138,-21-10-141,-1 1 0,1-2 1,0 1-1,0-1 0,0 0 1,0-1-1,14-2 0,-14-1 34,1 0-1,0 0 1,-1-1-1,11-7 1,-16 10-21,2-1 4,-3 2-5,0 0 0,0-1 0,0 1 0,-1 0-1,1-1 1,0 0 0,-1 1 0,1-1 0,-1 0 0,3-3 0,-3 1 9,1 1-1,-1-1 1,-1 0 0,1 0-1,0-5 1,1-6 27,13-27 12,2-15-117,-13 44 73,0 0-1,-1 0 1,-1 0-1,2-23 1,-1 7 49,8-19 97,-9 13 66,1-14 100,-2 45-301,-1-1 0,1 1 1,0-1-1,1 1 1,-1-1-1,1 1 1,0 0-1,3-5 0,-4 8-14,0 0 1,0-1-1,0 1 0,0 0 0,-1-1 0,1 1 0,0-1 0,-1 0 0,1 1 0,-1-1 0,1 1 1,-1-1-1,0 0 0,0 1 0,0-1 0,0 0 0,0 1 0,0-1 0,0 0 0,0 1 0,-1-3 1,-2-11 45,4 13-41,-1 0 0,0 1 0,1-1 0,-1 0-1,1 0 1,-1 1 0,1-1 0,2-3 0,2-10 195,-8 9-126,-8-5-181,10 11 95,1-1 0,-1 1 0,1-1 0,-1 1 1,0 0-1,1 0 0,-1-1 0,1 1 0,-1 0 1,1 0-1,-1 0 0,0-1 0,1 1 0,-1 0 1,0 0-1,1 0 0,-1 0 0,0 0 0,1 0 1,-1 1-1,1-1 0,-1 0 0,0 0 0,1 0 1,-1 0-1,1 1 0,-1-1 0,0 0 0,1 1 1,-1-1-1,0 1-12,-50 27 24,39-22-33,10-5 17,-1 0 1,1 0 0,0 0-1,-1 1 1,1-1-1,0 1 1,0-1-1,-2 3 1,-1 1-45,0-1 32,1 0-1,0-1 1,1 2 0,-1-1 0,1 0 0,-1 1 0,1 0 0,0 0 0,1 0 0,0 0 0,-1 0-1,-1 7 1,2 10-85,0 1 0,3 31-1,-1-19 9,0-9 55,-1-18 54,1 0 0,0-1 0,0 1 0,1-1 0,0 1 0,0-1-1,1 1 1,-1-1 0,2 1 0,-1-1 0,5 9 0,0 0 41,-5-11-37,0 0-1,0-1 0,0 1 0,0-1 1,1 1-1,0-1 0,0 0 0,6 6 0,3 4 20,-9-10-22,0-1 1,0 1-1,1-1 0,-1 1 0,1-1 0,0 0 0,0 0 0,0 0 0,6 2 0,18 0 64,-19-1-54,5 1 11,3-9 13,-14 2-33,0 1 0,1 0-1,-1 0 1,1 0 0,-1 1 0,1-1-1,6 1 1,-4-1 5,0 0-1,-1 0 1,1 0-1,0-1 1,-1 0-1,1 0 1,-1 0 0,1-1-1,-1 0 1,0 0-1,0 0 1,0 0-1,-1-1 1,7-6 0,0-1 21,0 0 1,-2 0 0,1-1 0,11-19 0,-16 21-16,0 0 0,0 0-1,-1-1 1,0 0 0,0 0 0,-1 0 0,2-18 0,-3 0-5,-2-48 0,-1 27 29,2 47-41,-2 0-1,1 0 0,0-1 1,-1 1-1,1 0 1,-1 0-1,0 0 0,0-1 1,0 1-1,0 0 0,-3-3 1,0 1 11,0-1 0,-1 1 0,-9-10 0,0 2 0,8 8-27,0 0 0,0 0 0,-1 0 1,0 1-1,-13-6 0,-10-7-11,27 15 13,0 0 0,1 0 0,-1 0 1,0 1-1,0-1 0,-1 1 0,1 0 0,0 0 1,0 0-1,-1 0 0,1 0 0,0 1 0,-1-1 1,1 1-1,-1 0 0,-6 1 0,-3-1-30,8 0 7,1 1-1,-1-1 1,1 1 0,-1 0-1,1 0 1,-1 0 0,1 1-1,0 0 1,-1 0-1,1 0 1,0 0 0,0 0-1,1 1 1,-1 0 0,0 0-1,1 0 1,0 0 0,-1 0-1,1 1 1,0 0-1,1-1 1,-1 1 0,1 0-1,-4 7 1,-11 43-182,17-51 208,-1-1-1,1 0 1,0 1 0,0-1 0,0 1 0,0-1-1,0 0 1,1 1 0,-1-1 0,0 1 0,1-1-1,1 3 1,14 25-32,-3-8 30,-11-18 7,18 31 38,-18-33-32,-1 1 0,1-1 0,0 0 1,0 0-1,0 0 0,1 0 0,-1 0 0,0 0 0,1 0 0,-1-1 0,1 0 0,3 2 0,7-1 200,1 0-1,-1-1 1,1-1 0,20-1-1,-9 0 228,26 1 287,-47 0-673,-1 0-1,1-1 0,-1 1 1,1-1-1,-1 1 0,1-1 0,-1 0 1,0-1-1,6-2 0,3 0 73,13-8 147,-23 11-236,0 0 1,0 0-1,0 0 1,0 0-1,1 0 0,-1 1 1,0-1-1,1 0 1,3 1-1,-3 0 584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5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2656,'-17'17'1184,"17"34"-1024,0-17 128,0 0-192,-34 34 96,17 1-96,-34-18 160,17 17-160,-17-34 32,16 17-64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3904,'-11'7'474,"7"-5"-262,0 0-1,-1 0 1,1 0 0,-1 0-1,-5 1 1,7-2-186,-11 4 149,0 0 0,1 0-1,-17 11 1,-55 35 284,66-35-199,1-1-83,7-10-152,8-4-21,1 0 0,-1 0 0,1 1-1,0-1 1,-1 1 0,1-1-1,0 1 1,-2 2 0,-13 10 140,10-11-93,6-3-43,1 1 1,-1-1 0,1 0 0,-1 0 0,1 0-1,-1 0 1,1 1 0,-1-1 0,1 0 0,0 0-1,-1 1 1,1-1 0,-1 0 0,1 1 0,0-1 0,-1 0-1,1 1 1,0-1 0,-1 1 0,1-1 0,0 1-1,0-1 1,-1 0 0,1 1 0,0-1 0,0 1-1,0-1 1,0 1 0,0-1 0,0 1 0,0-1 0,0 1-1,0-1 1,0 1 0,0 0 0,-3 5 135,-8 5 16,8-5 10,3 5 182,0-11-345,0 0 0,0 0 0,0 0-1,0 1 1,0-1 0,0 0 0,0 0-1,0 0 1,0 0 0,0 0 0,0 0-1,0 0 1,0 0 0,0 0-1,0 1 1,0-1 0,0 0 0,0 0-1,0 0 1,0 0 0,0 0 0,0 0-1,0 0 1,0 0 0,0 0 0,0 0-1,0 1 1,0-1 0,0 0 0,0 0-1,0 0 1,0 0 0,0 0-1,1 0 1,-1 0 0,0 0 0,0 0-1,0 0 1,0 0 0,0 0 0,0 0-1,0 0 1,0 0 0,0 0 0,0 0-1,1 0 1,-1 0 0,0 0 0,0 0-1,0 0 1,0 0 0,0 0-1,0 0 1,0 0 0,0 0 0,1 0-1,-1 0 23,0 0 0,1 0 0,-1 0 0,1 0 0,-1 0 0,1 0 0,-1 0 0,1 0 0,-1 0 0,0 0 0,1 1 0,-1-1 0,1 0 0,-1 0 0,1 0 0,-1 1 0,0-1 0,1 0 0,-1 0 0,0 1 0,1-1 0,-1 0 0,0 1 0,1-1 0,-1 0 0,0 1 0,1 0 0,7 7 391,-3-6-373,0-1 0,0-1 0,-1 1 0,1 0 0,0-1-1,0 0 1,9-1 0,-6 0-33,0 1-1,0 0 1,0 1-1,9 1 1,17 9 50,49 6 299,-76-15-305,1-1-1,-1-1 1,13 0 0,-8 0-7,-11 0-53,1 0 1,0 1-1,0-1 0,0 0 0,0 1 0,0-1 0,0 1 0,0 0 0,-1 0 1,1-1-1,0 1 0,1 2 0,-1-2 1,-1 0-1,1 0 1,0 0-1,-1-1 1,1 1 0,0 0-1,0-1 1,0 1-1,0-1 1,0 1-1,0-1 1,2 0 0,10 0 33,-11 0 112,-3 3 32,0 8 197,0-11-368,0 1 0,0-1-1,0 0 1,0 0 0,0 0 0,0 0-1,0 0 1,0 0 0,-1 0 0,1 0-1,0 0 1,0 1 0,1-1 0,-1 0 0,0 0-1,0 0 1,0 0 0,0 0 0,0 0-1,0 0 1,0 0 0,0 0 0,0 0-1,0 1 1,0-1 0,0 0 0,0 0 0,0 0-1,0 0 1,0 0 0,0 0 0,0 0-1,0 0 1,0 0 0,1 0 0,-1 0 0,0 0-1,0 0 1,0 0 0,0 0 0,0 0-1,0 0 1,0 0 0,0 0 0,0 0-1,1 0 1,-1 0 0,0 0 0,0 0 0,0 0-1,0 0 1,0 0 0,0 0 0,0 0-1,0 0 1,1 0 0,27 0 368,-28 0-369,0 0-1,0 0 1,0 0-1,0 0 1,1 0 0,-1 0-1,0 0 1,0 0-1,0 0 1,0 0-1,0 0 1,0 0-1,0 0 1,0 0 0,0 0-1,1 0 1,-1 0-1,0 0 1,0 0-1,0 0 1,0 0-1,0 0 1,0 0 0,0 0-1,0 0 1,0 0-1,0 1 1,0-1-1,1 0 1,-1 0-1,0 0 1,0 0 0,0 0-1,0 0 1,0 0-1,0 0 1,0 0-1,0 0 1,0 0-1,0 0 1,0 1 0,0-1-1,0 0 1,0 0-1,0 0 1,0 0-1,0 0 1,0 0-1,0 0 1,0 0 0,0 0-1,0 1 1,0-1-1,0 0 1,0 0-1,0 0 1,0 14 236,3-14-139,8 0 75,-11 0-174,0 0 1,0 0-1,0 0 0,0 0 0,1 0 0,-1 1 0,0-1 0,0 0 1,0 0-1,0 0 0,0 0 0,0 0 0,0 0 0,0 0 1,0 0-1,1-1 0,-1 1 0,0 0 0,0 0 0,0 0 0,0 0 1,0 0-1,0 0 0,0 0 0,0 0 0,0 0 0,0 0 1,0 0-1,1 0 0,-1 0 0,0 0 0,0 0 0,0 0 0,0 0 1,0-1-1,0 1 0,0 0 0,0 0 0,0 0 0,0 0 0,0 0 1,0 0-1,0 0 0,0 0 0,0 0 0,0-1 0,0 1 1,0 0-1,0 0 0,0 0 0,0 0 0,0 0 0,0 0 0,0 0 1,0 0-1,0-1 0,0-10 110,0 8 48,0 0-613,0-11 149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4576,'17'0'2048,"17"17"-1760,-17-17 192,0 0-320,0 0-64,17 0-64,18-17-1440,-18 0 768</inkml:trace>
  <inkml:trace contextRef="#ctx0" brushRef="#br0" timeOffset="1">921 18 3392,'17'-17'1536,"34"34"-1312,-34-17 224,17 0-288,0 0 64,17 17-128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5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2144,'0'0'992,"18"51"-864,-1-17 832,-17 0-544,0 35 320,0 16-416,-17-17 96,-1 17-256,1-17 128,-17 1-160,17-18 160,-17 0-192,17-17 192,0 0-192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5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18 3136,'0'-17'1440,"0"51"-1248,0-17 160,-17 0-224,-1 51 320,1 0-256,0 18 32,0 16-128,0 0 160,17-17-160,0 1 96,0-18-96,-17 17 0,17-17-32</inkml:trace>
  <inkml:trace contextRef="#ctx0" brushRef="#br0" timeOffset="1">18 649 5216,'-17'-17'2368,"34"34"-2048,0-17 32,0 17-256,17-17 736,17 17-448,0-17 32,17 0-256,1 0 32,16 17-96,-34-17-1760,17 0 928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5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6240,'0'-28'2005,"0"22"-1221,0 3-400,1-4-136,4 8-108,12 2 80,10-7 218,-17 2-254,1 0 0,0 1-1,18-1 1,95-6 280,13-1-181,31 9 277,-156 0-448,0 1 0,0 0 0,0 1-1,20 5 1,-21-4 6,-5-2-218,0 0-1,0 0 1,0-1-1,9 0 1,-3 0-912,-12 0 906,1 0 1,-1 0 0,1 1 0,0-1-1,-1 0 1,1 0 0,-1 0-1,1 0 1,-1 0 0,1 0 0,-1 0-1,1-1 1,0 1 0,-1 0 0,1 0-1,-1 0 1,1-1 0,-1 1-1,1 0 1,-1 0 0,1-1 0,-1 1-1,0 0 1,1-1 0,-1 1 0,1-1-1,-1 1 1,0 0 0,1-1-1,-1 1 1,0-1 0,1 1 0,-1-1-1,0 1 1,0-1 0,0 1 0,1-1-1,-1 1 1,0-1 0,0 0-1,0 1 1,0-1 0,0 1 0,0-1-1,0 0 1,0-2-2108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5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4160,'20'-40'1845,"-8"14"-1482,-12 25-321,0 0 0,0 0 0,0 0 1,1 0-1,-1 0 0,0 0 0,1 1 1,-1-1-1,1 0 0,-1 0 0,1 0 0,-1 0 1,1 0-1,0 0 0,-1 1 0,1-1 1,0 0-1,1 0 0,8-7 292,-7 3-187,1-1 0,0 1 1,-1-1-1,3-6 0,8-14 173,0 3-80,-8 14-186,-1 1 1,1 0-1,0 0 0,8-7 1,-12 13-50,1 0-1,0-1 1,-1 1 0,1 1 0,0-1 0,4-2 0,-6 4-9,0-1 1,0 1-1,-1 0 1,1-1 0,0 1-1,0 0 1,0 0 0,0-1-1,0 1 1,0 0 0,0 0-1,0 0 1,0 0 0,0 0-1,0 0 1,0 1 0,0-1-1,0 0 1,0 0-1,-1 1 1,1-1 0,0 1-1,0-1 1,0 0 0,1 2-1,4 12 68,7 8 3,2 4-32,-10-9 30,-3-13-22,-1 1-1,0-1 0,1 0 0,-1 0 0,1 0 0,1 0 0,-1 0 0,0 0 1,1-1-1,0 1 0,0-1 0,4 5 0,-2-4 98,-1 1 0,1-1-1,0 0 1,7 4 0,-9-6-94,0-1-1,0 0 1,0 0-1,0 0 1,0 0-1,0 0 1,0-1-1,0 0 1,0 1-1,4-1 1,-3 0-16,-1-1 0,1 1-1,-1-1 1,1 1 0,-1-1 0,1 0-1,-1 0 1,0-1 0,0 1 0,1-1-1,-1 0 1,4-2 0,16-9 111,23 2 3,-22-4-96,-8 4-27,-4 5 6,23-9-1,-23 10-114,-1 0-1,1 0 1,-1-1-1,12-9 1,8-13-1811,-11 8 513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5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69 5888,'-14'-28'1898,"14"28"-1868,0-1-1,-1 1 0,1-1 1,0 1-1,0-1 0,-1 1 1,1-1-1,0 1 0,-1-1 1,1 1-1,-1 0 0,1-1 1,-1 1-1,1 0 0,0-1 1,-1 1-1,1 0 0,-1 0 1,1-1-1,-1 1 0,1 0 1,-1 0-1,0 0 0,1 0 1,-1 0-1,-59-29 718,58 28-725,0 1 1,0-1-1,0 1 1,0-1-1,0 1 1,-1 0-1,1 0 1,-4 0-1,0 0 17,-5 0-16,1 0 0,-1 0 0,1 1 0,0 0 0,-1 1 0,1 0 0,0 1 0,-14 5 0,15-4-58,1 1-1,0 0 1,0 0 0,-11 10 0,16-12 18,0 0 0,0 1 0,0-1 1,1 1-1,-1-1 0,1 1 0,0 0 0,0 0 0,0 0 1,0 0-1,1 0 0,-2 6 0,1 2-9,1-1-1,0 0 0,0 0 1,1 1-1,1-1 1,0 0-1,0 0 1,5 17-1,-4-20 16,1 0-1,0 0 1,0-1-1,1 1 0,0 0 1,0-1-1,1 0 1,0 0-1,0-1 0,0 1 1,1-1-1,9 8 1,28 20-16,-17-3-90,-2-12 55,-20-17 74,0 1-1,0-1 1,-1 1-1,1 0 1,-1 0-1,0 0 1,1 1-1,-2-1 1,5 6-1,-7-8 8,1 0 1,-1 0-1,0 0 0,1 0 1,-1 0-1,0 0 0,0 0 1,0 0-1,0 0 0,0 0 1,0 1-1,0-1 0,-1 0 1,1 0-1,0 0 0,0-1 1,-1 1-1,1 0 0,-1 0 1,1 0-1,-1 0 1,1 0-1,-1 0 0,1 0 1,-1-1-1,0 1 0,1 0 1,-1 0-1,0-1 0,0 1 1,-1 0-1,-3 3 149,-1 0 0,0-1 1,-9 5-1,9-5 39,-8 3 110,1 0 0,-1-1-1,0 0 1,-1-1 0,-23 4 0,24-5-138,-6 3-23,15-5-126,0 1 0,1-1 0,-1 0 0,0 0 0,0 0 0,0 0 0,1-1 0,-7 0 0,5-1-68,-1 1 0,0-1 0,1-1 0,-1 1 0,1-1 0,-1 0 0,-6-3 0,4-1-1524,-5-8 410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5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3488,'-42'14'1115,"34"-11"-828,7 0-132,1-1-130,0 0-1,-1-1 0,1 1 1,-1 0-1,1 0 0,-1-1 1,-2 4-1,-2 9-48,6-9-7,1 0 0,0 0 0,0-1 0,0 1 0,0-1 0,1 1 0,0-1 0,0 0 0,5 6 1,0-1-177,-4-6 112,-1 1-1,1-1 1,-1 1 0,1-1-1,4 3 1,4-2-159,-11-3 237,1 0 1,-1-1-1,1 1 1,0 0 0,-1 0-1,0-1 1,1 1-1,-1 1 1,1-1-1,-1 0 1,0 0-1,0 0 1,0 1-1,0-1 1,2 2 0,0 3 59,1-1 1,0 1 0,-1 0 0,0 0 0,-1 0 0,1 0 0,-1 1-1,2 11 1,-8 3 436,-1-5-144,0 32 379,-7 0 399,10-37-845,-1 0-1,0-1 1,-1 1-1,-6 11 1,1-2 111,1 17 148,-21 46 144,26-66-464,3-17-202,0 0 0,0 0 1,0 0-1,0 0 0,0 0 0,0 0 0,0 1 0,0-1 1,0 0-1,0 0 0,0 0 0,0 0 0,0 0 0,0 0 1,0 0-1,0 0 0,0 0 0,0 1 0,0-1 1,0 0-1,0 0 0,0 0 0,0 0 0,0 0 0,1 0 1,-1 0-1,0 0 0,0 0 0,0 0 0,0 0 0,0 1 1,0-1-1,0 0 0,0 0 0,0 0 0,0 0 1,0 0-1,0 0 0,1 0 0,-1 0 0,0 0 0,0 0 1,0 0-1,0 0 0,0 0 0,0 0 0,0 0 0,0 0 1,0 0-1,1 0 0,-1 0 0,0 0 0,0 0 1,0 0-1,0 0 0,0 0 0,4 0 73,-1 0-193,0 0 0,0 0 1,0 0-1,0 0 0,0-1 0,0 1 0,3-2 0,0-1-212,-1 0 0,1 0 0,-1 0 0,0-1 0,0 0 0,0 0-1,-1 0 1,0 0 0,1-1 0,-2 0 0,1 1 0,0-2 0,4-7 0,6-18-788,-9 19 983,0 1 1,1-1 0,0 1-1,1 1 1,0-1 0,11-11-1,-4 5 953,-11 12-296,2-6 497,-5 11-1001,1 0-1,-1 0 0,0 0 0,0 0 1,0-1-1,1 1 0,-1 0 0,0 0 1,0 0-1,1 0 0,-1 0 0,0 0 1,0 0-1,1 0 0,-1 0 0,0 0 1,0 0-1,1 0 0,-1 0 0,0 0 1,0 0-1,1 0 0,-1 0 0,0 0 1,0 0-1,1 0 0,-1 1 0,0-1 1,0 0-1,0 0 0,1 0 0,-1 0 1,0 1-1,0-1 0,0 0 0,1 0 1,-1 0-1,0 0 0,0 1 0,1 2 324,0 1 0,0 0 0,-1-1 0,1 1-1,-1 0 1,0-1 0,0 1 0,-1 7 0,1-3-270,0 75 896,0-80-943,0 0 0,0 0 1,1 1-1,-1-1 0,1 0 1,-1 0-1,1 0 0,0 0 1,1 1-1,-1-2 0,0 1 0,1 0 1,0 0-1,2 3 0,-3-4-10,0-1-2,1 1 0,-1 0 0,0-1 0,1 1 0,-1-1 0,1 0 0,0 0 0,-1 1-1,1-1 1,0 0 0,0 0 0,0-1 0,0 1 0,0 0 0,0-1 0,0 1 0,0-1 0,0 1-1,0-1 1,0 0 0,0 0 0,3 0 0,16 3-56,-12 0 3,5 2-230,17-13-864,-9 3 557,-18 4 390,1 0 0,-1 0 0,1 0 0,-1 0 1,0-1-1,0 0 0,0 0 0,0 0 0,0 0 0,0 0 0,0-1 0,0 0 0,-1 0 0,6-6 0,20-17-621,-29 26 804,24-18-559,-23 17 540,1-1 1,-1 0-1,0 1 1,0-1-1,0 0 1,0 0-1,-1 1 1,2-5 0,7-19 154,-7 21 44,0 0 1,-1 0-1,1 0 0,-1-1 1,0 1-1,0 0 0,-1 0 0,1-6 1,-1 7 262,0 6 38,0 8-122,3-5 84,6 4-229,-4-4-127,0 0 1,1-1 0,0 1-1,11 7 1,-6-8 21,-8-4-93,-1 0 0,1 0 1,-1 0-1,0 1 0,1-1 0,-1 1 1,0 0-1,2 1 0,47 49 60,-47-48-65,0 0 0,0 0 0,-1 1 0,0-1 0,0 1 0,0 0 0,-1 0 0,3 7 0,-2-5-25,1-1-1,-1 1 0,1-1 1,0 1-1,0-1 1,1 0-1,0-1 0,0 1 1,0-1-1,7 5 0,5 7-36,-11-13 87,0 0 0,-1 0 0,1-1-1,0 0 1,1 0 0,-1 0 0,12 2-1,-12-3-29,-2-1 13,1 0 1,-1 0-1,0 0 1,1-1-1,-1 1 1,1-1-1,-1 0 0,1-1 1,-1 1-1,6-2 1,0 0 17,1-2 1,12-4-1,-19 6-17,32-12 69,50-23 154,-75 31-227,0-1 1,-1 0-1,10-9 0,-4 4 31,-6 4 8,-7 7-37,0-1 1,0 0-1,0 0 1,-1 0-1,1-1 1,0 1-1,-1-1 1,0 1 0,0-1-1,0 0 1,0 0-1,0 0 1,0 0-1,-1 0 1,0 0-1,2-3 1,-2-2 7,0 0 0,0 0 0,0 0 1,-1 0-1,0 0 0,-1 0 0,0 0 0,0 0 0,0 0 0,-6-14 0,-2-3 89,-24-44-1,19 43 56,-9-22 103,-25-21 389,45 65-632,1 0-1,-2 0 0,1 0 1,-7-6-1,8 9-43,1 0 1,-1 0-1,0 0 0,1 0 0,-1 0 0,0 0 1,0 0-1,1 1 0,-1-1 0,0 1 1,0-1-1,0 1 0,0 0 0,-2 0 0,3 0 4,-1 0-1,1 0 1,-1 0-1,1 1 1,0-1-1,-1 1 1,1-1-1,0 1 1,0-1-1,-1 1 0,1 0 1,0 0-1,0-1 1,0 1-1,0 0 1,0 0-1,0 0 1,0 0-1,0 0 1,0 1-1,0-1 1,1 0-1,-1 0 1,0 0-1,0 3 0,-4 5-45,3-6 32,0 1-1,0-1 1,0 1-1,0-1 1,0 1 0,1 0-1,0 0 1,0 0 0,0 0-1,0 0 1,1 5 0,-3 9-76,-3 7-10,4-18 89,0-1 1,1 1-1,-1 0 1,2 0-1,-1 8 1,1 8 8,-1-3 94,1 0-1,4 28 1,7-23 218,-10-7-134,-1-15-159,0-1 0,0 1-1,0 0 1,0-1 0,1 1 0,-1-1 0,1 1 0,-1-1 0,3 6 0,-1-6 11,0 1-1,0 0 1,0-1 0,0 1 0,1-1 0,-1 0 0,1 1 0,-1-1 0,1 0 0,0-1-1,0 1 1,0-1 0,0 1 0,0-1 0,0 0 0,1 0 0,-1 0 0,0 0 0,1-1-1,3 1 1,-3 0 4,0-1 1,0 0-1,0 0 0,0 0 0,0-1 0,-1 1 1,1-1-1,0 0 0,0 0 0,0 0 0,0 0 1,-1-1-1,1 0 0,-1 1 0,1-1 0,-1-1 1,1 1-1,2-3 0,25-24 102,-19 21-88,-8 5-11,0 1-1,-1-1 1,1 0-1,-1 0 1,0-1-1,0 1 1,0-1-1,0 0 1,0 0-1,-1 1 1,0-2-1,3-5 1,-1 3-6,-2 0 1,1 0 0,2-8-1,-5 14-30,0-1 1,1 1-1,-1-1 0,0 1 0,0-1 1,0 1-1,0-1 0,0 0 1,0 1-1,-1-3 0,1 4 1,-1-1 1,1 1-1,0-1 0,0 1 0,-1-1 0,1 1 1,0 0-1,-1-1 0,1 1 0,0-1 0,-1 1 1,1 0-1,-1-1 0,1 1 0,-1 0 0,1-1 1,-1 1-1,1 0 0,-1 0 0,1 0 0,-1-1 1,1 1-1,-1 0 0,1 0 0,-1 0 0,0 0 1,1 0-1,-2 0 0,0 0-293,-1 3 85,-9 8-21,12-10 242,0-1-1,-1 0 0,1 1 1,0-1-1,-1 1 0,1-1 1,0 1-1,0-1 0,-1 1 1,1-1-1,0 0 0,0 1 1,0-1-1,0 1 0,0-1 1,0 1-1,0-1 0,0 1 1,0-1-1,0 1 0,0 0 1,0-1-1,0 1 0,0-1 1,0 0-1,0 1 0,1-1 1,-1 1-1,0-1 0,0 1 1,1-1-1,-1 1 0,0-1 1,0 0-1,1 1 0,-1-1-1,12 6-96,-5 6-688,-7-11 689,1 0-1,-1 1 0,1-1 1,-1 0-1,1 0 0,-1 0 1,1 0-1,0 0 0,0 0 1,-1 0-1,1 0 0,0-1 1,0 1-1,0 0 0,2 0 1,11 5-3958,-14-5 3846,1 0 1,-1 0-1,0 0 1,1-1-1,-1 1 1,0 0-1,0 0 1,1 0-1,-1 0 1,0 0-1,0 0 1,0 0-1,0 1 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2:5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3552,'0'-17'2848,"17"17"-1472,17 0-960,-17 0 320,17-17-416,0 17 128,17-17-288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511 239 3072,'0'-17'4090,"-3"17"-3428,-1 0-607,1 0 1,-1-1 0,0 0-1,1 0 1,-1 0 0,0 0-1,-4-3 1,-3-1-21,-15 0-9,-17-7 22,33 10-29,-1-1-1,0 0 0,1-1 0,-13-6 0,3 1 14,-20-2-5,33 8-34,1 0 1,-1-1 0,1 0-1,-1 0 1,1 0-1,0-1 1,0 1 0,1-1-1,-7-8 1,-19-15 48,0 5-10,-3-22-85,33 44 40,1 1-1,0 0 1,-1-1-1,1 1 1,0 0-1,-1 0 1,1-1-1,0 1 1,-1 0 0,1 0-1,-1 0 1,1 0-1,-1-1 1,1 1-1,0 0 1,-1 0-1,1 0 1,-1 0 0,1 0-1,-1 0 1,1 0-1,0 0 1,-1 0-1,1 0 1,-1 0-1,1 1 1,-1-1 0,1 0-1,0 0 1,-1 0-1,1 0 1,-1 1-1,1-1 1,0 0-1,-1 0 1,1 1-1,0-1 1,-1 0 0,1 1-1,0-1 1,0 0-1,-1 1 1,1-1-1,0 0 1,0 1-1,-2 6 1,1 0 0,0-1 0,0 1 0,1 0 0,0-1 0,1 13 0,0 2 3,-1 27-39,-3 86 130,-9-74-22,11-40-68,0 25 1,-2 23 14,0-50 59,-9 27-1,-2 11 74,9-7 22,3-41-131,0 0-1,0 1 1,-1-1 0,-5 13 0,3-14-16,4-6-15,0-1-1,1 1 1,-1 0-1,0 0 1,1 0-1,-1 0 1,1-1 0,-1 1-1,1 0 1,-1 0-1,1 0 1,0 0-1,-1 0 1,1 0-1,0 0 1,0 0-1,0 0 1,0 1-1,0-1 1,0 0-1,0 0 1,0 0-1,0 0 1,0 0-1,1 0 1,-1 1-1,12 15-45,-11-15 46,0 0-1,0 0 0,0 0 1,0 0-1,1 0 1,-1 0-1,1-1 0,0 1 1,-1 0-1,1-1 0,0 1 1,0-1-1,0 0 0,0 1 1,0-1-1,0 0 0,0 0 1,0-1-1,1 1 0,-1 0 1,0-1-1,1 1 0,-1-1 1,4 0-1,16 5 64,19 9 107,-33-11-104,0 0-1,0 0 1,0-1 0,0 0 0,0-1-1,0 1 1,1-2 0,10 1-1,-3-1 25,25-3 0,1-8-738,9 5-2571,15-8 842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4640,'-34'-34'2112,"51"34"-1824,0 17-512,0-17 64,34 17 256,-17-17-32,17 0 704,0 0-416,17 0-320,-16 0-32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0 1728,'-17'0'800,"17"17"-704,0 0 3328,17 0-2816,0-17 288,0 17-512,0-17-128,0 0-160,0 0 352,17 0-256,0 0 256,0 0-224,1 18-928,-1-18 384</inkml:trace>
  <inkml:trace contextRef="#ctx0" brushRef="#br0" timeOffset="1">17 68 3136,'-15'-42'1029,"15"42"-1017,0-1-1,0 1 0,0 0 1,-1 0-1,1-1 1,0 1-1,0 0 1,0-1-1,0 1 0,-1 0 1,1-1-1,0 1 1,0 0-1,0-1 1,0 1-1,0 0 0,0-1 1,0 1-1,0 0 1,0-1-1,0 1 1,0 0-1,0-1 0,0 1 1,0 0-1,1-1 1,-1 1-1,0 0 1,0-1-1,0 1 0,0 0 1,1 0-1,-1-1 1,0 1-1,12-12 176,-12 12-186,0 0 1,0 0-1,0 0 0,0 0 1,0-1-1,0 1 1,0 0-1,0 0 0,0 0 1,1 0-1,-1 0 1,0 0-1,0 0 1,0 0-1,0 0 0,0-1 1,0 1-1,0 0 1,0 0-1,1 0 0,-1 0 1,0 0-1,0 0 1,0 0-1,0 0 0,0 0 1,0 0-1,1 0 1,-1 0-1,0 0 0,0 0 1,0 0-1,0 0 1,0 0-1,1 0 0,-1 0 1,0 0-1,0 0 1,0 0-1,0 0 0,0 0 1,0 1-1,0-1 1,1 0-1,-1 0 0,0 0 1,0 0-1,0 0 1,0 0-1,0 0 0,0 0 1,0 0-1,0 1 1,0-1-1,0 0 0,1 0 1,0 1-7,0 1 1,0-1-1,0 1 0,0-1 1,0 1-1,0-1 0,0 1 1,0 0-1,-1-1 0,1 1 1,0 2-1,2 29 29,4 43 278,0-13-135,-1 45 73,5 3-75,-10 71 61,-13 3 114,9-96-158,0 9 201,-3-51-201,-2 40 452,8-48-287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5056,'51'17'2304,"17"0"-2016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4064,'0'0'1307,"-3"14"-801,0-1-440,0 0-59,0 1-1,1-1 1,1 1 0,0 0-1,0-1 1,3 21-1,10 48-107,-8 155 187,-5-133-18,2-25-30,15 95-1,-8-105 64,1 78 1,-8-117 59,7 43 1,-5-47 127,2 36 0,-5-55-154,-1 0 0,0 0 1,0 0-1,0 0 0,-4 11 0,0 0 35,3-6-59,-2 3 139,4-14-260,-1-1-1,1 1 0,-1-1 1,1 1-1,-1-1 1,1 1-1,-1-1 0,1 0 1,-1 1-1,1-1 1,-1 0-1,0 1 1,1-1-1,-1 0 0,1 0 1,-1 0-1,0 1 1,1-1-1,-1 0 0,0 0 1,1 0-1,-1 0 1,0 0-1,-14 0-1744,13 0 449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3488,'14'-42'1115,"-8"30"-673,-3 10-406,0 1-1,0-1 0,-1 0 1,2 1-1,-1-1 1,0 1-1,0 0 1,0 0-1,0 0 0,1 1 1,-1-1-1,0 1 1,1 0-1,-1 0 0,6 0 1,-5 0-21,0 1 0,0-1 0,-1 1 0,1-1 1,0 1-1,0 0 0,0 1 0,-1-1 0,1 1 0,0-1 0,-1 1 1,0 0-1,7 5 0,-6-2-7,0 0 0,-1 0 1,1 0-1,-1 0 0,0 0 0,0 1 1,-1-1-1,0 1 0,0 0 1,0 0-1,0 0 0,-1 0 0,0 0 1,0 0-1,-1 0 0,0 12 1,-1-8 30,0-1 0,0 0 0,-1 1 0,0-1 0,-1 0 0,0 0 0,0 0 0,-1-1 0,0 1 0,-6 9 0,1-5 68,-17 22 202,20-29 20,-4 2 121,10-6-268,5-1-55,24-9 193,73-12 16,46-11 102,-92 28-214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1248,'0'-7'142,"0"-1"0,1 1 0,-1 0 0,1 0 0,4-12 0,-2 10 93,2 0 0,-1 1 0,12-16 0,8-10 542,-13 20-507,0-1 1,11-22 0,-18 30-246,0 0 0,1-1 0,-1 1-1,2 1 1,-1-1 0,1 1 0,0 0-1,0 0 1,1 1 0,0 0 0,0 0 0,0 0-1,0 1 1,1 0 0,-1 0 0,13-3 0,-18 7-18,-1-1 1,1 1 0,-1 0-1,0 0 1,1 0 0,-1 0 0,1 0-1,-1 0 1,1 0 0,-1 0-1,1 0 1,-1 1 0,0-1 0,1 1-1,-1-1 1,1 1 0,-1 0 0,0-1-1,0 1 1,1 0 0,0 1-1,0 0 17,0 0 0,0 0 0,0 0 0,0 0 0,-1 0-1,1 0 1,-1 0 0,1 1 0,-1-1 0,1 4-1,4 25 399,12 21 128,-5-18-162,-9-24-243,0 0-1,0 0 0,10 16 1,-11-22-94,0 0 0,0 0 1,0-1-1,0 1 0,0-1 0,1 1 1,0-1-1,0 0 0,0 0 0,4 2 1,-4-3-5,0-1 1,0 0-1,0 0 1,0 0-1,0 0 0,1 0 1,-1-1-1,0 0 1,0 0-1,0 0 1,0-1-1,5 0 1,6-2 115,26-9 0,-35 10-130,4-2 17,0 0 1,-1 0-1,1-1 1,-1-1-1,0 1 0,0-1 1,-1-1-1,0 0 1,0 0-1,-1 0 1,1-1-1,6-10 1,5-5 53,-5 6-31,0 0-1,-2 0 1,14-26-1,-20 33-560,-1 1 0,2 0 0,-1 0 0,1 0 0,11-10 0,2-1-1314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18 2976,'0'0'971,"0"-3"-603,0 2-363,0 1 1,0-1 0,0 1-1,0 0 1,0-1 0,0 1-1,0-1 1,0 1 0,0-1-1,0 1 1,0-1 0,0 1-1,-1-1 1,1 1 0,0 0-1,0-1 1,0 1 0,-1-1-1,1 1 1,0 0 0,-1-1-1,1 1 1,0 0 0,-1-1-1,1 1 1,0 0 0,-1-1-1,1 1 1,-1 0 0,1 0 0,-1-1-1,-27 0 4,21 1-7,-5 0 29,1 2 0,0-1 0,0 1 0,0 1 0,-16 6 0,12-5 7,0 0 1,-1-1-1,0 0 0,0-2 0,-22 1 1,38-2-39,-20 0 18,-23 3 1,-14 8 8,38-9-25,-35-1 1,25-1-3,18-1 11,-1 0 1,1 0 0,0-1-1,0-1 1,-12-3-1,18 4 50,1 2-1,0-1 1,0 0-1,-1 1 0,1 0 1,0-1-1,-7 2 1,-2 0-155,12-1 86,0 0 1,1 0-1,-1 0 1,0-1 0,1 2-1,-1-1 1,0 0 0,1 0-1,-1 0 1,0 0 0,1 0-1,-1 0 1,1 1 0,-1-1-1,0 0 1,1 1 0,-1-1-1,1 0 1,-1 1 0,1-1-1,-1 1 1,1-1 0,-1 1-1,1-1 1,-1 1-1,1-1 1,0 1 0,-1-1-1,1 2 1,-1 0-12,1 1-1,0 0 0,0-1 1,0 1-1,0 0 1,0 0-1,1-1 1,-1 1-1,2 4 1,10 41-19,-7 17 102,7 6 246,-7 9-81,1-35-115,-2-16-48,1 33-1,-5 111 335,0-171-377,-1 0 0,1 0 0,0 0 1,0-1-1,-1 1 0,1 0 0,-1 0 0,0-1 0,1 1 0,-1 0 0,0-1 0,0 1 1,0-1-1,0 1 0,0-1 0,0 1 0,-3 1 0,5-3-16,0 1-1,0-1 1,0 0-1,0 1 1,0-1-1,-1 0 0,1 0 1,0 1-1,0-1 1,0 0-1,0 0 1,0 0-1,2 0 1,386 0 515,-375-1-524,26 4-1,5 6-626,-43-9 458,-1 0 1,1 0-1,0-1 0,-1 1 1,1-1-1,-1 1 1,1-1-1,-1 1 1,3-2-1,4-2-784,-4 3 568,1 1 1,0-1 0,-1 1 0,9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3232,'-17'-17'1472,"51"34"-1280,-17-17 320,0 17-320,17-17 192,17 0-224,17 0 288,-17 0-256,17-17 160,-16 17-192,-18-17-2176,0 17 1088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1664,'-13'0'644,"23"0"-301,-5 3 430,-1-1-644,-1 1 0,0-1 0,0 0 0,1 0 0,-1 0 0,1 0 0,-1-1 0,1 1 0,5 0 0,40 8 465,-24-6-350,15 7 33,-24-8-228,1-2 1,-1 0-1,25-2 0,5 0 175,37 1 502,-69 0-326,-11 0-112,0 0-16,11 0-112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3328,'17'17'1504,"17"18"-1312,0-18 320,0 0-320,17 17 192,1 17-224,16 0 288,-17 0-256,0 17 160,0-17-192,-17-16 352,0-1-288,-17-17-1184,0 17 544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324 171 2912,'-17'-17'1312,"0"34"-1152,0 0 896,17 0-608,-17 34 480,-17-17-576,-17 17 192,34 17-320,-34 0 224,17-33-256,0 16 320,17-17-288,0-17-1376</inkml:trace>
  <inkml:trace contextRef="#ctx0" brushRef="#br0" timeOffset="0.5">580 0 2560,'0'34'1152,"-17"17"-992,17-17 416,0 1-352,-17 16 64,17 17-192,-17 17 448,17 0-320,0-16 192,17-18-256,-17 0 352,0 0-288,17-34 320,-17 0-320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0 2976,'0'0'1344,"0"34"-1152,0 0 320,0 0-320,0 17 608,-17 1-416,17 50 352,-17 0-416,17 18 320,17-18-352,-17-17 64,17-17-224,-17-17-192,0 0 0</inkml:trace>
  <inkml:trace contextRef="#ctx0" brushRef="#br0" timeOffset="1">35 443 3904,'-34'-34'1760,"85"34"-1536,-17-17-192,17 17-64,0 0 160,18 0-64,-1-17 608,-17 17-384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34 205 3648,'-34'-35'1664,"85"35"-1472,-34 0 64,18 0-192,-1 0 544,17 0-352,-17 0 192,17 18-288,-17-18 352,0 0-288</inkml:trace>
  <inkml:trace contextRef="#ctx0" brushRef="#br0" timeOffset="1">767 0 2816,'-34'0'1280,"34"68"-1120,0-34 128,17 0-192,-17 18 448,17-1-288,0 17 160,1-17-256,-1 0 352,0-17-288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3904,'-17'0'1760,"34"0"-1312,0 0-576,0 17 64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3904,'-51'0'1760,"33"69"-1536,1-35 448,34-17-416,1 34 320,-1-17-320,34-17 480,0 0-416,0-17 576,0 0-512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1888,'-34'136'864,"0"1"-736,34-52 480,0 0-352,0 52 128,17-18-256,0 0 288,17-16-224,34-1 384,0-17-320,34 0-1824,1-16 864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0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0 2912,'34'51'1312,"69"69"-1152,-69-52 704,17 0-512,0 34 128,-17 18-288,-34 16 256,0-17-256,-34 18 448,-17-35-352,-34 0 576,16-17-480,-84 1 224,34-18-352,-18-17-4736,18 0 2464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2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1824,'-17'-17'832,"17"34"224,0 1-640,0-1 416,0 17-512,0 17-224,17 0-96,-17 17 544,0-17-288,0 0-32,0 1-128,0-1 128,0-17-128,0-17 320,0 17-224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18 3904,'0'-14'1253,"0"14"-1244,0 0-1,0 0 1,0 0 0,0 0-1,0 0 1,0 0-1,0 0 1,0-1 0,0 1-1,0 0 1,0 0-1,0 0 1,0 0 0,0 0-1,0 0 1,0 0 0,0 0-1,0 0 1,0-1-1,0 1 1,0 0 0,0 0-1,0 0 1,-1 0-1,1 0 1,0 0 0,0 0-1,0 0 1,0 0-1,0 0 1,0 0 0,0 0-1,0-1 1,0 1-1,0 0 1,0 0 0,0 0-1,-1 0 1,1 0 0,0 0-1,0 0 1,0 0-1,0 0 1,0 0 0,0 0-1,0 0 1,0 0-1,0 0 1,-1 0 0,1 0-1,0 0 1,0 0-1,0 0 1,0 0 0,0 0-1,0 0 1,-2 0-48,-1 0 171,0 0 1,0 0-1,0 0 0,0 0 1,1 0-1,-1 1 0,0-1 0,-4 2 1,-7 10 8,12-10-129,1 0 1,-1 0-1,0-1 0,0 1 0,0 0 0,-1-1 0,1 0 0,-4 3 0,-26 1 95,14 1-31,1 0 0,-25 11 0,-3 3 48,25-13-58,-42 20 97,52-23-151,0 0-1,0-1 0,-19 4 0,18-5-35,1 0-1,-1 1 1,-18 9-1,23-9-46,0 0 0,-1-1 0,1 0 0,-13 3 0,18-5 62,0 0 1,0 0-1,0 0 1,0 1 0,0-1-1,1 0 1,-1 0 0,0 1-1,0-1 1,0 0-1,0 1 1,1-1 0,-1 1-1,0-1 1,0 1-1,1 0 1,-1-1 0,0 1-1,1 0 1,-1-1-1,1 1 1,-1 0 0,1 0-1,-1-1 1,1 1-1,0 0 1,-1 0 0,1 0-1,0 0 1,-1 0 0,1 1-1,-6 26-108,-5-5 26,5 8 32,1-13 51,3-11 11,0 0 0,0 0 0,1 0 1,0 1-1,0 6 0,1 3 41,1-11-24,-1 1 0,0 0 1,0 0-1,-1 0 0,-2 8 0,-8 7 18,9-17-32,1 9 7,1 16 10,0-20-4,-1-7 4,1 1 1,0-1 0,0 1 0,0-1-1,0 1 1,1-1 0,-1 1 0,1-1 0,1 4-1,12-1 196,-5-1-135,-8-4-52,1 0 0,-1 0 0,1 0-1,-1 0 1,1 0 0,0-1-1,-1 1 1,1-1 0,0 1 0,0-1-1,0 1 1,-1-1 0,1 0-1,3 0 1,163 0 752,-161 0-736,1 0 0,-1 0 0,1-1 0,-1 0 0,1 0 0,-1-1 0,0 0 0,0 0 0,12-6 0,15-9 107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3648,'0'-17'1664,"34"0"-1472,-16 17 768,-1 0-576,17 0 64,0 0-288,-17 0 320,34 0-256,-34-17-32,17 17-128,0 0-2720,-17 0 1440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3328,'-17'0'1504,"34"0"320,0 0-928,17 0-512,1 0 96,-1 0-320,17 0 352,-17 17-288,0-17 384,0 0-352,0 0-4192,17 17 2112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3808,'0'17'1728,"0"0"-1504,0 17 1312,0-17-896,0 52 160,0-18-480,-17 34 288,34 0-352,-17-17 384,0 1-384,0-18-608,17 0 160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11 324 1664,'-9'-1'374,"8"-1"-136,15-6 17,-3 2-77,-7 3-42,1 0 137,-1 0-1,1 0 1,0 1-1,1 0 1,5-2-1,-6 1-144,9-2 171,108-38 1258,-84 33-1258,180-45 612,316-45-105,-341 78-579,-65 7-145,114-2 78,-242 17-160,99-2 117,-47-5 49,-26 3 124,38 0 1,-55 4-238,-12 0-238,-20 3-387,16-1 394,0 1 1,-13 6-1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51 239 3808,'-51'0'1728,"119"0"-1504,0 0 800,1 0-608,67-17 672,17 0-608,69-17 512,-17 0-544,16 0 384,-33 0-480,-18 0 320,-16 17-384,-35 0-512,-17 17 128,-51 0-3168,-17 0 1792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2560,'0'0'1152,"0"68"-992,17-34 0,0 0-128,-17 0-864,17 0 448,-17 0-672,0-16 576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18 2144,'0'-15'699,"0"13"821,0 3-1497,0 0 1,-1 0 0,1 0-1,0 0 1,0 0 0,0-1-1,-1 1 1,1 0 0,0 0-1,-1 0 1,1 0 0,-1 0-1,1 0 1,-1-1 0,0 1-1,1 0 1,-1 0 0,0-1-1,1 1 1,-1 0 0,0-1-1,0 1 1,0-1 0,0 1-1,1-1 1,-1 1 0,-1-1-1,-19 16 29,14-9-44,0 1-1,1 1 0,0-1 1,1 1-1,0 0 0,0 1 1,-3 9-1,3-7 29,-1 0 0,0 0 0,0-1 0,-2 0 1,1 0-1,-12 11 0,-6 9 175,-26 37 151,48-64-326,1 0 0,0 0 0,0 0 0,0 0 0,0 0-1,0 0 1,1 1 0,0-1 0,0 0 0,0 1-1,0-1 1,1 1 0,0 6 0,0-11-32,0 0 0,0 0 0,0 0 0,0 0-1,0 0 1,0 0 0,0 1 0,0-1 0,0 0 0,0 0 0,0 0 0,0 0 0,0 0 0,0 0 0,0 0 0,0 0 0,0 0 0,0 1-1,0-1 1,0 0 0,0 0 0,0 0 0,0 0 0,0 0 0,0 0 0,0 0 0,0 0 0,0 0 0,0 0 0,0 0 0,0 0 0,1 1-1,-1-1 1,0 0 0,0 0 0,0 0 0,0 0 0,0 0 0,0 0 0,0 0 0,0 0 0,0 0 0,0 0 0,1 0 0,-1 0 0,0 0-1,0 0 1,0 0 0,0 0 0,0 0 0,0 0 0,0 0 0,0 0 0,0 0 0,1 0 0,-1 0 0,5 0 58,-2 0-39,0 0 0,0 0 0,1 0-1,-1 0 1,0-1 0,0 1 0,4-2 0,-2 0-3,3-1-40,-1 1 0,1 0 0,-1 0-1,1 1 1,14-1 0,6 1-79,-18 0 65,-1 0 0,1 1 0,0 1-1,0 0 1,13 2 0,-1 9-30,-13-11 244,-1 0 0,0 0 0,0-1 1,12 0-1,-10 0 593,-7 0-37,-3-20 826,0 17-1476,0-1 0,1 1 0,-2-1 0,1 1 0,0-1 1,-1 1-1,-1-7 0,-10-11 159,9 17-182,0-1 0,0 1 0,1-1 0,-4-7 0,5-7 128,1 17-160,1-1 0,-1 1 0,0-1 0,-1 1 0,1-1 0,0 0 0,-1 1 0,0-1 0,-1-4 0,-10-7 169,10 12-178,0 0 0,0 0 0,1 1 1,-1-2-1,0 1 0,1 0 1,0 0-1,-3-5 0,3 2-174,0 0 0,0 0 0,0 0-1,1 0 1,0-1 0,0 1 0,0 0-1,1 0 1,-1 0 0,3-9 0,12-3-1032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3232,'0'-28'1035,"0"27"-1007,0 0 0,0 1 0,0-1 0,0 0 0,0 0 0,0 1 0,1-1 0,-1 0 0,0 0 0,0 1 1,1-1-1,-1 0 0,0 1 0,1-2 0,10-23 281,-10 24-283,-1 0 1,0 0-1,0 0 0,0 0 0,1 0 1,-1 0-1,0 0 0,1 1 0,-1-1 0,1 0 1,-1 0-1,1 0 0,-1 1 0,1-1 0,0 0 1,-1 0-1,1 1 0,0-1 0,-1 1 1,1-1-1,0 0 0,0 1 0,0 0 0,0-1 1,0 1-1,-1-1 0,1 1 0,0 0 1,0 0-1,0 0 0,0-1 0,0 1 0,2 0 1,10-2 100,5-3 31,-11 3-107,0 0 1,0 0 0,0 1 0,0 0 0,11 0 0,-1 3-7,0 0-1,0 1 0,-1 1 1,1 1-1,30 13 1,-45-17-43,0-1 1,0 1 0,0 0-1,0 0 1,0-1 0,0 2-1,-1-1 1,1 0-1,0 0 1,-1 0 0,1 1-1,-1-1 1,1 1 0,-1-1-1,0 1 1,1 0-1,-1-1 1,0 1 0,0 0-1,0 0 1,-1 0 0,2 3-1,6 12 103,-1-5-50,-5-9-40,0-1-1,-1 1 1,1 0-1,-1-1 1,1 1-1,-1 0 0,1 3 1,-2-2 14,0 0 0,0 0 0,0 0 0,0 0 0,-1-1 0,0 1 0,-1 5 0,0 1 32,0 1 3,2-9-45,-1 1-1,1-1 1,0 0 0,-1 1-1,0-1 1,0 0 0,-2 5-1,-11 6 160,3-4-57,-12 23 55,13-21-243,-1 0 0,0-1-1,0 0 1,-25 16 0,28-21-88,6-3 61,1-1 0,-1 0-1,0 0 1,1 0 0,-1 0-1,0 0 1,1 0 0,-1-1-1,0 1 1,0 0 0,0-1-1,-4 1 1,8-1 69,0 0 1,0 1 0,0-1-1,0 1 1,0-1-1,0 1 1,-1 0-1,1 0 1,0 0 0,0 0-1,-1 0 1,4 2-1,3 3-36,15 11-109,0 1 1,-1 2-1,20 21 0,-33-32 135,2 1 32,-6-6 19,-1 0-1,1 0 1,-1 1-1,0-1 1,0 1 0,4 7-1,-7-11 6,-1 0 1,1-1-1,-1 1 0,0 0 0,0-1 0,1 1 0,-1 0 1,0 0-1,0-1 0,0 1 0,0 0 0,0 0 0,0-1 1,0 1-1,0 0 0,0 0 0,0-1 0,0 1 0,0 0 1,0-1-1,-1 1 0,1 0 0,0 0 0,-1-1 0,1 1 1,0 0-1,-1-1 0,1 1 0,-1-1 0,1 1 0,-1-1 1,1 1-1,-2 0 0,-1 1 129,0 0 1,-1 0-1,0 0 1,1-1-1,-7 2 1,7-2 2,-3 2-4,3-2-88,0 0 0,0 0 0,0 0 0,0-1 0,0 1 0,-4 0 0,-24-6 556,25 3-477,-1 0 1,1 1-1,-12-1 1,10 3-14,7-1-81,-1 0-1,0 0 1,0 0 0,1 0 0,-1 0-1,0 0 1,1-1 0,-4 0 0,4 0-30,0 1 1,1-1 0,-1 1 0,1-1 0,-1 1-1,1-1 1,-1 1 0,1-1 0,-1 0 0,1 1 0,-1-1-1,1 0 1,0 1 0,0-1 0,-1 0 0,1 0-1,0 1 1,0-1 0,0 0 0,0 0 0,-1 1-1,1-1 1,0 0 0,1 0 0,-1 0 0,-1-11 84,1 9-87,-1-1 0,1 1 0,0-1 0,0 1 0,0-1 0,1 0 1,-1 1-1,1-1 0,0 1 0,0-1 0,0 1 0,0 0 0,3-6 0,2 3-42,0-1-1,1 1 0,0 0 1,0 0-1,0 1 0,16-9 1,-7 6-864,0 0 1,1 1 0,19-5 0,29-5-1290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1613 1664,'0'-17'3675,"3"17"-3473,-3 0-195,1 0 0,-1 0 0,1 0 0,-1 0 1,1 0-1,-1 0 0,1 0 0,-1 0 0,0 0 0,1 0 0,-1 0 0,1-1 0,-1 1 0,1 0 0,-1 0 0,0 0 1,1-1-1,-1 1 0,0 0 0,1-1 0,-1 1 0,0 0 0,1-1 0,-1 1 0,0 0 0,0-1 0,1 0 0,8-7 232,19 2-47,-10 1-80,0-2 0,0 0 0,19-11 0,34-22 224,34-19-10,198-71 101,-279 121-412,220-88 151,-198 79-143,187-75 66,-32 4-28,209-86 27,14 19-62,21-9 49,-140 41 7,-27-8-4,-153 64-67,45-34 336,-162 97-332,-1 0-1,0 0 1,0-1 0,0 0 0,-1 0 0,0 0-1,0-1 1,8-13 0,-9 7-31,-5 13 16,0 0 0,0 0 1,0 0-1,0 0 0,0 0 0,0 0 0,0 0 1,0-1-1,0 1 0,0 0 0,0 0 0,0 0 1,0 0-1,0 0 0,0 0 0,0 0 0,0-1 1,0 1-1,-1 0 0,1 0 0,0 0 0,0 0 1,0 0-1,0 0 0,0 0 0,0 0 0,0 0 1,0-1-1,0 1 0,0 0 0,-1 0 0,1 0 0,0 0 1,0 0-1,0 0 0,0 0 0,0 0 0,0 0 1,0 0-1,-1 0 0,1 0 0,0 0 0,-13 6 8,10-4-29,-14 4-166,0 8 38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1664,'0'0'528,"0"-3"-325,0-9-49,0 10 630,6 2-570,48 0 447,-45-1-607,0 2 1,1-1-1,-1 2 0,10 1 1,-10 0-23,-1 1 1,0-1-1,8 6 1,3 1 24,-12-7-34,29 15 87,-2 0-1,37 28 1,116 115 321,-87-72-25,-78-70-417,112 104 11,-122-110 190,0 1 1,15 24-1,-25-35-141,0 0 1,0 0-1,0-1 0,-1 1 1,1 0-1,-1 0 1,0 1-1,0-1 1,0 0-1,0 0 0,-1 0 1,1 1-1,-1-1 1,0 5-1,0-6-25,1-1 1,-1 1-1,0-1 0,0 0 0,0 1 1,0-1-1,-1 0 0,1 1 0,0-1 0,-1 0 1,1 1-1,-1-1 0,1 0 0,-1 0 1,1 1-1,-1-1 0,0 0 0,0 0 1,0 0-1,1 0 0,-1 0 0,0 0 1,0 0-1,0 0 0,-2 1 0,-1-1-125,0 0-1,0 0 1,0 0 0,0-1-1,0 1 1,0-1-1,-7-1 1,10 1 47,-13-2-2351,-3-13 672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131 137 1664,'0'-15'528,"-2"10"-325,0 4-177,1-1 33,0 1 0,0 0 1,0 0-1,0-1 0,0 1 0,0 0 0,0-1 1,0 1-1,1-1 0,-1 1 0,0-1 1,1 0-1,-1 1 0,1-1 0,0 1 0,-1-1 1,1 0-1,0 1 0,0-4 0,0-7 325,-2 7-133,-10-7-6,7 9-101,2 3-139,1 0-1,0 0 1,0 1-1,0-1 1,0 0-1,-1 1 1,1-1-1,0 1 1,0 0-1,0 0 1,0 0-1,0 0 1,1 0-1,-1 0 1,0 0-1,0 1 1,1-1-1,-1 0 1,1 1-1,-1 0 1,1-1-1,-1 1 1,1 0-1,0 0 1,-1 2-1,-16 19 103,16-22-92,1 1-1,-1 0 1,1 0 0,-1 0-1,1 1 1,0-1 0,0 0-1,0 0 1,0 1 0,0-1-1,0 1 1,0-1 0,1 1-1,-1 2 1,-2 10 69,0-4-32,-2 12 51,5-18-47,1-1 1,-1 1-1,1 0 1,1-1-1,-1 1 1,1 0 0,-1-1-1,1 0 1,1 1-1,-1-1 1,1 0-1,-1 0 1,1 0-1,5 5 1,-1-1 46,-4-6-68,-1 1 0,1-1 0,-1 0 1,1 1-1,0-1 0,0 0 0,0-1 0,0 1 0,0 0 0,1-1 1,-1 0-1,6 2 0,-2 0 5,1-1 1,-1 0-1,1 0 1,-1 0-1,1-1 0,0 0 1,-1 0-1,1-1 1,0 0-1,0-1 1,8-1-1,-1-3 15,1-1-1,-1-1 0,1-1 1,21-14-1,-31 18-45,0-1-1,0 1 1,0-1 0,-1-1-1,0 1 1,0-1 0,7-10-1,-11 14-7,-1 0-1,0 0 1,1 0-1,-1-1 1,0 1-1,0 0 1,0 0-1,-1 0 1,1 0-1,0 0 0,-1 0 1,0 0-1,1 0 1,-1 0-1,0 0 1,0 0-1,0 0 1,0 1-1,-3-4 0,0-3 7,-18-29 48,16 29-62,1-1 0,0 1 0,-5-13 0,9 18-6,0-1 0,0 1 0,-1 0 0,1-1 0,0 1 0,-1 0 0,0 0 0,0 0 0,0 0 0,0 0 0,-1 1 0,1-1 0,0 1 0,-1-1 0,0 1 0,0 0-1,-4-3 1,-19-9 77,26 14-63,-1-1-1,0 1 1,1 0-1,-1-1 0,0 1 1,1 0-1,-1 0 0,0-1 1,0 1-1,1 0 0,-1 0 1,0 0-1,0 0 0,0 0 1,-33 0-369,31 0 363,1 0 0,-1 0 0,1 0 0,-1 1 0,1-1 0,-1 1 0,1-1-1,-1 1 1,1 0 0,-1 0 0,1 0 0,0 0 0,-1 1 0,1-1 0,0 0 0,0 1 0,-3 2 0,-12 12-206,-17 17-32,32-31 220,0 0 1,1 0 0,-1 0-1,1 1 1,0-1-1,-1 0 1,1 0 0,0 1-1,0-1 1,1 1-1,-1-1 1,0 1 0,0 4-1,1-6 33,0 1 0,1 0 0,-1 0 0,0-1 0,1 1 0,-1 0 0,1 0-1,-1-1 1,1 1 0,0 0 0,0-1 0,-1 1 0,1-1 0,1 1 0,0 1 0,4 5 119,0 3-23,-5-8-82,0-1 1,0 1-1,1-1 0,-1 0 0,1 1 0,-1-1 0,1 0 0,0 0 0,0 0 0,0 0 0,0 0 0,0-1 0,0 1 0,0 0 0,4 1 0,25 3 152,-13-1-27,-11-3-79,0 0 0,0-1 1,0 1-1,0-1 0,11 0 0,-6-1 29,-1 1 0,1 1-1,-1 0 1,0 0 0,12 5-1,-20-6-77,1 0 0,-1 0 0,0-1 0,1 1 0,-1-1 0,1 0 0,4 0 0,-7 0-69,1-1 0,-1 1 1,0 0-1,1 1 0,-1-1 1,1 0-1,-1 0 0,0 0 1,3 2-1,2 5-1357,-3-3 474,-2-3 811,-1-1-1,1 0 0,0 1 1,0-1-1,0 0 1,0 1-1,0-1 0,0 0 1,-1 0-1,1 0 0,0 0 1,0 0-1,2 0 1,-3 0 107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1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2720,'0'-15'891,"3"10"-545,3-1-246,-3 4-45,0 0-1,0-1 1,0 1-1,-1-1 1,1 0-1,-1 1 1,0-1-1,0 0 1,3-5 0,43-72 313,-40 64-290,-6 9-63,2 0 0,-1 1 1,1-1-1,0 1 1,8-10-1,-1 6-18,3-3 12,-7-5 45,-5 8-18,10-16 48,-11 26-82,-1-1 0,1 0-1,-1 0 1,1 0 0,0 1-1,-1-1 1,1 0 0,0 1-1,-1-1 1,1 0 0,0 1-1,0-1 1,0 1 0,0 0-1,-1-1 1,1 1 0,0 0-1,0-1 1,1 1 0,4 3-66,-4-1 64,-1 0 1,1 0-1,-1 1 1,0-1 0,1 0-1,-1 1 1,0-1-1,-1 1 1,1 0 0,0-1-1,-1 1 1,1 0 0,-1-1-1,0 1 1,0 0-1,0 4 1,0 0 20,0-1 1,1 1-1,1 8 1,1-3 47,1-1 0,0 0 0,1 0 1,0 0-1,8 13 0,-10-22-32,-1 1 0,1 0 0,0-1 0,0 1 0,5 3 0,1 0 40,7 7 17,-12-9-21,-1-1 0,1 1 0,0-1 0,1 0 0,-1-1 0,0 1-1,1-1 1,0 0 0,-1 0 0,9 3 0,-6-4 2,-1-1 0,1 1 0,0-1-1,-1-1 1,1 1 0,-1-1 0,11-2 0,46-17 409,-38 11-372,-17 7-75,0-1-1,0-1 1,0 1 0,0-1 0,-1-1 0,1 1-1,-1-1 1,-1 0 0,11-11 0,-2 2 87,-8 9-43,-1-1 1,0 0 0,-1-1 0,7-9 0,-1 1 12,-1 0 0,21-20 1,0 4-10,-31 30-81,0 1 0,1 0 0,-1 0 0,0-1 1,0 1-1,1 0 0,-1 0 0,0 0 0,0-1 0,1 1 0,-1 0 0,0 0 0,1 0 0,-1 0 1,0 0-1,1 0 0,-1 0 0,0 0 0,1 0 0,-1 0 0,1 0 0,-1 0 0,0 0 1,1 0-1,-1 0 0,26 0 193,-6 0-74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3392,'0'-14'1088,"0"14"-1080,0 0-1,0 0 1,0 0 0,0 0-1,0 0 1,0 0 0,0-1-1,0 1 1,0 0 0,0 0-1,0 0 1,0 0 0,0 0-1,0 0 1,0 0 0,0 0-1,0 0 1,0-1 0,0 1-1,0 0 1,0 0 0,0 0-1,0 0 1,0 0 0,-1 0-1,1 0 1,0 0 0,0 0-1,0 0 1,0 0 0,0 0-1,0-1 1,0 1 0,0 0-1,0 0 1,0 0 0,0 0-1,0 0 1,-1 0 0,1 0-1,0 0 1,0 0 0,0 0-1,0 0 1,0 0 0,0 0-1,0 0 1,0 0 0,0 0-1,-1 0 1,1 0 0,0 0-1,0 0 1,0 0 0,0 0 0,0 0-1,-12 0 345,10 0 368,-1 0-176,-9 0 107,12 0-645,0 0 0,0 0 0,0 0 0,0 0 1,0 0-1,0 0 0,0 0 0,0 0 0,-1 0 1,1 0-1,0 0 0,0 0 0,0 0 0,0 0 0,0 0 1,0 0-1,0 0 0,0 0 0,0 0 0,0 0 0,-1 0 1,1 0-1,0 0 0,0 0 0,0 0 0,0 1 1,0-1-1,0 0 0,0 0 0,0 0 0,0 0 0,0 0 1,0 0-1,0 0 0,0 0 0,-1 0 0,1 0 0,0 0 1,0 0-1,0 1 0,0-1 0,0 0 0,0 0 0,0 0 1,0 0-1,0 0 0,0 0 0,0 0 0,0 0 1,0 0-1,0 1 0,0-1 0,0 0 0,0 0 0,0 0 1,1 0-1,-2 1-4,1-1 0,0 1 0,0-1 1,0 0-1,0 1 0,0-1 0,0 1 0,1-1 0,-1 1 1,0-1-1,0 1 0,0-1 0,0 0 0,0 1 1,1-1-1,-1 1 0,0-1 0,0 0 0,1 1 1,-1-1-1,0 0 0,1 1 0,-1-1 0,0 0 0,1 1 1,-1-1-1,0 0 0,1 0 0,-1 1 0,1-1 1,7 5 25,0 9 153,9-1-86,12 9 18,-17-10-78,-7-6-10,2 0 0,-1 0 0,1 0 0,10 6 0,13 1 26,-25-11-44,1 0 0,-1 0 0,0 0 0,0 1 0,1 0 0,-2 0 0,9 7 0,10 18 30,-18-24-26,0 0-1,0 0 1,1-1 0,0 0-1,6 4 1,11 5 26,-9-3 9,21 16 79,-34-24-103,-1 0 0,1 0 0,0 1-1,-1-1 1,1 0 0,0 0 0,-1 1 0,0-1 0,1 0-1,-1 1 1,0-1 0,1 1 0,-1-1 0,0 0-1,0 1 1,0-1 0,0 0 0,-1 3 0,0 6 118,2-7-98,-1-1-1,0 1 1,0-1 0,-1 1 0,1-1 0,0 1-1,-1 0 1,0-1 0,1 1 0,-1-1 0,0 0 0,0 1-1,-1-1 1,1 0 0,0 0 0,-1 1 0,1-1 0,-4 2-1,1 2 70,-1-1 0,0 1 0,-4 9 0,-5 4 5,12-16-99,-24 33 273,-48 48 1,63-73-213,6-4-19,-1-1 0,0 0 0,-1 0 0,-9 6 0,-12 8 266,16-7-200,11-11-86,-1 0 0,0 0-1,0 0 1,0 0-1,0 0 1,0-1-1,0 1 1,0 0-1,-1-1 1,-2 2 0,-12 11 153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1312,'0'0'597,"0"-3"-405,0-11 3733,0 17-3733,0-2-162,0 1 0,0 0 0,1-1 0,-1 1-1,1-1 1,-1 1 0,1-1 0,0 1 0,-1-1-1,2 2 1,6 13 229,-4-2-130,-3-10-65,0 0 0,0 1 0,1-1-1,0 0 1,0 0 0,0 0 0,3 4 0,-2-2 20,0 1 0,0-1 0,0 1 0,-1 0 0,2 12 0,-1-10 13,-1 1 0,1-1-1,5 10 1,-1-6 25,1-1 1,1 0 0,0 0-1,0-1 1,17 15 0,-25-25-91,1 1 1,-1-1 0,0 0-1,1 1 1,0-1-1,-1 0 1,1 0 0,0 0-1,-1 0 1,1 0 0,0 0-1,0-1 1,0 1-1,0 0 1,0-1 0,2 1-1,2 2 262,5 8-22,-8-8 229,-6-3-490,-8 0-1254,8 0 262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3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4576,'-34'17'2048,"-18"51"-1760,18-34 544,17 0-512,-17 17 224,0-17-320,0 18 288,0-18-288,0 0-32,17 0-128,0-17-2016,-17 0 1056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4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64 2080,'0'-15'667,"-3"10"-411,2 4-230,0 0 20,-1-1-1,1 1 1,0 0 0,0 0 0,0-1 0,0 1 0,0-1 0,1 1 0,-1-1 0,0 1-1,1-1 1,-1 1 0,1-1 0,-1 0 0,1 1 0,0-1 0,0 0 0,0 1 0,0-4 0,0-4 302,0 12-146,0 28-139,0 77 486,0 134-112,0-158-355,-3 238 140,0-242-152,-8 377 250,10-234-28,5 344 546,33-199-153,-29-313-543,12 196 313,-3-33-163,-16-207-266,6 30 110,-3 0 0,-1 0 0,-4 47 0,-10-3 227,8-58-265,3-19-180,0 0 0,-1 0 0,0 0 0,-1 0 0,0 0 0,0-1 0,-1 1 0,-3 7 0,3-8-583,-1 0 0,0 0 0,0-1 1,0 0-1,-11 12 0,-2-1-1383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5056,'-51'34'2304,"34"-17"-2016,17 0 0,0 0-224,0 0-448,0 0 192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4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35 137 3648,'-28'-28'1173,"22"22"-703,9 6-294,-1 0-178,0 0 0,0 0 0,0 0 0,0 0 1,0-1-1,0 1 0,0-1 0,0 1 1,0-1-1,0 0 0,0 1 0,0-1 1,2-2-1,-2 2 18,1-1 0,-1 1 1,1 0-1,0 0 0,-1 0 0,1 0 1,0 1-1,-1-1 0,1 1 0,0 0 0,0-1 1,-1 1-1,5 1 0,81-1 885,-11 3-453,-54-1-353,1 1-9,28 0 0,104-8 69,-52 9-93,-17 0 4,182 2 211,44 8-74,508 3-33,-592-17-103,559-3 160,-222-8-3,-299 7-151,551-12 158,-217 2-94,142-6 14,-380 3-23,-61 3 42,-41 11 289,-65 0-160,-45-9-139,-119 10-132,-4 1 67,1-1 1,38-10-1,-44 10 55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4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2677 1245 1664,'32'0'896,"-29"0"-256,-1 3-325,10 8-97,-7-8 22,4-3-127,-5 1-74,0-1-1,0 0 1,-1 0-1,1 0 0,0 0 1,0-1-1,0 0 0,5-1 1,0-3 38,-8 4-67,0 0 1,1 0-1,0 0 1,-1 0-1,1 0 1,-1 1-1,1-1 1,0 0-1,0 1 1,-1 0-1,1-1 1,0 1-1,2 0 1,4 0-12,-6 0-2,0 1-1,1-1 1,-1 0 0,0-1 0,1 1 0,-1 0 0,0-1 0,0 1 0,4-2 0,-2 0 25,1-1-1,0 1 1,-1 1 0,1-1 0,0 1-1,0 0 1,0 0 0,0 0 0,0 1-1,0-1 1,0 1 0,5 1 0,-8-1-3,0 0 0,-1-1 0,1 1 0,0 0 1,-1-1-1,1 1 0,0-1 0,-1 1 0,1-1 1,-1 0-1,1 0 0,1 0 0,11-6 164,-8 5-166,0 1 0,0 1 0,-1-1 0,12 2 0,-9-1-35,0 0-1,-1-1 0,12-1 0,-2-4 64,-14 4-29,0 1-1,1 0 1,-1 0 0,1 0 0,-1 0 0,1 1-1,-1-1 1,7 1 0,0 0 4,-7 1-17,0-1 0,0 0 0,1 1 0,-1-2 0,0 1 0,0 0 0,0-1 0,1 1 0,-1-1 0,4-1 0,15-12-168,4-1 128,-11 12 193,-6-1 5,11-16-12,-10 11-109,-2 1-13,-4 4-15,0 1 1,-1-1-1,0 1 1,0-1-1,3-5 0,0-5 63,-2 12-57,3-4-31,-1-17-125,5 12 31,-6-3 66,-3 9 38,-1 0 0,1 1 0,-1-1 0,2 1 0,3-8 0,-2 5 19,0-1 0,-1 1 0,3-10 0,-3 9-9,0 0 0,0 0-1,5-8 1,3 0 14,-8 13-5,0-1-1,-1 0 0,1 0 1,-1 0-1,0 0 0,0-1 1,2-5-1,0-9 28,-2 10-43,0 1 0,0 0 0,1 0 0,4-8 0,44-70-22,-48 79 32,0 0 0,1 1 0,1-1 0,-1 1-1,11-12 1,22-30-170,-17 32 131,-13 12 27,-1 0 0,-1-1 0,8-6 0,4-4-1,38-25 0,-11 10 41,-10 1 106,-2 7-38,-10-7-42,7 7-32,-10-3-28,-16 20 11,1 0 0,-1 0 0,1 1 0,0-1 0,0 1-1,1 0 1,6-5 0,-4 4-21,0-1-1,0 0 1,0 0-1,0 0 1,-1-1-1,0 0 1,-1-1-1,8-12 0,-5 8 24,-5 6-36,1 0 0,0 0 0,0 1 0,0 0 0,1 0 0,-1 0 0,1 0 0,8-5 0,3-1 15,0-1 1,14-13-1,-23 19 26,-1 1 0,0 0-1,1 0 1,0 0 0,0 1 0,0 0 0,1 1-1,-1 0 1,12-4 0,3 0-11,-3 0-16,33-7-1,-1 1-63,-21 2 47,-18 6 67,-1 1 1,1 0-1,0 1 1,0 1-1,0-1 1,1 2-1,12-1 1,279 2 172,-292 2-201,-1-1-1,1 1 0,-1 1 0,1 0 0,-1 1 0,20 9 0,-14-6 26,-4-1-22,1 0 0,15 12-1,3 0-35,-18-11 7,-7-5 13,-1 1-1,-1 0 1,11 7-1,7 15 73,-6-7-13,26 20 37,-30-27-76,1 1-1,12 15 0,32 55 53,-11-13-24,-15-30-41,-10 10 10,-8-24-15,-4-6 4,15 39 1,-16-32 52,7 20-43,-2 1 0,12 73 0,-20-52 22,-1-34-17,-1-3 213,1 40 1,-4-6-61,1-14-304,-8 69-1,-5-60 170,7-21 61,1-8 12,-10 46 0,-1 6-149,12-61 14,-2 0-1,-10 39 1,10-49 17,-17 52 88,-39 82 1,56-140-78,-1 1 0,1-1 0,-1 0 1,0 0-1,-1 0 0,0-1 0,1 0 0,-9 6 1,-18 16 99,11-7 20,-28 18 1,14-11-48,-70 41 76,80-54-156,10-4 34,-1-2-1,1 0 1,-1-1-1,-1-1 1,-24 7-1,7-8 3,18 1-5,12-4-7,1-1 0,-1 0 0,0 1 0,1-2 0,-1 1 0,0 0 0,0-1-1,-4 0 1,1 0 7,-1-1-1,1 0 1,0 0-1,0-1 0,-7-2 1,-4-1 7,-64-10 5,56 12-26,0-2 0,-28-9-1,29 6 3,6 1-10,-39-9 0,4 10 21,-8-5 21,11 5 6,11-5 64,18 8-81,14 2-51,0-1 0,0 1 0,0-1 1,1-1-1,-15-5 0,-57-26-151,54 21 114,19 10 52,1 0 0,-1 0 0,0 1 0,1 0-1,-13-3 1,-9 0 19,18 4-21,1-1-1,-1 0 1,1 0-1,-14-6 1,-49-26 81,43 21-58,22 9-24,-1 1 0,0 0 1,1 0-1,-14-2 0,5 2 3,-15-3-17,23 3-16,1-1 0,-1 0 0,-10-8 0,-17-10-31,6 9 108,18 9-30,1 0-1,-1-1 0,1 0 0,0-1 0,-15-11 1,1-12-10,2 13-56,15 12 33,0 0-1,0-1 0,-6-6 0,-3-3 69,-33-35-340,43 44 275,0-1-1,1 1 1,-1-1-1,2 0 0,-1-1 1,-4-8-1,-15-42 198,21 52-171,0-1 1,-1 1-1,1 0 1,-1 1 0,0-1-1,-1 0 1,1 1-1,-6-5 1,4 3-43,1 0-1,-1 0 1,1-1 0,1 1 0,-4-9-1,4 9 25,0-10-31,3 15 25,0 0 1,0 0-1,0 0 0,0 0 0,0 0 1,0 0-1,0 0 0,0 0 0,0 1 0,-1-1 1,1 0-1,0 0 0,-1 0 0,0-1 1,-3 1-27,1-1 12,-7-15-18,-1 3 82,8 8-31,3-5-102,0 11 90,0 0 0,0 0 0,0 0 0,0 0 0,0 0 0,0-1 0,0 1 0,0 0 0,0 0 0,0 0 0,0 0 0,0 0 0,0 0 0,0 0 0,0 0 0,0 0 0,0-1 0,0 1 0,0 0 0,0 0 0,0 0 0,0 0 0,0 0 0,0 0 0,0 0 0,0 0 0,0 0 0,0 0 0,0 0-1,-1-1 1,1 1 0,0 0 0,0 0 0,0 0 0,0 0 0,0 0 0,0 0 0,0 0 0,0 0 0,0 0 0,0 0 0,-1 0 0,1 0 0,0 0 0,0 0 0,0 0 0,0 0 0,0 0 0,0 0 0,0 0 0,0 0 0,0 0 0,-1 0 0,1 0 0,0 0 0,0 0 0,-11 0 17,5-3-22,-5-8-132,5 8 58,-37 3 208,-252 0-294,294 0 169,1 0 0,-1 0-1,1 0 1,-1 0 0,1 0-1,-1 0 1,0 0-1,1 0 1,-1 0 0,1 0-1,-1 0 1,1 0 0,-1 1-1,1-1 1,-1 0 0,1 0-1,-1 1 1,1-1-1,-1 0 1,1 1 0,-1-1-1,1 0 1,0 1 0,-1-1-1,1 0 1,0 1 0,-1-1-1,1 1 1,-9 7 59,2-6-47,-1-1 1,1-1-1,-14 0 0,19 0-39,-52 0-34,50 0 58,2 1-4,0-1 0,0 0 0,0 0 0,0 0 0,0 0 0,0-1 1,0 1-1,0 0 0,0-1 0,-3-1 0,0-9-1,4 11 4,0-1-1,0 1 1,0-1 0,0 1 0,1 0 0,-1 0 0,0-1 0,0 1-1,0 0 1,0 0 0,0 0 0,0 0 0,-2 0 0,-28 0 49,28 0 357,3-3-368,0-8-26,0 11-11,0 0 1,0 0-1,0 0 1,0 0-1,1-1 0,-1 1 1,0 0-1,0 0 0,0 0 1,0 0-1,0 0 1,0 0-1,0 0 0,0 0 1,0 0-1,0-1 0,-1 1 1,1 0-1,0 0 1,0 0-1,0 0 0,0 0 1,0 0-1,0 0 0,0 0 1,0 0-1,0 0 0,0 0 1,0-1-1,0 1 1,0 0-1,0 0 0,0 0 1,0 0-1,-1 0 0,1 0 1,0 0-1,0 0 1,0 0-1,0 0 0,0 0 1,0 0-1,0 0 0,0 0 1,0 0-1,0 0 1,-1 0-1,1 0 0,0 0 1,0 0-1,0 0 0,0 0 1,0 0-1,0 0 1,0 0-1,-1 0 0,-10 0-21,8 0-96,-6 0 149,8 0-13,8 0 42,-18 0-173,11 0 111,0 0 0,0 0 0,0 0 0,0 0 0,0 0 0,-1 0 0,1 0 0,0 0 0,0 0 0,0 0 0,0 0 0,0 0 1,0 0-1,0 0 0,0 0 0,0 0 0,-1 0 0,1 0 0,0 0 0,0 0 0,0 0 0,0 0 0,0 0 0,0 0 0,0 0 0,0 0 0,0 0 0,0 0 1,0 0-1,-1 0 0,1 0 0,0 0 0,0-1 0,0 1 0,0 0 0,0 0 0,0 0 0,0 0 0,0 0 0,0 0 0,0 0 0,0 0 0,0 0 1,0 0-1,0-1 0,0 1 0,0 0 0,0 0 0,0 0 0,0 0 0,0 0 0,0 0 0,0 0 0,0 0 0,0 0 0,0-1 0,0-6 64,0 14-8,0-4-71,-1-3 18,0 1 1,0-1-1,0 0 0,-1 0 1,1 0-1,0 0 1,0 0-1,0 0 1,0 0-1,-2-1 0,-48 1 169,48 0-214,0 0 107,3 0-61,-1 0 0,0 0 0,1 0 0,-1 0 0,1 0 0,-1 0 0,1 0-1,-1 1 1,1-1 0,-1 0 0,1 0 0,-1 0 0,1 1 0,-1-1 0,1 0 0,-1 1-1,1-1 1,-1 0 0,1 1 0,0-1 0,-1 1 0,1-1 0,-1 0 0,1 1-1,-1 0 1,1 0 2,-1 0-1,1 0 1,-1-1-1,1 1 1,-1 0-1,0-1 1,1 1-1,-1-1 1,0 1-1,1-1 1,-1 1-1,0-1 1,0 1-1,0-1 1,1 0-1,-1 1 1,0-1-1,0 0 1,0 0-1,0 0 1,0 0-1,0 0 1,1 0-1,-1 0 1,-2 0-1,-4 0 37,3-1-65,-1 1 0,1 0 1,-1 0-1,1 0 0,-1 1 1,1 0-1,-6 1 0,1 3-66,8-4 95,-1 0 0,1 0 1,-1 0-1,0 0 0,1 0 0,-1-1 1,0 1-1,1 0 0,-1-1 1,0 0-1,0 1 0,1-1 1,-3 0-1,2 0 6,0 0-1,0 1 1,0-1 0,1 0-1,-1 1 1,0-1 0,0 1-1,1-1 1,-1 1 0,0 0-1,1 0 1,-1 0 0,1 0-1,-1 0 1,1 0 0,0 0-1,-3 2 1,-1 0 10,-2-3-61,3-1 39,1 1 1,0 0-1,-1 0 0,1 0 0,-1 0 0,1 1 1,-1-1-1,1 1 0,-5 1 0,3 9 49,-10-5 27,-1 2-31,1 1 0,-1 0 0,-16 13 0,27-14-36,-2-1-11,-6-3-29,11-4 26,-1 1 0,1-1 1,-1 1-1,1 0 0,-1 0 0,1 0 1,0 0-1,-1 1 0,1-1 0,0 1 1,-4 3-1,3-2 4,1 0 0,-1 0 0,1 1 0,0-1 0,-3 6 0,3-5-11,0 0 0,0-1 0,0 1 0,-1-1 0,-3 5-1,-14 11-24,10-11 51,1 1 1,1 0 0,-13 17-1,-10 22 30,16-11-147,13-29 117,0-1 0,-1 0 0,0 0 0,-1 0-1,-4 8 1,3-8 15,-1 2-51,0-1 1,1 1-1,1 0 1,-7 17-1,7-18-53,0 0 1,0 0-1,-7 8 0,6-9 111,0 1-1,1-1 0,-5 11 1,-2 12 58,-1 0 0,-1 0 1,-25 39-1,5-8 13,-16 29 145,31-65-181,-2 0-1,0-1 0,-30 26 1,36-35-49,-60 50 16,0 0 145,68-59-166,0 0 0,-1-1 0,0 0 0,0-1 0,0 1 1,0-1-1,-1 0 0,-10 3 0,-8 4 9,-20 18 39,18-18 24,0-1-1,-1-2 1,0 0-1,-56 6 1,0-9 2,42 0-87,-84 5-32,86-10-1,-119-4 392,135 2-304,-1-2 0,1 0 1,0-2-1,-31-11 1,42 11-44,0 0 0,0-1 1,1 0-1,1-1 1,-1-1-1,-11-10 0,-3-6 62,-33-39 0,30 29-109,1-1 0,-28-46 0,28 33-9,2-1 0,-34-87 0,37 42 1,8 31 38,9 39 1,-11-50-14,12 9-30,3 33 20,-8-61 9,8-42 133,3 88-106,3-10-96,2 1 0,3 0-1,2 0 1,18-55 0,-16 71 38,2 1 0,1 0 0,2 1 0,42-68 0,121-121-172,-156 200 161,68-68-100,-45 50 86,-29 27 68,37-34-25,-47 46-7,1 0 0,0 1 0,0 0 0,20-10 0,-12 9 25,1 0-1,1 2 1,-1 0 0,1 0-1,0 2 1,0 1 0,22-1-1,13 2 23,-13 0-70,63 6 1,-50 6-28,-11-4 26,33 6-13,123 53 153,-122-34-132,-50-20-66,48 15 0,-65-25 106,2 2-3,0-1-1,14 8 0,17 17 38,2-5 122,-40-20-130,-1 0 0,0 0 0,1 1 0,4 5 1,-4-3-41,1-1 0,-1 0 0,9 5 1,-7-5 6,1 1 0,-1 0 0,-1 0 0,1 1 0,-1-1 0,0 2 0,-1-1 0,8 13 0,4 8-98,-14-23 111,0 0 0,-1-1 0,1 1 0,-1 0 0,0 0 0,-1 1 1,1-1-1,-1 0 0,0 7 0,0-5 12,0-1 0,1 0 1,0 1-1,-1-1 0,6 11 0,0-4-9,-1 1 0,-1 0 0,0 0 0,-1 0 0,3 24 0,-4-23-27,9 30-7,-11-36 36,2 0 0,-1 0 0,1 0 0,0-1 0,5 9-1,11 30 4,-15-38 5,-1 0-1,1-1 1,1 0 0,-1 0 0,1 0 0,1 0 0,9 10-1,-4-6 14,0-2 0,1 1-1,22 14 1,-23-18 20,2 2-61,0 0 0,1 0 0,0-2 0,1 0 1,27 10-1,-8-11 37,0 5 10,1-5-15,47 22 106,-80-27-115,1 0 0,0 0 0,-1-1 0,1 1 0,-1-1 0,1 0 0,0 1-1,0-1 1,-1-1 0,1 1 0,5-1 0,-6 0-1,1 1 0,0 0 1,-1-1-1,1 1 0,0 0 0,0 1 1,-1-1-1,1 0 0,0 1 0,-1-1 0,6 3 1,1 0-18,0 0 0,1-1 0,-1 0 0,1 0 0,-1-1 0,20 0 0,25-1 80,-39 1-76,-5-1 4,0 0 0,0 0-1,0 0 1,15-4-1,-8-1 50,-10 3-17,0 0 1,0 0-1,0 1 0,0 0 1,12 0-1,23 1 125,-38 0-145,-1 0-1,1 0 0,0 0 1,-1-1-1,1 0 0,-1 0 1,1 1-1,-1-2 1,6-1-1,7-3-42,-10 5 68,0 0-1,0 0 1,0 1-1,9 0 1,-3 0 249,-10 0-237,0 0 1,0 0-1,-1-1 0,1 1 0,0 0 0,0-1 1,-1 0-1,1 1 0,0-1 0,-1 0 0,1 0 1,-1 0-1,1 0 0,-1 0 0,1 0 0,-1 0 0,2-2 1,0 0-426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2976,'-14'-14'971,"11"11"-603,0 3-48,-5 0 380,16 0-190,-5 0-73,0 0-186,-2 0-229,1 1-1,0-1 1,-1 0 0,1 1-1,-1-1 1,1 1-1,-1-1 1,1 1 0,-1 0-1,2 1 1,13 5 55,15-1 13,8 8 14,-30-11-48,0 1 0,19 4 0,-8-6-4,-9 0-27,1 0 0,-1 0 0,0 1 0,12 5-1,-11-3-8,22 5 0,-20-8 10,-11-2-30,0 1 1,0-1 0,1 1-1,-1 0 1,0 0-1,0 0 1,3 2-1,-5-2 26,0 0 0,0-1 0,0 1 0,0 0 0,0 0 0,-1 0 0,1 0-1,0 0 1,-1 0 0,1 0 0,0 0 0,-1 1 0,0-1 0,1 0 0,-1 0 0,0 0-1,1 0 1,-1 1 0,0-1 0,0 0 0,0 0 0,0 3 0,0-2 14,-1 0 0,1 1 0,-1-1 1,1 0-1,-1 0 0,0 1 0,0-1 1,0 0-1,0 0 0,0 0 0,0 0 1,0 0-1,-1 0 0,1 0 0,-1-1 1,0 1-1,1 0 0,-1-1 0,0 1 0,0-1 1,-4 2-1,2 1 52,-60 38 578,44-31-431,-33 27 0,-46 44 69,88-72-214,1 0-1,1 0 1,-15 21 0,-7 8 74,29-38-148,0 0 0,1 1 1,-1-1-1,1 1 0,0-1 0,-1 1 1,1 0-1,0-1 0,0 1 0,0 0 1,0 0-1,0 0 0,0 0 1,1 0-1,-1 0 0,1 0 0,-1 0 1,1 4-1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3072,'0'-17'1376,"0"34"-1184,0 0 1216,17 17-800,17-17-352,-17 0 256,35 17-288,-18-17 448,0 17-384,0 0 96,0 0-256,0-17-192,-17 0 0,0 0-3904,0-17 2144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3904,'-17'0'1760,"0"34"-1536,0-16 736,0-1-576,-34 0 128,17 17-320,-17 17 256,17 0-256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4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18 2400,'0'-14'779,"0"11"58,-2 6-581,-3 2-121,1 1 1,0 0-1,0 1 0,0-1 1,-2 8-1,-16 27 178,17-34-273,-1 0 1,0 0-1,0 0 0,0 0 1,-1-1-1,0 0 0,-1-1 1,-12 8-1,11-6 94,5-4-36,-1 1 0,1-1 1,-1 0-1,0-1 0,0 1 1,0-1-1,0 0 0,-10 3 0,12-5 142,190 0-304,-173 0 40,24-3 0,-20 0 5,12-2-20,-23 5 35,-1 1-1,1 0 1,10 3 0,14 1 133,3-5 2489,-35 0-2562,-1 0 0,0 0 0,1-1 0,-1 1 0,1 0 0,-1-1 0,1 1 0,0-1 0,-1 0-1,1 0 1,-3-1 0,2 1-7,0-1-1,0 1 1,0 0-1,0 0 1,0 0-1,0 1 1,0-1-1,-1 1 1,1-1-1,0 1 1,0-1-1,-4 1 1,-20 0 329,26 0-368,0 0 0,-1 0-1,1 0 1,0 0 0,-1 0-1,1 0 1,0 0-1,-1 0 1,1 0 0,0 0-1,-1 0 1,1 0 0,0 0-1,-1 0 1,1 0 0,0 0-1,-1-1 1,1 1-1,0 0 1,-1 0 0,1 0-1,0-1 1,0 1 0,-1 0-1,1-1 1,-29-27 241,29 27-263,0 1-1,-1 0 1,1-1 0,0 1 0,0-1 0,-1 1 0,1-1 0,0 0 0,0 1-1,0-1 1,-1 1 0,1-1 0,0 1 0,0-1 0,0 1 0,0-1-1,0 0 1,0 1 0,0-1 0,0 1 0,0-1 0,1 1 0,-1-1 0,0 1-1,0-1 1,0 0 0,1 1 0,-1-1 0,0 1 0,1-1 0,-1 1 0,0 0-1,1-1 1,-1 1 0,1-1 0,-1 1 0,1-1 0,-1 1 9,26-20-2936,-23 16 2576,0 0-1,0 0 0,0 0 1,0-1-1,2-5 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87 3808,'-1'-5'250,"0"0"1,0 0-1,0 0 0,0 1 1,-1-1-1,0 0 0,-3-6 1,5 11-249,-6-17 652,3 12-603,-8 4 17,8 1-54,1 0-1,-1 0 0,1 0 0,-1-1 1,1 1-1,-1-1 0,1 1 1,0-1-1,-1 0 0,1 0 0,-4-2 1,4 2 1,-1-1 0,0 1 0,0 0 0,0 0 0,0 0 1,0 0-1,-1 1 0,1-1 0,0 1 0,0 0 1,-5 0-1,-11 0-2,-2-1-23,-1 1 1,-24 4-1,20 7 10,19-9 0,0-1 0,-1-1 0,1 1 0,-14-2 0,9 1 0,10 0 0,0 0 0,0 0 0,0 0 0,1 1 0,-1-1 0,0 0 0,0 1 0,1-1 0,-1 1 0,0 0 0,1 0 0,-1-1 0,-1 3 0,-11 3 10,6-4 6,-1-1 0,0-1 0,-16 0 0,13 0-53,7 3-22,-9 8-63,12-10 116,-1 0 1,1 0-1,0 0 1,1 1-1,-1-1 0,0 1 1,0-1-1,0 1 1,1-1-1,-1 1 1,1 0-1,-3 3 1,3-1-1,-1 0 0,1 1 0,0-1 0,0 0 0,-1 7 0,-1 9 2,-9 31 4,7 15 42,-24 118 385,27-164-392,2 39 0,0-41 6,0-1 0,-3 26-1,-2-17 98,1-11 30,2 0 1,0 0-1,0 19 0,2 17 418,0-51-586,0 1 0,0-1 0,1 1 0,-1-1 0,0 1 0,0-1-1,0 1 1,0-1 0,0 1 0,1-1 0,-1 1 0,0-1 0,0 1 0,1-1-1,-1 0 1,0 1 0,1-1 0,-1 0 0,1 1 0,-1-1 0,0 0 0,1 1-1,0-1 1,15 5 63,28-5 169,-25-1-113,63 1 180,-45 0-187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4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4736,'17'-17'2144,"35"0"-1856,-18 0 256,0 17-352,17 0 64,0 0-160,0-17-64,0 17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4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3904,'34'-17'1760,"-17"17"-1536,0 0 1088,0 0-768,0 0 64,0 0-384,0 0 160,0 0-256,0-17 160,0 34-160,17-17 256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2720,'-3'4'150,"0"-1"0,0 0 1,0 1-1,0-1 0,1 1 0,-1 0 0,1 0 1,0 0-1,-2 7 0,2-4-32,1 0 1,0 0-1,0 1 1,1 9-1,-4 38 636,-22 89 41,4-23-353,17-93-317,-13 46 1,-22 28 119,12 0-80,-12-2 1,15-12-6,-24 63 432,18-52-11,31-98-618,-1 1-1,1-1 1,-1 0 0,1 0-1,0 1 1,0-1 0,0 0-1,0 1 1,0-1 0,0 0-1,0 1 1,0-1 0,1 0-1,-1 1 1,1 1 0,13 14-427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3072,'-34'34'1376,"34"0"-1184,17-17 96,-17 0-192,17 0 256,0 17-224</inkml:trace>
  <inkml:trace contextRef="#ctx0" brushRef="#br0" timeOffset="1">1 717 2912,'0'17'1312,"0"17"-1152,17-17 64,0 0-160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 3488,'14'-14'1115,"-12"12"-828,-1 7-132,-1 0-68,-1-1 0,1 1-1,-1 0 1,0-1 0,-3 9-1,-1 2 404,-3 25-1,-18 60 158,15-65-443,2 1 0,-8 54-1,15-55-99,-4 33 75,-17 34 120,17-34-151,4-34-67,-10 68 223,6-5-128,-5-20-37,5-1 15,-5-19 236,7-29-219,3-18-72,0 0 1,-1 0-1,0-1 1,-1 1-1,-4 10 1,5-16-227,0-1 0,-1 1 0,2 0 0,-1 0 0,0 1 0,1-1-1,0 0 1,0 1 0,0-1 0,0 6 0,1-36-2523,0 6 762</inkml:trace>
  <inkml:trace contextRef="#ctx0" brushRef="#br0" timeOffset="1">375 84 3808,'14'-14'1227,"-13"14"-1207,-1 0 0,0-1 0,1 1 0,-1 0 1,1-1-1,-1 1 0,0 0 0,1 0 1,-1 0-1,1-1 0,-1 1 0,1 0 0,-1 0 1,1 0-1,-1 0 0,1 0 0,-1 0 1,0 0-1,1 0 0,-1 0 0,1 0 0,-1 0 1,2 0-1,35 0 321,-35 0-285,0 0 1,-1 0-1,1 0 0,0 1 1,0-1-1,0 0 0,0 1 0,0-1 1,0 1-1,0-1 0,-1 1 1,1 0-1,0 0 0,1 1 0,10 5 188,-8-6-155,-1-1 1,1 1-1,0-1 0,7 0 0,-7 0-32,0 0 0,-1 1 0,1-1 0,8 2 0,10 10 145,8-7-26,0 7 176,-25-10-275,-5-2-64,0 0-1,-1 0 0,1 0 1,-1 0-1,1 0 1,0 0-1,-1 0 0,1 1 1,-1-1-1,1 0 0,-1 0 1,1 1-1,-1-1 0,1 0 1,-1 1-1,1-1 0,-1 0 1,1 1-1,-1-1 0,0 1 1,1-1-1,-1 1 0,0-1 1,1 1-1,-1-1 0,0 1 1,1-1-1,-1 1 1,0-1-1,0 1 0,0-1 1,0 1-1,0 0 0,1-1 1,-1 1-1,0-1 0,0 1 1,0 0-1,-1-1 0,1 1 1,0-1-1,0 2 0,0-1 9,0 0 0,0 0 0,-1-1 0,1 1 0,0 0 0,0 0-1,-1 0 1,1 0 0,0 0 0,-1 0 0,1 0 0,-1-1 0,1 1-1,-1 0 1,0 0 0,1-1 0,-1 1 0,0 0 0,0 0 0,-19 10 360,15-8-348,-18 5 134,3 0-135,19-8-38,0 1-1,1-1 0,-1 1 1,0 0-1,1-1 1,-1 1-1,1 0 0,-1 0 1,1-1-1,0 1 1,-1 0-1,1 0 0,0 0 1,-1 0-1,1-1 0,0 1 1,0 0-1,0 0 1,0 0-1,0 0 0,0 1 1,0-2 5,0 0 0,0 0-1,0 1 1,0-1 0,0 0 0,0 0 0,0 0 0,0 0 0,0 0 0,0 1 0,0-1 0,0 0 0,0 0-1,0 0 1,0 0 0,0 0 0,0 0 0,0 1 0,1-1 0,-1 0 0,0 0 0,0 0 0,0 0 0,0 0 0,0 0-1,0 0 1,1 0 0,-1 0 0,0 1 0,0-1 0,0 0 0,0 0 0,0 0 0,0 0 0,1 0 0,-1 0 0,0 0-1,0 0 1,0 0 0,0 0 0,1 0 0,-1 0 0,0 0 0,0 0 0,0 0 0,0 0 0,0-1 0,1 1-1,-1 0 1,0 0 0,0 0 0,0 0 0,0 0 0,26 0 150,-6 0-31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70 1664,'-14'-14'528,"14"14"-523,0 0-1,0 0 1,-1 0 0,1-1-1,0 1 1,0 0 0,0 0 0,0 0-1,0-1 1,0 1 0,-1 0-1,1 0 1,0 0 0,0-1 0,0 1-1,0 0 1,0 0 0,0 0-1,0-1 1,0 1 0,0 0 0,0 0-1,0-1 1,0 1 0,0 0-1,0 0 1,0 0 0,0-1 0,0 1-1,0 0 1,0 0 0,0 0-1,1-1 1,-1 1 0,0 0 0,0 0-1,0 0 1,0-1 0,0 1-1,1 0 1,-1 0 0,0 0 0,3-6-27,-3 4 79,1 0-1,0 0 0,0-1 1,0 1-1,0 0 0,0 0 0,1 0 1,-1 0-1,1 0 0,-1 1 1,1-1-1,0 0 0,-1 1 0,1-1 1,0 1-1,0-1 0,0 1 1,0 0-1,1 0 0,-1 0 0,0 0 1,0 0-1,1 1 0,-1-1 1,0 1-1,3-1 0,13 1 235,-7-1-226,-1 1 1,1 0-1,0 1 1,0 0-1,0 1 1,-1 0-1,1 0 1,19 8-1,-15-3 24,-10-5-54,0 0-1,0 0 1,-1 1-1,1-1 1,-1 1-1,0 0 1,1 0 0,5 7-1,-8-7 6,-1 0 0,0-1-1,-1 1 1,1 0 0,0 0 0,-1 0 0,1 0-1,-1 0 1,0 0 0,0 0 0,0 0-1,-1 0 1,1 0 0,-1 0 0,1 0-1,-1-1 1,0 1 0,-2 4 0,0 2 67,-1 0 0,-1 0 0,1 0 0,-11 13 0,4-10-199,-1 0-1,-1 0 1,-21 15 0,-10 9-494,35-27 460,6-6 81,0-1 0,1 1 1,-1 0-1,0 0 0,1 0 0,0 1 0,0-1 0,0 0 0,0 1 0,0 0 1,1-1-1,-2 7 0,0-3-18,-3 14-45,11-7 69,-1-5 30,1 22-39,14 21-197,-6-18 154,0-1 24,5 19 92,-14-35 145,0 0 1,2 31 0,-6-45-141,0-1 1,-1 1 0,1 0 0,-1-1 0,1 1 0,-1-1 0,0 1 0,0-1 0,0 1 0,0-1 0,-1 0 0,-1 3 0,-23 24 921,19-22-440,6-6-461,-1 0 1,1 0-1,0 0 0,0 0 1,0 0-1,-1-1 0,1 1 1,0 0-1,-1-1 0,1 1 1,-1-1-1,1 1 0,0-1 1,-1 0-1,1 0 0,-1 0 1,1 0-1,-1 0 0,1 0 1,-1 0-1,1 0 0,-1 0 1,1-1-1,-1 1 0,1-1 1,0 1-1,-1-1 0,1 1 0,0-1 1,-1 0-1,1 0 0,0 1 1,0-1-1,0 0 0,-2-2 1,-1 0 43,1-1 1,-1 1 0,1-1 0,0 0 0,0 0-1,0 0 1,1 0 0,0-1 0,-4-7-1,6 11-90,0 0 1,-1 0-1,1 0 0,0 0 0,0 0 0,-1 0 0,1 0 0,0 0 0,0 0 0,0 0 1,0 0-1,1 1 0,-1-1 0,0 0 0,0 0 0,0 0 0,1 0 0,-1 0 0,1 0 0,-1 0 1,1 0-1,0-1 0,7-7-43,0-1 0,0 1 0,1 1 1,0 0-1,0 0 0,1 1 0,0 0 1,1 0-1,-1 1 0,1 1 0,20-7 0,46-7-3,-72 18 40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35 2240,'0'0'720,"0"3"-448,1 58 579,-5 113 234,-7-88-893,5-1-48,-5-3 85,8-55-165,2-9 9,-1-1 1,-1 0-1,-8 27 0,-3 4 119,13-41-69,-1 1 0,0-1-1,0 1 1,-1-1 0,-4 10-1,5-8 54,3-6-37,0-4 186,3-9-294,-1 0 0,0 0 0,-1-1 0,3-16 0,12-51-308,44-118 0,-40 135 47,-14 41 126,1-7-109,2 0 1,1 1-1,24-45 0,-16 44 37,1 1 0,0 1 0,2 1 1,45-39-1,-63 61 165,0-1 0,0 0 0,0 1 0,0 0 0,0 0 0,0 0 0,1 1 0,-1-1 0,1 1 0,-1 0 1,1 0-1,0 1 0,-1-1 0,1 1 0,7 1 0,-7-1 15,-1 0 20,-1-1 1,0 1 0,0 1-1,0-1 1,0 0 0,0 1-1,0 0 1,0 0-1,0 0 1,0 0 0,0 0-1,0 0 1,0 1 0,-1-1-1,3 3 1,-1-1 24,-2-2-23,-1 0 0,1 0 0,-1 0 0,0 0 0,1 0 1,-1 0-1,0 1 0,0-1 0,0 0 0,0 1 0,0-1 1,0 1-1,-1-1 0,1 1 0,0 2 0,4 7 227,-4-9-218,0-1 0,0 1-1,0 0 1,-1 0-1,1 0 1,0 0 0,-1 0-1,0 0 1,1 0-1,-1 4 1,-1-3 14,1 0 0,-1 0 1,0 0-1,0 0 0,-1 0 1,-2 5-1,2-3-7,-1-1 0,0 1-1,0-1 1,0 0 0,-1 0 0,1 0 0,-1-1 0,0 1 0,0-1 0,-1 0-1,1 0 1,-1 0 0,1-1 0,-7 3 0,-15 10 76,15-8-53,-3 2-14,0 0-1,-1-1 0,0-1 0,0-1 0,-1 0 0,-17 5 0,-4-10-18,29-1-16,0 0 0,0 1 0,-17 2 0,8 2 2,10-3-68,0 0 1,-1 0 0,1-1 0,0 0 0,-8 0 0,13-1 25,0 0 0,0 0 0,-1 1 0,1-1 0,0 0 0,0 1 0,-1-1 0,1 1-1,0 0 1,0-1 0,0 1 0,-3 2 0,2 0-58,0-1-1,0 1 1,1 0-1,0 0 1,-1 0-1,-1 4 0,2-3 75,-1 0 0,1 1-1,0-1 1,1 1 0,-1 0-1,1-1 1,0 1-1,0 0 1,1 0 0,-1 0-1,1 0 1,0-1-1,0 1 1,1 0 0,-1 0-1,2 6 1,2 4 127,1 0 1,0 0 0,14 27-1,-10-26-39,1-1 0,1-1 0,0 0 0,1 0 0,15 12 0,-18-17-21,0 0 0,1-1 0,0 0 0,0-1 0,1 0 0,0-1 0,0 0-1,0-1 1,17 5 0,11 6 131,74 33 765,-106-46-959,0 0 1,0-1 0,0 0-1,0 0 1,0 0 0,1-1-1,13 1 1,-15-2-668,0 0 1,0 0-1,10 3 0,-8-1 7,-1 0-1,13 8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222 375 3488,'0'-14'1115,"0"14"-1103,0 0 1,0-1-1,0 1 1,-1 0 0,1 0-1,0-1 1,0 1 0,0 0-1,0 0 1,0 0 0,0-1-1,0 1 1,0 0 0,0 0-1,-1 0 1,1-1 0,0 1-1,0 0 1,0 0-1,0 0 1,-1 0 0,1-1-1,0 1 1,0 0 0,-1 0-1,1 0 1,0 0 0,0 0-1,0 0 1,-1 0 0,1 0-1,0 0 1,0-1 0,-1 1-1,-4-2 81,2 0-18,0 0 1,0 1-1,0 0 0,0-1 1,-1 1-1,1 1 1,0-1-1,-1 0 0,1 1 1,0-1-1,-5 1 0,6 0-27,0 0 0,0 0 0,1-1-1,-1 1 1,0-1 0,1 1-1,-1-1 1,0 0 0,1 0-1,-1 0 1,-1-1 0,2 1-13,-1 0 1,0 0-1,0 0 0,0 0 1,0 0-1,0 1 1,0-1-1,0 0 1,0 1-1,0 0 0,-4-1 1,-45 1-218,50 0 174,0 0-1,0 1 0,0-1 1,0 0-1,0 0 0,0 1 1,0-1-1,0 1 0,0-1 1,0 1-1,0-1 0,0 1 1,0 0-1,0-1 0,0 1 1,0 0-1,1 0 0,-1-1 0,0 1 1,1 0-1,-1 0 0,0 0 1,1 0-1,-1 2 0,-2 3 65,1 0-1,0 0 0,-2 9 0,0 1 5,-7 6 74,5 7-38,0-17-23,5-12-66,0 1 1,1 0 0,-1 0-1,0 0 1,1-1 0,0 1-1,-1 0 1,1 0 0,-1 0-1,1 0 1,0 0 0,-1 0-1,1 0 1,0 0 0,0 0-1,0 0 1,0 0 0,0 0-1,0-1 1,0 1 0,0 0-1,0 0 1,1 0-1,-1 0 1,1 2 0,10 11 338,-5-11-58,3-3-52,-4 1-175,0-1-1,-1 0 1,1 0-1,-1-1 1,1 1-1,0-1 1,4-1-1,-2 0-53,24-9 233,-29 10-229,0 0-1,0 0 1,0 0-1,0 0 1,0 0-1,0 0 1,-1-1 0,1 1-1,-1 0 1,1-1-1,-1 0 1,3-1-1,-2-3-76,-2 6 46,1-1 0,-1 0 1,0 0-1,1 1 1,-1-1-1,0 0 0,1 1 1,-1-1-1,1 1 0,-1-1 1,1 1-1,-1-1 0,1 1 1,-1-1-1,1 1 0,0-1 1,-1 1-1,1 0 0,0-1 1,-1 1-1,2-1 0,3-1-30,-3 1 37,-1 0 0,0 0 0,0 1 1,0-1-1,0 0 0,0 0 0,0 0 0,0 0 0,0 0 0,-1-1 0,1 1 0,0 0 1,-1 0-1,2-2 0,-2 2-9,0 0 1,0 1-1,1-1 1,-1 0-1,1 0 1,-1 1 0,1-1-1,-1 0 1,1 1-1,-1-1 1,1 0-1,-1 1 1,1-1-1,0 1 1,-1-1-1,1 1 1,0-1-1,0 1 1,-1-1-1,1 1 1,0 0-1,0-1 1,0 1-1,0 0 1,-1 0 0,1 0-1,0-1 1,1 1-1,5 0-128,-5 0 115,0 0 0,0 0 0,0 0 0,-1 0 0,1 0 0,0 0 0,0 0 0,-1 1 0,1-1 0,0 0 0,3 2-1,-3 2-28,4 4 38,23-3 191,2 8-21,-25-10-96,0 0 0,0 0 0,1-1 0,8 3 0,-1-3 35,0-1 1,22-1-1,16 2 136,-29 2-147,22 1 96,-28-6-49,-1-1-1,0-1 0,-1 0 0,17-5 0,12-3 54,4 1 12,49-12-96,-84 19-164,0-1 1,0-1-1,-1 0 1,0-1-1,13-8 1,-22 13 60,-1-1 1,1 0-1,0 0 1,0-1-1,-1 1 1,1 0-1,-1-1 1,4-5 0,-6 8 10,0-1 1,1 0 0,-1 0-1,0 0 1,0 0 0,1 0-1,-1 0 1,0 0 0,0 0 0,0 0-1,0 0 1,-1 1 0,1-1-1,0 0 1,0 0 0,0 0-1,-1 0 1,1 0 0,-1 0-1,1 1 1,0-1 0,-1 0 0,1 0-1,-1 0 1,0 1 0,1-1-1,-1 0 1,0 1 0,-1-2-1,-3-3-28,-1 0-1,0 0 0,-13-6 0,7 3-22,10 6 44,-1 0 0,1 1 0,-1-1 0,0 1 0,1-1 1,-1 1-1,0 0 0,0 0 0,0 0 0,0 0 0,-4 0 0,4 2 3,0-1 0,0 1 0,0 0-1,0 0 1,0 0 0,1 0 0,-1 0-1,0 1 1,0-1 0,1 1 0,-4 2-1,-4 2 0,7-5 8,0 0 0,1 0 0,0 1 0,-1-1 0,1 1 0,0-1 0,0 1 0,0 0-1,0 0 1,0-1 0,0 2 0,0-1 0,1 0 0,-1 0 0,-1 4 0,-3 25-69,0-17 52,5-12 26,0 0 0,0-1 0,1 1 0,-1 0 0,0 0 0,0 0 0,1 0 0,-1 0 0,1 0 0,0 0 0,0 1 0,0-1 0,0 0 0,0 0 0,0 0 0,0 0 0,1 0 0,0 2 0,2 8 39,-2-7 33,1 0 1,0 0-1,0 0 0,0 0 1,3 5-1,-4-8-36,0-1 0,0 0 1,0 1-1,0-1 0,0 0 0,0 0 1,1 0-1,-1 0 0,0 0 0,1 0 1,-1 0-1,1 0 0,-1-1 0,1 1 0,-1 0 1,1-1-1,0 1 0,-1-1 0,1 0 1,0 0-1,-1 1 0,3-1 0,5 0-100,0 0 0,0 0 0,1-1 0,-1 0 0,0-1 0,0 0 0,0 0 0,-1-1 0,10-3 0,-2-2-659,-1 0-1,-1-1 0,1 0 1,25-23-1,-38 30 636,0-1 1,0 1-1,0-1 1,0 0-1,0 0 1,-1 0-1,1 0 1,-1 0-1,0 0 1,0 0-1,0 0 1,0-1-1,0 1 1,0-6 0,-1-1 58,-1 0 0,1 0 0,-4-13 0,4 21 12,-8-38 167,-25-69 1,26 88-66,-6-13 66,-6-18 941,17 40-798,-1-3 48,2 14-335,1 1-1,0-1 1,-1 1 0,1-1-1,0 1 1,0 0 0,-1-1 0,1 1-1,-1 0 1,1-1 0,0 1-1,-1 0 1,1 0 0,-1-1 0,1 1-1,-1 0 1,1 0 0,-1 0-1,1 0 1,-1-1 0,1 1 0,-1 0-1,1 0 1,0 0 0,-2 0-1,2 0-9,0 0 0,0 0 0,0 0-1,0 0 1,-1 0 0,1 0 0,0 0-1,0 0 1,0 0 0,0 1 0,0-1-1,-1 0 1,1 0 0,0 0 0,0 0-1,0 0 1,0 0 0,0 0 0,0 0-1,-1 0 1,1 0 0,0 1-1,0-1 1,0 0 0,0 0 0,0 0-1,0 0 1,0 0 0,0 0 0,0 1-1,0-1 1,0 0 0,0 0 0,0 0-1,0 0 1,-1 0 0,1 1 0,0-1-1,0 0 1,1 0 0,-1 0 0,0 0-1,0 0 1,0 1 0,0-1 0,0 0-1,0 0 1,0 0 0,0 0-1,0 0 1,0 1 0,0-1 0,0 0-1,0 199 1116,2-173-928,0 0 0,6 25 0,-5-35-90,0 5 95,-3-13-107,2 0 0,-1 0 0,1 0 0,0 0 0,1-1 0,4 10-1,7 15 258,-11-12-144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5408,'0'-29'1728,"0"24"-251,-1 10-1463,0 0 0,0-1 0,0 1 0,0 0 0,-1 0 0,-2 5 0,0-1 133,-1 17 104,1-10-251,0 1 0,1 0 0,0 32 0,3 133-2293,0 8 1642,0-182 690,1 0 0,0 0 0,0-1 0,1 1 0,5 13 0,-5-15-1,1 16 232,-3-22-254,0 1 0,0-1 0,0 1 0,0-1 0,0 1 0,0-1 0,0 1 0,0-1 1,0 1-1,0-1 0,0 1 0,0-1 0,0 1 0,1-1 0,-1 0 0,0 1 0,0-1 0,0 1 0,1-1 0,-1 1 0,0-1 0,0 0 0,1 1 0,-1-1 0,1 1 0,-1-1 0,0 0 0,1 1 0,-1-1 0,1 0 0,-1 0 0,0 1 1,1-1-1,-1 0 0,1 0 0,-1 0 0,1 0 0,-1 1 0,1-1 0,-1 0 0,1 0 0,-1 0 0,1 0 0,-1 0 0,1 0 0,0-1 0,4 4 240,-4-2-247,0 0 1,-1-1-1,1 1 0,-1-1 0,1 1 1,0 0-1,-1-1 0,1 1 0,0-1 1,-1 0-1,1 1 0,0-1 0,0 0 1,-1 1-1,1-1 0,0 0 1,1 0-1,0 0 17,-1-1 1,1 1-1,-1-1 1,1 1 0,-1-1-1,0 0 1,1 0-1,-1 0 1,0 0-1,1 0 1,-1 0 0,0 0-1,2-2 1,-2 1-3,0 1 1,0-1 0,1 1-1,-1-1 1,0 0 0,0 1-1,-1-1 1,1 0 0,0 0-1,0 1 1,-1-1 0,1-3 0,1-29-56,-2 27-73,0-7-18,0 11 218,0 6-11,0 45 518,0-46-583,0-1 1,0 0 0,1 0-1,-1 0 1,0 0 0,1 0-1,-1 0 1,1 0 0,-1 0-1,1 0 1,-1 0 0,1 0-1,0 0 1,0 0 0,-1 0 0,1 0-1,0-1 1,0 1 0,0 0-1,0-1 1,0 1 0,0 0-1,0-1 1,0 1 0,2-1-1,9 9 221,-9-7 485,0-2-454,-3 1-260,1-1 1,-1 0 0,1 0 0,-1 0 0,1 0 0,-1 0-1,1-1 1,0 1 0,-1 0 0,1 0 0,-1 0 0,1 0-1,-1-1 1,1 1 0,-1 0 0,0 0 0,1-1 0,-1 1-1,1 0 1,-1-1 0,1 1 0,-1 0 0,0-1-1,1 1 1,-1-1 0,0 1 0,0-1 0,1 1 0,-1 0-1,0-1 1,0 1 0,1-1 0,-1 0 0,0 1 0,0-1-1,0 1 1,0-1 0,0 1 0,0-1 0,0 1-1,0-2 1,0-1 99,3 6-1045,0 0 897,0 0 1,0-1-1,1 0 0,-1 0 0,1 0 1,-1 0-1,1 0 0,7 1 1,33 8-262,-30-9 270,26 10 64,-19-10 53,0 0-1,0-1 1,22-2 0,5 0 148,153 1 354,-196 0-620,-1 0-1,1 0 0,-1-1 1,1 1-1,-1-1 1,1 0-1,-1 0 0,1 0 1,-1-1-1,0 0 0,0 1 1,0-1-1,0-1 0,0 1 1,0-1-1,-1 1 1,1-1-1,6-7 0,-9 8 5,1 0 1,0 0-1,-1 0 0,1 0 0,-1-1 0,1 1 0,-1-1 0,0 1 0,0-1 0,0 0 0,-1 1 0,1-1 0,-1 0 0,1 1 1,-1-1-1,0 0 0,0 0 0,0-4 0,2-29-34,1 23 56,1-5-68,-1 0-1,2-32 1,-6 22-1,1 4-11,3-38 0,9 20 18,-7-4 54,7 9-6,-6 3-54,0 17 49,-5 14 38,0 0 0,1-1 0,-1 1 1,0 0-1,-1-1 0,1 1 0,-1-1 0,1-3 1,-1 1 126,0 4-111,0 1-1,0-1 1,0 0 0,0 0-1,0 0 1,0 1-1,0-1 1,-1 0 0,1 0-1,-1 1 1,1-1-1,-1 0 1,-1-2 0,2 4-33,-1 0-1,1-1 1,-1 1 0,1 0 0,-1-1 0,1 1 0,-1 0 0,1 0 0,-1-1 0,1 1 0,-1 0 0,0 0 0,1 0 0,-1 0-1,1 0 1,-1 0 0,-1 0 0,-19 5-71,17-3 50,0 0 0,0 0 1,0 1-1,0 0 0,0 0 1,1 0-1,0 0 0,-1 0 1,1 0-1,0 1 0,1 0 1,-1 0-1,1 0 0,-1 0 1,1 0-1,-2 7 0,-2 3 31,2-1-1,0 1 1,0 0-1,-2 19 1,4-1 170,1 38-1,1-32 38,0-21-497,0 0 0,2 0 0,-1 1 0,2-1 0,8 30 0,7 4-904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155 324 4160,'-42'-42'1333,"22"24"-821,4 7-352,4 3 293,1 0 0,0-2 1,-13-12-1,22 20-292,0 0 0,0 0 0,0-1 0,0 1-1,1 0 1,-1-1 0,-1-4 0,2 6-120,1 0 0,0-1-1,-1 1 1,1-1 0,0 1 0,0 0 0,0-1 0,0 1 0,0-1 0,0 1 0,0-1 0,1 1 0,-1 0 0,0-1 0,1 1-1,-1-1 1,1 1 0,-1 0 0,1 0 0,0-1 0,1 0 0,-1-1-34,1 1 0,0 0 1,0-1-1,0 1 0,1 0 0,-1 0 0,0 0 1,1 0-1,0 1 0,-1-1 0,1 1 0,0-1 0,0 1 1,-1 0-1,1 0 0,0 0 0,0 1 0,0-1 1,0 1-1,0-1 0,0 1 0,6 1 0,6-2-50,0-1-1,16-3 0,13-2-6,22 5 19,22-1 57,-54-1 25,113-7 218,-115 11-96,-1-1 0,0-2 1,40-10-1,-17-1 264,-46 13-352,-1-1-1,1 0 1,-1 0-1,0 0 1,10-6-1,-16 8-83,0 0 0,-1-1 0,1 1 0,0 0 0,-1 0 0,1-1 0,0 1 0,-1-1 0,1 1 0,-1-1 0,1 1 0,-1-1 0,1 1 0,-1-1 0,1 1 0,0-2 0,-1 1-14,-1 1 1,1-1 0,0 1-1,-1-1 1,1 1 0,-1-1 0,1 1-1,-1-1 1,1 1 0,-1-1-1,1 1 1,-1-1 0,1 1-1,-1 0 1,1-1 0,-1 1 0,0 0-1,1 0 1,-2-1 0,-35-13-2211,26 11 1192,-9 0-803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4736,'-20'40'2128,"-8"5"-582,11-11-202,16-32-1310,0-1-1,1 0 0,-1 0 1,1 0-1,0 1 1,-1-1-1,1 0 0,0 0 1,0 1-1,-1-1 0,1 0 1,0 1-1,1-1 0,-1 0 1,0 0-1,0 1 0,1 0 1,-1-1-6,0 0-1,1-1 1,-1 1 0,1-1-1,-1 1 1,0 0 0,1-1 0,-1 1-1,1-1 1,0 1 0,-1-1 0,1 1-1,-1-1 1,1 0 0,0 1 0,-1-1-1,1 0 1,0 1 0,-1-1 0,1 0-1,0 0 1,0 0 0,-1 0-1,1 0 1,0 1 0,1-2 0,1 1 42,1 0 0,-1 0 1,1-1-1,-1 0 0,1 0 1,-1 0-1,0 0 0,4-2 1,10-3 117,-11 5-140,0 0-1,0 1 1,10-1-1,-10 2-50,0-2-1,0 1 1,10-2-1,-6-3 34,0 1-1,0-1 1,0 0 0,-1-1-1,11-8 1,-6 4-27,-13 9-17,1 0-1,-1 0 0,1 0 1,-1-1-1,0 1 0,1-1 1,-1 1-1,0-1 0,0 1 1,0-1-1,0 0 0,0 1 1,0-1-1,-1 0 0,1 0 1,0 0-1,-1 1 0,0-1 1,1 0-1,-1 0 0,0 0 1,0 0-1,0 0 1,-1-4-1,1 3-40,0 0-142,-2 6-129,-1 0 298,0-1-6,1 0 0,0 0 0,-1 0 0,1 1-1,0-1 1,0 1 0,1 0 0,-1 0-1,0 0 1,1-1 0,0 1 0,-1 1-1,1-1 1,0 0 0,1 0 0,-1 0 0,1 0-1,-1 1 1,1-1 0,0 6 0,0-6 54,0 0 0,0 0 0,1 0 0,-1 1 0,1-1 0,0 0 0,-1 0 0,1-1 0,1 1 0,-1 0 0,0 0 0,1 0 0,-1-1 0,1 1 0,0-1 0,0 1 0,0-1 0,0 0 0,0 0 0,0 0 0,1 0 0,-1 0 0,5 3 0,-5-4 11,1 1 16,0 0 1,-1-1 0,1 1 0,0-1-1,0 1 1,0-1 0,0 0-1,0 0 1,1 0 0,-1-1-1,0 1 1,0-1 0,0 1 0,4-1-1,4 0 149,-7 1-120,0-1-1,0 0 1,0 0-1,-1 0 0,1-1 1,0 1-1,0-1 1,6-1-1,18-10 138,-26 12-202,0 0 0,-1-1-1,1 0 1,0 1 0,0-1-1,-1 0 1,1 0 0,-1 0-1,1 0 1,-1 0 0,1 0 0,-1 0-1,1-1 1,-1 1 0,0 0-1,0-1 1,0 1 0,0-1-1,0 0 1,0 1 0,1-3-1,0-1 17,-2 4-23,1 1 0,-1-1 0,0 1 1,1-1-1,-1 0 0,0 0 0,0 1 1,1-1-1,-1 0 0,0 0 1,0 1-1,0-1 0,0 0 0,0 0 1,0-7-7,1 5-5,-1-1-1,0 0 1,0 0-1,0 0 1,0 0-1,-1 0 0,1 0 1,-3-6-1,1 5-16,0 0 0,-1 0-1,0 0 1,0 0 0,0 0-1,0 1 1,-1-1 0,-4-4 0,-6-8-110,10 10 88,4 6 32,0 1-1,0-1 0,0 1 0,0-1 1,-1 1-1,1 0 0,0-1 1,0 1-1,0-1 0,-1 1 0,1-1 1,0 1-1,-1 0 0,1-1 0,0 1 1,-1 0-1,1-1 0,-1 1 1,1 0-1,-1-1 0,1 1 0,0 0 1,-1 0-1,1 0 0,-1-1 1,1 1-1,-1 0 0,1 0 0,-1 0 1,1 0-1,-1 0 0,1 0 0,-1 0 1,1 0-1,-1 0 0,-2 0-299,6 0-140,107 0 438,-66 2 56,-39-1-33,0 1 0,-1 0 0,1 0 0,6 3 0,-8-4 0,-1 0 1,0 0 0,1 0-1,-1-1 1,1 1-1,-1-1 1,4 1-1,-5-2-15,0 1 0,0 0 1,0 0-1,0 1 0,0-1 0,0 0 0,1 0 0,-1 1 0,0-1 1,0 0-1,0 1 0,0-1 0,0 1 0,0-1 0,0 1 0,0 0 1,0-1-1,-1 1 0,1 0 0,0 0 0,0-1 0,0 1 1,-1 0-1,1 0 0,0 2 0,0-1-7,0 0 0,0 0 0,-1 0 0,1 0 0,-1 0 0,1 0-1,-1 0 1,0 1 0,0-1 0,0 0 0,0 0 0,0 0 0,0 0 0,-2 4 0,-10 23-152,10-25 112,1-2 44,1 0 0,-1 0 0,1 0 0,-1 0 0,1 0 0,0 0 0,0 0 0,0 1-1,0-1 1,0 0 0,0 0 0,0 0 0,1 0 0,0 3 0,10 22 16,-10-25 7,0-2-5,-1 1-1,0-1 1,0 1 0,1-1 0,-1 1 0,0-1 0,1 1 0,-1-1-1,0 1 1,1-1 0,-1 0 0,0 1 0,1-1 0,-1 1 0,1-1-1,-1 0 1,1 0 0,-1 1 0,1-1 0,0 0 0,33 17 419,-32-16-401,-1 0 1,1 0-1,0 0 0,-1-1 0,1 1 0,0 0 1,0-1-1,-1 0 0,1 1 0,0-1 0,0 0 0,0 0 1,0 0-1,0 0 0,-1 0 0,1-1 0,0 1 0,0 0 1,0-1-1,-1 0 0,1 1 0,0-1 0,-1 0 0,3-1 1,-3 2-1,0-1 1,1 1-1,-1-1 1,1 1-1,-1 0 1,1 0-1,-1-1 0,1 1 1,2 0-1,16-2 83,-15 0-71,0 0 0,0-1 0,0 0 0,-1 1 0,1-1 0,0-1 0,-1 1 0,0-1 0,0 0 0,0 0-1,0 0 1,4-7 0,12-26 321,-16 32-381,0-1 1,0 0 0,0 0-1,-1 0 1,0 0 0,-1-1-1,1 0 1,-1 1 0,0-1 0,1-10-1,-2 4-213,3 11-394,-3 3 578,0-1 0,0 1 1,-1 0-1,1 0 0,0 0 0,0 0 0,-1-1 1,1 1-1,-1 0 0,1 0 0,0 2 0,0 0 4,0 0-1,0 0 0,0 1 0,-1-1 0,1 0 0,-1 0 1,0 0-1,0 1 0,0-1 0,-1 4 0,0 2 42,1 5 147,0-11-89,-1 1-1,1-1 1,0 0 0,0 1 0,1-1-1,-1 1 1,1-1 0,0 0 0,0 1 0,0-1-1,0 0 1,0 0 0,1 0 0,0 0-1,-1 0 1,5 5 0,-1 0 61,-4-6-30,0 0 1,1 0 0,-1 0-1,1 0 1,0 0 0,-1 0-1,1 0 1,0-1 0,0 1 0,0-1-1,0 1 1,1-1 0,3 2-1,11 12 468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220 290 3328,'-28'-43'1061,"27"42"-1038,1 0-1,-1 0 1,0 0-1,1 0 0,-1 0 1,1 0-1,-1 0 1,1 0-1,0 0 1,-1-1-1,1 1 1,0 0-1,0 0 1,0 0-1,0-1 0,0 1 1,0 0-1,0-2 1,0-10 78,0-1 1,-1 1-1,-1-1 0,0 1 1,-7-22-1,8 31-68,0 1 0,0-1 0,1 0 0,-1 0 0,1 0 0,0 0 0,0 0-1,1-5 1,-1-5 23,1-6-11,0 7-297,-3-22 0,-1 44 28,-6 35-43,-1 14 113,-16 38 37,3 27 63,-14 48 113,-19 124 160,52-257-207,3 2 1,1-1 0,2 0 0,2 0 0,2-1 0,18 69 0,-22-100 29,0 0-1,1 0 1,0 0-1,0-1 0,0 0 1,1 1-1,0-1 1,0-1-1,1 1 1,-1-1-1,1 1 0,9 6 1,-7-7 22,0 0 1,0-1-1,1-1 1,-1 1-1,1-1 1,0 0-1,0-1 1,0 0-1,0 0 1,10 1-1,-5-2 27,-1-1 0,1 1 1,0-2-1,23-3 0,-28 2-59,0 0 1,0 0-1,0 0 0,-1-1 0,1 0 1,-1-1-1,0 0 0,13-8 1,-16 8-14,1 0 0,-1 0 0,0-1 0,0 1 0,-1-1 1,1 0-1,-1 0 0,0 0 0,0 0 0,-1 0 0,0-1 0,2-6 0,-1 3 81,-1-1 0,-1 1 0,0-1 0,0 0 0,-1 0 0,-1-17 0,-2 8 56,0 0 1,-1 1-1,-2-1 0,1 1 1,-2 0-1,-17-33 0,2 17 107,-1 0 1,-29-31-1,41 51-118,-2 0 0,0 1 1,-21-17-1,28 25-103,2 3-51,1-1 0,-1 1 0,1-1 0,0 1 0,-1-1 0,1 0 0,1-1 0,-1 1 0,0 0 0,1-1 0,0 1 0,-4-8 0,3-9-113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18 3648,'-51'-17'1664,"-1"17"-1472,35 17 992,-17 0-704,17-17-288,0 34-128,0 0 128,34 0-96</inkml:trace>
  <inkml:trace contextRef="#ctx0" brushRef="#br0" timeOffset="1">324 495 4736,'-34'51'2144,"-17"-16"-1856,34-1 896,0-17-704,0 17 160,0 0-384,17 0 96,0 0-192,17 0 640,-17-17-448,34-17 256,0 0-352,-17-17-640,0 0 192,17-17-2112,-34 17 1248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5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3232,'14'14'1035,"-8"-11"-614,1-3-355,-2 0 137,-1 1 0,1-1 0,-1 0 0,1-1 0,-1 1 0,1-1 0,4-1 0,-2-2-113,1 1 0,-1 1 0,0-1 0,0 1-1,11-1 1,1-1-11,12-2-44,50-16 0,-65 16 35,-1-1-1,22-14 0,-35 21-56,-1-1-1,1 0 0,-1 0 0,0-1 0,1 1 0,-1 0 0,0 0 1,0 0-1,0-1 0,0 1 0,0-1 0,0 1 0,-1-1 0,1 1 1,0-1-1,-1 1 0,1-1 0,-1 0 0,1 1 0,-1-1 0,0 0 1,0 1-1,0-1 0,0 0 0,0 1 0,0-1 0,0 0 0,0 1 1,-1-1-1,1 0 0,-1 1 0,1-1 0,-1 0 0,0 1 0,1-1 1,-1 1-1,0 0 0,0-1 0,0 1 0,0 0 0,0-1 0,-1 1 1,1 0-1,0 0 0,-1 0 0,-2-2 0,0 1 19,2 0-6,-1 0 0,1 0 0,-1 1 1,0-1-1,0 1 0,0 0 0,0 0 0,0 0 0,0 0 0,0 1 0,0-1 0,0 1 0,0 0 0,0 0 0,-4 0 0,-32 0 471,39 0-496,-5 0 65,1 0 0,0 0 0,0 1 0,-8 1 0,1 1-5,0 1-1,-13 7 1,19-9-53,0 1 1,1-1-1,-1 1 1,1 0-1,0 0 0,0 1 1,0-1-1,-6 7 1,9-5-4,-1 0 0,1 0-1,0 0 1,0 0 0,0 0 0,1 0 0,0 0 0,0 1 0,0-1 0,1 0 0,-1 0 0,1 0 0,1 0-1,1 7 1,1-7 42,-1-1-1,1 1 0,1 0 0,-1-1 0,0 0 0,1 0 0,0 0 1,0 0-1,0-1 0,0 0 0,1 0 0,-1 0 0,1-1 0,8 3 1,5 1 124,0-1 1,0 0 0,29 3-1,0-6 162,0-2-1,90-12 0,-122 11-327,7-2 5,-10 3-30,22-6 1,10-10-118,-22 6 62,-2 3 21,-11 4 23,0-1 1,14-7 0,-14 5 8,-1-1-1,13-11 1,-9 6 8,0 3 41,-2-1 1,1 0 0,-2-1-1,1 0 1,15-23 0,-23 28-36,0 1 1,0-1 0,-1 0 0,0 0-1,0 0 1,0-1 0,-1 1 0,0 0 0,0-1-1,-1 1 1,1-1 0,-2-9 0,1 4-35,0 10 39,0-9-57,0-1-1,-1 1 0,-2-12 0,2 20 35,1 1 0,-1-1 1,0 1-1,0-1 1,0 1-1,0-1 0,0 1 1,0 0-1,-1 0 1,1-1-1,-1 1 0,0 0 1,1 0-1,-1 1 0,0-1 1,0 0-1,0 1 1,-4-4-1,5 5 8,0 0 1,0-1-1,1 1 1,-1 0-1,0 0 1,0 0-1,1-1 1,-1 1-1,0 0 1,0 0-1,0 0 1,1 0-1,-1 0 0,0 0 1,0 1-1,0-1 1,1 0-1,-1 0 1,0 1-1,0-1 1,1 0-1,-1 1 1,-1 0-1,0 0-9,1 0 1,-1 1-1,0 0 0,1-1 0,-1 1 1,1 0-1,-2 3 0,-2 4-2,0 0 0,1 1 0,0-1 0,0 1 0,1 0 0,1 0 0,-3 19 0,3-1 67,0 0-1,3 29 0,-1-14 69,1-31-35,-1 0 0,1-1 0,1 1 0,0-1 0,0 1 0,8 18 0,-9-27-40,0-1 0,0 1-1,1 0 1,-1 0-1,1-1 1,0 1 0,-1-1-1,1 0 1,1 1 0,-1-1-1,0 0 1,0 0-1,1-1 1,2 3 0,1-1 69,0-1 1,0 1 0,1-1 0,10 2-1,-4-1 30,15 3-303,0-1 0,0-1 0,1-2 0,-1-1 0,1-1 0,0-1 0,-1-2 0,1-1 0,-1-1-1,0-1 1,-1-1 0,1-2 0,48-22 0,-61 24 104,-9 4 42,0 0 0,0 0 1,9-7-1,-9 5 24,-1 0 1,0-1-1,-1 0 1,1 1-1,-1-1 1,0-1-1,-1 1 1,1-1-1,-1 1 1,-1-1-1,1 0 1,-1 0 0,0 0-1,-1-1 1,0 1-1,0 0 1,0 0-1,-1-1 1,0 1-1,0 0 1,-1-1-1,-3-11 1,4 19 3,0-3 0,-1 0 0,0 1 0,0-1 0,0 0 0,0 1 0,-3-5 0,4 6 0,-1 0 0,0 0 0,0 0 0,0 0 0,0 1 0,0-1 0,0 0 0,0 1 0,0-1 0,0 1 0,-1-1 0,1 1 0,0-1 0,0 1 0,0 0 0,-1-1 0,1 1 0,0 0 0,0 0 0,-3 0 0,-1 0 24,0 1 0,0-1 0,-1 1 0,1 1 1,0-1-1,0 1 0,0-1 0,1 1 0,-1 1 0,0-1 1,1 1-1,-1-1 0,1 2 0,0-1 0,-7 6 0,6-3 16,0-1-1,0 1 1,0 1-1,1-1 1,0 0-1,0 1 1,1 0-1,-1 0 1,2 0 0,-4 12-1,5-15 1,1 0 0,0 0 0,0 0 0,1 0 0,-1-1 0,1 1 0,0 0 0,0 0 0,0-1 0,0 1 0,1-1 0,-1 1 0,1-1 0,0 1 0,0-1 0,0 0 0,1 0 0,-1 0 0,1 0 0,-1 0 0,6 3 0,-6-5 16,0 0 0,0 0 0,0 0 0,0-1 0,0 1 0,1-1 0,2 1 0,6 1 152,-2 1-62,-5-1-138,0-1-1,0 0 1,0 0 0,0-1-1,7 1 1,18-4-369,1-3-121,-12 4 223,-11 2 73,1-1 0,-1 0 1,7-3-1,21-12-1101,-18 6 632,-3 3 186,-8 5 214,0-1 1,0 0-1,10-7 0,-11 6 104,-1-1-1,1 0 1,-1 1-1,0-1 0,0-1 1,-1 1-1,1 0 1,-1-1-1,-1 0 0,1 0 1,-1 0-1,0 0 0,0 0 1,0 0-1,-1 0 1,0-1-1,0 1 0,-1 0 1,0-1-1,-1-11 1,-3 3 202,0 0 0,-1 0 1,0 1-1,-2 0 0,-8-15 0,7 12 106,-58-103 2178,44 72-1044,-7 11 282,9 9-682,20 27-886,0 1-1,-1 0 1,1-1 0,-1 1 0,1 0-1,-1-1 1,1 1 0,0 0-1,-1 0 1,1-1 0,-1 1-1,1 0 1,-1 0 0,1 0-1,-1 0 1,1 0 0,-1-1 0,0 1-1,1 0 1,-1 0 0,1 0-1,-1 1 1,1-1 0,-1 0-1,1 0 1,-1 0 0,1 0 0,-1 0-1,1 1 1,-1-1 0,1 0-1,-1 0 1,1 1 0,-1-1-1,1 0 1,0 1 0,-1-1 0,1 0-1,-1 1 1,1-1 0,0 1-1,0-1 1,-1 1 0,1-1-1,0 1 1,0-1 0,-1 1-1,-1 3 1,0-1-1,1 1 0,0 0 0,-1-1 0,0 6 1,0 10 78,1 0 1,1 1 0,0-1-1,2 0 1,5 28 0,-2-8 134,-1-7-87,-2-7 138,1 1 0,8 27 0,23 50 467,-17-67-538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2912,'0'34'1312,"0"-16"-1152,0-1 64,17 0-160,0 0-224</inkml:trace>
  <inkml:trace contextRef="#ctx0" brushRef="#br0" timeOffset="1">86 512 3328,'-34'51'1504,"17"0"-1312,17-34 320,17 0-320,0 0-224,-17 17 0</inkml:trace>
  <inkml:trace contextRef="#ctx0" brushRef="#br0" timeOffset="2">17 1296 2304,'-17'51'1056,"17"-17"-896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3232,'-14'0'1035,"11"2"-763,0 5-123,-1 8-120,1-1-1,0 1 1,1 1 0,0 15 0,2 17-88,0 262 198,9-134 64,-1-11-17,-6-121-118,10 61 0,-11-101-55,4 50 350,-1-36-263,-3-16-90,-1 1-1,1 0 1,0-1-1,-1 1 1,0 0-1,0 0 1,0-1-1,0 1 1,0 0-1,0 0 1,-1-1-1,1 1 1,-1 0-1,0 0 1,0-1-1,-2 5 0,-1 4-469,5-19-1255,-1 5 440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0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255 494 2560,'71'14'832,"-69"-14"-816,-1 1 1,0-1 0,0 0-1,1 0 1,-1 1-1,0-1 1,0 0-1,1 1 1,-1-1 0,0 1-1,0 0 1,0-1-1,0 1 1,0 0-1,0 0 1,0 0-1,0-1 1,1 3 0,35 34 239,-35-35-187,0 0 0,0 0 1,0 0-1,0 0 0,0 0 1,-1 1-1,1-1 0,-1 0 1,0 1-1,1 0 1,-1-1-1,0 1 0,-1 0 1,1-1-1,0 1 0,-1 0 1,1 0-1,-1 0 1,0 0-1,0 0 0,-1 4 1,1 7 233,0-10-216,0 1 0,-1 0 0,1 0 0,-1-1 0,0 1 0,0 0 0,0-1-1,-1 1 1,1-1 0,-1 1 0,0-1 0,-1 0 0,1 0 0,-1 0 0,0 0 0,0 0 0,0-1 0,0 1 0,0-1 0,-1 0 0,0 0 0,-7 5 0,-8 1 45,-1 0 1,1-2-1,-1 0 1,-1-1 0,1-1-1,-29 3 1,36-7-112,0-1 1,0 0 0,0-1-1,0 0 1,-17-5 0,6 2 13,10 2-15,10 1-29,0 1 0,-1-1 0,1 0 0,0 0 0,-7-3 0,9 3-4,1 0 1,0 0-1,-1 0 1,1 0-1,0 0 1,0 0-1,-1 0 1,1-1-1,0 1 1,0 0-1,0-1 1,1 1-1,-1-1 1,0 1-1,0-1 1,1 1-1,-1-1 1,0-2-1,1 2 1,-1 1-1,1 0 1,0-1 0,0 1-1,-1-1 1,1 1-1,0-1 1,0 1 0,0-1-1,0 1 1,1-1 0,-1 1-1,0-1 1,1 1-1,-1-1 1,1 1 0,-1 0-1,1-1 1,-1 1 0,2-2-1,1 0-36,0 0-1,1 1 1,-1-1-1,1 1 1,-1-1-1,1 1 1,5-2-1,17-10-92,-9 5 7,1 0 0,0 1 0,37-12-1,36 9-98,34-15 63,-3 4 70,-79 12 55,30-6-36,33 5 18,-10-12 80,-25 12 117,-37-4 158,-17 7-102,5 2 48,-20 6-198,-1 0 0,1-1 0,-1 1-1,1 0 1,-1-1 0,1 1 0,-1 0 0,1-1 0,-1 0 0,0 1 0,1-1 0,-1 0 0,0 0 0,0 0 0,1 0 0,-1 0 0,0 0 0,0 0 0,0 0 0,0 0-1,1-2 1,-2 3-28,0-1 0,0 1-1,0 0 1,1-1-1,-1 1 1,0 0 0,0-1-1,0 1 1,0-1 0,0 1-1,1 0 1,-1-1-1,0 1 1,0-1 0,0 1-1,0 0 1,0-1-1,0 1 1,0-1 0,-1 1-1,1 0 1,0-1-1,0 1 1,0-1 0,0 1-1,0 0 1,-1-1-1,1 1 1,0 0 0,0-1-1,-1 1 1,1 0 0,0-1-1,0 1 1,-1 0-1,1 0 1,0-1 0,-1 1-1,-16-4 135,8 2-69,-16-9 31,11 9-99,1 1 0,0 0 0,-18 2 0,2-1 13,2-1-12,16 0-45,0 1 1,0 0-1,0 0 1,1 1-1,-1 1 1,0 0-1,1 0 0,-1 1 1,-15 6-1,20-6-37,0-1-1,1 2 1,-1-1-1,1 0 0,0 1 1,-5 5-1,10-8 59,-1-1 1,0 1-1,1 0 0,-1 0 1,1 0-1,-1 0 0,1-1 1,-1 1-1,1 0 0,0 0 1,-1 0-1,1 0 0,0 0 1,0 0-1,0 0 1,0 0-1,-1 0 0,2 2 1,-1-2 11,1 1 0,-1-1 0,1 1 0,0-1 0,-1 0 0,1 1 0,0-1 1,0 0-1,0 0 0,0 1 0,0-1 0,1 0 0,-1 0 0,0 0 0,0-1 1,2 2-1,6 3 16,0 0 0,0-1 0,0 0 0,0 0 0,1-1 1,-1 0-1,1-1 0,0 0 0,-1-1 0,1 0 0,0 0 0,14-2 0,-24 1-13,20 0 110,22 3-1,-9 3-8,-26-4-76,1 0-1,-1-1 1,0 0 0,1 0 0,-1-1-1,1 0 1,9-2 0,10-4 31,-20 4-50,-1 0 0,1 1-1,0 0 1,8-1 0,-14 2-7,0 0 1,0 1-1,0-2 0,0 1 1,1 0-1,-1 0 0,0 0 1,0 0-1,0-1 1,0 1-1,0-1 0,0 1 1,1-1-1,-1 0-5,-1 1 1,1-1-1,-1 1 0,0-1 0,0 1 1,1-1-1,-1 1 0,0-1 1,0 1-1,0-1 0,0 1 1,1-1-1,-1 1 0,0-1 1,0 0-1,0 1 0,0-1 0,-1 0 1,2 1 3,-1 0 0,0 0 1,0 0-1,0 0 0,0 0 1,0-1-1,0 1 0,0 0 1,0 0-1,0 0 0,0 0 1,0 0-1,0 0 0,0 0 0,0 0 1,0 0-1,0-1 0,0 1 1,0 0-1,0 0 0,0 0 1,-1 0-1,1 0 0,0 0 1,0 0-1,0 0 0,0 0 1,0 0-1,0 0 0,0-1 1,0 1-1,0 0 0,0 0 0,0 0 1,0 0-1,0 0 0,0 0 1,-1 0-1,1 0 0,0 0 1,0 0-1,0 0 0,0 0 1,0 0-1,0 0 0,0 0 1,0 0-1,0 0 0,-1 0 1,1 0-1,0 0 0,0 0 0,0 0 1,0 0-1,0 0 0,0 0 1,-3 1-35,3-1 27,-1 0 0,0 0 0,0 1 1,0-1-1,1 0 0,-1 0 0,0 0 1,0 0-1,1 0 0,-1 0 0,0-1 0,0 1 1,0 0-1,1 0 0,-1 0 0,0-1 0,1 1 1,-1 0-1,0-1 0,0 1 0,0-2 0,-22-9-145,23 11 141,0 0 1,0-1 0,-1 1 0,1 0-1,0 0 1,0 0 0,0 0 0,0 0-1,-1 0 1,1-1 0,0 1-1,0 0 1,0 0 0,-1 0 0,1 0-1,0 0 1,0 0 0,-1 0-1,1 0 1,0 0 0,0 0 0,0 0-1,-1 0 1,1 0 0,0 0 0,0 0-1,-1 0 1,1 0 0,0 0-1,0 0 1,0 0 0,-1 0 0,1 0-1,0 1 1,0-1 0,0 0-1,-1 0 1,1 0 0,0 0 0,0 0-1,0 1 1,0-1 0,-1 0 4,-6 8-287,11-2-13,0-3 161,4 11 57,6-3 362,0 0 0,1-2 0,22 11 0,-29-16-182,1-1-1,0 0 1,0 0 0,0-1 0,0-1 0,1 1 0,-1-1 0,0-1-1,1 0 1,10-1 0,8 0 74,6 0-20,-1-2 0,1-1 0,-1-1 0,49-16 0,-70 18-170,1-1 1,-1-1-1,0 0 0,-1-1 1,1 0-1,-1-1 1,14-11-1,-19 13-29,-1 0 0,1 0-1,-1 0 1,-1-1-1,1 0 1,-1 0 0,0 0-1,0-1 1,0 1 0,-1-1-1,0 0 1,-1 0 0,1 0-1,1-13 1,-2-5 9,-2 0-1,0 0 1,-2 0 0,-5-28-1,3 24 12,-2-36 9,0 29 51,3 20 0,1 0 1,-1-18-1,3-17 172,0 49-176,3 4-4,-1 0-8,-1 0-1,1 0 1,-1 1 0,0-1 0,1 1 0,-1-1-1,0 1 1,0-1 0,-1 1 0,1 0 0,-1-1-1,1 6 1,2 6 26,28 105 392,-23-82-313,18 74 257,-20-86-68,-1 0 0,-2 0 0,-1 1 1,-1 46-1,-1-55-438,0 0-1982,0 0 544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0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0 4160,'0'0'1333,"-3"0"-821,2 1-484,0-1 0,0 0 0,0 0 0,0 1 1,0-1-1,1 0 0,-1 1 0,0-1 0,0 1 0,0-1 0,1 1 0,-1 0 0,0-1 0,0 1 0,1 0 0,-1-1 0,0 1 1,1 0-1,-1 1 0,-1 1 34,0 0 0,0 1 0,1-1 1,-1 1-1,1-1 0,-1 5 0,-4 41 488,-6 14-184,-5 27-60,14-44-217,-13 93 590,10-115-487,2 0 0,1 0 0,1 1 0,2 45 0,7-25 42,-4-24-117,2 33 1,-5-3-2107,0-51 1966,0 0 0,0 0-1,0 0 1,0 0 0,0 0 0,0 0 0,0 0 0,0 1 0,0-1 0,0 0 0,0 0-1,0 0 1,0 0 0,0 0 0,0 0 0,0 0 0,0 0 0,0 0 0,0 1 0,0-1-1,0 0 1,0 0 0,0 0 0,0 0 0,-1 0 0,1 0 0,0 0 0,0 0 0,0 0-1,0 0 1,0 0 0,0 0 0,0 1 0,0-1 0,0 0 0,0 0 0,0 0 0,0 0-1,-1 0 1,1 0 0,0 0 0,0 0 0,0 0 0,0 0 0,0 0 0,0 0 0,0 0-1,0 0 1,0 0 0,-1 0 0,1 0 0,0 0 0,0 0 0,0 0 0,0 0 0,0 0-1,-1 0-24,1 0-1,-1 0 0,1 0 1,0 0-1,-1 0 0,1 0 0,-1 0 1,1 0-1,-1 0 0,1 0 0,0-1 1,-1 1-1,1 0 0,-1 0 1,1 0-1,0 0 0,-1-1 0,1 1 1,0 0-1,-1 0 0,1-1 0,0 1 1,-1 0-1,1-1 0,0 1 0,-1 0 1,1-1-1,0 1 0,0 0 1,-1-1-1,-7-10-499,1 5 435,0 2 0,-1-1 1,1 1-1,-1 0 0,0 1 0,-15-6 1,-10 0 91,15 5 71,1-1-1,-29-13 1,-5-11 405,-14-5 172,47 27-292,8 3 101,-1-1 1,1-1-1,-15-9 0,-1 1-180,25 13-262,5 0-26,7 3-47,3 2 88,-1-1 0,1 0 1,0-1-1,15 0 1,1 1 60,44 8 122,-22-8 68,0-2 0,83-11 1,-73 5-146,-7 1-44,64-6 232,-92 6-186,-1-1 0,37-12 0,-41 9 70,37-20-1,-35 16-52,-18 9-78,20-11 119,-25 14-169,-1-1 0,1 1 0,0 0 1,-1-1-1,1 0 0,0 1 0,-1-1 1,1 1-1,-1-1 0,1 0 0,-1 1 1,1-1-1,-1 0 0,1 1 0,-1-1 1,0 0-1,1 0 0,-1 1 0,0-1 0,0 0 1,1 0-1,-1 0 0,0 1 0,0-1 1,0 0-1,0 0 0,0-1 0,-6-6-13,0 0-1,0 0 1,0 0-1,-1 1 1,0 0 0,-1 0-1,1 1 1,-1 0-1,-11-6 1,10 10-79,1 0 0,-1 1 0,1 0 0,-1 0 0,0 1 0,0 0 0,0 1 0,-15 2 0,20-1 19,0-1-1,-1 1 1,1 0-1,0 0 1,0 0-1,1 1 0,-1 0 1,0-1-1,1 1 1,-1 0-1,-4 6 1,7-6 43,-1 0 0,1 0 0,0 0 0,0 0 0,1 0 1,-1 0-1,0 0 0,1 0 0,0 0 0,0 0 0,0 1 0,0-1 1,0 0-1,2 4 0,-2-3 22,1 0-1,0 0 1,0 0 0,1 0 0,-1 0 0,1 0 0,0-1-1,0 1 1,0 0 0,1-1 0,3 5 0,37 26 188,-35-28-118,0 1-1,0-2 0,1 1 0,0-1 0,0-1 1,0 0-1,1 0 0,0 0 0,15 2 0,-3-1 93,0 0 0,0-2 0,1-1 0,-1 0 0,1-2 0,28-3 0,8-11 118,-41 10-229,38-12 40,-4-7-71,-36 14-30,24-7 1,-26 12 6,-10 3 5,-1 0 0,1 1 0,-1-2 0,0 1 0,1 0 0,-1-1 0,0 1 0,0-1 0,0 0 0,0 0 0,0 0 0,0-1 0,0 1 0,-1 0 0,1-1 0,1-3 0,2-1-15,-2-1 0,1 0 1,6-14-1,-13 21-11,0 0 0,1 1 0,-1-1-1,0 1 1,0 0 0,0 0 0,0 0 0,1 0 0,-3 0 0,3 0 9,0 0 0,1 0-1,-1 0 1,0 0 0,0 0 0,1 0 0,-1 0 0,0 0 0,1 1 0,-1-1 0,0 0 0,1 0 0,-1 1 0,0 0 0,-4 1-60,2-1 22,-1 1 0,0 0 0,1 0-1,-1 0 1,1 1 0,0-1 0,0 1 0,0 0 0,0 0 0,-5 6 0,-1 5 48,0 0-1,2 1 1,-9 20 0,14-29 43,0-1-1,0 1 1,1 0 0,-1-1 0,1 1 0,1 0 0,-1 0 0,1 0 0,0 0 0,0-1 0,1 1-1,2 11 1,-1-11 122,0 0 0,1 0 0,0-1 0,4 7 0,-5-11-86,1-1 1,0 1-1,0 0 1,-1-1-1,1 1 1,0-1-1,0 0 1,0 0 0,-1 0-1,1 0 1,5-1-1,2 0 140,-6 1-176,-1 0 0,1 0-1,0-1 1,-1 0 0,1 0-1,-1 0 1,0 0 0,1 0-1,-1-1 1,0 1 0,1-1 0,-1 0-1,3-3 1,11-5 56,17-1 58,-29 8-116,0 0 1,-1-1 0,0 1-1,0-1 1,0 0 0,0 0 0,3-5-1,24-33 157,-30 41-190,1-2 2,0 1-1,-1-1 1,1 0 0,0 0-1,-1 0 1,0 0 0,1 0-1,-1 0 1,0-1 0,-1 1-1,1 0 1,-1-1 0,1 1-1,-1 0 1,0-5 0,0 4-27,0-1 0,0 1 0,1 0 1,0 0-1,0 0 0,0 0 0,0 0 1,1 0-1,-1 0 0,5-6 0,-5 8-7,-1 0 0,1 1 0,-1-1 1,1 0-1,-1 0 0,0 1 0,1-1 0,-1 0 0,0-2 0,0 4 14,-1-1 1,1 1-1,0-1 1,0 1-1,0-1 1,0 1-1,0-1 1,0 1-1,0-1 1,1 1-1,-1-1 0,0 1 1,0-1-1,0 1 1,0-1-1,1 1 1,-1-1-1,0 1 1,0-1-1,1 1 1,-1-1-1,0 1 0,1 0 1,-1-1-1,1 1 1,-1-1-1,0 1 1,1 0-1,-1 0 1,1-1-1,-1 1 1,1 0-1,-1 0 0,1-1 1,-1 1-1,1 0 1,-1 0-1,1 0 1,-1 0-1,1 0 1,-1 0-1,1 0 1,-1 0-1,1 0 0,0 0 1,-1 0-1,1 0 1,0 1-1,1-1-20,-1 0-1,1 0 0,0 0 0,0 1 1,-1-1-1,1 0 0,0 1 1,0 0-1,-1-1 0,1 1 1,-1 0-1,1 0 0,-1 0 0,1 0 1,1 2-1,6 3-36,13 7-102,-10-5 71,0-1 0,21 19 0,-19-8 39,-13-15 65,1 0 0,0 1 0,1-2 1,-1 1-1,0 0 0,1 0 0,0-1 0,5 5 0,40 24 177,-42-28-151,-6-3-19,1 0-1,0 1 1,-1-1-1,1 0 1,0 1-1,-1-1 1,1 0-1,0 1 1,-1-1-1,1 1 1,-1-1-1,1 1 1,-1 0-1,1-1 1,-1 1-1,1-1 1,-1 1-1,0 0 1,1-1-1,-1 1 1,1 1-1,1 3 19,10 9 72,-10-8 80,-2-1-126,-1 13 252,1-18-293,0 1 0,-1-1 1,1 1-1,0-1 1,0 1-1,-1-1 1,1 1-1,0-1 1,-1 0-1,1 1 0,0-1 1,-1 1-1,1-1 1,-1 0-1,1 0 1,0 1-1,-1-1 1,1 0-1,-1 0 0,1 1 1,-1-1-1,1 0 1,-1 0-1,1 0 1,-1 0-1,1 0 1,-1 0-1,1 0 1,-2 0-1,4 0-21,1 1 40,0-1 0,0 0 0,0 0 0,0 0 0,-1-1 0,1 1 0,0-1 0,3-1 0,12-12 36,1-3-48,30-14 128,-47 30-134,1-1-1,-1 1 1,1-1 0,-1 0 0,0 0-1,1 0 1,-1 0 0,2-3 0,10-7 9,5 4-9,-16 7-20,-1 1-1,0-1 1,1 0 0,-1 0 0,0 0 0,1 0 0,-1 0-1,0-1 1,0 1 0,0-1 0,2-1 0,13-11-161,-3 8-288,-11 3 320,3-1-55,-5 4 190,0 0 1,-1 1-1,1-1 0,-1 1 0,1-1 0,-1 1 0,1 0 0,-1-1 1,1 1-1,-1-1 0,1 1 0,-1 0 0,0-1 0,1 1 1,-1 1-1,1-1 14,-1 1 0,1-1 0,-1 1 1,1-1-1,-1 1 0,0 0 0,0-1 1,0 1-1,0 1 0,0-1 37,0-1-1,0 1 0,0-1 0,0 1 1,1-1-1,-1 1 0,0-1 0,1 1 1,0 1-1,4 5 140,-4-6-139,0-1 1,0 1-1,0 0 0,0-1 1,0 1-1,-1 0 0,1-1 1,0 1-1,-1 0 0,0 0 1,1-1-1,-1 1 0,0 0 1,0 3-1,0 2 8,0-4 10,-1 0 1,1 0 0,0 0-1,0 1 1,1-1 0,-1 0-1,1 0 1,0 0 0,-1 0 0,1 0-1,0 0 1,1 0 0,-1 0-1,1 0 1,-1 0 0,1-1 0,3 5-1,15 10 831,11 0-250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0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1408,'0'242'2507,"1"-216"-2553,6 35 0,-3-32 316,1 39 0,-5 55 1879,0-117-1897,0-6-72,0-16 21,0-31-2,0 33-174,-1-8 32,1 0 1,2 0-1,0 0 0,1 1 0,8-27 0,40-170-276,-44 184 141,2 0 0,16-43 0,-18 62-26,-1 1 0,2-1 0,0 1 0,1 0 0,0 1 0,1 0 0,11-12-1,-18 23 77,0-1-1,1 1 0,-1 0 0,1 0 1,-1 0-1,1 0 0,0 0 0,0 1 1,0 0-1,0 0 0,0 0 0,0 0 1,0 0-1,0 1 0,0 0 1,0 0-1,7 1 0,-4-1-3,-3 0 28,1 0 1,-1 0-1,0 1 0,0 0 0,-1 0 1,1 0-1,0 0 0,0 1 0,0-1 1,-1 1-1,1 0 0,-1 0 0,1 0 1,-1 1-1,0-1 0,0 1 0,0-1 1,3 5-1,8 5 16,8 6 23,-15-14-8,-1 1 1,1 0 0,-1 0 0,-1 1 0,1-1 0,-1 1 0,0 1 0,0-1 0,-1 1 0,6 10 0,-8-13 43,0 1 0,0-1 0,0 1 0,-1-1 0,1 1 0,-1 0 1,1 6-1,-2-9-42,0 0 0,-1 0 1,1 1-1,0-1 0,-1 0 0,1 0 1,-1 0-1,1 0 0,-1 0 1,0 0-1,0 0 0,0 0 0,0 0 1,-1 0-1,1 0 0,0-1 1,-1 1-1,-1 1 0,0 0 3,1-1-1,-1 0 0,0 0 1,0-1-1,0 1 1,0-1-1,0 1 1,0-1-1,0 0 1,-1 0-1,1-1 1,0 1-1,-7 0 1,-9 2 114,-57 18 84,49-12-188,-38 7 0,17-11-36,8 7-65,30-11-28,0 0 0,-13 0 0,22-2 61,-1 1 0,0 0 0,1 0 0,-1 0 0,0 0 0,0 1 0,1-1 0,-1 0 0,0 1 0,1-1 0,-1 1 0,1-1 0,-1 1 0,1 0 0,-1 0 1,1 0-1,-1 0 0,1 0 0,0 0 0,-3 2 0,2-1-27,2-2 47,0 0-1,0 0 0,0 0 0,0 1 0,-1-1 1,1 0-1,0 0 0,0 0 0,0 0 0,0 1 0,0-1 1,0 0-1,0 0 0,-1 0 0,1 1 0,0-1 0,0 0 1,0 0-1,0 1 0,0-1 0,0 0 0,0 0 1,0 0-1,0 1 0,0-1 0,0 0 0,0 0 0,0 1 1,1-1-1,-1 0 0,0 0 0,0 0 0,0 1 1,0-1-1,0 0 0,0 0 0,0 0 0,1 0 0,-1 1 1,0-1-1,0 0 0,0 0 0,2 4-31,0-1-1,0 1 0,1-1 1,-1 0-1,1 0 1,-1 0-1,1 0 0,0 0 1,0 0-1,1-1 1,-1 1-1,0-1 0,1 0 1,-1 0-1,1-1 1,7 4-1,76 35 81,91 36 337,-106-51-247,-11-3 45,127 28 0,-118-44-115,-35-4-34,66 13 75,-18-1 66,-55-12-118,-20-2-44,0 1 0,0 0 0,0 0-1,0 0 1,-1 1 0,1 1 0,0-1 0,7 5-1,-12-6-5,1 1-1,0 0 1,-1-1-1,9 3 1,-11-4 6,0 0 0,0 0 0,0 0 0,0 0 0,0 0 0,0 0 0,0 0 0,0-1 0,0 1 0,0 0 0,0 0 0,0-1 0,0 1 0,0-1 0,0 1 0,0-1 0,0 1 0,0-1 0,0 0 0,1-1 0,-2 2-5,0 0 0,0 0 0,0 0 1,0 0-1,1 0 0,-1 0 0,0 0 1,0 0-1,0 0 0,0 0 0,0 0 1,0-1-1,0 1 0,0 0 0,0 0 1,1 0-1,-1 0 0,0 0 0,0 0 1,0 0-1,0-1 0,0 1 0,0 0 1,0 0-1,0 0 0,0 0 0,0 0 1,0 0-1,0-1 0,0 1 0,0 0 1,0 0-1,0 0 0,0 0 0,0 0 1,0 0-1,0-1 0,0 1 0,0 0 1,0 0-1,0 0 0,-1 0 0,1 0 1,0 0-1,0 0 0,0-1 0,0 1 1,0 0-1,0 0 0,0 0 0,0 0 1,0 0-1,-1 0 0,1 0 0,0 0 1,0 0-1,-5-6 70,-2-1 19,0 0 1,-11-7-1,-62-38 645,70 45-612,-5-5 118,-27-15 1,36 24-247,1 0-1,-1 1 1,1-1 0,-1 1-1,0 1 1,0-1 0,1 1-1,-1 0 1,-9 0 0,13 1-25,0 0-1,0-1 1,0 1 0,0 1 0,0-1 0,0 0 0,0 0 0,0 1-1,0-1 1,0 1 0,0-1 0,0 1 0,0 0 0,-3 2 0,5-2 9,-1 0 0,0 1 0,1-1 0,-1 0 0,1 1 0,-1-1 0,1 1 0,0-1 0,0 1 0,-1-1 0,1 1 1,0-1-1,0 1 0,1 2 0,-1-4 20,0 7 25,0 0 0,0 0 1,3 12-1,-2-16-7,0-1 0,0 1 0,0-1 0,0 0 0,0 1 0,1-1 0,-1 0 0,0 0 0,1 0-1,3 4 1,5 2 89,1 0 0,0-1-1,0 0 1,1-1 0,0 0-1,17 6 1,-17-8-29,0-1-1,0 0 1,0 0 0,0-1-1,0 0 1,1-1-1,-1-1 1,18-1 0,2 1-9,-23 0-57,0-1 1,16-1-1,1-10-6,-20 11-150,1 0 0,-1 0 0,1 1 0,0-1 0,9 2 0,3 0-112,-17-1 227,0 0 1,0 0 0,0 1 0,0-1-1,-1 1 1,1 0 0,0-1-1,0 1 1,0 0 0,2 2-1,-3-2 40,1 0 0,0 0 0,0 0 0,0 0 0,0 0 0,0-1 1,0 1-1,0-1 0,0 1 0,0-1 0,0 0 0,0 1 0,0-1 0,1 0 0,-1 0 0,0-1 0,0 1 0,0 0 0,0-1 0,3 0 0,47-18 206,32-11 19,84-21 36,-120 37-160,-36 12-89,-8 1-9,0 1-1,0-1 1,0 0 0,0-1 0,0 1-1,0-1 1,-1 1 0,1-1-1,6-5 1,13-7 39,-37-6-21,4 13-108,1 0 0,-1 1 0,0 0 0,-1 0-1,1 1 1,-21-6 0,-23-6-25,52 16 77,0 0 1,0 1-1,0 0 1,0-1-1,0 1 1,0 0 0,0 0-1,0 0 1,0 0-1,0 0 1,0 0-1,0 0 1,0 1-1,0-1 1,1 1 0,-1 0-1,0-1 1,0 1-1,0 0 1,1 0-1,-1 0 1,-2 2-1,3-2 18,0 0-1,0 0 0,1 0 0,-1 0 0,0 0 0,0 1 0,0-1 0,1 0 0,-1 1 0,1-1 0,-1 0 1,1 1-1,0-1 0,-1 1 0,1-1 0,0 0 0,0 1 0,0-1 0,0 1 0,0-1 0,0 1 0,0-1 0,1 0 1,-1 1-1,0-1 0,1 1 0,-1-1 0,1 0 0,1 2 0,2 3 56,0-1 0,0 1 1,1-1-1,0 0 0,7 6 0,2 2 83,-11-10-98,1 1 1,-1-1 0,1-1-1,0 1 1,0-1 0,0 1-1,0-1 1,0 0 0,0 0-1,1-1 1,5 2 0,1-1-243,0-1 0,0 0 1,14-1-1,-20 0-12,-2 0 109,1 1 0,-1-1 0,0-1 0,0 1-1,0 0 1,0-1 0,0 0 0,0 0 0,0 0 0,4-2 0,-5 2 55,0-1 1,-1 1 0,1-1-1,-1 0 1,1 1-1,-1-1 1,0 0 0,0 0-1,1 0 1,-1 0-1,-1 0 1,1 0 0,0 0-1,0-3 1,0 2 20,0 0 0,1 0 1,-1 0-1,1 1 0,0-1 1,-1 0-1,3-2 0,4 0-41,-1-2 14,-6 4 55,-1 0 1,1 0 0,-1-1-1,1 1 1,-1 0 0,0-7-1,2-23 25,3 15 27,-2 11-25,-2 0 0,1 0 0,-1 0 0,0 0 0,1-11 0,-2 9-10,0 0-1,1 0 0,0 0 1,1 0-1,0 0 0,0 1 1,7-15-1,-5 9 14,0 0 0,2-15 0,-3 16-1,-1 0 1,2 0-1,0 0 1,6-12-1,1 11-160,-11 15 144,1 0 1,-1 0-1,1 0 1,-1 0-1,0 0 1,1 0-1,-1 0 1,0 1-1,0-1 1,0 0-1,0 0 1,0 0-1,0 2 0,-1 4 38,1-1-1,-2 1 1,1 0-1,-3 7 1,-2 13 117,3-11-93,-3 16 77,-20 25 234,17-26-182,-6 33 0,2-11 86,8-29-105,0 1 0,-2 46 0,6-56-34,2-1 0,0 1 0,0-1 0,1 1 0,1-1 0,5 15 0,-5-20 39,-3-7-225,0-1-1,0 0 0,0 0 0,1 0 1,-1 1-1,1-1 0,-1 0 0,0 0 1,1 0-1,0 0 0,-1 0 0,1 0 1,0 0-1,0 0 0,-1 0 0,1 0 1,0-1-1,0 1 0,0 0 0,0-1 1,0 1-1,0 0 0,0-1 0,0 1 0,2 0 1,2 0-118,-1 0 0,1-1 0,0 1 0,8-1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0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70 324 4064,'-28'-14'1307,"28"14"-1299,0 0 0,0 0 0,0 0 0,0 1 0,0-1 1,0 0-1,0 0 0,0 0 0,0 0 0,0 0 0,0 1 1,0-1-1,0 0 0,0 0 0,0 0 0,0 0 0,0 0 1,0 0-1,-1 1 0,1-1 0,0 0 0,0 0 0,0 0 1,0 0-1,0 0 0,0 0 0,0 0 0,0 0 0,-1 1 1,1-1-1,0 0 0,0 0 0,0 0 0,0 0 1,0 0-1,0 0 0,-1 0 0,1 0 0,0 0 0,0 0 1,0 0-1,0 0 0,0 0 0,-1 0 0,1 0 0,0 0 1,0 0-1,0 0 0,0 0 0,0 0 0,-1 0 0,1 0 1,0 0-1,0 0 0,0-1 0,0 1 0,0 0 0,0 0 1,0 0-1,-1 0 0,1 0 0,-2 10 130,0 0 0,-1 0 0,0 0 0,-7 15 0,-1 3-28,10-24-89,0 0 0,0 0 1,1 0-1,-1 0 0,1 1 0,0-1 0,0 0 0,0 0 1,1 0-1,-1 0 0,1 0 0,0 0 0,0 0 0,1 0 0,1 3 1,3 14 66,-1-2 41,-4-11-78,1 0 0,1 0 0,-1 0 0,5 9 0,0-2 55,-5-10-77,0 0 0,0 0 0,1-1 0,-1 1 0,1-1 0,0 0 1,0 0-1,7 7 0,9-5 75,-9-3-48,6 3 24,-13-5-67,1 1 1,0-1 0,-1 0-1,1 0 1,0 0 0,0-1-1,0 1 1,4-1-1,-2 0 8,0-1-1,1 0 0,-1 0 0,1 0 1,7-4-1,-11 4 2,-1 0 1,1 0-1,0 0 1,-1 0-1,0 0 1,1-1-1,-1 1 1,0-1-1,1 0 1,-1 1-1,0-1 1,0 0-1,-1 0 1,3-3-1,-3 2-20,0-1 0,0 1-1,-1-1 1,1 1 0,-1-1-1,0 1 1,0-1 0,0 1 0,-1-5-1,1-4-66,0 11 59,0 0 1,0 1-1,0-1 1,0 0-1,0 0 0,0 1 1,0-1-1,-1 0 0,1 0 1,0 1-1,0-1 1,-1 0-1,1 1 0,0-1 1,-1 0-1,1 1 0,-1-1 1,1 1-1,-1-1 1,1 0-1,-1 1 0,1-1 1,-1 1-1,1 0 0,-2-1 1,2 0 1,-1 1 0,0-1 0,1 1 1,-1 0-1,1-1 0,-1 1 0,1-1 0,-1 0 1,1 1-1,-1-1 0,1 1 0,0-1 0,-1 0 0,1 1 1,0-1-1,-1 0 0,1 0 0,0 1 0,0-1 1,0 0-1,0 1 0,0-1 0,0 0 0,0 0 1,0 0-1,0 0 0,0 0 0,0 0 0,0 0 1,0 0-1,0 0 0,0 0 0,0 0 0,-1 0 0,1 0 1,0 1-1,0-1 0,-1 0 0,0-2 0,0 3 4,1 0 0,-1-1 0,0 1 0,1 0 0,-1-1 0,0 1 0,0 0 0,1 0 0,-1 0 0,0 0 0,1 0 0,-1 0 0,0 0 0,0 0 0,1 0 0,-3 0 48,3 0-42,-1 1 1,1-1-1,0 1 0,0-1 0,0 1 0,0-1 0,0 1 0,0-1 0,0 1 0,0-1 0,0 1 0,0-1 0,0 1 1,0-1-1,1 1 0,-1-1 0,0 1 0,0-1 0,0 1 0,1-1 0,-1 1 0,0-1 0,1 1 0,-1-1 0,0 0 0,1 1 1,-1-1-1,1 1 0,-1-1 0,0 0 0,1 0 0,-1 1 0,1-1 0,-1 0 0,1 0 0,-1 1 0,1-1 0,-1 0 1,1 0-1,-1 0 0,1 0 0,-1 0 0,1 0 0,0 0 0,-1 0 0,1 0 0,-1 0 0,1 0 0,1 0 26,0 0-1,0 0 1,0 0-1,-1 0 1,1 1 0,0-1-1,0 1 1,-1-1-1,3 2 1,-1 0 7,1 0-1,0-1 1,0 1 0,0-1 0,0 1-1,0-1 1,0 0 0,0 0 0,0-1 0,8 1-1,121-1 826,-130 0-730,-6 0 26,-8 0-139,8 0-341,3 3-373,1-2 680,-1 0 0,0 1 0,1-1 0,-1 1 0,1-1 0,0 0 1,-1 1-1,1-1 0,0 0 0,0 0 0,0 1 0,0-1 0,0 0 0,0 0 1,0 0-1,0 0 0,0-1 0,1 1 0,-1 0 0,0 0 0,1-1 0,1 2 1,6 3-18,4 3-1,-5-2-21,0-1 1,14 13-1,3 13-2,-17-24 105,0 0-1,0-1 0,0 1 0,1-2 0,0 1 0,0-1 0,1-1 0,-1 0 1,1 0-1,0-1 0,0 0 0,0 0 0,1-1 0,11 0 0,-6-1 40,1-2 0,0 0 0,-1-1-1,1 0 1,31-10 0,18-17-702,-58 25 321,1-1 0,-1 0 0,0-1 0,-1 0 1,9-7-1,-12 8 175,1 0 0,-1 0 0,0-1 1,0 1-1,0-1 0,-1 0 0,5-11 1,-2 1 55,-2-1 1,4-17 0,3-17 5,-7 22 48,0-1 33,8-34 0,-9 54 11,25-127 458,-25 108-287,-2 15-82,1 0 1,0 1 0,1 0 0,6-21 0,-5 25-70,-1-1 1,2 1 0,-1 0-1,1 0 1,8-10 0,-13 19-63,0-1 0,1 1 0,-1 0 1,0-1-1,0 1 0,0 0 0,1-1 1,-1 1-1,0 0 0,0 0 0,1-1 1,-1 1-1,0 0 0,1 0 0,-1 0 1,0-1-1,1 1 0,-1 0 0,0 0 1,1 0-1,-1 0 0,0 0 0,1 0 1,-1 0-1,0 0 0,1 0 0,-1 0 1,1 0-1,-1 0 0,0 0 0,1 0 1,-1 0-1,0 0 0,1 0 0,-1 0 1,0 0-1,1 0 0,-1 1 0,0-1 1,1 0-1,-1 0 0,1 1 0,-1 0-4,1 0 0,-1 0-1,1 1 1,-1-1 0,0 0-1,1 1 1,-1-1 0,0 0-1,0 1 1,0-1 0,0 2-1,1 15 89,-1-1 0,-1 1 0,-1 0 0,0-1 0,-2 1 0,-8 27 0,-16 26 267,16-33-96,6-16-83,-1 0 0,-2-1 0,-11 23 0,14-33-59,1-3 29,1-1 0,0 1 0,-6 15 0,8-12-46,1-1-1,0 1 1,0-1 0,1 14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0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33 4640,'-57'-28'1504,"56"27"-1484,1 1-1,0 0 1,-1-1 0,1 1-1,-1-1 1,1 1 0,-1 0 0,1 0-1,-1-1 1,0 1 0,1 0 0,-1 0-1,1 0 1,-1-1 0,1 1 0,-1 0-1,0 0 1,1 0 0,-1 0-1,1 0 1,-1 0 0,0 0 0,1 0-1,-1 1 1,1-1 0,-1 0 0,0 0-1,1 0 1,-1 1 0,-2 0 50,-1 1 101,1 0-1,-1 0 1,0 0-1,0-1 1,0 0-1,0 0 1,0 0 0,-5 0-1,6-1 529,6 3-374,-1-1-279,0 0-1,0-1 1,0 1-1,0-1 1,0 0-1,1 1 1,-1-1-1,0 0 1,1 0-1,-1 0 1,1-1-1,-1 1 1,1-1-1,2 1 1,48 14 325,-25-6-189,1-1 0,49 6 0,13-9 202,-15 7-112,-40-10-164,-1 0 1,59-6-1,-23-8-118,-6 7-6,-28-2 41,-27 4-67,0 2-1,0-1 1,0 1-1,13 0 1,-26 1-43,-1 0 0,1 0-1,0 0 1,-1 1 0,1-1 0,0 1 0,0 0 0,-1 0-1,-4 2 1,-31 21-355,33-21 393,1 1 27,2-3 16,1 1-1,0-1 1,-1 1 0,1 0 0,0 0 0,0 0 0,-2 2 0,-2 15 6,3-9 17,-3 6 60,5-14-69,0 0-1,0 0 1,0 0-1,0 0 1,1 0-1,-1 0 1,1 0-1,0 0 1,-1 0-1,1 0 1,0 0-1,0 1 0,0-1 1,1 0-1,-1 0 1,1 3-1,10 29 237,-10-31-217,-1-1 1,1 1 0,-1 0 0,1 0-1,0-1 1,0 1 0,0-1-1,0 1 1,1-1 0,-1 1 0,1-1-1,-1 0 1,1 1 0,0-1-1,0 0 1,0 0 0,0-1 0,0 1-1,1 0 1,3 2 0,1 1 30,-5-4-22,-1 0 1,1 0-1,-1 1 0,1-1 1,0 0-1,0 0 0,-1 0 1,1-1-1,0 1 0,0 0 1,0-1-1,0 1 0,0-1 1,0 0-1,0 1 0,0-1 1,0 0-1,0 0 0,0-1 1,0 1-1,0 0 0,0-1 1,0 1-1,3-2 0,7-2 31,-1-1-1,19-10 0,-26 12-27,1 1 0,-1-1 0,0 0 0,0 0 0,-1-1 0,1 1 0,-1-1 0,1 1 0,-1-1 0,3-5 0,-4 5-48,0 0 0,0 0-1,0 0 1,1-8 0,-3 10 12,0 0 0,0 1 1,0-1-1,0 1 0,0-1 0,-1 0 1,1 1-1,0-1 0,-1 1 0,0-1 1,1 1-1,-2-3 0,1 1-131,0 0-1,0 0 1,1 1-1,-1-1 1,1 0-1,0 0 0,0 0 1,1-3-1,-1 3 82,0 1-605,3 4-12,2 4 597,1-2-1,1 1 1,-1-1-1,1 0 1,11 6 0,18 9 4,-20-10 95,21 14 680,1-1 0,53 20 0,-90-41-684,0-1 0,0 0 0,0 1 0,0-1 0,0 0 0,0 0 0,1 0 0,-1 0 0,0 0 0,0 0 0,0 0 0,0 0 0,0 0 0,1-1 0,-1 1 0,0 0 0,0-1 0,0 1 0,0-1 0,0 1 0,0-1 0,0 0 0,1-1 0,10-4 151,2 3-68,-11 2-86,-1 1 0,1-1 0,-1 1 0,1-1 0,-1 0 0,0 0 0,1 0 0,-1 0 0,0 0 0,0-1 0,0 1 0,0-1-1,0 1 1,0-1 0,2-2 0,41-24-187,-42 25-90,0 6-294,-2-2 257,0 0 1,1 0 0,-1 1 0,0-1 0,0 1-1,0-1 1,0 1 0,0 0 0,-1-1-1,1 1 1,0 0 0,-1-1 0,1 1 0,-1 0-1,0 0 1,1-1 0,-1 4 0,0 12-2562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2720,'-17'-17'1408,"17"34"-1536,0 0 32,0 17 608,17 35-288,-17 16 640,0 17-480,0-17 64,0 1-256,17-35 256,-17 0-256,17-17 160,0-17-192,0-17-3936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0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2496,'85'0'1120,"35"51"-992,-86-34 800,17 0-544,-34 17 896,0-17-704,-34 17 960,0 0-864,-51 0 160,17 1-480,-69-1 64,35 0-256,-51-17-576,33 0 224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78 104 2144,'14'-14'699,"-8"11"-417,-1 3-244,15 1 727,-20-1-745,1 0 1,-1 1-1,0-1 0,1 0 1,-1 0-1,0 0 1,1 1-1,-1-1 1,0 0-1,1 1 1,-1-1-1,0 0 0,0 1 1,1-1-1,-1 0 1,0 1-1,0-1 1,0 0-1,1 1 1,-1-1-1,0 0 1,0 1-1,0-1 0,0 1 1,0-1-1,0 1 1,0-1-1,0 0 1,0 1-1,0-1 1,0 1-1,0-1 0,0 0 1,0 1-1,0-1 1,0 1-1,0-1 1,-1 0-1,1 1 1,0-1-1,0 0 1,-1 1-1,1-1 0,0 1 1,-12 16 880,-10 23 88,15-30-856,1 1 0,0 0-1,-7 19 1,10-20-39,-1 1 1,-9 17-1,-12 9 92,18-15-29,5-10-84,1-7-50,-5 26 112,6-29-124,1 0 0,-1 1 1,0-1-1,1 0 0,-1 0 0,1 0 0,0 0 1,0 0-1,-1 0 0,1 0 0,1 0 1,0 2-1,0-2 7,-1 0 0,1 0-1,0-1 1,0 1 0,0 0 0,0-1 0,0 0 0,1 1 0,-1-1 0,0 0 0,1 0-1,-1 0 1,1 0 0,-1-1 0,1 1 0,-1-1 0,1 1 0,-1-1 0,5 0-1,2 0 41,0 0-1,1-1 0,12-3 0,15-7 178,-34 10-219,0 1 0,0-1-1,-1 1 1,1-1 0,0 0 0,-1 0-1,1 0 1,-1 0 0,1-1 0,-1 1-1,1-1 1,-1 0 0,0 1-1,0-1 1,0 0 0,0 0 0,0 0-1,0 0 1,-1-1 0,4-3 0,-3 2-6,0 0-1,0 0 1,0 0 0,0 0 0,0-1 0,-1 1 0,0 0 0,0-1 0,0 1 0,0-1-1,-1 1 1,1-1 0,-1 1 0,-1-9 0,1-3-14,0 11-13,0 0 1,-1 0-1,1 0 1,-1 0-1,0 1 1,0-1 0,-1 0-1,1 0 1,-1 0-1,0 1 1,-4-8-1,4 10-6,0-1-1,0 0 0,0 0 0,1 0 0,-1 0 0,1 0 1,0 0-1,0 0 0,0 0 0,0 0 0,0-1 1,1 1-1,0 0 0,0-6 0,-1 9 23,1 0-1,0 0 1,0 0 0,0 0 0,0-1-1,0 1 1,0 0 0,0 0-1,0 0 1,0 0 0,0 0-1,0 0 1,0 0 0,0 0-1,0 0 1,0-1 0,0 1-1,0 0 1,0 0 0,0 0 0,0 0-1,1 0 1,-1 0 0,0 0-1,0 0 1,0 0 0,0 0-1,0 0 1,0-1 0,0 1-1,0 0 1,0 0 0,0 0 0,0 0-1,0 0 1,0 0 0,1 0-1,-1 0 1,0 0 0,0 0-1,0 0 1,0 0 0,0 0-1,0 0 1,0 0 0,0 0 0,0 0-1,0 0 1,1 0 0,-1 0-1,0 0 1,0 0 0,0 0-1,0 0 1,0 0 0,0 0-1,25 1 35,-13 0-704,0-1 0,0 0 0,0-1 0,15-3 0,10-7-1606,-16 7 1485,-9 3 366,-1-2 0,0 1 0,19-8 0,35-21 2196,-63 30-1616,-1 1-1,1-1 0,-1 1 0,1-1 1,-1 1-1,1 0 0,-1 0 0,1 0 1,1 0-1,-1 0 0,-1 0 0,1 0-1,0 0 1,-1 0 0,1-1 0,-1 1 0,1 0 0,-1-1 0,2 0-1,3-2 174,-5 2-263,0 1 1,0-1 0,-1 1 0,1 0 0,0-1 0,0 1 0,0-1 0,0 1 0,0 0 0,0 0-1,0 0 1,2 0 0,-2 0-18,0 0-1,0 1 1,0-1 0,0 1-1,0-1 1,-1 1-1,1 0 1,0-1-1,0 1 1,0 0 0,0 0-1,-1 0 1,1 0-1,0-1 1,-1 1 0,1 2-1,3 3 131,-1 0 1,0 1-1,-1 0 0,1-1 1,1 14-1,-2-11-7,1 1 0,0-1 0,5 10-1,-1-2-8,-4-11-94,0 1 0,1 0 0,-1-1-1,1 1 1,9 9 0,18 6 505,-24-16-532,29 18 711,-33-22-680,1 0-1,-1 0 0,1-1 1,-1 0-1,1 1 0,0-1 0,-1-1 1,1 1-1,6 0 0,-5-2-19,1 0-1,-1 0 1,1-1 0,-1 0-1,0 0 1,0 0-1,0-1 1,6-3-1,4-2 33,-7 4-24,-4 2-31,0 0 1,-1 1 0,1-1-1,-1-1 1,1 1 0,-1 0-1,0-1 1,0 0 0,0 1-1,0-1 1,3-5 0,0-1 46,0-1 0,-1 1 0,7-17 0,-11 22-90,1 0 1,-1 0-1,0-1 1,-1 1-1,1 0 1,0-1 0,-1 1-1,0 0 1,0-1-1,-1 1 1,1-1-1,-1 1 1,-1-6 0,-10-15-252,12 24 233,-1 0 0,1 1 0,0-1 0,-1 0 0,1 0 0,0 0 1,-1 1-1,1-1 0,0 0 0,0 0 0,0 0 0,0 1 0,0-1 0,0 0 0,0 0 0,0-1 1,3 0-226,-2 2 190,-1 0 50,1 0 0,0 0 0,-1 0 1,1 1-1,-1-1 0,1 0 0,-1 1 0,1-1 1,-1 0-1,1 1 0,-1-1 0,1 1 1,-1-1-1,1 0 0,-1 1 0,0-1 0,1 1 1,-1-1-1,0 1 0,1 0 0,-1-1 0,0 1 1,0-1-1,0 1 0,1-1 0,-1 1 0,0 0 1,0 0-1,3 27-539,-1-7 352,1-13 143,-1 0 0,1 0 1,1-1-1,0 1 0,0-1 1,0 0-1,10 12 1,4 2 418,21 19 0,-17-19 297,-20-20-589,0 1 1,0 0 0,0-1 0,0 1 0,0-1 0,0 0 0,1 0-1,-1 0 1,0 0 0,1 0 0,-1 0 0,1 0 0,-1-1-1,1 0 1,0 1 0,-1-1 0,1 0 0,3 0 0,-3 0-27,1 0 1,-1-1 0,0 1 0,0 0 0,1-1-1,-1 0 1,0 0 0,0 0 0,0 0-1,0 0 1,0-1 0,0 1 0,-1-1 0,4-2-1,-4 3-17,1-2 2,0 1 0,0-1 0,0 0 0,0 1 0,-1-1-1,1 0 1,-1 0 0,0-1 0,0 1 0,0 0 0,0-1 0,-1 0-1,2-5 1,-2 6-19,0-1-1,0 1 1,0-1-1,-1 1 0,0-1 1,1 0-1,-2-3 1,3-15-117,1 11 65,3-12-53,-12 0-53,3 12 78,-3-20-116,4 24-22,-1 0 0,0 0 0,-1 1-1,1 0 1,-10-12 0,10 15-351,6 6-91,-1-1 627,13 13 348,21 16 0,-30-26-231,0-1 0,0-1 0,1 1 1,-1-1-1,1 0 0,-1 0 0,1-1 0,8 2 0,0-2 50,1 0-1,-1-1 1,0-1 0,0-1-1,1 0 1,-1-1-1,0 0 1,0-1 0,19-7-1,1 0 54,-3 2 42,0-1 1,31-15-1,-61 23-216,0 0-1,0 0 1,0 0 0,0-1-1,0 1 1,0 0 0,-1-1-1,1 1 1,0-1 0,-1 0-1,1 0 1,-1 1 0,0-1-1,1 0 1,-1 0 0,0 0 0,0-1-1,0 1 1,-1 0 0,1 0-1,0 0 1,-1-1 0,1-1-1,-1 2-27,0 0-1,-1 0 0,1 1 0,0-1 0,-1 0 1,1 1-1,-1-1 0,1 0 0,-1 1 0,0-1 1,0 1-1,0-1 0,0 1 0,0-1 1,0 1-1,0 0 0,0 0 0,-1-1 0,1 1 1,0 0-1,-1 0 0,1 0 0,-1 0 0,1 1 1,-1-1-1,1 0 0,-1 1 0,-2-2 1,-2 1-48,0 0 0,-1 0 0,1 1 0,-1 0 1,-9 0-1,-4 1-42,11-1 30,-1 0 0,1 1 0,0 1 0,-1-1 0,1 1 0,-12 5 0,18-6 39,0 0-1,0 1 0,-1-1 1,1 1-1,0 0 0,1 0 1,-1 0-1,0 0 0,0 0 0,1 1 1,-1-1-1,1 1 0,0 0 1,0 0-1,0-1 0,0 1 1,0 0-1,1 1 0,-1-1 1,1 0-1,-1 6 0,0 3-67,0 1-1,2 0 1,0 0 0,0 0-1,4 19 1,-3-26 85,1 0 1,1 0 0,-1-1-1,1 1 1,0-1-1,0 0 1,1 0 0,-1 0-1,1 0 1,0-1 0,1 1-1,8 6 1,-1 1 73,-3-3 83,1 0 0,0 0 1,1-1-1,-1 0 0,1-1 1,24 12-1,-24-15-63,1-1 0,-1 0-1,0 0 1,1-1 0,0 0 0,-1-1-1,18 0 1,-22-1-78,0 0 0,0-1 0,0 0-1,-1 0 1,1 0 0,0-1 0,11-4-1,-9 1-135,1 0-1,-1-1 0,12-9 1,-14 9 5,-3 3 67,1 0 0,-1-1 0,0 0 0,0 0 0,0 0 0,0 0 1,-1-1-1,0 1 0,0-1 0,0 0 0,0 0 0,-1 0 0,3-8 1,11-20-155,-13 29 196,-1 0 1,0 0 0,0 0-1,0-1 1,0 1-1,-1 0 1,0-1-1,0 0 1,1-8-1,-2 5-118,-1-14-315,0 22 437,1-1 1,0 1 0,0-1 0,-1 1-1,1-1 1,0 1 0,0 0-1,-1-1 1,1 1 0,-1 0-1,1-1 1,0 1 0,-1 0-1,1-1 1,-1 1 0,1 0 0,0 0-1,-1 0 1,1-1 0,-1 1-1,1 0 1,-1 0 0,1 0-1,-1 0 1,1 0 0,-1 0 0,1 0-1,-1 0 1,0 0 0,1 0 13,0 0-1,0 0 1,0 0 0,-1 0 0,1 0 0,0 0-1,0 0 1,0 0 0,0 0 0,0 0 0,0 0 0,0 0-1,0 0 1,0 0 0,-1 0 0,1 0 0,0 0-1,0 0 1,0 0 0,0 0 0,0 0 0,0 0 0,0 0-1,0 0 1,0 0 0,0 0 0,-1 0 0,1 0-1,0 0 1,0 0 0,0 0 0,0 1 0,0-1 0,0 0-1,0 0 1,0 0 0,0 0 0,0 0 0,0 0-1,0 0 1,0 0 0,0 0 0,0 0 0,0 1 0,0-1-1,0 0 1,0 0 0,0 0 0,0 0 0,0 0-1,0 0 1,0 0 0,0 0 0,0 0 0,0 1 0,0-1-1,0 2 21,-1 0 1,1 0-1,-1 0 0,1 0 0,-1 0 0,0 0 0,0 0 0,0 0 1,-1 2-1,1-2 38,-1-1 0,2 1 0,-1-1 0,0 1 0,0 0 1,0-1-1,1 1 0,-1 0 0,1-1 0,-1 1 0,1 0 1,0 0-1,-1 0 0,1 0 0,0-1 0,0 1 0,1 0 1,-1 0-1,0 0 0,1-1 0,-1 1 0,2 3 0,-2-4-2,1 1-1,0-1 1,0 0-1,0 0 1,0 0-1,0 0 1,0 0-1,0 0 1,0 0-1,0 0 1,0-1-1,0 1 1,0 0-1,1-1 1,-1 1-1,0 0 0,1-1 1,0 1-1,2-1 30,0 1 0,-1-1 1,1 1-1,-1-1 0,1 0 0,0-1 0,3 1 0,2-2 45,1-1 0,-1 1-1,1-1 1,14-8 0,3-4 197,31-22 0,14-10-534,-7 13-14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0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2656,'0'-17'1344,"0"0"-640,0 34-288,17 0-416,-17 35 288,0-1-192,0 34 192,17 0-160,-17 0 352,0 1-256,-17-35 32,34 0-160,-17-17 160,17 0-160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5632,'-17'17'2560,"34"34"-2208,-17-34 160,17 0-352,-17 0-224,0 1 32,-17-1-2752,17 0 1536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0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187 206 2240,'43'28'720,"-24"-17"-448,30 15-48,-46-24-180,0-1 1,0 1-1,-1 1 1,1-1-1,0 0 1,-1 1-1,1-1 1,-1 1-1,0 0 1,0-1-1,0 1 1,0 0-1,2 5 1,2 4 79,-4-10-78,0 1 0,-1-1 0,1 1 0,-1-1 1,1 1-1,-1-1 0,0 1 0,0 0 1,0 0-1,-1-1 0,1 1 0,-1 0 0,1 0 1,-1 0-1,0 0 0,0 0 0,0 0 1,-1-1-1,1 1 0,-1 0 0,1 0 0,-1 0 1,0-1-1,0 1 0,0 0 0,-1-1 0,1 1 1,-1-1-1,-3 5 0,3-4 21,0 0 1,-1 0-1,0 0 0,1 0 0,-1-1 0,0 1 0,0-1 1,-1 0-1,1 0 0,-7 3 0,-6 4 111,6-3-113,2 0-18,0-1 0,0 0-1,-1-1 1,1 0 0,-1 0 0,0-1-1,0 0 1,0-1 0,-1 0-1,1 0 1,-1-1 0,-10 0-1,-111-1-56,130 0 10,1 1 0,-1-1 0,0 0 1,0 0-1,0 0 0,1 0 0,-1-1 0,0 1 1,0 0-1,0 0 0,1 0 0,-1-1 1,0 1-1,0 0 0,1-1 0,-1 1 0,0-1 1,1 1-1,-1-1 0,0 1 0,0-2 0,0 2 1,1-1 0,0 0-1,0 1 1,0-1-1,0 0 1,0 1-1,0-1 1,0 0 0,0 1-1,0-1 1,0 0-1,0 1 1,0-1 0,1 0-1,-1 1 1,0-1-1,0 1 1,1-1-1,-1 0 1,0 1 0,1-1-1,2-3 4,-1 1 0,1 0 1,0 0-1,0 0 0,0 0 0,0 1 0,1-1 0,-1 1 0,5-3 0,18-6-104,47-14-1,-16 7-108,-1 0-93,70-12 1,-81 22 333,89-18 149,-52 10 53,-56 12-206,10-5-87,-34 9 57,0-1 1,0 0-1,0 0 0,0 0 1,0 0-1,0 0 0,0 0 1,0-1-1,-1 1 0,1-1 1,0 1-1,-1-1 0,1 0 1,-1 1-1,2-3 0,2-11 130,-2 13-89,2-5 103,-6 7-132,1-1 0,-1 0 0,1 1 0,-1-1 0,1 1 0,-1-1 0,1 1 0,-1-1 0,1 1 1,-1-1-1,0 1 0,1 0 0,-1-1 0,0 1 0,-1-1 0,-6-2 60,0-1 0,-1 1 1,-13-3-1,18 5-47,1 0-10,1 1 0,-1-1 0,0 0 1,0 1-1,0 0 0,0 0 0,0 0 1,0 0-1,0 0 0,0 0 0,0 1 0,1-1 1,-1 1-1,0 0 0,0 0 0,0 0 0,1 0 1,-1 1-1,1-1 0,-1 1 0,1-1 1,-5 5-1,6-5-25,0-1 1,0 2 0,0-1 0,0 0-1,1 0 1,-1 0 0,0 0-1,1 0 1,-1 1 0,1-1 0,-1 0-1,1 1 1,-1-1 0,1 0-1,0 1 1,0-1 0,0 0-1,-1 1 1,1-1 0,1 1 0,-1-1-1,0 0 1,0 1 0,0-1-1,1 0 1,-1 1 0,1-1 0,-1 0-1,1 0 1,0 2 0,2 5-7,-2-4 14,0-1 0,1 1 0,-1-1 0,1 1 0,0-1 0,0 1 0,0-1 1,0 0-1,0 0 0,4 3 0,5 8 15,-7-9 8,0 1 1,0-1 0,0 0-1,0-1 1,1 1 0,0-1-1,0 0 1,0 0 0,1 0-1,-1 0 1,1-1 0,0 0-1,0-1 1,0 1 0,7 1-1,-7-3-9,0 1-1,0-2 0,-1 1 1,1-1-1,0 0 0,0 0 1,0-1-1,-1 1 0,1-1 1,0-1-1,0 1 0,-1-1 1,1 0-1,-1 0 0,9-5 1,6-7-266,-18 13 232,0 0-1,0 0 1,0 0 0,0-1 0,0 1 0,0 0 0,0-1 0,0 0-1,-1 1 1,1-1 0,-1 0 0,1 0 0,-1 0 0,1 0-1,-1 0 1,1-3 0,-1 4 13,0 0-3,-1 0-1,1 0 1,-1 0-1,0 1 1,1-1-1,-1 0 1,0 0-1,1 0 0,-1 0 1,0 0-1,0 1 1,0-1-1,0 0 1,0 0-1,0 0 0,0 0 1,0 0-1,0 0 1,0-1-1,-1-2-46,1 2 59,0 0 0,-1 0 0,1 1 0,0-1 0,-1 0 0,1 0 0,-1 1 0,1-1 0,-1 0 0,0 1 0,0-1 0,0 0-1,0 1 1,0-1 0,0 1 0,0 0 0,-2-2 0,0 0-3,3 6-262,0 10 324,-1-9 0,1 1 1,0 0 0,0-1 0,0 1-1,1 0 1,0-1 0,0 1 0,0-1-1,0 1 1,1-1 0,-1 0 0,1 1-1,0-1 1,4 5 0,6 14 307,-9-17-285,0 0 1,0-1-1,0 1 1,1-1-1,5 6 1,-5-7-27,1 0 1,0 0 0,0-1 0,1 0-1,-1 0 1,0-1 0,1 1 0,0-1-1,-1 0 1,1 0 0,0-1 0,0 0-1,0 0 1,0-1 0,0 1 0,1-1-1,-1 0 1,6-2 0,1-1 23,-1 0 1,21-10 0,-2 1 21,-20 8-183,0-1 0,1-1 1,-1 0-1,-1 0 0,20-15 1,-21 14-38,-6 5 60,0 0 0,0 0 0,0 0 0,0-1 0,4-5 0,7-19-506,-8 14 305,-4 9 190,1 0 1,-1-1-1,0 1 0,0-1 1,-1 0-1,1 0 0,-1 0 1,0 1-1,-1-1 0,1 0 1,-1 0-1,0-6 0,0 7 41,0-4-19,-1-1 0,0 0 0,-1 1 1,-3-13-1,3 13 48,0 1-1,0-1 1,1 0-1,0-11 1,1-111 636,0 130-632,0-1 1,0 1-1,0 0 1,-1 0-1,1 0 1,0 0-1,0 0 0,0 0 1,0-1-1,0 1 1,0 0-1,0 0 1,0 0-1,0 0 1,0 0-1,0-1 1,0 1-1,0 0 0,0 0 1,0 0-1,0 0 1,0-1-1,0 1 1,0 0-1,0 0 1,0 0-1,0 0 1,0 0-1,0 0 0,1-1 1,-1 1-1,0 0 1,0 0-1,0 0 1,0 0-1,0 0 1,0 0-1,0 0 1,0-1-1,1 1 0,-1 0 1,0 0-1,0 0 1,0 0-1,0 0 1,0 0-1,1 0 1,-1 0-1,0 0 1,0 0-1,0 0 1,0 0-1,1 0 0,4 0 50,-3 0-26,0-1 1,-1 1-1,1 0 1,0 0-1,-1 0 0,1 0 1,0 1-1,-1-1 1,1 0-1,-1 1 0,1-1 1,0 1-1,-1-1 1,1 1-1,-1 0 0,1 0 1,-1 0-1,0 0 1,1 0-1,-1 0 0,0 0 1,0 0-1,1 0 1,-1 0-1,0 1 0,0-1 1,-1 1-1,1-1 1,1 3-1,18 38 554,8 1-165,-24-33-339,0 0 0,-1 0 0,-1 0 0,1 1 0,-2-1 0,1 16 0,2 6 104,9 41 395,-7-39-236,0-1-1,0 40 1,-6-62-240,1 0 1,0 0-1,1 0 1,0-1-1,7 22 1,-8-29-175,0 1 0,-1 0 0,1 0 1,-1 0-1,1 0 0,-1 0 0,0 0 1,-1 6-1,0-3-265,1-1-354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0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4064,'-34'0'1824,"17"51"-1568,0-16 416,17-1-416,-17 34 32,17-17-160,0 17 320,0 17-224,0 1 736,17-1-544,-17-17-32,17-17-256,-17-17-1792,17-17 928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1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35 121 4320,'-29'-15'1392,"24"12"-528,8 3-427,1 1-363,1-1 1,0 0-1,-1 1 0,1 0 0,0 0 1,7 3-1,13 3 147,32-2 62,-40-3-224,33 5 104,53-1-1,-53-6-48,122-3 199,-41-9-127,2 7-79,-16-7-64,-86 10-33,0 0 16,0-2 1,35-8 0,13-12 132,-59 17-19,-14 5-85,6-3 14,-11 4-70,-1 1 0,0-1 0,0 1 0,0 0 0,0-1-1,1 1 1,-1-1 0,0 1 0,0-1 0,0 1 0,0-1 0,0 1 0,0-1 0,0 1 0,0-1 0,-1 1 0,1-1 0,0 1 0,0-1-1,0 1 1,0 0 0,-1-1 0,1 1 0,0-1 0,-1 0 0,0-1-12,0 0-1,0 0 0,-1 0 1,1 0-1,-1 0 1,0 0-1,1 0 1,-1 1-1,0-1 1,0 1-1,0-1 1,0 1-1,0 0 1,0-1-1,-1 1 1,1 0-1,0 1 1,-4-2-1,-2 0-24,1 1 0,-1 0 0,0 1 0,-10 0 0,9 0 42,5 0-21,1 0 0,0 0 0,0 1 0,-1-1 0,1 1 0,0 0 0,0 0 0,0 0 0,0 0 0,0 0-1,0 1 1,0-1 0,0 1 0,-3 2 0,4-3 1,1 0 8,0 0 0,0-1-1,0 1 1,0 0-1,0 0 1,-1 0-1,1 0 1,1 0 0,-1 0-1,0 0 1,0 1-1,0-1 1,1 0-1,-1 0 1,0 1 0,1-1-1,-1 0 1,1 1-1,0-1 1,-1 0 0,1 1-1,0-1 1,0 1-1,0 1 1,1 1 5,0-1 0,0 1 0,0 0 1,0-1-1,1 1 0,3 6 0,-2-5 25,5 9 79,1 0 0,0-1-1,1 0 1,1-1 0,0 0-1,0-1 1,19 14 0,-24-20-34,0-1 0,0 0 0,0 0 0,1-1 0,-1 0 0,1 0 0,0 0 0,11 2 0,-4-2 41,-1-2-1,1 0 1,15 0 0,-7-2-54,-1-1 0,1-1 0,32-9 0,12-1-184,-49 11 91,-11 1 28,-1 0-1,1 1 1,-1-2-1,7-1 1,12-12-3,-8 4 17,7 1 6,-18 8-20,-1 0 0,1 0 0,-1 0 0,0-1 0,1 0-1,-1 0 1,-1 0 0,5-3 0,0-2-32,-6 6 27,1 1 1,-1-1-1,0 0 0,-1 0 1,1 0-1,0 0 0,0 0 1,-1-1-1,1 1 0,-1 0 1,0-1-1,0 1 1,0-1-1,0 1 0,0-1 1,0-3-1,-1 6 9,0 0 0,0 0 1,0 0-1,0 0 0,1 0 0,-1 0 0,0 0 0,0-1 1,0 1-1,0 0 0,0 0 0,0 0 0,0 0 0,0 0 1,0 0-1,0 0 0,-1 0 0,1 0 0,0-1 0,0 1 1,0 0-1,0 0 0,0 0 0,0 0 0,0 0 0,0 0 1,0 0-1,0 0 0,0 0 0,0 0 0,0 0 0,0 0 1,0 0-1,0-1 0,-1 1 0,1 0 0,0 0 0,0 0 1,0 0-1,0 0 0,0 0 0,0 0 0,0 0 1,0 0-1,0 0 0,0 0 0,-1 0 0,1 0 0,0 0 1,0 0-1,0 0 0,0 0 0,0 0 0,0 0 0,0 0 1,-1 0-1,1 0-9,-1 0 1,0 0 0,0 0 0,1 0-1,-1 1 1,0-1 0,1 0-1,-1 0 1,0 0 0,0 1 0,1-1-1,-1 0 1,0 0 0,0 1-1,0 2 29,0 0 0,0-1-1,1 1 1,-1 0 0,1 0-1,0-1 1,-1 1 0,1 0-1,0 0 1,1 0 0,0 4-1,-1 4 55,0-5-13,1 1 1,-1-1-1,1 0 0,0 1 0,1-1 0,0 0 1,0 1-1,0-1 0,4 7 0,-4-9 6,1 0-1,-1 0 1,1 0-1,0-1 1,0 1-1,0-1 1,0 0-1,1 0 1,0 0-1,-1 0 1,1-1-1,0 1 1,0-1-1,5 2 1,2 0 79,0-1 0,0 0 0,0-1 0,0 0 1,1 0-1,-1-2 0,0 1 0,1-1 0,18-3 1,-16 0-178,-1-1 0,27-12 0,-22 8 8,-15 7 30,1 0 11,-1-1-1,1 1 1,0-1-1,0 0 1,-1 0 0,1 0-1,-1 0 1,1-1 0,-1 1-1,0-1 1,0 0 0,0 0-1,3-5 1,14-21 144,-9 20-105,4-4-10,-9-6-40,-4 9-10,5-4-21,-6 13 15,0-1 1,0 1-1,0-1 0,-1 1 1,1-1-1,-1 0 0,1 1 0,-1-1 1,1 0-1,-1 1 0,0-1 1,0-2-1,0-10-203,0 11-314,0 6-672,1-1 1185,-1 0 1,0 0 0,1-1-1,-1 1 1,1 0-1,0 0 1,-1-1 0,1 1-1,0 0 1,2 2 0,3 5 34,-1 3 143,-4-10-120,0 1 0,0-1-1,0 1 1,1-1-1,-1 0 1,1 0-1,0 0 1,1 3-1,5 3 163,-4-4-106,-1-1-1,1 1 1,-1-1 0,1 0 0,5 3 0,-7-5-11,0 1 0,1-1 0,0 0-1,-1 0 1,1 0 0,-1 0 0,1-1 0,0 1 0,0-1-1,0 1 1,-1-1 0,1 0 0,0 0 0,3-1 0,0-1-10,0 0 0,0-1 0,0 0 0,-1 0 0,0 0 0,6-4 1,14-10 22,-16 2 32,5 10-112,3-7-240,-16 12 208,1-1 0,-1 1 0,1-1 0,-1 1 0,1 0 0,0 0 0,-1-1 0,1 1 0,1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1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35 736,'-14'-28'224,"11"22"-128,-8 8-128,13 4-32,4 6 16,-5-8 27,0-1 0,0 1 0,-1 0 0,0 0 0,1 0 0,-2 7 1,1 9 209,1 71 1766,-5 167-508,-7-150-1313,5 3-118,-5-20-16,7-55 34,2-5 53,-12 55 0,-37 82 462,34-131-469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2656,'14'-43'837,"-13"42"-813,-1 0 0,1-1 0,-1 1 0,1 0 0,-1 0 0,1 0 0,0 0 0,-1 0 0,1-1 0,0 1 0,0 1 0,0-1 0,2-2 0,1-1-53,6-7 291,24-17 0,-29 24-149,1 0 0,0 0 1,1 1-1,-1 0 0,1 0 1,0 0-1,-1 1 0,12-3 1,5 3 68,-1 0-1,1 1 1,33 3 0,67 15 93,-79-6-224,-1 0 0,52 23 0,-21-7 15,-61-23-35,-4-2 2,-1 1-1,0 0 1,0 0-1,0 0 1,0 1 0,-1 1-1,1-1 1,-1 1-1,0 0 1,7 8-1,-8-7 27,21 22 176,-26-26-216,1 0 0,-1 1 1,0-1-1,0 0 0,1 0 0,-1 1 1,-1-1-1,1 0 0,0 1 1,0-1-1,-1 1 0,1 3 0,-2-2 26,1 0-1,-1-1 0,1 1 1,-1 0-1,0-1 0,-1 1 1,1-1-1,-1 1 0,1-1 1,-1 0-1,0 1 0,0-1 0,0 0 1,-4 4-1,-4 3 76,0-1 0,-16 12 0,19-15-73,-1 1-17,0-2 0,-1 1 0,0-1 0,0 0 0,0-1 0,0 0 0,-1 0 0,1-1 0,-1 0 0,-13 1 0,17-3-18,-24 5 88,1-1 0,-1-1 0,-32-1 0,47-3-70,-1-1 0,0 0 0,1-1 1,0-1-1,-27-8 0,38 11-49,0-1 0,1-1 1,-1 1-1,0 0 0,1-1 0,0 0 0,-1 0 0,1 0 0,0 0 1,0 0-1,0-1 0,0 1 0,0-1 0,-4-6 0,6 8 4,1-1 0,-1 1-1,1-1 1,0 1 0,-1-1-1,1 1 1,0-1 0,0 1-1,0-3 1,0 4 14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2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1664,'-14'0'528,"14"0"-525,0 0 1,-1-1 0,1 1-1,0 0 1,0 0-1,0 0 1,0 0-1,0 0 1,0 0-1,0 0 1,0 0 0,0 0-1,-1 0 1,1 0-1,0 0 1,0 0-1,0 0 1,0 0-1,0 0 1,0 1 0,0-1-1,0 0 1,0 0-1,0 0 1,-1 0-1,1 0 1,0 0-1,0 0 1,0 0 0,0 0-1,0 0 1,0 0-1,0 0 1,0 0-1,0 0 1,0 1-1,0-1 1,0 0 0,0 0-1,0 0 1,0 0-1,0 0 1,0 0-1,0 0 1,0 0-1,0 0 1,0 0 0,0 1-1,0-1 1,0 0-1,0 0 1,0 0-1,0 0 1,0 0-1,0 0 1,0 0 0,0 12 241,0-12-232,0 0-1,0 0 1,0 0 0,0 0 0,0 0-1,0 0 1,0 1 0,0-1-1,0 0 1,0 0 0,0 0 0,0 0-1,0 0 1,0 0 0,0 0 0,0 0-1,0 0 1,0 0 0,0 1-1,0-1 1,0 0 0,0 0 0,0 0-1,0 0 1,0 0 0,0 0-1,0 0 1,0 0 0,0 0 0,0 0-1,0 0 1,0 1 0,1-1 0,-1 0-1,0 0 1,0 0 0,0 0-1,0 0 1,0 0 0,0 0 0,0 0-1,0 0 1,0 0 0,0 0 0,1 0-1,-1 0 1,0 0 0,0 0-1,0 0 1,0 0 0,0 0 0,0 0-1,0 0 1,0 0 0,0 0 0,1 0-1,0 0 51,1 0-1,-1 0 1,1 0 0,-1 1-1,1-1 1,-1 1-1,1-1 1,-1 1 0,1 0-1,-1-1 1,3 3 0,-2-2-13,0 0 1,0 1 0,0-1 0,0 0 0,0-1 0,0 1 0,0 0 0,0-1 0,1 1 0,-1-1 0,0 0 0,4 1 0,1-1 59,1 1 0,-1 0 0,1 1 0,7 1 0,-6 0-24,0-1 0,0 0 0,0-1 1,12 1-1,212-2 788,-230 0-724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2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2912,'-17'0'1312,"34"17"-1152,0-17 1248,0 17-800,17-17 192,-17 0-480,17 18 288,17-1-352,-17-17-64,1 17-96,-18-17-96,17 17 32,-17-17 160,0 0 96,0 0-192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2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34 2240,'14'-14'720,"-8"11"-448,-6 3-256,1 0 0,-1 0 1,1 0-1,0 0 0,-1 0 1,1 0-1,0 0 0,-1-1 0,1 1 1,-1 0-1,1 0 0,-1-1 1,1 1-1,0 0 0,-1-1 0,1 1 1,-1-1-1,0 1 0,1 0 0,-1-1 1,1 1-1,-1-1 0,1 0 1,-1 0 8,1 0 0,-1 0 0,1 1 0,-1-1 0,1 1 0,0-1 0,-1 1 1,1-1-1,-1 1 0,1-1 0,0 1 0,-1-1 0,1 1 0,0 0 0,0-1 0,-1 1 1,1 0-1,0 0 0,0-1 0,0 1 0,-1 0 0,1 0 0,0 0 0,1 0 1,29 0 1397,-28 0-1172,-6 3 53,-1 2-279,0-1 0,1 1 0,0 0 0,0 0 0,0 0-1,0 0 1,1 1 0,0-1 0,-2 7 0,-16 36 62,7-21 0,-42 77 167,9-33-163,7 6-80,-7-18-123,6 4 48,-2-9 80,24-20 25,10-17 19,-24 36 278,25-43-301,0 1 0,0 0 0,1 0 0,1 1 0,0 0 0,-5 19 0,5-10-24,2-7 70,0 0 0,-1 25 0,6-20 76,0 1 0,2-1 0,0 0-1,13 37 1,-10-38-44,0 0-1,2-1 0,0 0 0,13 18 0,-16-27-93,10 14 187,0 0 0,14 29 0,-17-36 106,-1-2 178,-14-9-347,-10-2-157,1-2-1129,11 0 1121,0 0 0,0 0 0,0 0 0,0 0 1,-1 0-1,1 0 0,0 0 0,0 0 0,0 0 0,0 0 1,0 0-1,0 0 0,0 0 0,0 0 0,0 0 0,-1 0 1,1 0-1,0 0 0,0 0 0,0 0 0,0 0 0,0 0 0,0 0 1,0 0-1,0-1 0,0 1 0,0 0 0,-1 0 0,1 0 1,0 0-1,0 0 0,0 0 0,0 0 0,0 0 0,0 0 1,0 0-1,0 0 0,0 0 0,0-1 0,0 1 0,0 0 1,0 0-1,0 0 0,0 0 0,0 0 0,0 0 0,0 0 1,0 0-1,0 0 0,0-1 0,0 1 0,0 0 0,0 0 1,0 0-1,0 0 0,0 0 0,0-12-1873,0 10 613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2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700 120 2816,'15'-14'917,"-15"14"-911,0 0 1,0 0-1,0 0 0,0 0 0,0 0 0,0 0 0,1 0 1,-1 0-1,0 0 0,0 0 0,0-1 0,0 1 0,0 0 1,0 0-1,0 0 0,0 0 0,0 0 0,0 0 1,0 0-1,1-1 0,-1 1 0,0 0 0,0 0 0,0 0 1,0 0-1,0 0 0,0 0 0,0-1 0,0 1 0,0 0 1,0 0-1,0 0 0,0 0 0,0 0 0,0 0 1,0-1-1,0 1 0,-1 0 0,1 0 0,0 0 0,0 0 1,0 0-1,0 0 0,0 0 0,0-1 0,0 1 0,0 0 1,0 0-1,0 0 0,0 0 0,-1 0 0,1 0 1,0 0-1,0 0 0,0 0 0,0 0 0,-12-12 256,9 6 282,3 6-525,1 0 1,-1-1-1,0 1 1,0-1-1,0 1 1,-1-1-1,1 1 1,0-1 0,0 1-1,0-1 1,0 1-1,0 0 1,0-1-1,-1 1 1,1-1-1,0 1 1,0 0 0,-1-1-1,1 1 1,0 0-1,0-1 1,-1 1-1,1 0 1,0-1-1,-1 1 1,1 0 0,-1-1-1,1 1 1,0 0-1,-1 0 1,-7-6 397,1-6-28,7 11-368,-1 0 0,1 0 1,-1 0-1,1 0 1,-1 0-1,0 0 0,1 0 1,-1 0-1,0 0 1,0 0-1,1 0 0,-1 0 1,0 0-1,0 1 1,-2-2-1,-34-12 184,26 11-181,7 2-16,1 0 0,-1 0 0,1 1-1,-1-1 1,1 1 0,-1 0-1,-4 0 1,-16-2 26,13 0-24,-9-2 28,1 1-1,-27-2 1,22 5-5,11-1 18,0 2 1,-23 2-1,-3 8-46,4-9-206,27-2 145,0 0-1,0 1 1,-16 2-1,16-1 93,1 1 0,-1-1 0,1 2 0,-1-1 0,1 1 0,0 0 0,0 0-1,1 1 1,-1 0 0,-6 7 0,-12 9-55,23-20 10,1 0-1,-1 0 0,0 0 1,1 0-1,-1 1 0,0-1 0,1 1 1,0-1-1,-1 1 0,1-1 1,0 1-1,0 0 0,0 0 1,0 0-1,0-1 0,0 1 0,0 0 1,1 0-1,-1 0 0,1 0 1,-1 0-1,1 0 0,0 1 0,0 2 1,0-1 10,0 1 0,0 0 0,0-1 0,1 1 0,-1-1 0,1 1 0,1-1 0,-1 1 0,1-1 0,2 6 0,-2-7 5,0 0 0,1 0 0,0 0 1,-1 0-1,1-1 0,0 1 0,0-1 0,1 1 1,-1-1-1,0 0 0,6 2 0,-4-2 27,-1 0 0,1 1 0,-1-1 0,0 1 0,5 5-1,0 3 34,8 6 2,25 6-31,0 7-31,-33-23 4,0 0 1,19 11-1,-11-10 5,18 10 18,-22-8-7,0 0 0,-1 1-1,0 1 1,20 24-1,19 33 77,-48-66-108,-1 1 1,0-1-1,0 1 1,0 0 0,0 0-1,0 0 1,-1 0-1,0 0 1,1 8-1,0-2 45,-2 1-1,0 16 0,-1-2 200,1-21-183,0-1 0,-1 1 0,1-1-1,-1 1 1,0 0 0,0-1 0,0 1-1,0-1 1,-1 0 0,0 1 0,1-1-1,-1 0 1,0 0 0,0 0-1,-1 0 1,1 0 0,-1-1 0,-3 4-1,0-1 103,1 0-1,-1 0 0,-8 4 0,-6 7 185,10-5-201,-6 6 88,-3-6 90,-1-1 0,0-1 0,-40 12 0,48-18-204,-8 3 9,0-2-1,-1-1 0,1 0 1,-1-1-1,-34-3 0,42 1-29,2 0-73,0-1 0,0-1 1,-19-4-1,10 1-64,16 5 38,0-1-1,0 0 1,0 0 0,0-1-1,0 1 1,-6-4-1,8 3 14,-1 0 0,1-1 0,-1 1 0,1 0 0,0-1 0,0 0 0,-2-3 0,2 2-66,0 0 0,0 0 0,0 0 0,0-1 0,0 1 0,1 0 0,0-1 0,0 1 0,0-1 0,0 0 0,1 1 0,0-1 0,0 0 0,0-5 0,0-3-320,0 10 64,0 0 1,0 1-1,1-1 0,-1 0 1,1 1-1,0-5 0,13-24-1263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2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2816,'0'0'1547,"0"3"-934,0-1-557,0-1 0,1 1 1,-1-1-1,1 1 0,-1-1 1,1 1-1,-1-1 0,1 1 1,0-1-1,-1 0 0,1 1 1,0-1-1,0 0 0,0 0 1,0 1-1,1-1 0,-1 0 1,0 0-1,0 0 0,1 0 0,-1-1 1,0 1-1,1 0 0,1 0 1,5 3 177,0-1 1,0-1 0,15 4-1,12-4 74,-25-2-213,0 0 0,20 3-1,-16 0-54,3 1 14,2-1 1,31 1-1,132-4 394,-174 0-1520,6 0 267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0 4480,'-17'52'2016,"17"-1"-1728,0-34-160,0 0-128</inkml:trace>
  <inkml:trace contextRef="#ctx0" brushRef="#br0" timeOffset="1">52 154 2560,'-52'0'1152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3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0 160,'-30'0'2694,"40"3"-2151,-9-1-494,0 0 0,-1 0-1,1 0 1,-1-1-1,0 1 1,1 0 0,-1 0-1,0 0 1,0 0 0,-1 4-1,1-3 36,3 3 273,0-2-248,0 0 0,0 0 0,0 1 0,2 4 0,9 16 264,0 4-11,-13-25-319,1-1-1,-1 1 0,1 0 1,0 0-1,0-1 1,0 1-1,0-1 0,5 6 1,6 9 71,9 22 14,-18-30-114,1 0 0,0-1 1,1 1-1,0-1 0,1-1 0,0 1 1,0-1-1,15 13 0,24 16 39,-6 8-42,5-5-102,-8 3 59,-6-18 160,-8 7-5,25 33 208,-43-58-330,0 0 0,12 12 1,-13-15 3,0 0 1,-1 0-1,1 0 1,-1 1-1,0-1 1,3 9-1,-5-12-1,0 1 0,0-1 0,-1 0 0,1 0 0,0 0 0,0 0 0,1 0 0,-1 0 0,0 0 0,0 0 0,2 1 0,-2-2 0,0 1 0,0-1 0,0 1-1,0-1 1,0 1 0,0-1 0,0 1-1,0 0 1,0-1 0,-1 1 0,1 0-1,0-1 1,0 1 0,-1 0 0,1 0-1,-1 0 1,1 0 0,-1 0-1,1 0 1,-1 0 0,1 0 0,-1 0-1,0 0 1,0 0 0,1 0 0,-1 0-1,0 0 1,0 0 0,0 0 0,0 0-1,0 2 1,-1 0 4,1-2-5,0-1 0,0 0 0,0 1 0,0-1 0,0 0 0,0 1 0,0-1-1,0 1 1,0-1 0,0 0 0,0 1 0,1-1 0,-1 0 0,0 1 0,0-1-1,0 0 1,0 0 0,0 1 0,1-1 0,-1 0 0,0 1 0,0-1 0,0 0-1,1 0 1,-1 1 0,12 10 50,-9-5 22,-3-2-62,0-1 0,0 1 0,-1 0 0,1 0 0,-2 5 0,2-9-12,0 1 1,0-1-1,0 0 0,-1 0 0,1 1 0,0-1 0,0 0 0,0 0 0,-1 0 0,1 1 0,0-1 0,0 0 0,0 0 0,-1 0 0,1 0 0,0 0 0,0 0 0,-1 1 1,1-1-1,0 0 0,0 0 0,-1 0 0,1 0 0,0 0 0,0 0 0,-1 0 0,1 0 0,0 0 0,0 0 0,-1 0 0,1 0 0,0 0 0,-1-1 0,-3 1 18,4 0-18,0 0 0,0 0-1,0 0 1,0 0 0,0 0-1,0 0 1,0 0 0,0 0-1,-1 0 1,1 0 0,0 0-1,0 0 1,0 0 0,0 0-1,0 0 1,0 0 0,0 0-1,0 0 1,0 0 0,-1 0-1,1 0 1,0 0-1,0 0 1,0 0 0,0 0-1,0 0 1,0 0 0,0 1-1,0-1 1,0 0 0,0 0-1,0 0 1,0 0 0,0 0-1,-1 0 1,1 0 0,0 0-1,0 0 1,0 0 0,0 0-1,0 1 1,0-1 0,0 0-1,0 0 1,0 0 0,0 0-1,0 0 1,0 0 0,0 0-1,0 0 1,0 0-1,0 1 1,0-1 0,0 0-1,0 0 1,0 0 0,1 1-2,-2-1 0,1 1 1,0 0-1,0-1 0,0 1 0,0-1 1,0 1-1,0 0 0,-1-1 1,1 1-1,0-1 0,0 1 0,-1-1 1,1 1-1,-1 0 0,1-1 0,0 0 1,-1 1-1,1-1 0,-1 1 1,1-1-1,-1 1 0,0-1 0,0 1 1,0-1-1,1 1 1,-1-1-1,0 1 0,1-1 1,-1 1-1,1 0 1,-1-1-1,1 1 1,-1 0-1,1-1 0,0 1 1,-1 0-1,1-1 1,0 1-1,-1 0 0,1 0 1,0-1-1,0 1 1,0 0-1,-1 0 1,1 0-1,0 0 0,0 0 1,1 2 26,-2 0 1,1 0 0,0-1-1,0 1 1,-1 0 0,0-1-1,1 1 1,-1 0 0,0-1-1,0 1 1,0-1 0,-1 1-1,1-1 1,-1 0 0,-3 4-1,-13 23 81,8-3-68,5-13 40,-1 1 1,-10 16-1,-3 0 72,-1-1 0,-2-1-1,-33 35 1,9-17 99,-73 76 145,74-68-203,-12-3 224,14-3-117,1-11-6,16-6-101,0-11 38,18-9-146,8-10-87,0-1 0,0 0-1,-1 1 1,1-1 0,0 1 0,0-1-1,-1 0 1,1 1 0,0-1 0,-1 0-1,1 0 1,0 1 0,-1-1 0,1 0 0,0 0-1,-1 1 1,1-1 0,0 0 0,-1 0-1,1 0 1,-1 0 0,1 0 0,-1 0-1,1 1 1,0-1 0,-1 0 0,1 0-1,-1 0 1,1 0 0,-1-1 0,1 1-4,-1 0 1,1 0 0,0 0-1,0 1 1,0-1-1,0 0 1,0 0 0,0 0-1,0 0 1,0 0 0,0 0-1,-1 0 1,1 0 0,0 0-1,0 0 1,0 0 0,0 0-1,0-1 1,0 1-1,0 0 1,0 0 0,0 0-1,0 0 1,-1 0 0,1 0-1,0 0 1,0 0 0,0 0-1,0 0 1,0 0-1,0 0 1,0 0 0,0 0-1,0 0 1,0 0 0,0-1-1,0 1 1,0 0 0,0 0-1,0 0 1,0 0-1,0 0 1,0 0 0,0 0-1,-1 0 1,1 0 0,0-1-1,0 1 1,1 0 0,-1 0-1,0 0 1,0 0-1,0 0 1,0 0 0,0 0-1,0-1 1,0-13-1306,0-3 379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3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1664,'0'0'528,"-3"0"-325,-9 0 21,9 0 405,1 3-165,-10 11 0,10-9-377,1-4-57,1 0-1,0-1 1,0 1-1,-1 0 1,1-1 0,0 1-1,-1 0 1,1-1-1,-1 1 1,1-1 0,-1 1-1,1 0 1,-1-1-1,0 0 1,1 1 0,-1-1-1,1 1 1,-1-1-1,0 0 1,1 1 0,-2-1-1,-4 3 118,4-2-118,0 0-1,-1 1 0,1-1 1,0 1-1,0-1 0,0 1 1,0 0-1,1 0 0,-1 0 1,0 0-1,1 0 1,-1 0-1,1 1 0,0-1 1,-1 0-1,1 1 0,0-1 1,1 1-1,-1-1 0,0 1 1,0 3-1,4-6 175,-1 0-179,0 0 1,0-1-1,-1 1 1,1-1-1,0 1 1,0-1-1,-1 0 1,1 0-1,0 1 1,2-4-1,5-1 96,25-12-109,-26 14-51,-8 3 43,1-1 0,-1 1-1,1 0 1,-1 0 0,1 0 0,-1 0 0,0-1 0,1 1 0,-1 0 0,1 0 0,-1-1-1,1 1 1,-1 0 0,0-1 0,1 1 0,-1 0 0,0-1 0,1 1 0,-1-1 0,0 1-1,0-1 1,1 1 0,-1 0 0,0-1 0,0 1 0,0-1 0,0 1 0,1-1 0,-1 1-1,0-1 1,0 1 0,0-1 0,0 1 0,0-1 0,0 0 0,0-2 135,-3 3 182,1 0-270,0 1-1,0-1 1,0 0-1,1 1 1,-1 0-1,0-1 1,0 1-1,1 0 1,-1 0-1,-2 2 1,-6 2 216,-12 5 247,16-7-415,0-1-1,1 1 1,-1 0-1,1 0 1,-10 7 0,12-7-18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3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2560,'0'0'832,"0"3"-517,0 400 4362,-1-406-4668,1-1 1,-1 1-1,1 0 1,-1 0 0,0 0-1,-2-4 1,-2-12 40,11-4-23,-10 1-55,2 19 24,1 0-1,0-1 1,1 1 0,-1-1 0,1 1-1,-1-1 1,1 1 0,0-1 0,0 1-1,1-6 1,11-26-1,-8 14 3,-3 17-6,0-1 0,0 1 0,0-1 0,1 1 0,-1 0-1,1-1 1,0 1 0,0 0 0,0 0 0,1 1 0,-1-1 0,1 0 0,0 1 0,7-7 0,-3 3 2,27-25 23,-30 29 3,0 0 0,-1 0 0,2 0 0,-1 1 0,0 0 0,1-1 0,7-1 0,68-13 406,-76 16-395,1 0 0,0 0 0,0 0 0,-1 1 0,1 0 0,9 0 0,0 1 3,6-1 12,25 0 164,-42 1-192,-1-1-1,1 0 1,-1 1 0,1-1 0,-1 1 0,0 0 0,1 0 0,-1 0 0,0 0 0,0 0 0,1 1 0,-1-1 0,2 2 0,1 0 24,7-3-260,-9 0 58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3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2400,'0'0'2885,"2"0"-2464,10 0 283,-6-2-229,-3-1-356,-2 3-92,0-1 1,0 0-1,0 0 0,0 0 0,0 0 1,0 0-1,0 0 0,0 0 0,0 0 0,-1 0 1,1 0-1,0 0 0,-1 0 0,1-1 1,0 0-1,3-8 12,2-2-10,0-1 1,12-15 0,-5 12 16,-8 10-21,0-1 0,0 0 0,0 0 1,-1 0-1,7-14 0,-7 10 27,-1 0 0,3-16 1,1-6 57,4-1 87,-5 2-58,1 18-33,-6 13-95,0-1 0,0 1 1,-1-1-1,1 1 0,0-1 0,-1 0 0,1 1 0,-1-1 0,0 0 0,1 1 0,-1-1 0,0-2 0,0 4-11,0-1 0,0 1 0,0-1 0,-1 1 0,1-1 0,0 1 0,0-1-1,0 1 1,0-1 0,0 0 0,1 1 0,-1-1 0,0 1 0,0-1 0,0 1 0,0-1-1,1 1 1,-1-1 0,0 1 0,0-1 0,1 1 0,-1-1 0,0 1 0,1-1 0,-1 1-1,1 0 1,-1-1 0,0 1 0,1 0 0,-1-1 0,1 1 0,-1 0 0,1-1-1,-1 1 1,1 0 0,-1 0 0,1 0 0,0 0 0,-1-1 0,1 1 0,-1 0 0,1 0-1,-1 0 1,1 0 0,0 0 0,5 3 139,-4-1-110,-1 1 0,1-1 0,-1 0 0,0 0 0,1 1 1,-1-1-1,0 1 0,-1-1 0,1 1 0,0 0 0,0 4 1,2 8 110,-1-8-63,1 0-1,6 13 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3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375 340 2656,'14'-14'837,"-14"14"-824,0 0 0,1-1 0,-1 1 0,0 0 0,0 0 0,1-1 0,-1 1 0,0 0 0,0-1-1,0 1 1,0 0 0,0-1 0,1 1 0,-1 0 0,0-1 0,0 1 0,0 0 0,0-1 0,0 1 0,0 0 0,0-1 0,0 1-1,0 0 1,0-1 0,0 1 0,0-2-142,0-2 329,1 0-1,-1-1 1,0 1-1,-1 0 1,1 0-1,0 0 0,-3-8 1,-11 3 56,7 0-120,7 8-118,-1 0-1,1 0 0,-1 0 0,0-1 0,0 1 0,1 0 0,-1 0 0,0 0 0,0 0 0,0 0 0,0 1 0,0-1 0,0 0 0,-1 0 0,1 1 0,0-1 1,0 0-1,0 1 0,-1-1 0,1 1 0,0 0 0,-1-1 0,1 1 0,0 0 0,-1 0 0,-1 0 0,-151 0 762,151 0-767,0-1 0,1 1 1,-1 0-1,0 0 0,0 1 1,0-1-1,0 1 0,0-1 1,0 1-1,1 0 0,-1 0 0,0 0 1,1 0-1,-1 1 0,1-1 1,-1 1-1,1 0 0,-1-1 1,1 1-1,0 0 0,0 0 1,0 0-1,0 1 0,1-1 0,-4 5 1,-31 33 155,29-33-115,0 0 0,0 0 0,1 1 0,0 0 0,0 1 0,0-1 0,-7 17 0,7 7 92,4-15-98,-5 11-13,5-25-26,1 0-1,0 1 1,0-1-1,1 0 1,-1 1 0,1-1-1,-1 0 1,1 1-1,0-1 1,0 0-1,0 1 1,1-1-1,-1 1 1,1-1-1,0 0 1,0 0 0,0 1-1,1-1 1,-1 0-1,0 0 1,1 0-1,4 5 1,-5-6 13,1 1 0,0 0 0,0-1 0,0 0 0,0 1 0,1-1 0,-1 0 0,1 0 0,-1 0 0,1-1 0,0 1 0,3 1 0,-3-2 2,0 0 0,0-1-1,1 1 1,-1-1-1,0 1 1,0-1-1,0 0 1,1-1-1,-1 1 1,0 0 0,0-1-1,0 0 1,0 0-1,0 0 1,5-2-1,14-7 139,24-15 0,2-2-56,-34 20-122,-1 0-1,0-1 1,0 0 0,-1-1-1,0 0 1,0-1 0,16-17-1,9-22 13,-6 9 42,-8-8 38,-14 31-56,7-17 15,-10 2 15,-3 16-23,0 2-8,-2 10-14,1 0 0,-2 0 0,1-1-1,0-7 1,-6-26 5,3 25-10,0 0 0,0-20 0,2-15-175,-1 46 178,-1 4 12,-1 2 30,0 0 0,0 0 0,0 0 0,0 0 0,1 1 0,0-1 0,-1 1-1,-1 8 1,-9 45 278,4-15-277,4-23 48,0 0 0,2 1-1,0 0 1,2-1-1,1 34 1,0-34-9,1 23 200,0-18-96,-1 1 0,-5 45 0,-7-34-524,10-23-383,2-12 584,0-1 1,0 1-1,0 0 0,-1-1 0,1 1 0,0 0 1,-1-1-1,1 1 0,-1 0 0,0-1 0,0 1 0,1-1 1,-1 1-1,0-1 0,0 0 0,0 1 0,0-1 0,-1 0 1,1 0-1,0 1 0,-2 0 0,-12 4-3310,15-5 3278,-1-1 0,1 1 0,0 0 0,-1 0 1,1 0-1,0 0 0,0 0 0,0 0 0,-1-1 0,1 1 1,0 0-1,0 0 0,1 2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511 105 3552,'0'-43'1147,"0"43"-1114,0-1 0,0 0 0,0 0 0,0 0 0,0 0 0,0 0 1,0 0-1,0 0 0,-1 0 0,1 0 0,0 0 0,0 1 0,-2-3 1,1 0 26,0 1 0,-1-1 0,1 0 0,-1 1 0,1-1 1,-1 1-1,0-1 0,0 1 0,0 0 0,-1 0 1,1 0-1,-1 0 0,1 0 0,-1 0 0,1 1 1,-1-1-1,0 1 0,0 0 0,1 0 0,-1 0 0,0 0 1,0 0-1,0 1 0,0-1 0,-1 1 0,1 0 1,-4 0-1,-28-1 374,14 0-338,1 0 1,-1 2 0,1 0-1,-25 5 1,32 0-103,0 0 0,0 1 0,0 0 0,1 1 0,0 0 0,-14 13-1,18-15 6,1 0 0,0 1-1,0 0 1,1 0-1,-1 1 1,2-1-1,-1 2 1,1-1 0,0 0-1,1 1 1,0 0-1,0 0 1,1 0 0,-4 18-1,6-22 12,1 0 0,-1 1 0,1-1 0,1 0 0,-1 0 0,1 0 0,-1 0 0,2 0 0,-1 0 1,0 0-1,1-1 0,3 7 0,3 4 38,1 0 1,16 20 0,-10-14 15,9 8-24,1-1 0,48 41 0,-13-14 6,-24-17 21,-14-15 233,42 36-1,-58-55-250,-2-1 15,-1-1 1,0 1-1,0-1 0,0 1 1,4 4-1,-7-6-33,1 0 1,-1 0-1,1 1 0,-1-1 1,1 0-1,-1 0 1,1 0-1,-1 0 0,0 1 1,0-1-1,0 0 0,0 0 1,0 0-1,0 1 1,0-1-1,0 0 0,0 0 1,0 0-1,-1 1 0,0 1 1,1-2-7,-1 0 0,1 0 0,-1 0 0,1 0 0,-1 0 0,0 0 1,1 0-1,-1 0 0,0 0 0,0 0 0,0 0 0,0 0 0,0-1 1,0 1-1,0 0 0,0-1 0,0 1 0,0-1 0,0 1 0,0-1 0,-2 1 1,-27 2 252,12-1-117,-79 18 374,58-10-222,-47 5 1,-15-12 133,69-3-334,22 0-123,-22-1 245,31 1-261,0-1-1,-1 1 0,1 0 0,0-1 1,-1 1-1,1-1 0,0 1 1,0-1-1,-1 0 0,1 1 0,0-1 1,0 0-1,0 0 0,0 0 1,0 0-1,0 0 0,0 0 0,0 0 1,0-2-1,0 2-100,1 0-1,0 1 1,-1-1 0,1 0 0,0 0 0,0 1-1,0-1 1,-1 0 0,1 0 0,0 1-1,0-1 1,0 0 0,1 0 0,-1 0-1,0 1 1,0-1 0,0 0 0,0 0 0,1 1-1,0-2 1,13-15-1862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3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70 1408,'-35'-45'795,"21"36"-337,12 5-317,-4-3 54,3 6-158,0 0 0,1 0 0,-1 1-1,0-1 1,0 1 0,0 0 0,1 0 0,-1 0-1,-3 1 1,-14-1 134,-91 0 592,106 0-718,-1 0 0,1 0 0,0 1 1,0 0-1,0 0 0,0 0 0,0 1 1,0-1-1,0 1 0,0 1 0,1-1 1,-1 0-1,-8 7 0,4-3 55,0 0 1,0-1-1,-11 4 0,2-1-85,2 1 1,-1 0-1,1 1 0,0 1 0,1 1 1,-15 14-1,26-21-14,0-1 0,1 1 0,-1 0 0,-3 6 0,3-4-11,-17 27-87,9-15 109,0 1 0,0 0 0,-13 38 1,15-24 50,1 0 0,-4 36 0,11-55-50,-7 61 57,1 154 0,8-192-50,9 163 157,-4-132-109,1 64 178,-1-60-144,4 90 41,-9 11-100,0-151 68,-1 0 1,-1 0-1,-2-1 0,0 1 1,-1 0-1,-1-1 1,-1 0-1,-18 38 0,16-44 97,-2-1 0,1-1 0,-2 1 0,1-2 0,-16 14 0,19-19-96,-2 0 1,1 0-1,-1 0 0,0-1 0,-1-1 0,-13 7 0,0-3 88,-40 10 0,10-3-94,41-13-52,0-1 0,0 0 0,-26 3 0,34-5-120,0-1 1,0 0-1,0-1 1,0 1 0,0-1-1,0 0 1,0 0-1,0 0 1,0-1 0,0 0-1,0 0 1,-8-4-1,-7-11-536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71 1248,'0'0'389,"0"-3"-239,0-9 36,0 10 390,0-1-122,0-26 703,-3 24-1013,-8-7 11,5 9-75,-7 3-42,8-1-33,0 1-1,0-1 1,-1 1-1,1 1 1,0-1 0,0 1-1,0-1 1,-6 3 0,-9 9 43,10-10-32,-9 4 26,6 8 29,4-2-19,4-9-22,1 1 0,0-1 1,-1 0-1,0 0 0,-7 3 0,-19 11 280,22-9-220,-1 0 1,1 0-1,1 1 0,-1 0 1,2 0-1,-1 1 1,1 0-1,1 1 1,-7 13-1,10-19-65,1 1 0,0-1 0,0 1-1,0 0 1,1 0 0,0 0-1,0 0 1,0 0 0,1 0 0,0 0-1,0 0 1,0 0 0,1 0-1,0 1 1,0-2 0,1 1 0,0 0-1,0 0 1,0 0 0,6 9-1,0-1 22,1-1-1,1-1 0,12 14 0,-17-21-24,1 1 1,0-1-1,0 0 1,0-1-1,1 1 1,-1-1-1,1-1 0,11 6 1,-11-7 6,0 0 1,0-1-1,0 0 0,1 0 1,-1-1-1,0 0 0,0 0 1,0 0-1,0-1 0,12-3 1,0-1 59,0-1 0,21-11 0,-40 17-88,25-10 52,0-2 0,-1-1 1,0-1-1,31-25 0,-18 8 145,-35 30-189,3-2 26,-1 0 0,0-1 0,-1 1 0,6-6 0,-8 7-18,0 1 1,0-1 0,0 0-1,0 0 1,-1 1 0,1-1-1,-1 0 1,1 0 0,-1 0-1,0 0 1,1 0 0,-1 0-1,-1-2 1,1 2 7,0 0-1,0-1 1,0 1 0,0 0-1,-1 0 1,0 0 0,1 0-1,-1 0 1,0 0-1,0 0 1,0 0 0,0 0-1,0 0 1,0 0 0,-1 0-1,1 1 1,0-1-1,-1 0 1,0 1 0,1 0-1,-1-1 1,0 1 0,0 0-1,-2-1 1,1 0 36,-12-5 192,8 5-126,-23-10 385,24 9-450,-1 0 0,0 0 0,0 1 0,-1-1-1,1 2 1,0-1 0,-11 0 0,2 1-132,-11 2-117,27-1 123,-1 0 0,0 1 0,1-1 0,-1 0 0,1 0 1,-1 0-1,1 1 0,-1-1 0,1 0 0,-1 1 0,1-1 0,0 0 0,-1 1 1,1-1-1,-1 0 0,1 1 0,0-1 0,-1 1 0,1-1 0,0 1 0,-1-1 0,1 1 1,0-1-1,0 1 0,-1-1 0,1 1 0,0-1 0,0 1 0,0-1 0,0 1 1,0 0-1,0 0 0,0 2-1199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4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70 2912,'29'-14'923,"-24"11"-550,-5 1-90,0 1-243,0 0 1,0 0 0,0 1 0,0-1 0,1 0 0,-1 0 0,0 1 0,0-1 0,0 0-1,0 1 1,1-1 0,-1 0 0,0 1 0,1-2 0,7-1 417,-16 3 33,8 0-485,0 0 0,0 0-1,0 1 1,0-1 0,0 0-1,0 0 1,0 0 0,-1 0 0,1 0-1,0 0 1,0 0 0,0 0-1,0 0 1,0 0 0,0 0-1,0 0 1,0 0 0,0 0 0,-1-1-1,1 1 1,0 0 0,0 0-1,0 0 1,0 0 0,0 0 0,0 0-1,0 0 1,0 0 0,0 0-1,0 0 1,0 0 0,0 0-1,-1 0 1,1 0 0,0 0 0,0-1-1,0 1 1,0 0 0,0 0-1,0 0 1,0 0 0,0 0 0,0 0-1,0 0 1,0 0 0,0 0-1,0-1 1,0 1 0,0 0 0,0 0-1,0 0 1,0 0 0,0 0-1,0 0 1,0 0 0,0 0-1,0-12 273,0 12-274,0 0 0,0-1 1,0 1-1,0 0 0,0 0 0,0-1 1,0 1-1,0 0 0,0 0 0,0 0 1,0-1-1,0 1 0,-1 0 1,1 0-1,0 0 0,0-1 0,0 1 1,0 0-1,-1 0 0,1 0 0,0 0 1,0-1-1,0 1 0,-1 0 0,1 0 1,0 0-1,0 0 0,0 0 1,-1 0-1,1 0 0,0 0 0,0 0 1,-1 0-1,1-1 0,-6-2 21,3 1-19,0 1 1,0-1-1,0 1 0,0 0 0,0 0 0,-1 0 1,1 0-1,0 1 0,0-1 0,-1 1 0,1 0 1,0 0-1,-4 0 0,-20 0 19,-4-1 80,-56 5 0,36 7-63,2-5-154,12 6 48,23-9 93,12-3-21,-1 0 0,0 1 0,1-1 0,-1 1-1,1 0 1,-1 0 0,1 0 0,-1 0 0,1 1-1,0-1 1,-5 4 0,4 0-211,3-1 141,0-2 52,0-1 0,-1 1 0,1-1 0,0 1 1,0-1-1,1 1 0,-1-1 0,0 1 0,0-1 0,1 0 0,-1 1 1,1-1-1,-1 1 0,1-1 0,-1 0 0,1 1 0,1 1 0,5 1-3,-1 0 0,1 0 0,0 0-1,0-1 1,1 0 0,-1 0 0,9 1-1,-1 1-8,31 12 81,65 36-1,-16-7 65,-83-41-63,0 0-1,-1 1 0,0 1 1,0 0-1,-1 0 0,0 1 1,16 15-1,-19-16-9,-3-3-4,1 1-1,-1-1 1,0 1 0,4 6 0,-7-10-22,-1 1 1,1-1-1,0 0 0,-1 1 0,1-1 1,-1 1-1,1-1 0,-1 1 1,0-1-1,0 1 0,1-1 0,-1 1 1,0-1-1,0 1 0,-1-1 0,1 1 1,0-1-1,0 1 0,-1-1 1,1 1-1,-1-1 0,0 2 0,0-1 55,-1 1 0,1-1-1,0 0 1,-1 0-1,1-1 1,-1 1-1,0 0 1,0-1-1,0 1 1,1 0-1,-1-1 1,-1 0-1,1 0 1,0 1 0,0-1-1,-4 1 1,-2 0 73,1-1 0,-1 1 0,-13 0 0,2-1 86,-40 11 311,34-10-265,0-2 1,0 0-1,0-1 1,0-1-1,-47-12 1,-16-17 360,74 29-531,12 2-112,0-1 1,0 1 0,0 0 0,1 0 0,-1-1 0,0 1-1,0-1 1,0 0 0,1 1 0,-1-1 0,0 0 0,1 0-1,-1 0 1,1 0 0,-1-1 0,1 1 0,-1 0 0,1-1-1,0 1 1,-1 0 0,0-3 0,1 2-24,-1 0-75,0-1-1,0 0 1,1 0 0,-1 1-1,1-1 1,0 0-1,0-1 1,0 1 0,0 0-1,0 0 1,1 0-1,-1-1 1,1 1 0,0-4-1,0-24-777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4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2560,'-17'-17'1504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1842 0 64,'-51'17'32</inkml:trace>
  <inkml:trace contextRef="#ctx0" brushRef="#br0" timeOffset="1">1194 102 5888,'-34'0'2688,"17"17"-2336,0-17-640</inkml:trace>
  <inkml:trace contextRef="#ctx0" brushRef="#br0" timeOffset="2">154 119 4800,'-85'-17'2176,"34"17"-1888,34 0-640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4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3072,'-14'15'976,"8"-4"-587,2 0-314,2-7-48,0 0-1,1 0 1,-1 1 0,1-1-1,0 1 1,1-1 0,-1 1-1,1-1 1,0 8 0,0 68-33,0-32 289,0-47-275,0-1 1,0 0 0,0 1-1,0-1 1,0 0 0,0 1-1,0-1 1,0 0-1,0 1 1,0-1 0,0 0-1,0 1 1,0-1-1,0 0 1,0 1 0,1-1-1,-1 0 1,0 1 0,0-1-1,0 0 1,0 0-1,1 1 1,-1-1 0,0 0-1,1 1 1,9 6 103,-10-7-110,0 0 0,0 0-1,0 0 1,1 0-1,-1 0 1,0 0-1,0 0 1,0 0-1,1 0 1,-1 0-1,0 0 1,0 0-1,0 0 1,1 0 0,-1-1-1,0 1 1,0 0-1,0 0 1,0 0-1,1 0 1,-1 0-1,0-1 1,0 1-1,0 0 1,0 0 0,0 0-1,0-1 1,0 1-1,1 0 1,-1 0-1,0 0 1,0-1-1,0 1 1,0 0-1,0 0 1,0-1 0,0 1-1,0 0 1,0 0-1,0 0 1,0-1-1,0 1 1,0 0-1,-1 0 1,1 0-1,0-1 1,0 1 0,0 0-2,0 0 1,0 0-1,0-1 1,0 1-1,0 0 1,0 0-1,0 0 1,0 0 0,0 0-1,0 0 1,0 0-1,0 0 1,0 0-1,0-1 1,0 1-1,0 0 1,0 0 0,0 0-1,0 0 1,0 0-1,0 0 1,0 0-1,0 0 1,0 0 0,0 0-1,0-1 1,0 1-1,0 0 1,0 0-1,0 0 1,1 0-1,-1 0 1,0 0 0,0 0-1,0 0 1,0 0-1,0 0 1,0 0-1,0 0 1,0 0 0,0 0-1,0 0 1,1 0-1,-1 0 1,0 0-1,0 0 1,0 0-1,0 0 1,0 0 0,0 0-1,0 0 1,0 0-1,0 0 1,1 0-1,-1 0 1,0 0 0,0 0-4,1 0 1,0 0 0,-1 0 0,1 0 0,-1 0-1,1 0 1,0 0 0,-1 0 0,1 0 0,-1-1 0,1 1-1,-1 0 1,1 0 0,0 0 0,-1-1 0,1 1 0,0-1-1,-1 0-81,1 0-1,-1 0 0,1 0 0,-1 0 0,0 0 0,1 0 1,-1 0-1,0-1 0,0 1 0,0 0 0,0 0 1,0 0-1,0-2 0,0 3 84,0 0 0,0-1 0,0 1 0,0 0 0,-1 0 0,1 0 0,0-1 0,0 1 0,0 0 0,0 0 0,0 0 1,0-1-1,0 1 0,0 0 0,0 0 0,0-1 0,0 1 0,0 0 0,1 0 0,-1 0 0,0-1 0,0 1 0,0 0 0,0 0 0,0 0 0,0-1 0,0 1 0,0 0 0,1 0 0,-1 0 1,0 0-1,0-1 0,0 1 0,0 0 0,1 0 0,-1 0 0,0 0 0,0 0 0,0 0 0,1 0 0,-1 0 0,0-1 0,0 1 0,0 0 0,1 0 0,-1 0 0,1 0 0,8 8 10,-8-8-4,-1 1 0,1-1 1,0 1-1,-1-1 1,1 0-1,0 1 1,-1-1-1,1 0 0,0 0 1,-1 1-1,1-1 1,0 0-1,0 0 1,-1 0-1,1 0 0,0 0 1,-1 0-1,1 0 1,0 0-1,0-1 1,-1 1-1,1 0 0,0 0 1,-1 0-1,1-1 1,0 1-1,0-1 1,2 0 55,6-2 117,22-7 561,0-1 0,29-16-1,-21-2-524,-6 15-132,-25 11-64,0 0-1,-1-1 1,1 0 0,11-7-1,6-11 19,10-8 61,-33 28-99,1 1 0,-1-1 0,1 1 0,0-1-1,0 1 1,0 0 0,0 0 0,0 0 0,0 1-1,0-1 1,5 0 0,-5 1-57,-3 3-63,0 43-246,0-44 351,0 0 1,0 0 0,0-1-1,-1 1 1,1 0 0,-1 0-1,1 0 1,-1 0 0,0 0-1,-1 2 1,1-2 11,0-1-1,1 0 1,-1 0-1,1 1 1,-1-1-1,1 0 1,-1 1-1,1-1 1,0 0-1,0 2 1,0 3 48,1 0 1,1 0-1,-1 0 1,1-1-1,0 1 0,4 8 1,5 6 169,-8-7-96,-3-11-99,0-1 0,0 1 0,1 0-1,-1-1 1,0 1 0,1-1 0,-1 1 0,1 0-1,0-1 1,-1 1 0,1-1 0,0 1 0,0-1-1,0 0 1,0 1 0,0-1 0,0 0-1,0 0 1,1 0 0,1 2 0,0-2 50,-1 1 1,0-1 0,1 0 0,-1 1-1,0 0 1,0-1 0,0 1-1,0 0 1,0 0 0,2 4-1,4 3 30,3 0-33,-10-9-65,-1 0 1,0 0-1,1 0 1,-1 1-1,1-1 1,-1 0-1,0 0 1,1 1-1,-1-1 1,0 0-1,0 1 1,1-1-1,-1 0 1,0 1-1,0-1 1,1 0-1,-1 1 1,0-1-1,0 1 1,0-1-1,0 1 1,0-1-1,1 0 1,-1 1-1,0-1 1,0 1-1,0-1 1,0 1-1,0-1 1,-1 1-1,1-1 1,0 0-1,0 0 0,0 1 1,0-1-1,0 0 1,0 0-1,0 0 1,0 0-1,0 0 1,0 0-1,0 0 1,0 0-1,0 0 1,0 1-1,0-1 1,0 0-1,0 0 0,0 0 1,0 0-1,0 0 1,0 0-1,0 0 1,0 0-1,0 0 1,1 0-1,-1 1 1,0-1-1,0 0 1,0 0-1,0 0 1,0 0-1,0 0 1,0 0-1,0 0 0,0 0 1,0 0-1,0 0 1,0 0-1,1 0 1,-1 0-1,0 0 1,0 0-1,0 0 1,0 0-1,0 0 1,0 0-1,0 0 1,0 0-1,0 0 0,1 0 1,-1 0-1,0 0 1,0 0-1,0 0 1,0 0-1,0 0 1,1 0-1,-1 0 1,0 0 0,0 0-1,1 0 1,-1 0-1,0 0 1,1 0 0,-1 0-1,0 0 1,1 0-1,-1 0 1,0 0 0,1 0-1,-1 0 1,0 0-1,0 0 1,1 0 0,-1 1-1,0-1 1,0 0-1,1 0 1,-1 0 0,0 0-1,0 1 1,1-1-1,-1 0 1,-3 7-21,-2 1-3,-15 29-14,10-22 37,-1 0 0,-19 20 0,20-23-15,1 1-1,0-1 1,1 2 0,0-1 0,1 1 0,-8 21 0,-1 0 30,6-16 82,-9 26 0,17-38 29,0 1 0,1 0 0,-1-1 0,2 1 0,-1 12-1,1-19-95,0 0 0,0 0 0,0 0 0,0 0 0,0 0 0,0 0 0,0 0 0,0 0 0,0 0 0,1 0 0,-1 0 0,0 0 0,1-1 0,-1 1 0,1 0 0,-1 0 0,2 1 0,-2-2-14,0 0 1,1 0 0,-1 0 0,1 1 0,-1-1 0,1 0 0,-1 0 0,1 0-1,-1 0 1,1 0 0,-1 0 0,0 0 0,1 0 0,-1 0 0,1 0 0,-1 0-1,1 0 1,-1 0 0,1-1 0,-1 1 0,1 0 0,-1 0 0,0 0 0,1-1-1,5-3 99,0 0 0,-1-1 0,0 1 0,5-6 0,-4 3-19,1 0-50,-1-1 0,1 0 0,-2 0 0,1-1 0,-1 0 0,0 1-1,-1-2 1,0 1 0,0-1 0,-1 1 0,-1-1 0,1 0 0,-1 0-1,0-15 1,-2 23-40,0-1-1,0 1 0,0 0 1,0 0-1,-1 0 0,1 0 1,-1 0-1,1-1 0,-1 1 1,0 0-1,0 0 1,0 1-1,0-1 0,0 0 1,0 0-1,-1 0 0,-2-2 1,0 0-1,-1 1 1,0-1 0,0 1 0,-1 1 0,-6-4 0,-4-2 6,0 0-7,6 3 1,1 0-1,-1 1 1,-13-5-1,-8 4 91,19-2-58,11 6-45,1 1 0,-1-1 1,0 1-1,1-1 0,-1 1 1,0-1-1,1 1 1,-1 0-1,0-1 0,1 1 1,-1 0-1,0-1 0,0 1 1,1 0-1,-1 0 1,0 0-1,0-1 0,0 1 1,1 0-1,-1 0 0,0 0 1,0 1-1,0-1 0,1 0 1,-1 0-1,0 0 1,0 0-1,-1 1 0,2-1 6,0 0-1,0 1 1,0-1-1,-1 0 1,1 0-1,0 0 1,0 0-1,0 1 0,0-1 1,-1 0-1,1 0 1,0 1-1,0-1 1,0 0-1,0 0 1,0 1-1,0-1 1,0 0-1,-1 0 1,1 1-1,0-1 0,0 0 1,0 0-1,0 1 1,0-1-1,0 0 1,0 0-1,0 1 1,1-1-1,-1 0 1,0 0-1,0 1 1,0-1-1,0 0 0,0 0 1,0 1-1,0-1 1,1 0-1,-1 0 1,0 0-1,0 1 1,0-1-1,0 0 1,1 0-1,-1 1 0,1-1 14,1 1-1,-1-1 0,0 1 1,1-1-1,-1 1 0,0-1 0,1 0 1,-1 0-1,1 0 0,1 0 1,7 1 81,0 0 1,-1 0 0,10 3-1,22 4 306,-19-7-510,0-1 0,1-1-1,31-6 1,-11 2-575,43 2-252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4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632 420 1664,'0'32'955,"0"-30"-326,0 1-149,0 9 48,0-12-521,0 0 0,0 0-1,0 0 1,0 0 0,0 0 0,0 0 0,0 0 0,0 0-1,0 1 1,0-1 0,0 0 0,0 0 0,0 0-1,0 0 1,0 0 0,0 0 0,0 0 0,0 0 0,0 0-1,0 1 1,0-1 0,0 0 0,0 0 0,-1 0 0,1 0-1,0 0 1,0 0 0,0 0 0,0 0 0,0 0 0,0 0-1,0 0 1,0 0 0,0 0 0,0 0 0,0 1 0,0-1-1,-1 0 1,1 0 0,0 0 0,0 0 0,0 0 0,0 0-1,0 0 1,0 0 0,0 0 0,0 0 0,0 0 0,-1 0-1,1 0 1,0 0 0,0 0 0,0 0 0,0 0 0,0 0-1,0-1 1,-1 1 15,1 0 0,-1 0 0,1 0 0,-1 0-1,0 0 1,1 0 0,-1 1 0,1-1 0,-1 0 0,1 0-1,-1 0 1,1 0 0,-1 0 0,1 1 0,-1-1 0,1 0-1,0 1 1,-1-1 0,1 0 0,-1 1 0,1-1 0,0 0 0,-1 1-1,1-1 1,0 1 0,-1-1 0,1 1 0,0-1 0,-1 0-1,1 1 1,0-1 0,0 1 0,0-1 0,0 1 0,0 0-1,-1-1 1,1 1 0,0-1 0,0 1 0,0-1 0,1 2-1,-2 0 174,-1-4-16,0 0-144,0 1-1,0 0 1,1-1 0,-1 1 0,0 0 0,0 0 0,0 0-1,0 0 1,0 1 0,0-1 0,-5 0 0,4 0 7,0 0 1,0 1-1,0-1 1,0-1-1,0 1 1,0 0-1,0-1 1,0 1-1,1-1 1,-1 0-1,0 0 1,-3-3-1,-9-8 146,0 0 1,-22-11-1,-9-9 170,28 18-214,-27-30 0,25 25-109,-25-22-1,-100-74 89,126 99-98,-24-25 0,17 15-96,24 25 43,1 1 9,-1 0-1,1 0 0,0 0 0,0-1 0,0 1 0,0 0 0,0-1 1,0 1-1,0-1 0,0 1 0,1-1 0,-1 1 0,1-1 1,-1 0-1,1 1 0,-1-1 0,1 0 0,0 1 0,0-1 0,0 0 1,0-2-1,-1-3-135,5 14-90,10-1 90,-11-4 148,-1-1 1,1 1-1,0 0 0,-1 0 1,0 1-1,1-1 1,-1 0-1,0 1 0,0-1 1,-1 1-1,1 0 0,1 3 1,14 35 99,-16-35-84,0-4 0,0 1 1,0 0-1,0 0 0,-1 0 0,0 0 1,1 0-1,-1 0 0,0 0 1,0 0-1,-1 0 0,1 0 0,-1 0 1,1 0-1,-1 0 0,0-1 1,0 1-1,0 0 0,0 0 0,-1-1 1,1 1-1,-1-1 0,-2 4 0,1-1 295,3 7-74,0-9-60,3-3-106,-1 0-63,1 0 0,-1 0 0,0-1 0,0 1 0,1 0 0,-1-1 0,0 0 0,0 1-1,0-1 1,0 0 0,1 0 0,-1 0 0,-1 0 0,1-1 0,0 1 0,3-3 0,-2 2-7,0 0 0,0-1 0,0 1 0,0 0 0,1 1 0,6-4 0,21 0-181,-24 3 193,0 1 1,-1-1-1,1-1 1,-1 1-1,0-1 0,0 0 1,0-1-1,0 1 1,6-5-1,2-2 119,-13 9-116,0 1-1,0-1 1,0 1-1,0-1 1,0 0-1,0 1 1,0-1-1,0 0 1,0 0-1,-1 0 1,1 1-1,0-1 1,0-2-1,-3-4 61,-12-1 23,5 4 72,1 1 0,-17-3-1,4 2-3,14 2-96,-5-2 11,-1 1-1,0 1 1,0 0 0,-14 0-1,-106 2-63,130 0-710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69 832,'14'0'251,"-14"0"-250,0 0 1,0 0 0,0 0 0,0 1 0,0-1-1,0 0 1,0 0 0,1 0 0,-1 0-1,0 0 1,0 0 0,0 0 0,0 0 0,0 0-1,0 0 1,0 0 0,0 0 0,0-1-1,1 1 1,-1 0 0,0 0 0,0 0 0,0 0-1,0 0 1,0 0 0,0 0 0,0 0-1,0 0 1,0 0 0,0 0 0,0 0 0,0 0-1,1 0 1,-1 0 0,0 0 0,0-1-1,0 1 1,0 0 0,0 0 0,0 0 0,0 0-1,0 0 1,0 0 0,0 0 0,0 0-1,0 0 1,0-1 0,0 1 0,0 0 0,0 0-1,0 0 1,0 0 0,0 0 0,0 0-1,0 0 1,0 0 0,0-1 32,0 0 0,0 0 0,1 0 0,-1 0 0,0 0 0,1 0 0,-1 0 0,1 0 0,-1 0 0,1 0 0,-1 0 0,1 1 0,0-1 0,-1 0 0,1 1 0,0-1 0,-1 0 0,1 1 0,0-1 0,1 0 0,-1 0-6,-1 1 1,1 0-1,-1-1 1,0 1-1,1-1 1,-1 1-1,0-1 1,0 0-1,1 1 1,-1-1-1,0 1 1,0-1-1,0 0 1,1 1-1,-1-1 1,0 1-1,0-2 1,3-4 733,25-22 316,-28 28-1072,1-1 1,-1 1-1,0 0 1,1-1-1,-1 1 1,1 0-1,-1 0 1,1-1-1,-1 1 1,1 0-1,-1 0 1,1 0-1,-1 0 1,1-1-1,-1 1 1,1 0-1,-1 0 1,1 0-1,-1 0 1,1 0-1,-1 0 1,1 0-1,-1 1 1,1-1-1,-1 0 1,1 0-1,-1 0 1,0 0-1,1 1 1,-1-1-1,1 0 1,-1 0-1,1 1 1,-1-1-1,1 1 1,-1-1-7,1 1 12,-1-1 0,0 1-1,1-1 1,-1 1-1,1 0 1,-1-1 0,0 1-1,1 0 1,-1-1 0,0 1-1,0 0 1,0 0 0,1-1-1,-1 1 1,0 0 0,0 0-1,0-1 1,0 1 0,0 0-1,0 0 1,-1-1 0,1 3-1,-9 17 262,3-7-30,4-7-179,1 0 0,0 1 1,1-1-1,0 0 0,0 12 0,1-10-3,-1 0-1,0 0 1,0 0 0,-3 11-1,-2-1 88,3-11-72,0 0 0,0 1 0,1-1 0,-1 11 0,2-6 211,-2 21 210,2-31-472,-1-1-1,1 1 1,-1 0 0,1 0-1,-1 0 1,0-1-1,0 1 1,0-1 0,0 1-1,0-1 1,0 1-1,-2 1 1,0 0 524,3-6-277,0-42-224,0 43-55,0 0 0,0 0 0,0 0 0,0 1 0,1-1 0,-1 0 0,0 0 0,1 0 0,0 1 0,-1-1 0,1 0 0,0 1 0,1-3 0,5-9-23,-4-1 22,-2 11 12,-1 1 0,1-1 0,-1 1 0,1-1 0,0 1 0,0 0 0,0-1 0,0 1 0,1 0 0,-1 0 0,1 0 0,-1 0 0,3-2 0,1-1-16,0 0 0,1 1-1,0 0 1,6-4-1,-6 4-16,0 1 0,0-2 0,-1 1 0,6-6-1,-5 5 71,0 0 0,0 1 0,12-8 0,-6 4 25,-9 6-35,0 0 1,-1 1 0,1-1-1,0 0 1,0 1 0,0 0-1,0-1 1,1 1 0,-1 1-1,0-1 1,0 0-1,1 1 1,-1-1 0,5 1-1,-5 0 1,-1 0 0,0 1-1,0-1 1,0 0 0,0 1-1,0-1 1,0 1-1,0-1 1,0 1 0,0 0-1,0 0 1,3 2 0,-4-2-12,1 0 0,-1 0 0,1 0 0,0 0 0,-1 0 0,1-1 0,0 1 0,-1-1 0,1 1 0,0-1 0,0 0 0,2 0 0,11 0 114,-10 3 20,-3-1-135,-1-1-1,1 0 0,-1 1 0,1-1 0,-1 0 0,1 0 0,0 0 1,-1 0-1,4 1 0,8-1-3912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4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3136,'5'-4'321,"0"0"0,0-1-1,0 2 1,12-8 0,-15 10-263,0 0 0,0 0 0,1 0 0,-1 0 0,0 1-1,0-1 1,1 1 0,-1-1 0,0 1 0,1 0 0,-1-1 0,0 1 0,1 1 0,-1-1 0,0 0 0,1 0 0,-1 1 0,0 0 0,3 0-1,1 2 68,1 0-14,0 1 0,-1-1-1,1 1 1,-1 1 0,6 4 0,0 2 0,10 10 123,-21-20-216,0 1 0,1-1-1,-1 0 1,0 0 0,-1 0 0,1 1-1,0-1 1,0 0 0,-1 1 0,1-1-1,0 1 1,0 2 0,-6 8 257,4-10-233,0 0 0,0-1-1,1 1 1,-1 0 0,0 0 0,1 0 0,-1 0-1,1 0 1,-1 3 0,1-1 50,0-1-1,0 1 0,0 0 1,-1 0-1,1 0 1,-1 0-1,-2 5 1,3-8-80,-1 0 0,1 0 0,-1-1 0,0 1 0,1 0 0,-1 0 0,0 0 0,0 0 0,0 0 0,1-1 0,-1 1 0,0 0 0,0-1 0,0 1 0,0-1 0,0 1 0,0-1 0,0 1 0,0-1 0,0 0 0,-1 0 0,1 1 0,0-1 0,0 0 0,0 0 0,-2 0 0,6 0 0,2 0 32,0 0 1,0 0-1,-1 0 1,1-1 0,0 0-1,-1 0 1,1 0 0,0 0-1,-1-1 1,1 0 0,-1 1-1,8-6 1,34-10 152,5 0-79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5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35 1824,'0'-14'587,"-3"8"-353,-9-5 17,10 8 474,-1 3-127,-9 0 180,10 0-218,-4 0 53,4 0-580,0 0 0,1 0 0,-1 0 0,0 1 0,0-1 0,0 0 0,1 1 0,-1-1 0,0 1 0,1 0 0,-1-1 0,1 1 0,-3 1 0,2 0 8,0 0 0,0 0 0,0 1 0,0-1 0,1 0 0,-1 1 0,1-1 0,-1 1 0,1-1-1,-2 5 1,-14 34 196,-14 37-196,8 2-52,-5-6 80,3 21 13,-4 11-132,24-91-60,3-6 4,-1 0 0,-1 0-1,1 0 1,-2 0 0,1-1 0,-7 10 0,1-7-395,-16 17 0,14-16 95,9-10 324,1 0-1,-1 0 1,0-1 0,1 1-1,-1-1 1,0 1 0,0-1-1,0 0 1,0 0 0,0 0-1,0-1 1,-1 1 0,1-1-1,0 1 1,0-1 0,0 0-1,-6-1 1,2 1 103,6 0-16,-1 0-1,0 0 1,0 0 0,0-1-1,0 1 1,1 0 0,-1-1 0,0 1-1,0-1 1,1 0 0,-1 0 0,0 1-1,1-1 1,-3-2 0,-5-2 79,-2 0 14,9 4-61,-1-1 0,1 1 0,-1 0 0,1-1 0,0 1 0,0-1 0,0 1 0,-3-3 1,-9-10 298,8 11 538,-5 3-202,8 0 27,6 0-193,20 1 352,-15 0-797,0-1 0,0 0 0,0 0 0,0 0 1,-1-1-1,1 0 0,0-1 0,8-2 0,20-16 46,-26 14-80,27-13 53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5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1472,'1'11'205,"-1"0"-1,-1 0 1,0 0 0,0 0-1,-1 0 1,-1 0 0,-4 12-1,2 5 324,-24 148 331,27-157-784,1 34 0,2-44 14,0 0-1,-2 1 1,1-1-1,-1 0 0,0 0 1,-1 0-1,0 0 1,0 0-1,-5 10 0,4-7 632,3-22-663,0 1-22,0 0 0,0-1 1,3-15-1,-1 18-34,1-5-4,0-1 1,0 0 0,-2 0-1,1-14 1,-1 9 29,1 1-1,0-1 1,2 0 0,0 1-1,1 0 1,11-29 0,-12 35-46,0 0 0,3-20 0,-5 23 49,-1 1-1,2-1 1,-1 0-1,7-13 0,-7 17 60,0 0-1,1 1 0,0-1 0,-1 0 0,1 1 1,1 0-1,-1 0 0,0 0 0,1 0 0,0 0 0,0 1 1,-1-1-1,1 1 0,6-2 0,-8 3-50,0 0-1,1 1 1,-1-1 0,0 1 0,1-1-1,-1 1 1,1 0 0,-1 0-1,1 0 1,-1 0 0,1 1-1,-1-1 1,0 1 0,1-1-1,-1 1 1,0 0 0,1 0 0,-1 0-1,3 2 1,-1-2-7,-1 1 0,1-1 0,0 1 0,-1-1 0,1-1 1,0 1-1,5 0 0,25-1 113,-17 0-112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5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2912,'-10'-1'691,"8"-2"-181,3 2-481,0 0 0,-1 0 0,1 0 0,0 1 0,0-1 0,0 0 0,-1 0 0,1 1 0,0-1 0,0 1 0,0-1 0,1 0 1,13-2 583,-15 3-606,0 0 0,0 1 0,0-1 0,0 0 0,0 0 0,0 0 0,0 0 0,0 0 0,0 0 0,1 0 0,-1 0 0,0 0 0,0 0 0,0 0 0,0 0 0,0 0 0,0 0 0,0 0 0,0 0 0,0-1 0,0 1 0,1 0 0,-1 0 0,0 0 0,0 0 0,0 0 0,0 0 0,0 0 0,0 0 0,0 0 0,0 0 0,0 0 0,0 0 0,0 0 0,0 0 0,0-1 0,0 1 1,1 0-1,-1 0 0,0 0 0,0 0 0,0 0 0,0 0 0,0 0 0,0 0 0,0 0 0,0 0 0,0-1 0,0 1 0,0 0 0,0 0 0,0 0 0,0 0 0,0 0 0,0 0 0,-1 0 0,1-1 4,0 0 0,0 1-1,0-1 1,1 1 0,-1-1 0,0 1 0,0-1 0,0 1 0,0-1-1,0 1 1,1-1 0,-1 1 0,0-1 0,1 1 0,-1-1 0,0 1-1,1-1 1,-1 1 0,0-1 0,1 1 0,-1 0 0,1-1 0,-1 1-1,1 0 1,-1-1 0,1 1 0,-1 0 0,1 0 0,-1-1-1,1 1 1,-1 0 0,2 0 0,24-1 194,-12 1 90,-12 1-253,0-1-1,0 0 0,0 0 0,0 1 0,0 0 1,0-1-1,0 1 0,0 0 0,0 0 0,0 0 1,0 0-1,0 0 0,2 2 0,21 23 390,-12-12-244,-11-12-144,0 1 1,0-1-1,-1 1 0,1 0 0,-1-1 1,1 1-1,-1 0 0,0 0 0,0 0 1,0 1-1,-1-1 0,1 0 0,-1 0 1,0 0-1,1 0 0,-1 1 0,-1 4 1,1-1-7,0-5-4,0 0 1,0 0-1,-1 0 0,1 0 0,0 0 1,-1-1-1,0 1 0,1 0 1,-1 0-1,0 0 0,0 0 0,0-1 1,0 1-1,0 0 0,0-1 1,0 1-1,-1-1 0,1 1 0,-3 1 1,-9 14 73,12-16-100,1 0-1,-1 0 1,1 0 0,0-1-1,-1 1 1,0 0-1,1 0 1,-1 0-1,1 0 1,-1-1-1,0 1 1,0 0-1,1-1 1,-1 1-1,0 0 1,0-1-1,0 1 1,0-1-1,0 1 1,1-1-1,-1 0 1,0 1 0,0-1-1,0 0 1,-1 0-1,-10 4 70,3 4 30,9-8-102,0 1 1,0-1-1,-1 1 0,1-1 1,0 0-1,0 1 1,-1-1-1,1 0 0,0 1 1,-1-1-1,1 0 1,0 0-1,-1 1 0,1-1 1,-1 0-1,1 0 1,0 0-1,-1 1 0,1-1 1,-1 0-1,1 0 1,-1 0-1,1 0 0,-1 0 1,1 0-1,0 0 1,-2 0-1,2 0-3,0 0 0,0 0 0,0 0 0,0 0 0,0 0 0,0 0 0,0 0 0,0 0-1,0 0 1,-1 0 0,1 0 0,0 0 0,0 0 0,0 0 0,0 0 0,0 0 0,0 0 0,0 0 0,0 0 0,0 0 0,-1 0 0,1 0 0,0 0-1,0 0 1,0 0 0,0 0 0,0 0 0,0 0 0,0 0 0,0 0 0,0 0 0,0 1 0,0-1 0,0 0 0,0 0 0,-1 0 0,1 0 0,0 0 0,0 0-1,0 0 1,0 0 0,0 0 0,0 0 0,0 1 0,0-1 0,0 0 0,0 0 0,0 0 0,0 0 0,0 0 0,0 0 0,0 0 0,0 0 0,0 0-1,0 1 1,1-1 0,-2 1-3,1-1-1,0 1 1,0 0-1,1-1 1,-1 1-1,0 0 1,0 0-1,0-1 1,0 1-1,1 0 1,-1 0 0,0-1-1,1 1 1,-1 0-1,1 0 1,0-1-1,0 1 1,1-1 0,-1 0 0,0 1-1,0-1 1,0 0 0,0 0-1,0 0 1,0 0 0,0 0 0,1 0-1,0 0 1,-2 0 2,131 0-101,-127 0-115,-1 0 0,1 0 0,-1 1 0,1-1 0,-1 1 0,1 0 0,-1 0 0,7 3 0,6 2-1168,-10-5 915,0 0 1,0 0-1,10-1 0,-16 0 456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5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51 2144,'0'0'699,"0"-2"-417,0-10-52,0 9 1450,-3 3-1185,1 0-456,1 0-1,-1 0 1,0-1-1,0 1 1,1-1-1,-1 1 1,0-1-1,1 0 1,-1 0-1,1 1 1,-2-2-1,1 0-15,0 1 1,0 0-1,0 0 0,0 0 1,0 0-1,0 1 0,0-1 1,0 1-1,0-1 0,0 1 1,-3-1-1,-44 1-23,46 0-1,0 0 0,0 0 0,0 0 0,1 0 0,-1-1 0,0 0 1,0 1-1,0-1 0,0 0 0,0-1 0,-2-1 0,2 2 6,1 0-1,0 0 0,-1 0 1,1 0-1,-1 0 1,1 1-1,-1-1 1,0 1-1,1-1 1,-1 1-1,-3 0 0,4 0 19,0 1 0,0-1 1,0 0-1,0 1 0,0-1 0,0 1 0,0 0 0,0 0 0,0 0 0,0 0 0,-3 1 0,4 0-28,-1-2 1,1 1 0,-1 0-1,1 0 1,-1 0 0,1-1-1,-1 1 1,0-1 0,0 1-1,1-1 1,-3 0-1,4 0 4,0 0-1,0 0 1,-1 0-1,1 0 1,0 0-1,0 0 0,0 0 1,0 0-1,0 0 1,-1 1-1,1-1 1,0 0-1,0 0 0,0 0 1,0 0-1,0 0 1,0 0-1,-1 0 0,1 0 1,0 0-1,0 0 1,0 1-1,0-1 1,0 0-1,0 0 0,0 0 1,0 0-1,0 0 1,0 0-1,0 1 0,-1-1 1,1 0-1,0 0 1,0 0-1,0 0 1,0 0-1,0 1 0,0-1 1,0 0-1,0 0 1,0 0-1,0 0 1,0 0-1,0 1 0,0-1 1,1 0-1,-1 0 1,0 0-1,0 0 0,0 0 1,0 1-1,0-1 1,0 0-1,0 12-43,-1 1 11,1 0 0,1 0 0,2 16 0,3-8 8,11 23 1,-11-28-2,0 0-1,5 20 0,-9-22 51,2 7 283,12 35 0,-14-52-245,-2-2-5,1 0 1,0-1-1,0 1 1,-1 0-1,1 0 0,-1 0 1,0 0-1,1 0 0,-1 0 1,0 0-1,0 0 1,0 0-1,-1 0 0,1 0 1,0 0-1,-1 0 1,1 0-1,-1 0 0,0 0 1,0-1-1,-1 3 0,-2 6 314,3-8-294,1 0 1,-1 0 0,0 0-1,0 0 1,0 0 0,0 0-1,0-1 1,-3 4-1,3-5-49,0 1-1,1-1 1,-1 1 0,0-1-1,0 1 1,0-1-1,0 0 1,0 0-1,0 1 1,0-1-1,0 0 1,0 0-1,0 0 1,0 0 0,0 0-1,0 0 1,0 0-1,0 0 1,0-1-1,0 1 1,0 0-1,0-1 1,-2 1-1,-6-4 167,-6 0 6,1-1 0,-27-14 0,38 17-219,0 0 0,0 0 0,1-1 0,-1 1 0,1-1 0,0 0 0,0 0 0,0 0 0,0 0 0,0 0 0,0 0 0,1 0 0,-1-1 0,1 1 0,-1-6 0,1 3-20,0 0 0,0 0 0,1-10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0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3968,'-42'0'1285,"41"0"-1248,0 0 0,0 0 0,0 0 0,0 0 0,0 0 0,0 0 0,0 0 0,1 0 0,-1 0 0,0 1 0,0-1 0,0 0 0,-1 2-1,-27 9 226,15-8-143,12-3-108,1 0 0,-1 0 0,0 0-1,0 0 1,1 0 0,-1 1 0,1-1 0,-1 1-1,0 0 1,1-1 0,-1 1 0,1 0 0,-1 0 0,1 0-1,0 0 1,-1 0 0,1 0 0,0 0 0,0 0 0,-1 1-1,0 1 1,-15 31-299,16-32 241,1 0-1,0 0 1,-1 0-1,1 0 0,0 0 1,0 0-1,0 0 1,0 0-1,1 0 1,-1 0-1,1 0 1,-1 0-1,1 0 1,-1 0-1,1 0 0,0-1 1,0 1-1,2 3 1,1 3-351,-3-6 221,-1 0 0,1 0 0,0 0 0,-1 0 0,1 0 0,0-1 0,0 1 0,0 0 0,1-1 0,-1 1 0,0-1 0,1 1 0,-1-1 0,1 1 0,-1-1 0,3 2 0,9 7-350,24 38-305,-35-46 956,-1-1 1,1 1-1,-1 0 1,1-1-1,-1 1 1,0 0-1,0 0 0,0 0 1,0 0-1,1 3 1,0 26 1594,-2 117 2185,0-147-3892,0 1 0,0-1 0,0 1 0,1-1 0,-1 0 0,0 1 0,1-1 0,-1 0 0,1 1 0,-1-1 0,1 0 0,-1 0 1,1 1-1,0-1 0,0 0 0,0 0 0,-1 0 0,1 0 0,0 0 0,0 0 0,1 0 0,-1 0 0,0-1 0,0 1 0,0 0 0,0-1 0,1 1 0,1 0 0,6 4 49,6 6 102,-10-7-116,0-1 1,1 0-1,-1 0 1,10 4-1,-13-6-35,0-1-1,0 1 0,0-1 0,0 0 0,0 0 1,0 0-1,0 0 0,0 0 0,0 0 0,0 0 1,1-1-1,-1 1 0,0-1 0,0 0 0,0 1 0,-1-1 1,1 0-1,2-1 0,10-4 22,-2 3-45,-7 2 0,-1 0 1,0 0 0,0 0 0,0-1 0,0 1 0,0-1 0,-1 0 0,7-4 0,2-2 11,-5 4 5,-1 0 0,1 0 1,9-10-1,1 0-96,-16 13 83,0 1 0,0 0 0,0-1 0,0 1 0,0-1 0,-1 1 0,1-1 0,0 0 0,0 1 0,0-1 0,-1 0 0,1 1 0,0-1 0,-1 0 0,1 0 0,-1 0 0,1 0 0,-1 1 0,1-1 0,-1 0 0,0 0 0,1 0 0,-1 0 0,0 0 0,0-1 0,4-10-88,4 4 3,-8 8 92,1 0 0,-1-1 0,1 1 0,-1-1 1,1 1-1,-1-1 0,0 1 0,1-1 0,-1 1 1,1-1-1,-1 1 0,0-1 0,1 1 0,-1-1 0,0 0 1,0 1-1,0-1 0,0 0 0,1 1 0,-1-1 1,0 0-1,0 1 0,0-1 0,0 0 0,0 1 1,0-1-1,-1 1 0,1-2 0,0-61 577,0 61-181,3 4-209,8 10-79,-8-7-64,-3-1-37,0-2 5,0 0 1,0 1-1,0-1 0,0 0 1,0 1-1,1-1 0,-1 0 1,1 0-1,0 1 0,-1-1 1,1 0-1,0 0 1,0 0-1,0 0 0,1 0 1,-1 0-1,0 0 0,1 0 1,-1 0-1,1-1 0,2 3 1,-3-3-7,1 0 1,-1 1 0,0-1 0,0 1-1,0-1 1,0 1 0,0-1 0,0 1-1,0 0 1,0 0 0,-1-1 0,1 1-1,-1 0 1,1 0 0,-1 0 0,0 0-1,0-1 1,0 1 0,0 0 0,0 0-1,0 0 1,0 0 0,0 0 0,-1-1-1,-1 5 1,0-2 7,0 1 0,0-1 0,0 1 1,0 0-1,1-1 0,0 1 0,0 0 0,0 0 0,1 0 0,-1 0 0,1 0 1,1 9-1,-1-6-28,-1 0 0,-1 0 0,-3 14 0,3-13-17,0 0 0,0 0 1,-1 17-1,3 57-256,0-81 298,0-1-1,0 1 1,0 0 0,1 0-1,-1 0 1,0-1 0,1 1-1,-1 0 1,1 0-1,0-1 1,0 1 0,-1 0-1,1-1 1,2 3 0,2 5 74,-1-2-24,0 1-10,11-6-48,-5-2-22,-3 0 61,0 0 0,-1 0 0,1 0 1,0-1-1,0 0 0,0 0 1,-1-1-1,1 0 0,0 0 0,-1 0 1,12-7-1,99-71 12,-113 77-43,1 0-1,-1-1 1,0 0-1,0 0 1,0 0-1,0 0 1,-1-1 0,0 1-1,0-1 1,0 0-1,0 0 1,-1 0-1,3-8 1,8-17 58,-10 25-80,0 0 0,0-1 0,-1 1 0,0-1 0,0 1 0,-1-1 0,1 0 0,-1 0 0,-1 1 0,1-1 0,-1 0 0,0 0 0,0 0 0,-2-10 0,-1 2 3,-2 1 0,0-1 0,0 1 1,-11-18-1,-32-49 170,45 77-127,1 0 1,-1 0-1,0 0 0,0 0 1,0 0-1,0 1 0,-1 0 1,1-1-1,-1 1 0,-6-3 0,5 3 37,5 2-61,-1-1 0,0 1 0,0-1 1,0 1-1,1-1 0,-1 1 0,0 0 0,0 0 0,0-1 0,0 1 0,0 0 1,0 0-1,1 0 0,-1 0 0,0 0 0,0 0 0,0 0 0,0 0 0,-1 1 1,-2-1-11,-3 0-14,5 0 10,0 0 1,0 0-1,1-1 0,-1 2 0,0-1 1,0 0-1,0 0 0,1 0 0,-1 1 1,0-1-1,-3 2 0,0 12 41,-9 3 149,12-15-184,1-1 0,0 0 0,-1 1 0,1-1 0,0 1 0,0-1 0,-1 1 0,1 0-1,0-1 1,1 1 0,-1 0 0,0 0 0,0 0 0,1 0 0,-1-1 0,1 1 0,0 0 0,0 0-1,-1 3 1,1 75-130,0-77 134,0-1 0,0 1 0,0 0 0,1 0 0,-1-1 0,1 1 0,-1 0 0,1-1 0,0 1 0,0-1 0,0 1-1,0-1 1,1 1 0,-1-1 0,1 0 0,-1 0 0,3 3 0,-2-4 6,0 0 1,0 0-1,0 0 1,0 0-1,1 0 0,-1-1 1,0 1-1,0-1 1,0 1-1,0-1 0,1 0 1,-1 0-1,0 0 0,0 0 1,0 0-1,4-1 1,8 0 11,-6 0-62,0 0 1,-1 0-1,0 0 1,11-4 0,0 0-150,13-1-479,-8-5-1430,-19 10 1795,1 0 0,0 0 0,-1 1 1,9 0-1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0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208 233 3392,'0'0'1525,"-3"-3"-1007,-9-9 937,7 10-383,2 2-859,1 0 0,-1 0-1,0 0 1,0 0 0,0 0 0,0 0 0,1-1 0,-1 1 0,-4-2-1,-1-3-63,6 3-152,1 1 0,-1 0-1,1 1 1,-1-1-1,0 0 1,1 0 0,-1 1-1,0-1 1,1 1-1,-1-1 1,0 1-1,0 0 1,-2 0 0,-13 0-109,-3 2 16,-5 10 10,24-12 82,1 0 0,-1 0 0,1 1 0,-1-1 0,1 0 0,-1 0 0,1 1 0,-1-1 0,1 1 0,0-1 0,-1 0 0,1 1 0,-1-1-1,1 1 1,0-1 0,0 1 0,-1-1 0,1 1 0,0-1 0,-1 1 0,-13 22-197,8-15 138,1 0 0,0 0-1,1 0 1,-7 17 0,8-9 52,2-1 1,0 1 0,0 0-1,3 20 1,-1-2 158,-1-33-140,0 0 0,0 0 1,0 0-1,0 0 1,0 0-1,0 0 0,0 0 1,1 0-1,-1 0 1,0 0-1,1 0 0,-1 0 1,1 0-1,-1 0 0,1 0 1,-1-1-1,2 2 1,-2-1-2,1-1 1,-1 0 0,1 1-1,0-1 1,-1 0 0,1 1-1,0-1 1,-1 0 0,1 0-1,0 0 1,-1 0 0,1 0-1,0 0 1,-1 0 0,1 0 0,0 0-1,-1 0 1,1 0 0,1 0-1,2-2 24,1 0 0,0 0 0,-1 0 0,1 0 0,6-6 0,-2 1-62,1 0 0,-2-1 0,14-15 1,-6 6-92,-2 5 29,4-5-118,-9 1-119,-1 0 0,0-1 0,8-28 0,-3 11 151,-10 25 181,1 0 1,-1-1-1,-1 0 0,0 1 0,0-1 0,-1 0 0,0 0 0,0 0 0,-1 0 0,-1 0 0,0 0 0,-2-12 0,-2 6 7,3 9 117,0 0-1,0 0 1,1-1-1,0 1 1,0-9 0,1 6 389,-3 17-65,-6-1 185,11-2-471,-2-3-137,1 0 1,0 1-1,-1-1 0,0 1 1,1-1-1,-1 0 0,0 1 0,1-1 1,-1 3-1,-6 38 426,12 1-175,-12 20-76,7-52-176,0 1 0,3 12 0,-1-6-18,2 36-67,7-6-5,-11-39 51,1 0 0,1 0 0,-1 0 0,1-1 1,7 14-1,-8-19-130,0 0 0,0 0 0,0-1 0,1 1 1,-1 0-1,1-1 0,-1 0 0,1 0 0,0 1 0,0-2 1,0 1-1,0 0 0,0-1 0,1 1 0,3 0 0,-2 0-205,1-1-1,-1 0 1,1-1-1,-1 1 0,1-1 1,0 0-1,-1 0 1,1-1-1,-1 0 0,8-2 1,-7 1 209,0-1 1,0 0-1,0-1 0,0 0 1,-1 1-1,0-2 0,6-5 1,-6 5 81,0-1 0,-1 0 0,0-1 1,0 1-1,-1-1 0,4-8 1,-3 5 103,0 1 0,1-1 0,7-8 1,1 2 48,-9 12 71,0-1 1,0 1 0,-1-1-1,0 0 1,0 0 0,0 0-1,0 0 1,3-9 0,-3-1 232,-3 13-245,0-1 0,1 1 1,-1-1-1,1 1 0,0-1 1,0 1-1,0 0 1,0-1-1,0 1 0,0 0 1,1 0-1,-1 0 1,1 0-1,1-2 0,-1 2-7,0 0 0,-1 0-1,1-1 1,-1 1-1,1 0 1,-1 0-1,0-1 1,0 1-1,0-1 1,0 1-1,0-6 1,3-5 561,5 4-15,-9 9-677,1 0 0,-1 0 0,0-1-1,1 1 1,-1 0 0,0-1-1,1 1 1,-1 0 0,0-1 0,1 1-1,-1 0 1,0-1 0,0 1 0,1 0-1,-1-1 1,0 1 0,0-1 0,0 1-1,0 0 1,0-1 0,1 1 0,-1-1-1,0 1 1,0-1 0,0 1-1,0-1 1,0 0 0,-1-1 102,-1 4-19,0 0-74,0 1 0,1-1 1,0 0-1,-1 0 0,1 1 1,0-1-1,0 1 0,0-1 1,1 1-1,-1-1 0,0 6 1,-2 7 83,-11 23 382,10-28-419,1-1-1,-5 19 1,3 23-276,1-34 124,-1 17-55,10 0 10,-1-17 72,-2 5-2,-2-17 64,1 0 0,-1 0-1,1 0 1,0-1 0,0 1 0,1 0 0,-1-1-1,1 1 1,0-1 0,0 1 0,5 6 0,0-2 46,-1-1 1,1 0 0,15 12 0,-19-17-42,1-1-1,-1 1 1,1-1-1,0 0 1,0 0 0,-1 0-1,1-1 1,0 1 0,1-1-1,-1 0 1,0 0-1,0 0 1,7 0 0,-2-1 0,-7 0-13,1 1 1,-1-1-1,1 0 1,-1 0-1,1 0 1,-1 0-1,0 0 1,1-1-1,-1 1 0,1-1 1,-1 0-1,0 1 1,1-1-1,-1 0 1,0 0-1,0 0 1,0-1-1,0 1 1,0-1-1,0 1 1,0-1-1,0 1 1,2-4-1,-2 1 28,0 0-1,0-1 1,0 1-1,0 0 0,-1-1 1,1 1-1,-1-1 1,0-8-1,1-40 195,-2 37-169,-1-2-37,-1 0-1,-7-32 0,7 37-42,-3-20-31,5 29 52,-1-1-1,1 1 1,-1-1 0,0 1 0,0 0-1,-1-1 1,1 1 0,-1 0 0,0 0 0,0 0-1,0 0 1,0 0 0,-1 0 0,0 1-1,0-1 1,-6-5 0,8 8-1,-3-4-20,0 1 0,-1 1 0,1-1 0,-1 1 0,0 0 0,1 0 0,-1 0 0,-6-2 1,2 0-72,8 4 71,0 0 0,-1 0 0,1 0 0,-1 0 0,0 0 0,1 0 1,-1 1-1,0-1 0,1 1 0,-1-1 0,0 1 0,1 0 0,-1-1 0,0 1 0,0 0 0,0 0 1,1 0-1,-1 0 0,0 1 0,0-1 0,1 0 0,-1 1 0,-2 0 0,3 0 20,0-1-1,1 0 1,-1 0-1,1 1 1,-1-1-1,1 0 1,-1 0-1,0 1 1,1-1-1,-1 1 1,1-1-1,0 1 1,-1-1-1,1 1 1,-1-1-1,1 1 1,0-1-1,-1 1 1,1-1-1,0 1 1,0-1-1,-1 1 1,1 0-1,0-1 1,0 1-1,0-1 1,0 1-1,0 0 1,0-1-1,0 1 1,0 0-1,0-1 1,0 1-1,0-1 1,0 1-1,0 0 1,1-1-1,-1 1 1,0-1-1,0 1 1,1 0-1,-1-1 1,0 1-1,1-1 1,0 1-1,3 9-29,0 4 13,-3-9 41,0-1 1,0 0-1,1 0 1,-1 0-1,1 1 1,1-2-1,2 6 1,14 19 97,10-5-5,-18-7-73,-10-13-48,1-1-1,-1 0 1,0 0 0,0 0-1,1 0 1,-1 0 0,1 0-1,0-1 1,0 1-1,-1 0 1,1-1 0,0 0-1,0 1 1,5 1 0,11-1-155,-14-2-76,0 0 0,-1 0-1,1 0 1,-1 0 0,1 1 0,-1 0 0,5 1-1,-6-1 142,7 2-681,-1-1 0,1 1 0,-1-1 0,18 1-1,-21-3 496,0 1 0,-1-1-1,1 1 1,-1 0-1,1 0 1,-1 1-1,1-1 1,-1 1-1,0 0 1,7 4-1,-6-3 146,0 0 0,1-1 1,-1 1-1,6 0 0,4 0 20,-1-2 1,0 0 0,1 0 0,16-3 0,-3 1 101,37-2 328,-58 2-209,-1 0 0,1 0 1,0-1-1,0 0 0,10-5 1,9-7 1076,-13 10-800,-11 4-249,1 0 0,-1-1 0,1 1 0,-1-1 1,1 0-1,-1 0 0,0 0 0,1 0 0,-1 0 0,0 0 1,0-1-1,0 1 0,0-1 0,0 1 0,0-1 0,0 0 0,0 0 1,-1 0-1,1 0 0,-1 0 0,0 0 0,1 0 0,0-4 0,-1 4-41,0-1 0,0 1-1,0-1 1,-1 1-1,0-1 1,1 1-1,-1-1 1,0 1 0,0-1-1,0 0 1,-1 1-1,1-1 1,0 1-1,-1-1 1,0 1 0,0-1-1,0 1 1,-1-4-1,-24-22 425,24 26-477,0 0-1,0 0 0,0 0 1,-1 0-1,1 1 0,0-1 0,-1 1 1,1 0-1,-1-1 0,0 1 1,1 1-1,-1-1 0,0 0 1,0 0-1,1 1 0,-1 0 0,0 0 1,-4 0-1,-12-2 146,-5-4-12,19 4-132,0 1 0,1 0 1,-1 0-1,0 0 0,0 0 0,0 1 0,-1 0 0,1 0 0,0 0 1,-6 2-1,3 0-66,0 0 1,0 1-1,0 1 0,1-1 1,-1 1-1,1 1 1,0-1-1,0 1 1,-10 9-1,14-11 13,0 0 0,0 0 0,1 1 1,-1-1-1,1 0 0,-1 1 0,1 0 0,0-1 0,0 1 0,1 0 0,-1 0 1,1 0-1,0 0 0,0 0 0,0 0 0,1 1 0,-1-1 0,1 0 1,0 0-1,0 1 0,1 5 0,-1-10 17,11 41 67,-10-38-62,0-1 1,0 1-1,0-1 1,0 1-1,1-1 1,-1 1-1,1-1 1,-1 0-1,1 0 1,0 0-1,0 0 1,0 0-1,0 0 1,3 2-1,-1-3 0,0 0-1,-1 0 1,1 0-1,0 0 0,5 0 1,6 1 6,-2 2-1,-8-3-10,-1 0 0,0 0 0,0 0 0,8 0 0,51-10-64,-49 7 70,-1 1-83,0-1-1,15-4 1,-22 4 2,0 0 0,-1-1 0,1 0 0,0 0 0,-1 0 0,0 0 0,7-7 0,54-52-504,-46 42 432,-13 12 143,0 0 0,0 0-1,-1-1 1,0 0 0,-1 0-1,0 0 1,0-1-1,-1 0 1,0 0 0,5-19-1,-3-5 80,-3 22-54,2-11 70,-5 20-51,-1-1 1,1 1-1,-1-1 0,0 1 0,-2-4 1,1-3 53,-4-21 151,3 24-129,0 0-1,0 1 1,0-1 0,-1 1-1,-9-12 1,13 18-112,0 0 0,0 0 0,0-1 0,0 1 0,0 0 0,0 0 0,0 0 0,0 0 0,0 0 0,0 0 0,0 0 0,0 0 0,-1-1 0,1 1 0,0 0 0,0 0 0,0 0 0,0 0 0,0 0 0,0 0 0,0 0 0,-1 0 0,1 0 0,0 0 0,0 0 0,0 0 0,0 0 0,0 0 0,0 0 0,-1 0 0,1 0 0,0 0 0,0 0 0,0 0 0,0 0 1,0 0-1,0 0 0,-1 0 0,1 0 0,0 0 0,0 0 0,0 0 0,0 0 0,0 0 0,0 1 0,0-1 0,-1 0 0,1 0 0,0 0 0,0 0 0,0 0 0,0 0 0,0 0 0,0 0 0,0 1 0,0-1 0,-2 2 28,1-1-17,0 0 0,-1 0 0,1 1-1,0-1 1,0 1 0,0-1-1,1 0 1,-1 1 0,0 0 0,1-1-1,-1 1 1,0-1 0,1 1-1,0 0 1,-1-1 0,1 1-1,0 0 1,0 0 0,0-1 0,1 4-1,-1 299 690,1-277-606,2-1 0,7 35 0,-9-54-52,1 1 0,0-1 0,0 0 1,0 1-1,6 9 0,-5-3-398,0-9-1376,11 10 459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3136,'0'-17'4629,"0"20"-4074,0 5-310,0-2-165,0-1 0,0 1 0,1-1 0,1 11 0,10 9 117,-7 18-79,7-6-28,-8-18-44,-2-11 11,0 0 0,0 0 0,1 0 0,4 9 0,-1-3 20,1 0 1,1-1-1,1 0 0,0 0 1,20 22-1,-21-27-51,-5-4 31,0 0 0,1-1 0,0 0 0,-1 0 0,6 3 0,25 11 567,-32-16-599,0 0 0,0 0 1,0-1-1,0 1 0,0-1 0,0 1 1,0-1-1,0 0 0,1 0 0,-1 0 1,0 0-1,0 0 0,0 0 0,3-2 1,25-10 120,-26 10-127,7-3 16,-8 4-25,-1 0 1,1 0-1,-1-1 0,1 1 1,-1-1-1,0 1 0,0-1 1,2-2-1,7-6 50,-1 0-1,0-1 1,-1-1-1,0 1 1,10-20-1,-11 15-24,-5 9-39,0 0 0,1 0 0,-1 1 0,1 0 0,8-10 0,-2 8-9,-9 6 13,1 1 0,0-1 0,0 1 1,0-1-1,-1 0 0,1 0 1,-1 0-1,2-2 0,-1-1 14,-1 0-1,1 0 0,-1 0 0,1-6 1,-1 6-9,0 0 1,0 0 0,0 0-1,1 0 1,-1 0 0,1 0 0,4-6-1,0 2-90,2-3 54,0 1 0,-2-1 0,1 0 0,6-17 0,-12 27 35,4-11 24,1 9-4,2 0-10,6-7-14,-8 8-112,22 3 202,-28 0-92,0 0 0,0 0 0,0 0-1,1 0 1,-1 0 0,0 0 0,0 0-1,0 0 1,0 0 0,0 0 0,0 0-1,0 0 1,0 0 0,0 0 0,1 0-1,-1 0 1,0 0 0,0 0 0,0 0-1,0 0 1,0 0 0,0 0 0,0 0-1,0 0 1,0 0 0,0 0 0,1 0-1,-1 0 1,0 1 0,0-1 0,0 0-1,0 0 1,0 0 0,0 0 0,0 0-1,0 0 1,0 0 0,0 0 0,0 0-1,0 0 1,0 0 0,0 1 0,0-1-1,0 0 1,0 0 0,0 0 0,0 0-1,0 0 1,0 0 0,0 0 0,0 0 0,0 0-1,0 1 1,0-1 0,0 0 0,0 0-1,0 11-887,3-5-294,8 8-1659,-10-12 2643,-1-1-1,1 1 1,-1-1-1,1 1 0,-1-1 1,0 1-1,0-1 1,0 1-1,0 1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801 1 2496,'-85'0'1120,"34"34"-992,17-17 96,17-17-160</inkml:trace>
  <inkml:trace contextRef="#ctx0" brushRef="#br0" timeOffset="1">85 171 6240,'-51'17'2816,"34"0"-2464,0-17-3648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0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35 3328,'0'-15'1061,"0"12"-634,0 1 42,0-10 864,0 12-1315,0 0 0,0 0 0,0 0 0,0 0-1,0 0 1,0 0 0,0 0 0,0 0-1,0-1 1,0 1 0,0 0 0,0 0 0,0 0-1,0 0 1,0 0 0,0 0 0,0 0-1,0 0 1,0 0 0,0-1 0,0 1 0,0 0-1,0 0 1,0 0 0,0 0 0,0 0-1,0 0 1,0 0 0,0 0 0,0 0 0,0 0-1,0 0 1,-1 0 0,1-1 0,0 1-1,0 0 1,0 0 0,0 0 0,0 0 0,0 0-1,0 0 1,0 0 0,0 0 0,0 0-1,-1 0 1,1 0 0,0 0 0,0 0 0,0 0-1,0 0 1,0 0 0,0 0 0,0 0-1,0 0 1,0 0 0,-1 0 0,-10 0 1027,5 3-368,2 3-506,0 1 0,0-1-1,0 1 1,1 0 0,0 0-1,0 0 1,1 0 0,0 0-1,0 0 1,-1 11 0,-10 31 51,9-39-200,1 0 0,0 1 0,1-1 0,0 1 0,1 0 0,0 0 0,0-1 0,1 1 0,2 12 0,9 25 64,-10-43-70,-1 0 1,1-1 0,1 1-1,-1-1 1,1 1 0,-1-1 0,1 1-1,1-1 1,-1 0 0,0 0-1,1 0 1,0-1 0,0 1 0,5 5-1,-5-6 12,0 0 0,0-1 0,1 1-1,-1 0 1,1-1 0,-1 0 0,1 0 0,0 0-1,0 0 1,0-1 0,0 0 0,0 1-1,7 0 1,-2-2 1,0 1-1,-1-2 1,1 1-1,15-4 1,-2 0 47,0 2-29,-12 1-18,0 0 0,14-3 0,-16 1-1,0 0 1,-1-1-1,9-4 1,-1 0 11,17-6 24,-23 10-30,0 0 1,0 0 0,14-10-1,-19 11-20,0-1-1,-1 1 0,1-1 0,-1 1 0,0-1 0,0 0 0,-1 0 1,1 0-1,-1-1 0,4-8 0,11-32 72,-13 36-68,-3 8-23,0-1-1,-1 1 1,1-1 0,0 1 0,-1-1-1,1 1 1,-1-1 0,1 0-1,-1 1 1,0-1 0,0 0 0,0 1-1,0-1 1,0 0 0,0 1 0,0-1-1,0 0 1,-1 1 0,1-1-1,0 0 1,-1 1 0,0-1 0,1 1-1,-1-1 1,0 1 0,0-1-1,0 1 1,-2-3 0,-1-2-28,2 2 6,-1 0 1,0 0-1,0 0 0,-1 0 0,-5-5 0,7 7 16,-1 1 0,1-1-1,-1 1 1,1 0 0,-1-1-1,0 1 1,1 0 0,-1 1-1,0-1 1,0 1 0,0-1-1,0 1 1,-5 0 0,-1 0-13,6 1 13,-1-1 0,1 1 0,0-1 0,0 0 1,-1-1-1,1 1 0,0 0 0,0-1 1,0 0-1,-4-1 0,-7-9-164,24 7-2297,-3 2 1575,24-12-1032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0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35 4384,'-28'-14'1424,"10"1"-556,8 6-378,10 7-453,-1 0 0,1-1 0,0 1 0,-1 0-1,1 0 1,0 0 0,-1 0 0,1 0 0,-1 0-1,1 0 1,0 0 0,-1 1 0,1-1-1,0 0 1,-1 0 0,1 0 0,0 0 0,-1 0-1,1 1 1,0-1 0,-1 0 0,1 0 0,0 0-1,0 1 1,-1-1 0,1 1 0,-6 13 816,-3 1-339,6-10-371,0 0-1,0 1 1,0-1 0,1 1 0,-3 9 0,3-4-12,0 1 0,2-1 0,0 17 0,-2 26 342,-27 112 245,10-62-465,-1-7 29,-9-23-111,11-21 1,-18 41-3443,35-91 2986,-1 0 0,0 0 1,0 0-1,0 0 0,0-1 0,-4 4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4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1568,'-17'-17'3349,"19"17"-2879,135 0 1887,-128-1-2303,-1 0 0,1-1 0,0 0 0,16-6 1,-23 7-49,2 0 7,0 0 1,0 0-1,0 1 0,0-1 1,-1 1-1,1 0 0,0 0 0,6 1 1,0 0 26,3-3 8,-2 3 3,19 14 79,-28-15-126,-1 1 0,1-1 0,-1 1-1,1-1 1,-1 0 0,1 1 0,0-1-1,-1 0 1,2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4:4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3232,'0'0'1472,"17"0"-224,0 0-800,0 0 384,0 0-480,0 0 96,0 0-128,17 0-160,-17 0-128,0 0-96,0 0 32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0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 1248,'0'-14'389,"0"14"-386,0 0 0,0 0-1,0 0 1,0-1-1,0 1 1,0 0 0,0 0-1,0 0 1,0 0-1,0 0 1,0 0 0,0 0-1,0 0 1,0 0 0,0-1-1,0 1 1,0 0-1,0 0 1,0 0 0,0 0-1,0 0 1,0 0 0,0 0-1,-1 0 1,1 0-1,0 0 1,0 0 0,0-1-1,0 1 1,0 0-1,0 0 1,0 0 0,0 0-1,0 0 1,0 0 0,0 0-1,0 0 1,-1 0-1,1 0 1,0 0 0,0 0-1,0 0 1,0 0 0,0 0-1,0 0 1,0 0-1,0 0 1,0 0 0,0 0-1,-1 0 1,1 0 0,0 0-1,0 0 1,0 0-1,0 0 1,0 0 0,-12 0 146,10 0 262,2 3-81,0 8 113,-3-5-48,-2-2-153,3-2-171,0 0 0,-1 0 0,1 0-1,0 0 1,1 0 0,-1 1 0,0-1-1,0 0 1,1 1 0,0 0 0,-1-1-1,0 4 1,0 25 422,3-22-325,-2-1-1,1 0 0,-3 15 1,-1-11 48,-1 11 234,10-1-155,-1-10-184,1 22 177,7-3-86,-12-29-178,1 0 0,-1 0 0,1-1-1,0 1 1,-1 0 0,1 0 0,0-1-1,0 1 1,0-1 0,1 1 0,-1-1-1,0 1 1,1-1 0,-1 1-1,0-1 1,1 0 0,0 0 0,-1 0-1,3 1 1,6 4 51,-8-4-50,1 0 0,0 0 0,0-1 1,0 1-1,0-1 0,0 1 0,0-1 1,0 0-1,0 0 0,1-1 0,-1 1 1,0 0-1,0-1 0,6 0 0,-9 0-25,3 0 3,-1 0-1,1 0 0,0 0 1,-1-1-1,1 1 0,4-2 0,24-12-28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0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2720,'0'-17'1248,"-17"51"-1088,17-17 416,0 0-352,0 34 192,0 0-256,0 35 128,0-18-160,0-17 352,0 17-256,0-17-2784,0 0 1376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0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2656,'-14'-14'837,"14"13"-786,1 1-1,0-1 0,0 1 0,0 0 1,0-1-1,0 1 0,-1 0 0,1 0 1,0 0-1,0 0 0,0 0 1,0 0-1,2 0 0,8-1 545,0 0 0,0 0 0,15-5 0,0 1-42,-9 2-289,0 2 0,0 0 0,19 2 0,-14 0-61,0-1-1,23-3 1,-19 0-107,13-3 48,44 1 0,100 5 112,-65 0-3418,-118 0 3050,1 0 0,-1 0 0,0-1 0,1 1 0,-1 0 0,0 0 0,1 0 0,-1 1 0,1-1 0,-1 0 0,0 0 0,1 0 0,-1 0 0,0 0 0,1 0 0,-1 0 0,0 0 0,0 1 0,1-1 0,-1 0 0,0 0 0,1 1 0,-1-1 0,0 0 0,1 1 0,13 13-1904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0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2304,'-14'0'752,"14"-1"-747,0 1 0,0 0 1,0 0-1,0 0 0,-1 0 0,1 0 1,0 0-1,0 0 0,0 0 0,0 0 1,0 0-1,0 0 0,0 0 0,0 0 1,0 0-1,-1 0 0,1 0 0,0 0 0,0 0 1,0 0-1,0 0 0,0 1 0,0-1 1,0 0-1,0 0 0,0 0 0,0 0 1,0 0-1,-1 0 0,1 0 0,0 0 1,0 0-1,0 0 0,0 0 0,0 0 1,0 0-1,0 0 0,0 1 0,0-1 0,0 0 1,0 0-1,0 0 0,0 0 0,0 0 1,0 0-1,0 0 0,0 0 0,0 0 1,0 1-1,0-1 0,0 0 0,0 0 1,0 0-1,0 0 0,0 0 0,0 0 1,0 1 13,0-1 1,0 1-1,0-1 1,0 1-1,0-1 1,0 1-1,0-1 1,0 0-1,0 1 1,0-1 0,1 1-1,-1-1 1,0 1-1,0-1 1,0 0-1,1 1 1,-1-1-1,0 1 1,0-1 0,1 0-1,-1 1 1,0-1-1,1 0 1,-1 1-1,0-1 1,1 0-1,-1 0 1,0 1-1,1-1 1,0 0 0,6 5 670,0 7-61,-6-11-585,0 1 0,-1 0 0,1-1 1,0 1-1,0-1 0,0 1 1,0-1-1,1 0 0,-1 1 1,0-1-1,1 0 0,1 2 1,9 4 104,-5-3-29,0 0 0,-1 1 0,10 9 0,-10-9-69,-1-1 0,1 1-1,-1-1 1,7 3 0,-5-3-22,-1 0 0,-1 0 1,1 0-1,5 6 0,17 10 136,-28-20-147,-2 5 47,0-1-1,0 1 1,-1 0 0,-5 7 0,6-10-69,-1 0 0,1 0 0,-1-1 1,1 1-1,-1-1 0,1 0 0,-1 0 1,0 1-1,0-2 0,0 1 0,0 0 0,-5 0 1,-3 2-12,-19 8-57,-41 23 0,64-31 40,-16 11-64,16-11 38,7-3 54,-1 0 0,1 0 0,0 0 0,-1 0-1,1 1 1,-1-1 0,1 0 0,-1 0-1,1 0 1,0 0 0,-1 1 0,1-1-1,0 0 1,-1 0 0,1 1 0,-1-1 0,1 0-1,0 0 1,0 1 0,-1-1 0,1 0-1,0 1 1,0-1 0,-1 1 0,1-1-1,0 0 1,0 1 0,0-1 0,-1 1 0,1-1-1,0 0 1,0 1 0,0-1 0,0 1-1,0-1 1,0 1 0,0-1 0,0 1-1,0-1 1,0 0 0,0 1 0,1-1 0,-1 1-1,0-1 1,0 0 0,0 1 0,0-1-1,1 1 1,-1-1 0,0 0 0,1 1-1,2 5-41,0 0 0,1 0 0,0-1 0,0 1 0,0-1 0,1 0 0,5 5 0,32 12 121,-12-1-20,-21-14-50,0 0 0,14 7-1,-18-12-6,0 1 0,-1 0 0,1 0 0,-1 0-1,0 0 1,0 1 0,-1 0 0,1 0-1,-1 0 1,1 0 0,3 7 0,-5-8 25,0-1 1,0 1 0,-1 0-1,1 0 1,-1 0 0,1 0-1,-1 1 1,0-1 0,0 0-1,0 4 1,-1-5-6,0 0 1,-1 0-1,1 1 1,-1-1-1,1 0 0,-1 0 1,0 0-1,0 0 1,0 0-1,0 0 1,0 0-1,0 0 1,-1-1-1,1 1 0,0 0 1,-1-1-1,-2 3 1,0-1 5,0 2 6,-1 0 0,0 0 0,-1-1 0,1 0 0,-1 0 1,1 0-1,-1-1 0,-1 0 0,-11 5 0,-9 1 349,0-2-1,0-1 1,-1-1 0,-42 2-1,63-6-334,1-1 0,0 0 0,-1 0 0,1-1 0,0 0 0,-1 0 0,1 0 0,0-1 0,0 0 0,0 0 0,-10-6 0,14 7-44,1 0 0,-1 0 0,1 0-1,-1 0 1,1 0 0,0 0-1,0-1 1,0 1 0,-1 0 0,1-1-1,0 1 1,1-1 0,-1 1-1,0-1 1,0 0 0,1 1 0,-1-1-1,1 0 1,-1-2 0,1 3-34,0 0 1,0 0-1,1 0 0,-1 0 1,0 0-1,0 0 1,1 0-1,-1 0 0,1 0 1,-1 0-1,1 0 1,-1 0-1,1 0 0,0 0 1,-1 0-1,1 0 1,0 1-1,0-1 1,0 0-1,-1 1 0,1-1 1,0 0-1,0 1 1,0-1-1,0 1 0,0-1 1,0 1-1,0 0 1,2-1-1,31-13-2835,14-3 789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2816,'0'-17'1280,"0"34"-1120,17-17 992,0 17-672,17-34 416,17 17-512,0 0-704,17 0 160,18-17 736,-18 17-288,-17 17-96,0-17-128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1312,'-17'17'608,"17"17"-544,-17-17 1184,17 1-704,-17-1 480,0 17-576,17 0 224,-17-17-384,0 17-96,17-17-96,-17 0 128,17 17-128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6656,'-34'0'3008,"51"0"-2624,-17-17-4928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3648,'-17'34'1664,"-1"18"-1472,-16-35 896,34 0-640,-17 17 128,0-17-384,17 17 96,0 0-160,0 0 64,0-17-96,0 0-352,17 0 160,0-17-3904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16 2656,'-15'-14'837,"13"12"-619,2 7-100,-2 5 134,1 0 0,-2 0 0,-6 20 0,8-27-172,0 1 0,1-1 1,-1 1-1,1-1 0,-1 1 0,1 0 0,0 3 0,-1 15 154,-13 29 62,-3 17-6,3 5-92,-26 110 47,-9-33-197,42-129-4,-14 29 0,1-1 284,17-32-93,3-15 10,3-7-112,15-22-115,-11 17-29,0 0 0,6-11-1,13-45-46,14-13 4,-8-8 43,-7 20-4,-17 49-20,18-29 0,5 4-13,-8-2-10,-9 24 23,6-12-138,-9 19 157,-11 13 20,0 1 0,0 0 0,0 0 0,0 0 0,0 0 0,0 0 0,1 0 0,-1 0 0,0-1 0,0 1 0,0 0 0,0 0 0,0 0 0,0 0 0,0 0 0,0 0 0,1 0 0,-1 0 0,0 0 0,0 0 0,0 0 0,0 0 0,0 0 0,0 0 0,0-1 0,1 1 0,-1 0 0,0 0 0,0 0 0,0 0 1,0 0-1,0 0 0,1 1 0,-1-1 0,0 0 0,0 0 0,0 0 0,0 0 0,0 0 0,0 0 0,0 0 0,1 0 0,-1 0 0,0 0 0,0 0 0,0 0 0,0 0 0,0 0 0,0 1 0,0-1 0,0 0 0,0 0 0,1 0 0,-1 0 0,0 0 0,0 1 0,1-1 12,-1 1 0,1 0 0,0 0 0,0 0 0,-1 0 0,1 0 0,0 1 0,-1-1 0,1 0 0,-1 0 0,0 0 0,1 0 0,-1 1 0,0-1 0,0 0 0,0 0 0,0 1 0,0 0 0,-8 58 651,0 10-213,-4 30-71,-39 133-186,42-201-201,-14 50 46,9-9 98,-25 101 157,17-105-169,-22 135 0,41-177-39,2 0 0,1 31 0,1-14-255,0-41-16,-1-1 0,0 0 0,1 1 0,0-1-1,-1 0 1,1 1 0,0-1 0,0 0 0,0 0-1,0 0 1,1 0 0,-1 0 0,1 0 0,-1 0 0,1 0-1,0-1 1,-1 1 0,1 0 0,0-1 0,0 0-1,0 1 1,0-1 0,0 0 0,1 0 0,-1 0-1,0 0 1,0-1 0,1 1 0,-1 0 0,4-1 0,12 0-1493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3232,'-29'0'1035,"23"1"-763,-2 9-123,-2 2-63,2-2 137,1 0 0,-1 0 0,2 1 0,-1 0 0,-7 19 0,4-6 63,1 1 1,1-1-1,1 2 1,2-1-1,0 1 1,-2 40-1,7-62-281,0-2 13,0 1 0,0-1 0,0 1-1,0-1 1,0 1 0,0-1-1,1 1 1,-1-1 0,1 1-1,0-1 1,-1 0 0,1 1 0,0-1-1,0 0 1,1 0 0,-1 0-1,0 0 1,1 0 0,0 0-1,-1 0 1,4 3 0,-3-3 1,0 0-1,0 0 1,0 0 0,0-1 0,0 1-1,1 0 1,-1-1 0,0 0 0,1 1 0,3 0-1,-2-1 20,0-1 1,0 0-1,0 0 0,0 0 0,1 0 0,-1-1 1,7-1-1,0 0 8,-6 1-23,0 0 0,0 0 0,0 0 1,-1 0-1,1-1 0,0 0 0,-1 0 1,1 0-1,-1-1 0,1 0 0,-1 1 1,0-1-1,0-1 0,7-6 0,4-5 33,1 0-55,18-23 0,-30 33-11,0-1-1,-1 1 0,1-1 1,-1 1-1,0-1 1,-1 0-1,0 0 1,0 0-1,2-9 0,-2 7-12,-1 0 0,-1-1 0,1 1 0,-1-1 1,-1 1-1,1-1 0,-1 1 0,-1 0 0,0-1 0,0 1 0,-1 0 0,-4-11 0,6 16 8,-1 1 1,1-1-1,-1 0 1,1 1-1,-1-1 1,0 1-1,0 0 1,-5-4-1,6 4-8,-1 1 0,0 1 1,0-1-1,0 0 0,1 0 0,-1 1 1,0-1-1,0 1 0,0-1 0,0 1 1,0 0-1,-4 0 0,-14 0-174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1210 1728,'-14'0'560,"11"0"325,3-3-469,0-8 267,-3 5-182,2 6-472,0-1 12,0-1-1,0 1 1,-1 0-1,1-1 0,0 1 1,0 0-1,1-1 1,-1 0-1,0 1 0,0-1 1,1 1-1,-1-1 1,1 0-1,-1 1 0,1-1 1,0 0-1,0 1 1,0-1-1,0-3 0,-1-8 98,1 3-51,0-1 0,1 1 0,2-14 0,0 10 15,0-4 19,0 1 0,-1 0 0,1-19 0,-4-18 125,0 5-54,6-53 0,8 15-147,2-8-128,-11 45 40,12-87-15,35-90 837,-46 207-601,1 0 65,0 0 0,9-20 0,-12 34-197,0-1 1,1 1-1,0 0 1,0 1-1,0-1 1,1 0-1,-1 1 1,1 0-1,1 0 1,8-6-1,12-3 50,-26 14-92,0-1 1,0 1-1,0 0 0,0 0 0,1 0 0,-1 0 0,0 0 0,0-1 0,0 1 0,0 0 0,1 0 0,-1 0 1,0 0-1,0 0 0,1 0 0,-1 0 0,0 0 0,0 0 0,0 0 0,1 0 0,-1 0 0,0 0 1,0 0-1,1 0 0,-1 0 0,0 0 0,0 0 0,0 0 0,1 0 0,-1 0 0,0 0 0,0 0 0,0 0 1,1 0-1,-1 0 0,0 1 0,0-1 0,0 0 0,1 0 0,-1 0 0,0 0 0,0 1 0,4 3 104,-1 1 0,0 0 0,0-1 0,0 1 0,-1 1 0,1-1 0,2 9 0,-14 6-118,4 2-17,4-17 51,0 0-1,-1 0 1,1 0 0,-1 0-1,0 0 1,-4 5-1,-15 20 102,15-22-142,-1 1 1,-7 16-1,0 6-420,22-26 37,-1 7 140,-6-11 242,0 1-1,-1 0 0,1-1 1,0 1-1,0-1 1,0 1-1,0-1 0,1 0 1,-1 1-1,0-1 1,1 0-1,1 2 0,25 17-130,-5 11-54,9 5 95,-24-28 110,0 1 0,0 0 0,-1 1 0,0-1 0,6 12 0,-3-1 18,-6-15 16,-1 0 0,-1 0 0,1 0 0,-1 0 0,0 1 0,0-1 0,0 1 0,-1-1 0,0 1 0,1 6 0,-2-10-11,0 0 0,-1 0 0,1 0 0,0-1 0,0 1 0,-1 0 0,1 0 0,-1-1 0,0 1 0,1 0 0,-1-1 0,0 1 0,0-1 0,0 1 0,0-1 0,0 1 0,-1-1 0,0 2 0,-3 0 38,1 0-1,-1 0 1,0 0 0,-7 3 0,6-3 2,2 0-45,0-2 0,0 1 0,0 0 1,0-1-1,0 1 0,0-1 1,-1 0-1,1-1 0,-8 2 0,11-2-29,-1 0-1,1-1 0,0 1 0,-1 0 0,1 0 1,0 0-1,-1-1 0,1 1 0,0-1 0,-1 1 1,1-1-1,0 0 0,0 1 0,0-1 0,0 0 1,-1 0-1,1 0 0,0 0 0,0 0 0,1 0 1,-1 0-1,0 0 0,0 0 0,0 0 0,1 0 1,-1-1-1,1 1 0,-1 0 0,0-2 0,-1-2-64,2 5 0,-1-1-1,1 0 0,0 1 1,-1-1-1,1 0 0,0 0 1,0 1-1,0-1 0,-1 0 1,1 1-1,0-1 0,0 0 1,0 0-1,0 0 0,3-25-3924,-2 24 3709,0 0 1,0 0 0,0 0 0,0 0 0,1 1 0,-1-1 0,0 0 0,1 1 0,1-3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3136,'0'-28'1029,"0"28"-1021,0-1-1,0 1 0,0 0 1,0 0-1,0 0 1,0 0-1,0 0 0,0 0 1,0-1-1,0 1 1,0 0-1,0 0 0,0 0 1,-1 0-1,1 0 1,0-1-1,0 1 1,0 0-1,0 0 0,1 0 1,-1 0-1,0 0 1,0-1-1,0 1 0,0 0 1,0 0-1,0 0 1,0 0-1,0 0 0,0-1 1,0 1-1,0 0 1,0 0-1,0 0 0,1 0 1,-1 0-1,0 0 1,0 0-1,0 0 0,0-1 1,0 1-1,0 0 1,1 0-1,-1 0 1,0 0-1,0 0 0,0 0 1,0 0-1,0 0 1,1 0-1,-1 0 0,0 0 1,0 0-1,1 0 22,0 0 0,-1 0 0,1 0-1,0 0 1,0 0 0,-1 0 0,1 0 0,0-1-1,0 1 1,-1 0 0,1 0 0,0-1 0,-1 1-1,2-1 1,2-3 505,-4 3-513,0 1 1,0 0-1,0 0 0,0 0 1,0 0-1,0 0 0,0 0 1,0 0-1,0-1 0,1 1 1,-1 0-1,0 0 0,0 0 1,0 0-1,0 0 0,0 0 1,0 0-1,0 0 0,0 0 1,1 0-1,-1-1 0,0 1 1,0 0-1,0 0 0,0 0 1,0 0-1,0 0 0,1 0 1,-1 0-1,0 0 0,0 0 1,0 0-1,0 0 0,0 0 1,1 0-1,-1 0 0,0 0 1,0 0-1,0 1 0,0-1 0,0 0 1,0 0-1,0 0 0,1 0 1,-1 0-1,0 0 0,0 0 1,0 0-1,13 6 448,-4-4-258,1-1-1,-1 0 1,0 0-1,0-1 1,16-1-1,7 0 52,64 1-38,-87 0-202,1-1 0,-1 0-1,0-1 1,12-3 0,-14 3 8,0 0 1,1 0 0,-1 1-1,9 0 1,17 1 251,-17 0-290,-29 0-181,12 0 180,-1 0 0,0 0 1,0 1-1,1-1 0,-1 0 0,0 1 0,1-1 1,-1 1-1,0 0 0,1-1 0,-1 1 0,-2 2 1,2-2 7,0 0 0,1 0 1,-1 0-1,0 0 0,0 0 1,0 0-1,0-1 1,0 1-1,0-1 0,0 1 1,0-1-1,-5 0 0,4 0-15,0 0 0,-1 0-1,1 1 1,0-1 0,0 1-1,-1 0 1,1 0 0,0 0-1,0 0 1,0 0-1,0 1 1,0-1 0,0 1-1,-4 3 1,-21 9-43,26-13 50,0-1 0,0 1-1,1 0 1,-1 0 0,0-1-1,1 1 1,-1 0-1,0 1 1,1-1 0,0 0-1,-1 0 1,1 1 0,0-1-1,-1 1 1,1-1-1,0 1 1,0-1 0,0 1-1,0 0 1,0-1-1,1 1 1,-1 0 0,1 0-1,-1 0 1,0 3 0,-3 8-78,-1 2 49,1 0 0,1 0 1,0 0-1,1 0 0,0 1 0,2-1 1,1 30-1,0-5 20,-1 96 658,0-135-629,0-1 1,0 1 0,0 0 0,0-1-1,0 1 1,0 0 0,0-1-1,-1 1 1,1 0 0,0-1-1,0 1 1,0 0 0,-1-1 0,1 1-1,0-1 1,-1 1 0,1-1-1,-1 1 1,1-1 0,-1 1-1,1-1 1,-1 1 0,1-1 0,-1 1-1,1-1 1,-1 0 0,1 1-1,-1-1 1,0 0 0,1 1-1,-2-1 1,-1 1 27,-1-1 0,1 0 0,-1 0 0,1 0-1,-5 0 1,-6-1-6,11 1-40,0-1 1,1 1 0,-1-1 0,1 0 0,-1 0-1,0 0 1,1 0 0,0 0 0,-1-1-1,1 1 1,0-1 0,0 1 0,-3-4 0,-28-28-170,20 19 92,11 8-124,2 3 175,0-1-63,0 6-2,1 0 87,0 0-1,0 0 0,0 0 1,0 0-1,0 0 0,1-1 1,-1 1-1,0 0 0,1-1 0,-1 1 1,1 0-1,2 1 0,39 19 230,-31-16-58,1 0 1,19 14-1,-23-13-84,-5-4-41,-1 0 0,1 0 0,0 0 0,9 4 0,17-1 130,-15-4-85,0 2-12,10 1 56,-10-6-2,-1-1-1,20-5 1,-12 2-28,-8 1-50,-1-1 0,0 0 0,0-1 0,0 0 0,14-11 0,-23 15-47,4-3-60,0 1-1,0-2 1,-1 1 0,1-1-1,-1 0 1,-1-1 0,1 1-1,-1-1 1,0-1 0,-1 1-1,1-1 1,-2 0 0,1 0-1,-1 0 1,6-18 0,-6 13-6,0 1-1,-1-1 1,0 0 0,-1 0 0,0-17 0,-2-72-67,-1 48 457,1 51-283,0 6 186,0-2-133,0 1 1,-1-1 0,1 1-1,0-1 1,-1 0 0,1 1-1,-1-1 1,1 1 0,-1-1-1,-1 2 1,-6 17 468,2 25 74,3-30-449,-8 21-1,6-21-88,-4 22-1,7-26-60,1 1-1,0-1 1,0 1-1,1-1 1,1 1 0,0 0-1,4 14 1,-4-21-84,0-1 0,1 1 0,-1 0 1,1-1-1,0 0 0,1 1 1,-1-1-1,1 0 0,-1 0 0,1 0 1,1-1-1,-1 1 0,0-1 1,1 1-1,0-1 0,0 0 1,0-1-1,0 1 0,0-1 0,6 3 1,35 12-3168,-8 0 896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2560,'0'-14'832,"0"11"-517,0 0 58,0-8 694,0 8-188,3 3 284,-2 0-1126,-1 0 0,1 0-1,-1 0 1,1 0 0,-1 0 0,1 0-1,-1 0 1,0 0 0,1 0-1,-1-1 1,1 1 0,-1 0 0,1 0-1,-1 0 1,0 0 0,1-1 0,-1 1-1,1 0 1,-1 0 0,0-1-1,1 1 1,-1 0 0,0-1 0,1 1-1,-1 0 1,0-1 0,0 1 0,1-1-1,-1 1 1,0-1 0,5-6 643,12 1-99,-10 3-497,-4 2-57,0 0 0,0 0-1,0 0 1,0 1 0,0-1 0,4 0 0,35 10 122,38-3 59,27 6-13,42 4 101,27-13-120,460-3 448,-431-6-405,-63-13-133,-100 13-66,127-16 86,140-27 263,-303 47-360,-1 1-4,0 0 1,1 0-1,-1-1 1,0 1-1,-1-1 1,1 0-1,0-1 1,0 1-1,-1-1 1,0 0-1,1 0 0,5-6 1,4-5-1,-14 14-9,0-1 1,1 1-1,-1 0 0,0-1 0,1 1 0,-1-1 0,0 1 1,0 0-1,1-1 0,-1 1 0,0-1 0,0 1 0,0-1 1,0 1-1,0-1 0,0 1 0,0-1 0,0 1 0,0-1 0,0 1 1,0-1-1,0 1 0,0-1 0,0 1 0,0-1 0,0 1 1,0-1-1,-1 1 0,1-1 0,0 1 0,0-1 0,-1 1 1,1-1-1,0 1 0,-1-1 0,1 1 4,-1 0-13,0-1 1,0 1 0,0 0 0,1-1 0,-1 1-1,0 0 1,0-1 0,0 1 0,0 0 0,0 0 0,0 0-1,0 0 1,-1 0 0,-15 0-105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1472,'-14'43'475,"13"-42"-456,1 1 0,-1 0 0,1 0 0,-1-1 1,1 1-1,0 0 0,0 0 0,0 0 0,0 1 1,0 46 177,0-47-153,0 0 1,0 0-1,0 0 0,0 0 0,0 0 1,0-1-1,0 1 0,1 0 1,-1 0-1,1 0 0,0 0 1,-1 0-1,1 0 0,0-1 0,0 1 1,2 2-1,2 4 200,3 14 660,-8-21-865,1 1 0,-1-1 0,1 1-1,-1-1 1,1 1 0,-1-1 0,1 1-1,0-1 1,0 0 0,0 1-1,0-1 1,0 0 0,0 0 0,0 0-1,0 0 1,2 2 0,-1-2 61,1 0 1,-1 0-1,0 0 0,1 0 1,-1-1-1,1 1 1,-1-1-1,1 0 0,3 1 1,30-2 827,-15 1-594,150 0 685,-141-1-935,0 1-14,40 3 0,-33 3-58,-21-2 3,0-2 1,18 1 0,-27-3 15,0 1 0,1 0 0,13 3 0,4 1-369,-24-5 239,0 0 0,1-1 0,-1 1 0,0 0 0,0 0 0,0-1 0,0 1 0,0-1 0,0 1 0,0-1 0,2-1 0,2-1-393,-4 3 367,1-1-1,-1 1 0,1-1 0,-1 1 0,1 0 0,-1 0 0,1 0 1,0-1-1,1 2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 2304,'-34'51'1056,"17"51"-896,0-51 1312,17 1-832,-17 33 512,17-34-672,-17 17 64,17-34-288,0 17 96,0-34-192,0 0 224,17 0-256,-17-34-3904</inkml:trace>
  <inkml:trace contextRef="#ctx0" brushRef="#br0" timeOffset="1">188 52 3552,'17'-34'1632,"35"34"-1440,-18 0 1536,0 0-992,17 0 480,0 0-704,0 0-96,-17 17-256,17-34 32,1 17-96,-1 0 96,-17 0-128,0 0-1728,-17 0 928,-17-17-3168,0 34 2176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68 3072,'0'86'1376,"-34"-18"-1184,34-34 608,-17-17-480,17 17-64,0-17-160,-17 0 128,17 0-128,17-17-736</inkml:trace>
  <inkml:trace contextRef="#ctx0" brushRef="#br0" timeOffset="1">136 0 4160,'0'51'1856,"0"52"-1600,0-69 832,0 17-640,-17 0 128,17 0-384,0-17 192,0 17-256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1568,'0'0'501,"-2"0"-303,-10 0 15,12 0-196,0 0-1,0 0 1,-1 0-1,1 0 1,0 0 0,0 0-1,-1 0 1,1 0-1,0 0 1,0 0 0,-1 0-1,1 0 1,0 1-1,0-1 1,0 0 0,-1 0-1,1 0 1,0 0-1,0 1 1,0-1 0,0 0-1,0 0 1,-1 0 0,1 1-1,0-1 1,0 0-1,0 0 1,0 0 0,0 1-1,0-1 1,0 0-1,0 0 1,0 1 0,0-1-1,-19 35 566,-31 47-1,40-67-526,0 0-1,0 1 1,2 0 0,0 0-1,1 1 1,0 0 0,-4 19-1,4-14 45,-68 243 863,-7 141-396,13 68 271,41-229-368,25 198 129,5-400-516,2 1-1,13 59 1,30 42 334,-37-119-341,-4-8-28,3 7 35,0-1-1,2 1 1,19 30-1,-17-38-4,0 0 0,1-1 0,1-1 0,0 0 1,18 12-1,94 60-7,7-19-934,2-14 182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2881 0 1248,'-34'0'544</inkml:trace>
  <inkml:trace contextRef="#ctx0" brushRef="#br0" timeOffset="1">103 324 4224,'-52'0'1920,"1"-17"-1664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1824,'29'0'587,"-29"0"-578,1 0 0,-1 0 0,1 0 0,-1 0 0,1 0 0,-1 0 0,1 0 0,-1 1 0,1-1 0,-1 0 0,1 0 0,-1 0 0,1 0 0,-1 1 0,0-1 0,1 0 0,-1 0 0,1 1 0,-1-1 0,0 0 0,1 1 0,-1-1 0,0 1 0,1-1 0,-1 1 0,8 7 78,0 1 0,0 0 0,-1 0 0,0 1 0,-1 0-1,0 0 1,-1 1 0,0-1 0,0 1 0,-2 0 0,1 0 0,-1 1-1,2 13 1,15 86 297,-11-70-286,10 49 114,1 86 294,-20-176-506,6 63 192,-4 70 0,-17 32 125,8-100-207,-1 16 0,-10 77 41,-12 11-32,18-103-83,1-7-7,-21 101 203,-16-5 457,36-119-514,-5 18 40,-56 147 459,58-166-557,-1-1 1,-2-1 0,-36 50 0,32-56 53,-33 31-1,-1-1 60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1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2240,'57'-15'720,"-55"15"-701,-1-1 1,1 1-1,0 0 1,-1 0-1,1-1 0,0 1 1,0 0-1,-1 0 1,1 1-1,0-1 1,-1 0-1,1 0 0,2 1 1,58 11 300,-53-11-80,0 1 0,0-1 0,-1 2 0,11 3 0,-14-3-136,-1-1 1,1 1-1,-1-1 0,0 1 1,0 0-1,7 8 0,26 37 755,-36-47-835,0 0 0,0 0-1,0 0 1,0 0 0,-1 0-1,1 0 1,0 0 0,-1 0-1,1 1 1,0-1 0,-1 0-1,0 0 1,1 1 0,-1-1 0,0 0-1,1 1 1,-1-1 0,0 0-1,0 1 1,0-1 0,0 1-1,-1-1 1,1 0 0,0 1-1,0-1 1,-1 0 0,1 0-1,-1 1 1,0 1 0,-3 9 134,2-3-86,0-3 55,1 0 0,-1 0-1,-4 8 1,5-12-87,0 0-1,0 0 1,0 0-1,-1 0 0,1 0 1,-1-1-1,0 1 1,1 0-1,-1-1 0,0 1 1,0-1-1,0 0 1,-2 1-1,-8 4 284,9-5-266,1 0-1,0 0 1,-1 0 0,1 1 0,0-1-1,-3 3 1,4-3-50,1-1-1,0 0 1,0 0 0,-1 0-1,1 1 1,0-1-1,0 0 1,-1 0 0,1 0-1,0 1 1,0-1 0,0 0-1,-1 1 1,1-1-1,0 0 1,0 0 0,0 1-1,0-1 1,0 0-1,0 1 1,0-1 0,0 0-1,0 1 1,0-1 0,0 0-1,0 1 1,0-1-1,0 0 1,0 1 0,0-1-1,0 0 1,0 1 0,0-1-1,0 0 1,0 1-1,1-1 1,-1 0 0,0 0-1,0 1 1,0-1 0,0 0-1,1 0 1,-1 1-1,0-1 1,0 0 0,1 0-1,-1 0 1,0 1-1,1-1 1,-1 0 0,0 0-1,0 0 1,1 0 0,-1 0-1,0 0 1,1 1-1,0-1 1,18-4 181,-11 2-134,-1 0 1,1 0-1,15 0 0,31 2 37,25 0-48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2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360 121 1472,'14'-14'475,"-11"8"-283,-3 2-165,0 2 43,-1 0-1,1 0 1,0 0 0,0 0 0,1 0-1,-1 1 1,0-1 0,1 0 0,-1 0-1,2-3 1,5-1 244,-6 6-294,-1 0 0,0 0 1,1 0-1,-1-1 1,1 1-1,-1 0 0,0 0 1,1-1-1,-1 1 0,0 0 1,1-1-1,-1 1 0,0 0 1,1-1-1,-1 1 0,0 0 1,0-1-1,0 1 0,1-1 1,-1 1-1,0-1 0,0 1 1,0-1-1,0 1 0,0 0 1,0-1-1,0 1 0,0-1 1,0 1-1,0-1 0,3-5 327,8-5 32,-8 5-59,-3-6 144,-3 7-235,-8-7-352,10 12 119,1 0 0,-1-1-1,1 1 1,-1 0 0,1-1-1,-1 1 1,1 0 0,-1 0-1,0-1 1,1 1 0,-1 0-1,0 0 1,1 0 0,-1 0 0,1 0-1,-1 0 1,0 0 0,1 0-1,-1 0 1,0 0 0,1 0-1,-1 0 1,1 0 0,-1 1-1,0-1 1,1 0 0,-1 0 0,1 1-1,-1-1 1,0 1 0,0-1-7,-19 12 6,-3-6 10,15-4 1,0 0-1,0 0 0,-10 6 1,1-1-5,1-1 0,-1-1 0,-19 4 0,19-5 0,5-1 0,2-1-43,-1 1 0,-18 8 0,26-10 28,0 1 1,0-1-1,0 1 0,1 0 1,-1 0-1,0 0 1,1 1-1,0-1 1,-1 0-1,1 1 1,0 0-1,0-1 1,-2 6-1,4-7 10,-1 0 0,1 0 0,0 0 0,0 0 0,-1-1 0,1 1 0,0 0 0,0 0 0,0 0 0,0 0 0,0 0 0,0 0 0,1 0 0,-1 0 0,0 0 0,0 0 0,1 0 0,-1 0 0,0 0 0,1 0 0,-1-1 0,1 1 0,0 1 0,19 19-63,-12-14 33,5 5-9,-3-1 6,16 17 0,-4 3 26,7-8 32,-21-12 36,-1 0 0,0 0 1,0 1-1,-1-1 0,-1 1 0,6 17 0,-11-27-25,1 0 0,-1 0-1,1 0 1,-1 0 0,0 0 0,0 1-1,0-1 1,0 0 0,-1 0 0,1 0-1,-1 0 1,1 0 0,-1 0-1,1 0 1,-1 0 0,0 0 0,0 0-1,-2 3 1,-1 4 186,1-2-93,3-7-101,0 1 0,0 0 0,0-1 0,0 1 0,0-1 1,-1 1-1,1 0 0,0-1 0,0 1 0,-1-1 0,1 1 0,0-1 0,-1 1 0,1-1 0,0 1 1,-1-1-1,1 1 0,-1-1 0,1 0 0,-1 1 0,1-1 0,-1 1 0,1-1 0,-1 0 0,1 0 1,-1 1-1,1-1 0,-1 0 0,0 0 0,1 0 0,-1 0 0,0 0 0,-6 3 144,-2 1 4,7-3-130,0 0 0,0 0 0,0 0 0,0 0 0,0 0 1,0 0-1,0-1 0,0 1 0,0-1 0,0 1 0,0-1 0,0 0 0,0 0 0,-1 0 0,1 0 0,0 0 0,0-1 0,-3 0 0,-27-10 337,13 6-144,11 4-148,0-1 1,0-1-1,0 1 0,-9-5 1,9 3-21,4 2-49,1 1 1,-1-1-1,0 0 0,1 0 1,0-1-1,-1 1 1,1-1-1,0 1 0,0-1 1,1 0-1,-5-5 1,-24-40-211,30 45 109,0-1 1,0 1 0,1 0 0,-1 0-1,1 0 1,0 0 0,0-1-1,0 1 1,0 0 0,0 0 0,1 0-1,0 0 1,1-5 0,12-14-2542,3-10 736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2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1984,'0'0'896,"-17"0"-768</inkml:trace>
  <inkml:trace contextRef="#ctx0" brushRef="#br0" timeOffset="1">153 410 2560,'-17'68'1152,"-17"0"-992,17-51-288,17 17 32,-17 0 320,0 0-128,0 0-64,17 1-64,0-1 32,-17 0 0,0-17-928,17 17 512,0-17-1664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2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15 2656,'14'-14'1173,"-26"34"-378,9-16-500,1 1 1,-1-1-1,1 0 1,-7 7-1,2-4-179,1 1-1,-1 0 0,1 0 1,-4 9-1,-5 6 97,8-13-147,3-5-19,-1 1-1,2 0 1,-1 0 0,-4 12 0,2 11 23,-1-15-58,6-13-6,0 1 1,0-1-1,1 1 0,-1-1 1,0 1-1,1 0 0,-1-1 1,1 1-1,-1 0 0,1-1 0,0 1 1,0 2-1,0 10 192,0-11 38,0-6-224,0 2-16,0 1 1,0-1-1,0 1 0,0-1 1,0 1-1,0 0 1,0-1-1,0 1 1,0-1-1,0 1 0,0-1 1,0 1-1,0-1 1,1 1-1,-1 0 1,0-1-1,0 1 0,1-1 1,-1 1-1,0 0 1,1-1-1,-1 1 1,0 0-1,1-1 0,-1 1 1,0 0-1,1 0 1,-1-1-1,0 1 1,2 0-1,5-5-61,-1-7-68,5 7 28,-5-10 15,-4 12 61,0 0 0,1-1-1,-1 1 1,1 0 0,0 0 0,0 1 0,0-1-1,7-4 1,4 1-71,-9-1 87,-5 7 15,0-1 1,1 1-1,-1-1 0,0 1 0,1 0 1,-1-1-1,0 1 0,1-1 0,-1 1 1,0 0-1,1-1 0,-1 1 0,1 0 1,-1-1-1,1 1 0,-1 0 0,1 0 1,-1-1-1,1 1 0,-1 0 1,1 0-1,-1 0 0,1 0 0,-1 0 1,1 0-1,-1 0 0,1 0 0,-1 0 1,1 0-1,0 0 0,0 0 0,2 1 23,0-1-1,-1 1 1,1 0-1,0 0 1,0 0-1,-1 0 1,1 0-1,-1 0 1,1 1-1,-1-1 1,0 1-1,1 0 1,1 2-1,0-1 76,0 1-1,-1-1 1,1 1-1,-1 0 1,0 0 0,3 6-1,0 5 35,5-10-79,-5 10 90,5-1-16,-10-14-131,-1 0 0,1 1 0,-1-1-1,0 1 1,0-1 0,1 0 0,-1 1 0,0-1 0,0 1 0,1-1 0,-1 1 0,0-1 0,0 1 0,0-1 0,0 1 0,0-1 0,0 1-1,0-1 1,0 1 0,0-1 0,0 1 0,0-1 0,0 1 0,0-1 0,0 1 0,-1-1 0,1 1 0,0-1 0,0 1 0,0-1 0,-1 1-1,1-1 1,0 0 0,-1 1 0,0 0 0,-10 4-1625,6 3 606,5-8 929,0 1 1,-1-1 0,1 0-1,0 1 1,0-1 0,-1 1 0,1-1-1,0 0 1,0 1 0,-1-1 0,1 0-1,0 1 1,-1-1 0,1 0 0,-1 0-1,1 1 1,0-1 0,-1 0 0,1 0-1,-1 0 1,1 0 0,-1 1 0,1-1-1,0 0 1,-1 0 0,1 0 0,-1 0-1,1 0 1,-1 0 0,0 0 0,-2 0-1439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2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1248,'0'0'981,"2"0"-757,10 0 16,-6 3-85,0 3-90,-4-5-44,0 1 1,0-1-1,0 1 1,-1 0 0,1 0-1,0 0 1,-1 0-1,1 0 1,-1 1-1,0-1 1,1 0 0,-1 1-1,0-1 1,-1 1-1,1-1 1,0 1 0,0 3-1,-1 25 475,-3-25-282,-8 8 84,10-12-283,0 1 0,0-1-1,-1 0 1,1 0 0,0 0 0,-1 0-1,1-1 1,-1 1 0,1 0-1,-1-1 1,0 1 0,0-1 0,0 1-1,0-1 1,0 0 0,-3 2-1,3-3-8,-18 14-172,19-13 156,1-1 0,-1 1 0,0-1-1,1 1 1,-1-1 0,0 1 0,0-1 0,1 1 0,-1-1 0,0 0 0,0 1 0,0-1 0,0 0 0,1 0 0,-1 0 0,0 0-1,0 0 1,0 0 0,-1 0 0,0 0-91,4 3-48,19 10-4,-17-11 125,0 0 0,1 1 0,-1 0-1,7 5 1,6 7-9,-12-13 61,-4-2-15,-1 1-1,1-1 0,0 0 1,0 1-1,-1-1 0,1 0 0,-1 1 1,1-1-1,0 1 0,-1-1 1,1 1-1,-1-1 0,1 1 0,-1 0 1,1-1-1,-1 1 0,0-1 1,1 1-1,-1 0 0,0-1 0,1 2 1,2 4 83,2 2 215,-4-6-245,0-1 1,0 1 0,0-1-1,0 1 1,-1 0-1,1-1 1,0 1 0,-1 0-1,1-1 1,-1 1 0,0 0-1,1 0 1,-1 2 0,0 10 475,-3-8-149,-8 8 59,7-6-284,0-1 41,-11-5 237,4-2-367,11 0-96,1 0 1,0 0-1,-1 0 1,1-1-1,0 1 1,-1 0-1,1 0 1,0-1-1,-1 1 1,1 0-1,-1 0 1,1-1-1,0 1 1,-1-1-1,1 1 1,-1-1-1,1 1 1,-1-1-1,1 1 1,-1-1-1,0 1 1,1-1-1,-1 1 1,0-1-1,1 0 1,-1 1 0,0-1-1,1-1 1,-1 1-86,1 0 1,-1 0-1,1 0 1,-1-1-1,1 1 1,0 0 0,0 0-1,0 0 1,0 0-1,-1 0 1,1 0-1,0 1 1,0-1 0,1 0-1,-1 0 1,0 1-1,0-1 1,3 0 0,0 0-150,1 0 0,-1 0 0,1 1 0,8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2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35 2240,'0'-14'720,"0"11"-448,0 1 59,0 1-275,0 0-1,0 1 1,0-1 0,0 0 0,-1 1 0,1-1 0,0 0 0,0 1 0,0-1 0,-1 1 0,1-1 0,0 1 0,-1-1 0,1 1 0,-1-1 0,1 1 0,0-1 0,-1 1 0,1-1 0,-1 1 0,1-1 0,-1 1 0,0 0 0,1 0 0,-1-1 0,0 1 0,0-1 34,-1 1 0,1 0 0,0 0 1,-1-1-1,1 1 0,0 0 0,0 0 1,-1 0-1,1 0 0,0 1 0,-1-1 1,1 0-1,0 1 0,0-1 0,-1 0 1,-1 2-1,-6 3 82,-19 7 125,26-11-297,1-1 0,-1 1 0,1-1 0,-1 1 0,0 0-1,1 0 1,0 0 0,-1 0 0,1 0 0,-1 0 0,1 0 0,0 0 0,0 1-1,0-1 1,-1 2 0,0 1-11,0 1 0,0 0-1,0-1 1,-1 10-1,1-8-8,-1 0 0,1 0 0,-1 0 0,-1 0 0,1 0 0,-1-1-1,0 1 1,-6 6 0,3-5 8,1 1 0,0 1 0,-5 10 0,-16 43 7,19-42 5,5-10 9,-1 0 0,2 0-1,-1 0 1,1 1 0,1-1 0,0 1 0,0-1 0,1 16 0,0-18-18,1 0 1,-1 0-1,1 0 1,0 0-1,5 15 1,-4-19 19,-1 0-1,1-1 1,0 1 0,0 0 0,0-1 0,1 0 0,-1 0 0,1 1-1,0-1 1,0-1 0,0 1 0,0 0 0,0-1 0,0 1-1,1-1 1,3 2 0,2 0 39,0-1 0,13 4-1,-18-6-30,0 0-1,0-1 0,1 1 0,6-1 0,5 0 17,-6 1-6,0-1 0,0 0 1,0-1-1,14-2 0,10-9 147,-24 10-141,-7 2-21,1-1 1,-1 0-1,0 1 1,0-1-1,1-1 1,-1 1 0,0 0-1,0-1 1,0 1-1,-1-1 1,1 0-1,0 0 1,0 0-1,-1-1 1,0 1 0,1 0-1,-1-1 1,0 0-1,2-3 1,1 0 12,-1 0 0,-1 0 0,1 0 0,-1 0 1,0 0-1,0-1 0,-1 1 0,0-1 0,0 0 0,1-10 0,-3-34 128,0 47-150,0-1 0,-1 1 0,0 0 0,0 0 0,0 0 0,0-1 0,-1 1 0,1 0 0,-4-4 0,-21-31 62,14 22 8,10 14-72,-1 0 0,1 0 0,-1 0 0,0 0 0,0 1 0,0-1 0,0 1 0,0 0 1,0 0-1,-1 0 0,1 0 0,-1 1 0,-5-2 0,5 2-11,0 0 0,1 0 0,-1 0 1,0 1-1,0-1 0,0 1 0,0 0 1,-6 1-1,-3 0-18,-2-1 13,11-1 4,-1 1 0,0 0 0,1 0 0,-1 1 0,0 0 0,-8 2 0,11-2 22,0 0 0,0 0 0,0 0 0,1 0 0,-1 1 0,1-1 0,-1 0 0,1 1 0,-1-1 0,1 1 0,0 0 0,0 0 0,0-1 0,0 1 0,0 0 0,0 0-1,0 0 1,0 4 0,0-5 2,1 1-1,-1-1 0,1 1 0,0-1 1,-1 1-1,1 0 0,0-1 1,0 1-1,0-1 0,0 1 0,1 0 1,-1-1-1,0 1 0,1-1 0,-1 1 1,1-1-1,-1 1 0,1-1 0,0 1 1,0-1-1,-1 0 0,1 1 1,0-1-1,3 2 0,0 2 64,1-2-1,0 1 0,0 0 1,1-1-1,8 4 1,-3-1-46,-4-2 19,1 0 0,-1 0 0,1-1 0,0 0 1,0-1-1,0 1 0,0-2 0,0 1 0,13 0 1,-12-1-124,-1-1 0,0 2 0,1-1 1,8 4-1,-9-3-513,1 0-1,-1 0 1,0-1 0,10 0-1,17-1-1184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308 202 3808,'28'-28'1227,"-22"22"-742,-6 3-27,0-8 710,0 8-272,-3 0 155,1 1-972,1 1 0,-1-1 1,0 1-1,-1 0 0,1 0 0,0 0 1,0 0-1,0 0 0,-1 0 0,1 0 0,0 1 1,-1-1-1,1 1 0,-1 0 0,1 0 0,-1 0 1,-2 0-1,-6 1 49,0 1 0,-17 4 0,8-1-98,10-3-39,1 0 1,0 1-1,0 0 1,0 0-1,0 1 0,0 0 1,-12 9-1,20-13 9,-7 4-14,0 1 1,0 0 0,1 1-1,-1-1 1,1 1 0,1 1-1,-10 9 1,2 3 6,4-4-35,-17 16 0,25-29 34,0 1-1,0-1 0,0 0 0,1 1 1,-1-1-1,1 1 0,-1-1 0,1 1 1,0-1-1,0 1 0,0 0 0,0 0 1,0 3-1,1-5 4,0 0 0,0 0 0,0 0 0,0 1 0,0-1 0,0 0 0,0 0 0,1 0 0,-1 0 0,0 0 0,1 1 0,-1-1 0,1 0 0,-1 0 0,1 0 0,-1 0 0,1 0 0,0 0 0,0-1 0,-1 1 0,1 0 0,0 0 0,0 0 0,0-1 0,0 1 0,0 0 0,0-1 0,0 1 0,0-1 0,0 1 0,2 0 0,28 4-129,-20-2 95,-8-1 8,1-1 1,-1 0-1,1-1 0,-1 1 0,6 0 0,21-6-350,-11 1 149,2 1 24,-13 2 103,0 0 0,0 0 0,-1-1 0,1 0-1,0-1 1,9-4 0,11-5-160,-19 8 140,1 0 1,0-1-1,-1 0 0,0-1 1,15-12-1,-17 11 159,-1-1 0,-1 1 0,1-2 0,-1 1 0,-1-1 1,1 1-1,-2-1 0,1 0 0,2-13 0,-4 11 38,-1-1 0,0 1-1,-1-21 1,-1 13-34,1 8 11,-1 0-1,0 0 1,-1 1 0,-5-18-1,4 16 13,3 10-37,-1-1-1,1 1 1,-1-1-1,1 1 1,-1-1-1,0 1 1,0-1-1,0 1 1,-1 0-1,1-1 1,0 1-1,-1 0 0,1 0 1,-3-2-1,4 5 21,-1 0-1,1 0 1,-1 0-1,1-1 1,0 1-1,0 0 0,-1 0 1,1 0-1,0 0 1,0 0-1,0 0 1,0 0-1,0 1 0,0 3 15,0 0 0,0 0 0,-1 0 0,0-1 0,0 1 0,0 0 0,-3 6-1,-2 10 72,1 5-7,3-14-49,-1 1 0,-7 21 1,7-27-56,0 0 0,1 0 0,0 0 0,0 0 0,0 0 0,1 0 0,-1 15 0,1-9-74,-1 0 0,0-1 0,-1 1 1,-1-1-1,-7 20 0,3-10-623,7-20 413,0-1 187,1 0 1,0-1-1,-1 1 0,1 0 0,0-1 0,0 1 0,-1 0 0,1 0 0,0-1 1,0 1-1,0 0 0,0-1 0,0 1 0,0 0 0,0 0 0,0-1 0,0 1 1,0 0-1,1-1 0,-1 1 0,0 0 0,0-1 0,1 1 0,-1 0 0,0-1 1,1 1-1,0 0 0,13 14-1009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2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68 2496,'0'-66'4794,"-1"64"-4406,-1 4-109,-7 7 38,5-6-238,0 0 0,-1 1 0,2 0 1,-1 0-1,1 0 0,-1 1 0,1-1 0,-4 8 0,2 22 167,-8 11-16,9-34-189,0 0 0,1 0 0,1 0 0,0 0 0,0 0 0,0 14 0,2-6-6,-1-7-55,1-1 1,1 0 0,2 21-1,9 11-12,-12-41 46,0 0 0,1 1-1,-1-1 1,1 0-1,0 0 1,0 0 0,0 0-1,0 1 1,0-1-1,0-1 1,1 1 0,-1 0-1,0 0 1,1 0 0,3 2-1,-3-3 2,1 0-1,-1 0 0,1-1 1,-1 1-1,1-1 0,0 1 1,-1-1-1,1 0 1,0 0-1,3 0 0,-3 0 0,6 0-16,0 1-1,0-2 1,0 1 0,0-1 0,0-1 0,0 1 0,0-2 0,-1 1-1,14-6 1,-14 4 12,-4 2 2,0 1 0,-1-1 1,1 0-1,-1 0 0,1-1 0,-1 1 0,0-1 0,0 1 0,0-1 0,0 0 0,3-5 0,-1 1 35,-1 2-17,-1 1 0,0 0 0,0-1-1,-1 0 1,1 0 0,3-9 0,-12-3 115,-3-2-61,8 14-85,-1 1 1,-1 0-1,1 0 0,0 0 0,-1 0 0,0 0 0,0 0 0,0 1 0,0 0 0,-1-1 1,1 1-1,-1 0 0,0 1 0,0-1 0,0 1 0,0 0 0,-6-3 0,-41-12-41,50 17 22,-1-1 0,1 1 0,0 0 0,0-1 0,0 1 0,0 0 0,-1 0 0,1 0 0,0 0 0,0 0 0,0 0 0,0 0 0,-1 1 0,1-1 0,0 0 0,0 1 1,0-1-1,0 1 0,0-1 0,0 1 0,0-1 0,0 1 0,0 0 0,0-1 0,0 1 0,0 0 0,0 0 0,-1 1 0,1 0-36,0-1 51,1-1 0,0 0 0,-1 1 0,1-1 0,0 0-1,0 1 1,-1-1 0,1 0 0,0 1 0,0-1 0,0 1 0,-1-1 0,1 0 0,0 1 0,0-1-1,0 1 1,0-1 0,0 1 0,0-1 0,0 0 0,0 1 0,0-1 0,0 1 0,0-1-1,0 1 1,0-1 0,1 0 0,-1 1 0,0-1 0,0 1 0,0-1 0,1 0 0,-1 1 0,0-1-1,0 0 1,1 1 0,-1-1 0,0 0 0,1 1 0,-1-1 0,0 0 0,1 0 0,-1 1 0,0-1-1,1 0 1,28 6 37,-11-1-20,-10-3 2,0 1 0,1-1 0,-1-1 0,1 0 0,-1 0 0,1-1 0,-1 0 0,1 0 0,0-1 0,10-2 0,29-8-388,-35 10 227,25-1 0,-38 2 143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3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18 1248,'0'-14'389,"0"11"1899,-3 3-2229,-1 0-30,2 0 3,0-1-1,-1 1 1,1 1 0,0-1 0,0 0-1,-1 0 1,1 1 0,0-1 0,-2 2 0,-1 5 36,5-7-63,-1 1 1,1-1 0,0 1 0,0-1 0,-1 1 0,1-1 0,0 0 0,-1 1-1,1-1 1,-1 1 0,1-1 0,-1 0 0,1 1 0,0-1 0,-1 0 0,1 0-1,-1 1 1,1-1 0,-1 0 0,1 0 0,-1 0 0,1 0 0,-1 0 0,0 0-1,1 0 1,-1 1 0,1-2 0,-1 1 0,1 0 0,-1 0 0,0 0 0,-7 0 40,6-1-25,-1 1 0,1 0 0,0 0 0,-1 0 0,1 1 0,0-1 0,-1 0 0,1 1 0,-3 1 0,-47 26 469,45-24-322,4-3-129,0 0 0,0 1 1,0-1-1,0 1 0,0 0 1,1 0-1,-1 0 0,0 0 1,1 0-1,0 0 0,-1 1 1,1-1-1,0 1 0,-2 3 0,-1 5 65,4-8-57,0-1 0,0 1 0,-1-1 1,1 1-1,-1-1 0,1 0 0,-1 0 0,-2 2 0,0 0 28,1 1 0,-1-1-1,1 1 1,0 0-1,0 0 1,-2 7-1,4-10-55,-1 1 0,1 0-1,1-1 1,-1 1 0,0 0 0,1 0-1,-1 0 1,1-1 0,0 1 0,0 0-1,0 0 1,0 0 0,1 4-1,6 7 52,-6-13-56,0 1 0,0-1 1,-1 1-1,1-1 0,0 1 1,-1 0-1,1-1 1,-1 1-1,1 0 0,-1-1 1,0 1-1,0 2 0,0-4-10,0 1-1,0-1 1,0 1 0,0-1-1,0 1 1,0 0-1,0-1 1,0 1-1,0-1 1,0 1-1,0 0 1,0-1-1,0 1 1,0-1-1,1 1 1,-1-1-1,0 1 1,0-1-1,1 1 1,-1-1-1,0 1 1,1-1 0,-1 1-1,0-1 1,1 1-1,-1-1 1,1 0-1,-1 1 1,1-1-1,-1 0 1,1 1-1,-1-1 1,1 0-1,-1 1 1,1-1-1,-1 0 1,1 0-1,0 0 1,-1 0-1,1 0 1,-1 0 0,2 0-1,4 2 21,2 1-2,13 3 52,-7-11 36,-6 1-44,15-2 33,-15 5-65,0-2 0,0 1 0,11-5 0,11-8 48,-18 11-36,-1-2 0,1 0 0,-1 0 1,0-1-1,-1 0 0,12-11 0,-20 16-43,0 0 0,-1 0 0,1 0-1,0 0 1,-1-1 0,0 1 0,1 0 0,-1-1-1,0 1 1,0-1 0,-1 0 0,1 1-1,0-1 1,-1 0 0,0 1 0,1-1 0,-1 0-1,0 0 1,-1 1 0,1-1 0,0 0-1,-1 0 1,1 1 0,-3-6 0,3 7-3,-1 0-1,0 0 1,0 0 0,0 0 0,1 0-1,-1 1 1,0-1 0,0 0 0,0 0 0,0 1-1,0-1 1,0 0 0,0 1 0,-1-1-1,0 0 1,-10-6 217,7 0-90,5 7-123,-1-1 1,1 1 0,0-1-1,0 1 1,-1-1-1,1 1 1,0 0-1,-1-1 1,1 1-1,-1-1 1,1 1-1,0 0 1,-1 0-1,1-1 1,-1 1-1,1 0 1,-1 0 0,1-1-1,-1 1 1,1 0-1,-1 0 1,1 0-1,-1 0 1,1 0-1,-1 0 1,1 0-1,-1 0 1,0 0-1,1 0 1,-1 0 0,0 0-1,-13 0 17,11 0-85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904 103 4320,'-51'0'1952,"34"0"-1696,0 0-768,0 0 224</inkml:trace>
  <inkml:trace contextRef="#ctx0" brushRef="#br0" timeOffset="1">35 120 2496,'-34'-17'1120,"51"-17"-992,-17 17 352,0-17-1024,0 17 288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3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52 2240,'0'-14'720,"0"14"-715,0 0-1,0 0 1,0 0 0,0 0 0,0 0 0,0 0-1,0 0 1,0-1 0,0 1 0,0 0-1,0 0 1,0 0 0,0 0 0,0 0-1,0 0 1,0 0 0,0 0 0,0 0 0,0-1-1,0 1 1,0 0 0,0 0 0,0 0-1,0 0 1,0 0 0,0 0 0,0 0 0,0 0-1,0 0 1,0 0 0,0 0 0,0 0-1,1-1 1,-1 1 0,0 0 0,0 0-1,0 0 1,0 0 0,0 0 0,0 0 0,0 0-1,0 0 1,0 0 0,0 0 0,1 0-1,-1 0 1,0 0 0,0 0 0,0 0 0,0 0-1,0 0 1,0 0 0,0 0 0,0 0-1,0 0 1,1 0 0,10 0 219,-8 0 203,-3-2-38,0-10 315,0 9 368,0 0-720,0-1-222,1 4-122,-1 0 0,0-1 0,0 1 0,0 0 0,0 0 0,0 0 0,0-1 1,0 1-1,0 0 0,0 0 0,0-1 0,0 1 0,0 0 0,0 0 0,0 0 1,0-1-1,0 1 0,0 0 0,0 0 0,0 0 0,0-1 0,-1 1 0,1 0 1,0 0-1,0 0 0,0-1 0,0 1 0,0 0 0,-1 0 0,1 0 0,0 0 0,0 0 1,0-1-1,0 1 0,-1 0 0,1 0 0,0 0 0,0 0 0,0 0 0,-1 0 1,1 0-1,-34-3 161,18 3-143,4-1 62,0 1 0,0 1 0,-18 2 0,19 0-72,1 1 0,1 1 0,-1-1 0,-16 11 0,22-12-31,-1 0 0,0-1-1,0 1 1,0-1-1,-1 0 1,-8 1 0,10-2 11,-1 0 1,0 1-1,1-1 1,-1 1-1,1 0 1,0 0 0,0 1-1,-5 2 1,4 0-27,0-1 1,0 1-1,0 0 0,0 0 1,1 0-1,0 1 0,0-1 1,1 1-1,0 0 1,-1 0-1,-2 10 0,2-4-28,1 1 0,0-1 0,1 1 0,0-1 0,1 26 0,1-31 58,-1 31 59,2 1-1,2 0 1,11 54-1,1-36 22,-2-12 5,7 57 1,-14-34-6,-3-45-58,2 23 111,-5-35-10,-1 1 0,-3 12-1,1-6 43,-3 36 123,-5-3-517,8-29 121,3-17 103,0 0 1,-1 0-1,0-1 0,0 1 0,0 0 0,0 0 1,-1-1-1,0 1 0,0-1 0,0 1 0,-5 6 0,0-2 55,0-1-1,0 0 0,-1-1 1,-1 0-1,1 0 0,-1-1 1,-18 10-1,12-7-57,10-7-2,0 1 1,0 0-1,0-1 0,0 0 0,0 0 0,0 0 1,-1-1-1,-6 2 0,8-3 6,1-1 0,0 1 0,0-1 0,0 0 1,0 0-1,-3-1 0,-1-1-1,-13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4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1 640,'-14'0'315,"21"0"-189,-14 0 249,4 0 1182,3 3-1471,0-3-77,0 1 0,0-1 1,0 1-1,0-1 1,0 1-1,0-1 0,0 1 1,0-1-1,0 1 1,-1-1-1,1 1 0,0-1 1,0 1-1,0-1 1,-1 1-1,1-1 0,0 1 1,-1-1-1,1 1 1,0-1-1,-1 0 0,1 1 1,0-1-1,-1 0 0,1 1 1,-1-1-1,1 0 1,-1 1-1,1-1 0,-1 0 1,1 0-1,-1 0 1,1 1-1,-1-1 0,1 0 1,-1 0-1,1 0 1,-1 0-1,1 0 0,-1 0 1,-3 0 2703,1 0-2489,3 0-214,-1-1 1,1 1-1,0 0 0,0 0 0,-1 0 0,1 0 0,0 0 1,0 0-1,-1 0 0,1 0 0,0 0 0,0 0 1,-1 0-1,1 0 0,0 0 0,-1 0 0,1 0 1,0 0-1,0 0 0,-1 0 0,1 1 0,0-1 1,0 0-1,-1 0 0,1 0 0,0 0 0,0 0 0,0 1 1,-1-1-1,1 0 0,0 0 0,0 0 0,0 1 1,0-1-1,-1 0 0,1 0 0,0 1 0,0-1 1,7 9 230,-5-7-272,4 1 138,-5-3-85,1 0-1,-1 0 1,1 1 0,0-1 0,-1 1 0,1-1 0,-1 1-1,1 0 1,-1-1 0,2 3 0,13 4 74,-10-6-58,0 0 0,0 0 0,0 0 0,1-1 1,11-1-1,-10 1 4,0-1 1,-1 2 0,1-1 0,11 3-1,-1 2 9,-11-3-30,0 0 0,0-1 0,0 1 0,0-1-1,11 0 1,65-1 294,-67 1-232,6-1 87,-9-1-3377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4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1984,'0'17'896,"0"34"-768,0-34 832,0 17-544,0 0 320,0 17-416,0-16 32,0-18-224,0 17 0,0 0-64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4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2976,'0'-17'1344,"0"34"-1152,0 0 1440,0 0-928,0 34 480,0-17-672,0 17-32,0 1-288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4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3904,'0'0'1760,"0"17"64,17-17-1152,17 0 64,-17 0-416,34 17 128,0-17-256,0 0-96,1 17-64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4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0 512 5152,'0'0'2336,"34"0"-2048,0 0 416,1 0-448,16 0 192,0 0-288,0 0-1280,0 0 608</inkml:trace>
  <inkml:trace contextRef="#ctx0" brushRef="#br0" timeOffset="1">972 1 3072,'0'0'1376,"-34"0"-1184,0 34 1440,17-17-928,0 17 352,-17 17-640,17-17-96,17 17-192,0 0-224,34-33 32,0 16 160,0-17-32,0 0-32,0-17 0,0 0-2016,0 0 1088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4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18 4640,'-34'-17'2112,"17"34"-1824,17 0 800,0 0-640,0 51 192,0-17-384,17 17-96,-17-16-96,0-1 96,17 0-96,-17 0-2624,0-17 1376</inkml:trace>
  <inkml:trace contextRef="#ctx0" brushRef="#br0" timeOffset="1">17 546 5216,'-17'17'2368,"34"0"-2048,17-17 1376,-17 0-992,34 0 128,18 0-480,-1-17-256,-17 0-32,17 17 128,0-17-96,-17 17-1152,1 0 544,-18-17-1248,0 17 960,-17 0-96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4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3808,'-28'14'1227,"28"-14"-1214,-1 0 1,1 0 0,0 0 0,0 0 0,-1 0 0,1 0 0,0 1-1,0-1 1,0 0 0,-1 0 0,1 0 0,0 0 0,0 0 0,-1 0 0,1 0-1,0 1 1,0-1 0,0 0 0,0 0 0,-1 0 0,1 0 0,0 1-1,0-1 1,0 0 0,0 0 0,0 1 0,0-1 0,-1 0 0,1 0 0,0 0-1,0 1 1,0-1 0,0 0 0,0 1 0,0 1 45,1 0 0,-1 0 0,0 0 0,1 0 0,-1-1 0,1 1 1,0 0-1,-1 0 0,1 0 0,0-1 0,0 1 0,0 0 0,0-1 0,1 1 0,-1-1 0,0 1 1,1-1-1,-1 0 0,1 0 0,-1 0 0,4 2 0,4 2 158,0 0-1,1-1 1,10 4 0,-4-2-187,-7-2 5,0-1 1,0 0-1,0-1 0,0 0 1,0-1-1,1 0 0,9 0 1,-12 0-15,0-1 1,1 1 0,-1 1-1,0-1 1,7 4-1,4 0 26,-4-2 11,-11-3-37,-1 0 1,1 1 0,0-1 0,-1 1 0,1 0 0,-1 0 0,1 0-1,-1 0 1,0 0 0,1 1 0,3 3 0,-5-5 5,-1 1 0,0-1 0,1 1 0,-1-1 0,0 1 0,1-1 1,-1 1-1,0-1 0,0 1 0,0 0 0,1-1 0,-1 1 0,0 0 0,0-1 0,0 1 1,0 0-1,0-1 0,0 1 0,0-1 0,0 1 0,-1 0 0,1-1 0,0 1 0,0 0 1,0-1-1,-1 1 0,1-1 0,0 1 0,-1-1 0,1 1 0,-1 0 34,-2 4-68,-1 0 0,0-1 1,1 0-1,-2 0 0,1 0 0,0 0 0,-1-1 0,0 0 1,-8 5-1,1 0-10,-3 2 24,-24 14 71,36-23-75,0 0 0,0 1 0,1-1 0,-1 1 0,1 0-1,0 0 1,-1 0 0,-3 4 0,5-4-6,0 0 0,0-1-1,0 1 1,1 0 0,-1 0 0,0 0-1,1 0 1,-1 0 0,1 0 0,0 0 0,0 0-1,0 4 1,0-3 20,0-1-1,1 1 1,-1 0-1,1-1 1,0 1-1,-1-1 1,2 1-1,-1-1 1,0 1-1,0-1 1,1 1 0,-1-1-1,1 0 1,0 0-1,2 3 1,0-1 18,0-1 0,0 1 0,0-1 0,1 0 0,6 3 0,11 1 67,-10-5-60,-5 0 0,0 1 1,0 0-1,0 0 1,0 1-1,12 8 1,12 6 262,-14-15 73,-17-3-365,1 0 0,-1 0 0,1 0 0,-1 0 1,1 0-1,0 0 0,-1 0 0,1 0 0,-1 0 0,1 0 0,-1 0 0,1 0 0,-1 0 0,1 1 1,-1-1-1,1 0 0,-1 0 0,1 1 0,-1-1 0,1 0 0,-1 1 0,0 0-6,0-1-1,0 1 1,0-1-1,0 1 1,-1-1-1,1 1 1,0 0-1,0-1 1,-1 1-1,1-1 1,-1 1-1,1-1 1,0 0-1,-1 1 1,1-1-1,-1 1 1,1-1-1,-1 0 1,1 1-1,-1-1 1,1 0-1,-1 1 1,1-1-1,-1 0 1,0 0-1,1 0 1,-1 0 0,1 1-1,-2-1 1,-27 3 143,6-1-32,12 0-81,-9 3-12,1-2 0,-28 1 0,32-3-40,12 0-28,0-1 0,0 0 0,-1 0-1,1 0 1,0 0 0,0 0 0,0-1-1,0 1 1,0-1 0,-4-2 0,-11-11-229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4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1056,'0'0'357,"-3"0"-229,-8 0-16,8 0 246,0 3-577,-2 2 444,-4 5 135,0-1 1,-16 12 0,11-15-297,11-2-49,-3 3 2,-17-1-12,23-6-4,-1 1 0,0-1 0,1 0 0,-1 1 0,1-1 1,-1 0-1,1 1 0,-1-1 0,1 1 0,-1-1 0,1 1 0,0-1 0,-1 1 0,1 0 0,-1 0 1,-3 3 41,-9-2 35,12-2-69,1 0 1,-1 0 0,1 0 0,-1 0 0,0 0 0,1 0 0,-1 0 0,1 0 0,-1 0 0,1 1 0,-1-1-1,1 0 1,-1 0 0,1 0 0,-1 1 0,1-1 0,0 0 0,-1 1 0,1-1 0,-1 0 0,1 1-1,-1-1 1,1 0 0,0 1 0,-1-1 0,1 1 0,0-1 0,0 1 0,-1-1 0,1 1 0,0-1 0,0 1-1,0-1 1,0 1 0,-1-1 0,1 1 0,0-1 0,0 1 0,0-1 0,0 1 0,0 0 0,0 2 288,0-3-255,-1 1 0,0-1 0,0 0 0,0 0-1,1 0 1,-1 0 0,0 0 0,0 0 0,0 0-1,0 0 1,0 0 0,-1 0 0,0-1 334,582 1 305,-580 0-682,114-3 0,-52-2 76,80-4 93,97 9 167,-238 1-250,-8 1 4,-13 3 37,0 0-1,-25 2 0,-53 12-46,-51 8-197,113-25 88,0-1 1,0-1-1,0-2 1,0-1 0,-37-10-1,5-1-232,47 11 247,0 0-1,-23-8 1,31 7 110,26 5-64,411-1 459,-272 13-294,-140-12-160,44 2 105,-45-3-111,0 0 0,17 3 0,-5 4 5,-20-5-2,0-1 1,0 0-1,0 0 1,0 0-1,1-1 1,5 1-1,-6-1 116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4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0 992,'-17'34'448,"0"35"-384,17-35 448,-17 0-288,0 17 192,-17 0-256,0 17 224,17-17-256,-35 18 256,1-1-256,17-17 160,0 0-160,0-17-64,34-17-32,-34 0-192,34 0 96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18 736,'-14'-14'224,"11"11"395,3 6-321,1 37 1001,0-11-578,-6 55 1,-6-16-274,7-30-299,2-7 59,-12 51 0,3-37-92,2-4 63,-22 58 0,17-63 24,8-4-48,-5-10 69,5 4-150,-1-20-158,3-3 19,3-3 57,1 1-1,-1 0 1,1 0 0,0 0-1,-1 0 1,1 0-1,0-1 1,0 1 0,0 0-1,0 0 1,0 0 0,0 0-1,0 2 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4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1552 1728,'-17'68'800,"17"-17"-704,0-17 320,17-17-256,-17 1-64,34-1-64,0-17 32,-17 0-32,17-17-32,1-1 32,-1-16-128,0 0 64</inkml:trace>
  <inkml:trace contextRef="#ctx0" brushRef="#br0" timeOffset="1">221 495 896,'0'-31'555,"0"28"-166,-3 0-64,0 1-254,1 1 1,0-1-1,-1 0 0,0 1 0,1 0 0,-1-1 1,0 1-1,0 0 0,0 1 0,1-1 0,-1 0 1,0 1-1,0 0 0,0-1 0,0 1 0,0 0 0,0 1 1,0-1-1,0 0 0,0 1 0,0 0 0,-3 1 1,-74 26-136,67-24-68,1 1 0,-15 8 1,25-12 120,1-1 9,1 0-1,-1 1 0,1-1 0,-1 0 1,1 1-1,-1-1 0,0 1 0,1-1 1,-1 0-1,1 1 0,0-1 1,-1 1-1,1-1 0,-1 1 0,1 0 1,0-1-1,-1 1 0,1-1 0,0 1 1,0 0-1,-1-1 0,1 1 1,0 0-1,0-1 0,0 1 0,0 0 1,0-1-1,0 1 0,0 0 0,0-1 1,0 1-1,0 0 0,0-1 1,1 1-1,-1-1 0,0 1 0,0 0 1,1-1-1,-1 1 0,1 0 1,0 2 5,1-1 0,-1 0 1,1 0-1,0 0 0,0-1 1,-1 1-1,1 0 0,0-1 1,1 1-1,3 1 1,31 17 38,-7-3-12,-23-14-11,0 1 0,0 0 0,0 0 0,0 1 0,10 9 0,-9-6 49,-5-6-39,-1-1-1,0 1 1,0 0 0,0 0-1,0 0 1,-1 0-1,1 0 1,-1 1 0,1-1-1,-1 0 1,0 1 0,1-1-1,-1 1 1,-1-1 0,1 1-1,1 3 1,-2-3 307,-3-1 336,1 0-586,1-1-52,1 0 0,-1 0 0,0 0 0,0 0 1,0-1-1,0 1 0,0 0 0,0 0 0,0-1 0,0 1 0,0-1 0,0 1 0,0-1 0,-1 0 0,1 1 0,0-1 0,0 0 0,0 0 0,-1 1 0,1-1 0,0 0 0,0 0 1,-1-1-1,1 1 0,0 0 0,0 0 0,-2-1 0,-29-11 286,-2 7-91,-9-8-120,39 12-127,1 0 0,0 0 0,0-1 0,0 1-1,0-1 1,0 0 0,0 0 0,0 0 0,1 0 0,-4-3-1,5 4-15,0 0-1,1-1 0,-1 1 1,1 0-1,0 0 0,-1 0 1,1 0-1,0-1 0,-1 1 1,1 0-1,0 0 0,0 0 1,0-1-1,0 1 0,0 0 1,0 0-1,1-1 0,-1 1 1,1-2-1,-1 3 16,1-1 0,-1 1-1,0-1 1,1 1 0,-1-1-1,1 1 1,-1 0 0,1-1 0,-1 1-1,1 0 1,-1-1 0,1 1-1,-1 0 1,1 0 0,-1 0 0,1-1-1,-1 1 1,1 0 0,0 0 0,-1 0-1,1 0 1,-1 0 0,1 0-1,0 0 1,0 0 0</inkml:trace>
  <inkml:trace contextRef="#ctx0" brushRef="#br0" timeOffset="2">528 1 2400,'-18'0'1088,"-33"17"-960,34 0-128,17 0-32</inkml:trace>
  <inkml:trace contextRef="#ctx0" brushRef="#br0" timeOffset="3">459 274 3072,'-6'10'369,"4"-6"-203,-1 1 0,1-1 0,0 0 0,1 1 0,-3 5 0,-8 23 5,-12 30 81,21-54-206,1 0-1,0 1 1,0-1-1,-1 17 1,3-10 99,1-11-124,-1-1 1,0 0-1,-1 1 0,1-1 0,-1 0 0,-1 5 0,-9 14-58,10-18 39,0 0 0,0 0 0,1-1 0,0 1 0,0 7 0,0 0 93,0-11-87,0-1 0,0 1 1,1 0-1,-1-1 1,0 1-1,0-1 0,0 1 1,0-1-1,0 1 1,-1-1-1,1 1 1,0-1-1,0 1 0,0-1 1,0 1-1,-1-1 1,1 1-1,0-1 1,0 1-1,-1-1 0,1 1 1,0-1-1,-1 0 1,1 1-1,0-1 1,-1 1-1,1-1 0,-1 0 1,1 1-1,-1-1 1,0 0-1,-6 5 245,1 9-66,-5 1-337,11-15 144,0 0 0,0 0 0,0 0 0,0 0 0,0 0 0,-1 1 0,1-1 0,0 0 0,0 0 0,0 0 0,0 0 0,0 0-1,0 0 1,0 0 0,0 0 0,0 0 0,-1 0 0,1 1 0,0-1 0,0 0 0,0 0 0,0 0 0,0 0 0,0 0-1,-1 0 1,1 0 0,0 0 0,0 0 0,0 0 0,0 0 0,0 0 0,0 0 0,-1 0 0,1 0 0,0 0 0,0 0-1,0 0 1,0 0 0,0 0 0,0-1 0,-1 1 0,1 0 0,0 0 0,0 0 0,0 0 0,0 0 0,0 0 0,0 0-1,0 0 1,0 0 0,0 0 0,-1-1 0,1 1 0,0 0 0,0 0 0,0 0 0,-11-12-1077,8 9 310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4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1312,'0'-13'399,"0"24"-13,0 25 280,1-28-594,-1-1 0,1 1 1,1-1-1,-1 0 0,1 1 1,3 6-1,-2-8-34,14 34 138,-14-27-146,-3-12-28,0 0-1,0 0 1,0 0 0,0 0-1,1 0 1,-1 0 0,0 0-1,1 0 1,-1 0 0,1-1-1,-1 1 1,1 0-1,-1 0 1,1 0 0,0 0-1,-1-1 1,1 1 0,0 0-1,0-1 1,0 1-1,-1 0 1,1-1 0,0 1-1,0-1 1,0 0 0,2 1-1,-1 2 15,0-1 0,1 1-1,-1-1 1,0 1 0,0 0 0,-1 0-1,3 3 1,7 11 171,-8-17-47,-1-8 37,0 3-17,13-7-70,-8 9-67,-6 3-23,-1 0 1,1 0-1,-1-1 1,1 1-1,-1 0 1,1 0-1,-1-1 1,1 1-1,-1 0 1,1-1-1,-1 1 1,0 0-1,1-1 1,-1 1 0,1-1-1,-1 1 1,0 0-1,1-1 1,-1 1-1,0-1 1,0 1-1,1-1 1,-1 1-1,0-1 1,0 1-1,0-1 1,0 0 0,0 1-1,0-1 1,0 1-1,0-1 1,0 1-1,0-1 1,0 1-1,0-1 1,0 0-1,0 0 1,0 0-1,0-1 0,0 1 0,0-1 0,0 1 0,0-1 0,1 0 0,-1 1 0,0-1 0,2-1 0,12-14 0,0 0-59,-11 10-43,-3 7 92,0-1 1,1 1-1,-1-1 1,0 1-1,0-1 1,0 1 0,0-1-1,1 1 1,-1-1-1,0 1 1,1 0-1,-1-1 1,0 1-1,1-1 1,-1 1-1,0 0 1,1-1 0,-1 1-1,1 0 1,-1 0-1,0-1 1,1 1-1,-1 0 1,1 0-1,-1 0 1,1-1 0,-1 1-1,1 0 1,-1 0-1,1 0 1,-1 0-1,1 0 1,-1 0-1,1 0 1,0 0 0,5 3-87,90 94 1168,-90-95-1088,8-2-678,3 0 161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4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0 480,'34'0'459,"-32"3"-310,0-1-128,-1-1 1,0 0-1,0 1 0,1-1 1,-1 0-1,0 1 0,0 0 1,-1-1-1,1 1 0,0-1 1,-1 1-1,1 0 0,-1 0 1,1-1-1,-1 1 0,0 0 1,1 3-1,-1-2 15,0 0 0,1 1 1,-1-1-1,1 1 0,0-1 0,0 0 1,1 4-1,3 11 117,-5-16-89,-1 0 1,1 1-1,-1-1 1,1 0-1,-1 1 1,0-1-1,-2 4 1,-4 12 229,4-7-185,-11 26 236,8-28-205,5-8-123,0 0 1,0 1-1,0-1 0,1 1 0,-1 0 0,0-1 1,1 1-1,-1 0 0,1-1 0,-1 1 1,1 0-1,0 0 0,0-1 0,-1 1 0,2 2 1,-2 3-52,4-14 137,-2 6-97,0 1-1,0 0 1,0-1 0,0 1-1,0 0 1,-1-1 0,1 1 0,0 0-1,0 0 1,0 0 0,0 0-1,0 0 1,2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5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2240,'-14'0'720,"8"3"-448,4-2-247,0 1 0,0-1 0,0 0 1,0 1-1,0-1 0,-1 0 0,1 0 0,0 0 0,-1-1 1,1 1-1,-3 0 0,2 0-1,0-1 0,0 1 0,0 0 1,0 0-1,0 0 0,1 1 0,-1-1 0,0 1 0,1-1 1,-1 1-1,-2 3 0,-10 10-1,2 1 0,0 1-1,-13 20 1,24-34-18,-1 3-12,1-1 1,-1 1-1,1 0 0,0 0 1,1 1-1,-1-1 0,1 0 1,1 0-1,-1 1 0,1-1 1,0 9-1,0-11 7,3 56 0,-3-56 0,1 1 0,0-1 0,0 1 0,0-1 0,1 1 0,-1-1 0,1 0 0,0 0 0,4 7 0,12 5 0,-7-7 0,0 8 4,-9-14 4,-1 0 0,1-1 0,-1 1 0,1-1 0,0 0 0,0 0 0,0 1 1,0-1-1,1-1 0,-1 1 0,0 0 0,1 0 0,2 1 0,4 1 24,0-1 0,13 4 0,-18-6-2,0 0 0,0-1 0,1 1 0,6-1 0,-3 0-11,0 0 1,-1-1-1,1 0 1,-1 0-1,1-1 1,-1 0-1,0 0 1,13-6 0,7-5 22,-5 2-11,25-15-1,-40 21-19,0 0 1,0 0-1,0-1 0,-1 0 0,0 0 0,-1 0 0,7-10 0,20-33 63,-32 47-53,1 0-1,0 0 0,-1 0 1,1 0-1,-1 0 0,0 0 1,0 0-1,0 0 0,0 0 1,0 0-1,0 0 0,0 0 1,-1-1-1,1 1 0,-2-3 1,0-1-11,0 1 1,-1 0 0,-5-8-1,4 8 17,0-1 1,-1 1-1,0 0 0,0 1 1,0-1-1,0 1 0,-1 0 1,-8-4-1,2 0 37,-39-26 415,47 31-428,0 1-1,0 0 0,0 0 1,0 0-1,0 1 0,0-1 1,-5 0-1,-5-2-15,12 3-38,-1 0 0,1 0 0,0 0 0,0-1 0,0 1 0,0 0 0,0-1 0,0 0 0,-2-2 0,2 3-4,1-1 1,0 1-1,0 0 1,0 0-1,-1 0 0,1 0 1,-1 0-1,1 0 1,0 0-1,-1 0 1,0 1-1,1-1 1,-1 1-1,1-1 0,-1 1 1,0-1-1,1 1 1,-4 0-1,-63 0-142,66 0 134,-1 0 1,1 0-1,0 1 1,0-1-1,0 1 0,0 0 1,0 0-1,0-1 1,0 1-1,0 0 1,0 0-1,1 1 0,-3 1 1,-22 22-101,13-11 66,12-12 56,-1 0 0,0 0 0,1 0 0,-1 0 0,1 0 0,0 0 1,0 0-1,0 0 0,0 1 0,0-1 0,0 1 0,0-1 0,1 1 0,-1-1 0,1 1 1,0-1-1,0 1 0,0-1 0,0 1 0,0 2 0,1-4 2,-1 1 0,0-1 0,0 1 0,1-1-1,-1 0 1,0 1 0,1-1 0,0 0 0,-1 1 0,1-1 0,0 0 0,-1 0-1,1 0 1,0 0 0,0 0 0,0 0 0,0 0 0,0 0 0,0 0 0,0 0-1,1 0 1,-1 0 0,0-1 0,0 1 0,3 0 0,5 4 48,-6-3-20,1 1 0,-1-1 1,1-1-1,-1 1 0,1 0 0,0-1 0,0 0 0,0 0 0,0 0 0,0 0 1,5-1-1,9 3 45,22 8 115,-27-9-144,1-1 0,21-1-1,-15 0-2,-14 0-29,1-1-1,-1 0 0,0 0 0,1-1 1,5-2-1,-6 2-6,-1 1 0,1-1 0,-1 1 0,11-1 0,-14 2-26,0 0 0,0 0 0,-1 0 0,1 0 0,0 0 0,-1-1 0,1 1 0,0 0 0,-1-1 0,1 0 0,0 1 0,-1-1 0,1 0 0,-1 0 0,1 0 0,-1 0 0,0 0 0,1 0 0,1-2 0,-2 2-36,1-2-1370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1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69 3232,'14'-14'1035,"-11"11"-614,-3-14 1557,-3 14-1748,1 1-219,-1 1-1,1-1 1,0 1 0,0-1-1,-1 1 1,1 0 0,-1 0 0,1 0-1,-1 1 1,0-1 0,-4 0 0,-8-2-2,-2-2-5,10 3-8,0 0 0,0 0 0,0 1-1,0 0 1,-14 0 0,13 1-10,-14-1-11,0 1 0,0 2-1,0 0 1,0 1 0,-25 8 0,33-7 22,-23 6 0,21-8-30,12-2 15,0 1 1,0-1-1,0 1 1,0 0-1,-6 2 1,6 1-12,0-1 0,0 0 0,1 1 1,-1 0-1,1 0 0,0 0 0,0 0 0,0 1 1,-3 6-1,5-9 28,1 1-1,-1 0 1,0-1 0,1 1 0,-1 0 0,1 0 0,0-1-1,0 1 1,0 0 0,1 0 0,-1-1 0,0 1-1,1 0 1,0-1 0,0 1 0,0 0 0,1 2-1,16 20 51,-8-13-34,27 33 23,12-5 10,50 43 122,-91-77-160,-1 1 0,0 1 0,0-1 0,-1 1 0,9 14-1,-11-15-4,2 0-2,3 8 1,-8-15-5,-1 1 0,0-1 1,0 1-1,0 0 1,0-1-1,0 1 0,0-1 1,0 1-1,0 0 0,0-1 1,0 1-1,0-1 1,0 1-1,0-1 0,0 1 1,-1 0-1,1-1 0,0 1 1,0-1-1,-1 1 1,1-1-1,0 1 0,-1-1 1,1 1-1,-1-1 0,1 1 1,-5 3 5,0-1 1,0 1 0,0-1-1,0 0 1,0 0-1,-1-1 1,1 1-1,-1-1 1,0 0 0,0-1-1,1 0 1,-1 0-1,0 0 1,0 0-1,-9-1 1,-10-1 224,-1 0 0,-32-7 1,33 4-30,6 1-84,6 2 69,1-1 0,-17-5 1,24 5-137,0 1 0,1-2 1,-1 1-1,0 0 0,1-1 1,0 0-1,-1 0 0,1 0 0,-4-5 1,5 4-51,-1 0 0,1 0 0,0 0 0,0-1 0,0 1 0,1-1 0,-1 0 0,1 0 0,0 1 0,1-2 0,-1 1 0,1 0 0,0 0 0,0 0 0,1 0 0,0-1 0,0 1 0,0 0 0,0-1 0,1 1 0,1-7 0,0 5-75,1 0 0,6-13 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1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3328,'0'-17'1504,"17"0"-1312,-17 0 2560,0 0-2560,17 17 32,-17 17 288,17-17-288,-17 17-1184,17 0 544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1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3072,'-17'17'1376,"0"-17"-672,17 17-512,0 0-96,-17-17 224,17 18-192,0-36 384,17 18-288,17-17-32,0 0-128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1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2976,'0'0'971,"0"2"-603,0 1-393,1-1 131,-1 1 1,0 0-1,0 0 1,0 0-1,-1 0 0,1-1 1,-1 1-1,-1 4 1,-3 1 44,4-6-127,0-1 1,0 1 0,0-1 0,0 1 0,1 0-1,-1-1 1,0 1 0,1 0 0,-1 0 0,1-1-1,0 1 1,-1 0 0,1 0 0,0 3-1,-1 24 151,1-9-25,1 23-1,-1-38-115,1 0 0,0 0-1,0 0 1,0 1 0,1-1-1,0-1 1,0 1 0,0 0-1,3 5 1,-2-6 29,-1 0 0,0 0 0,0 0 0,0 0 0,0 0 0,-1 1 0,1 4 0,2 5 84,-3-13-121,-1 0 1,0 0 0,1 0-1,-1 0 1,1 0-1,-1 0 1,1 0 0,0 0-1,0 0 1,-1 0-1,1 0 1,0-1 0,0 1-1,0 0 1,0 0 0,0-1-1,0 1 1,0 0-1,0-1 1,0 1 0,0-1-1,0 0 1,0 1-1,0-1 1,0 0 0,1 0-1,-1 1 1,0-1-1,0 0 1,0 0 0,3-1-1,-2 1 29,1-1-1,0 1 0,-1-1 0,1 0 1,-1 0-1,1 0 0,-1 0 1,0 0-1,1-1 0,-1 1 0,0-1 1,4-3-1,7-7 93,-9 9-115,0 0 1,-1 0-1,1-1 0,-1 1 0,0-1 0,0 0 1,0 0-1,0 0 0,2-6 0,-4 6-7,0-1 0,-1 1 0,1-1 0,-1-8 0,0 9-3,0-1 0,0 0 0,0 1 0,3-9 0,3-1 10,-5 12-53,0 1 0,0-1 0,0 1 0,0-1 0,-1 0 0,1 1 1,-1-1-1,1 1 0,-1-1 0,0 0 0,1 0 0,-1-1 0,-1-9-475,1 16-680,0 0 1077,0 0 1,0 0-1,1 0 0,2 8 1,-3-10 103,3 7 78,0-1 0,-1 1 0,0-1 1,2 18-1,-4-22-43,0-1 1,0 0-1,0 0 0,1 1 0,-1-1 1,1 0-1,0 0 0,0 0 0,0 0 0,1 0 1,-1 0-1,1 0 0,-1 0 0,3 2 1,-2-3-10,-1 0 6,0 0 0,0-1 1,1 1-1,-1-1 1,0 0-1,1 1 0,-1-1 1,1 0-1,0 0 0,-1 0 1,1 0-1,0 0 0,0 0 1,0-1-1,-1 1 1,5 0-1,0 0 190,0 0 0,1-1 0,11-1 0,0 0 278,-17 1-587,1 0-1,-1 0 1,1 0 0,-1 0 0,0 0 0,1 0 0,-1-1 0,1 1 0,-1 0-1,0-1 1,0 0 0,1 1 0,-1-1 0,0 0 0,0 1 0,0-1-1,1 0 1,-1 0 0,0 0 0,0 0 0,0 0 0,-1 0 0,1 0 0,1-3-1,-1 3-58,-1-1-1,1 1 0,-1-1 0,1 1 0,-1-1 0,0 1 0,0-1 1,0 1-1,0-3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3:1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3072,'29'-28'976,"-29"27"-950,1 0 0,0 1 0,0-1 0,0 0 0,-1 0 0,1 1 0,0-1 0,0 1-1,0-1 1,0 1 0,0-1 0,0 1 0,0 0 0,1-1 0,35-13 300,-11 0 388,2 8-197,-26 5-480,0 0-1,0 0 0,0 1 0,0-1 1,0 0-1,0 1 0,0-1 0,1 1 0,-1 0 1,0 0-1,0 0 0,0 0 0,1 0 1,-1 0-1,0 1 0,0-1 0,0 1 0,0-1 1,0 1-1,0 0 0,0 0 0,0 0 1,4 2-1,25 11 150,-30-13-178,0-1-1,1 0 0,-1 1 0,0-1 1,0 1-1,0 0 0,0-1 0,0 1 1,0 0-1,0 0 0,0 0 0,0-1 1,-1 1-1,1 0 0,0 0 0,0 0 1,-1 0-1,1 0 0,-1 1 0,1-1 0,-1 0 1,1 2-1,0 2 12,-1-1 1,1 1-1,-1-1 1,0 1-1,-1 4 0,0 9 61,0-4 9,-1-1 1,0 0-1,-1 1 0,-1-1 0,0-1 1,-1 1-1,-9 19 0,8-21-28,1 1 0,0-1-1,1 1 1,1 0 0,-1 0 0,2 0-1,-2 18 1,4-28-25,0-1 0,0 0 0,0 1 0,0-1 0,0 1 0,0-1-1,0 1 1,1-1 0,-1 0 0,1 1 0,-1-1 0,1 0 0,-1 1 0,1-1 0,0 0 0,0 0 0,-1 0-1,1 1 1,0-1 0,2 1 0,-1-1 15,0 1 0,1-1 1,-1 0-1,0-1 0,1 1 0,-1 0 0,1-1 0,4 1 0,7 2 202,-3 0-116,12 2-18,-2-9-199,-5 0-11,-5 2-70,0 1 0,16 1 0,26-3-1047,8-10 176,12-2-538,-47 12 1137,0 0 198,-1 0 1,1-2-1,-1-1 1,32-11 0,11-14 378,-60 28 33,9-3 181,-17 6-346,0-1-1,1 1 1,-1 0 0,1 0 0,-1 0 0,0-1 0,1 1 0,-1 0 0,0 0-1,0-1 1,1 1 0,-1 0 0,0-1 0,0 1 0,1 0 0,-1-1 0,0 1-1,0-1 1,0 1 0,1 0 0,-1-1 0,0 1 0,0-1 0,0 1 0,-3-3 325,-3 5-71,-11 9 101,12-7-271,-9 5 9,0 1 0,1 0 0,0 1 0,1 1 0,0 0 1,1 0-1,0 1 0,1 1 0,-11 19 0,12-13-37,-11 37 0,12-32 4,6-19-42,0-1 1,1 0-1,-1 0 1,1 1-1,0-1 1,1 0-1,-1 1 1,1-1-1,0 1 1,0-1-1,1 1 1,0-1 0,0 1-1,0-1 1,0 0-1,1 1 1,4 8-1,0 1 71,1-1 1,0 1-1,1-1 0,0-1 1,1 1-1,14 14 0,-6-13 31,0-1 0,1-1 0,1-1 0,0 0-1,1-1 1,38 14 0,-44-20-56,1-1-1,-1-1 1,20 2-1,5 1 119,-29-4-112,1 0 0,14 0 0,-22-2-53,1 0-1,-1 0 1,1-1 0,-1 1 0,0-1-1,1 0 1,-1 0 0,0-1 0,4-1-1,0 0 54,1-1 0,-1-1 0,0 0-1,0 0 1,11-10 0,-16 12-65,0 0 0,0 0 0,0-1 1,0 1-1,0-1 0,-1 1 0,1-1 0,-1 0 0,0 0 0,0 1 0,0-1 1,-1 0-1,1 0 0,-1-5 0,2-11 57,10-23-5,-7-16-176,7 2-42,-10 39 54,-1 1 0,0-1 0,-1 0 0,-4-28 0,-8-5-187,9 30 192,3 13 55,-2 0 0,1 0 0,-1 0-1,0 1 1,-1-1 0,-4-9 0,3 8-18,-1 0 1,-1 1 0,0-1 0,-7-8 0,11 15 55,0 0 1,0-1 0,-1 1 0,1 0-1,-1 0 1,1 0 0,-1 0 0,0 1-1,1-1 1,-1 1 0,0-1 0,0 1-1,0 0 1,0 0 0,0 1 0,-6-2-1,3 4-38,-1-1-1,1 1 1,-1 0-1,1 1 1,0-1-1,0 1 0,0 1 1,-9 6-1,8-5-58,0 0 0,1 1 1,-1 0-1,-7 8 0,4-2-23,5-7 64,0 1 1,0 0 0,1 0-1,-7 10 1,4-4 4,4-8 62,1 0 0,0 0 0,0 1 0,0-1 0,0 0 0,1 1 0,-1-1 0,1 1 0,0 0 0,0 6 0,1-8 2,0-1 1,0 1 0,0 0-1,1 0 1,-1 0 0,1 0-1,-1-1 1,1 1 0,0 0-1,0 0 1,1-1 0,-1 1-1,0-1 1,1 1 0,0-1-1,-1 0 1,4 3 0,17 23 181,-20-25-171,-1 0-1,1 0 1,0-1 0,0 1-1,0-1 1,1 1-1,-1-1 1,1 0 0,-1 0-1,1 0 1,-1 0-1,1 0 1,0-1 0,0 1-1,0-1 1,5 2-1,26 2 268,0 7-81,-3-7 27,-8 7-48,-12-11-19,1 1 1,-1-2-1,20 0 1,-19 0 39,-12 0-208,0 0 1,0 0 0,0 0 0,0 0-1,1 0 1,-1 0 0,0 0-1,0 0 1,0 0 0,0 0 0,0 0-1,1 0 1,-1 0 0,0 1 0,0-1-1,0 0 1,0 0 0,0 0-1,1 0 1,-1-1 0,0 1 0,0 0-1,0 0 1,0 0 0,0 0 0,1 0-1,-1 0 1,0 0 0,0 0-1,0 0 1,0 0 0,0 0 0,0 0-1,1 0 1,-1-1 0,0 1 0,0 0-1,0 0 1,0 0 0,0 0-1,0 0 1,0 0 0,0-1 0,0 1-1,0 0 1,0 0 0,1 0 0,-1 0-1,0 0 1,0 0 0,0-1 0,0 1-1,0 0 1,0-1 19,-1 0 0,1 1 0,1-1 0,-1 0-1,0 0 1,0 1 0,0-1 0,0 0 0,0 0 0,1 1 0,-1-1 0,0 0 0,1 1-1,-1-2 1,8-1 162,-16 4-288,6-1-598,2 17-3930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5:5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18 444 1728,'-14'-28'560,"13"27"-548,1 0 1,-1 0-1,1 0 0,0-1 0,-1 1 1,1 0-1,0 0 0,0 0 1,0-1-1,0 1 0,0 0 1,0 0-1,0 0 0,0-1 0,0 1 1,1 0-1,-1 0 0,0 0 1,1 0-1,-1-1 0,1 1 1,-1 0-1,1 0 0,0 0 0,-1 0 1,1 0-1,0 1 0,0-1 1,0 0-1,0 0 0,0 0 1,1-1-1,2-1 30,44-34 150,-25 9 0,8 5 368,-21 15-370,0 1 0,0 0 1,1 1-1,0 0 0,22-8 0,-8 5 48,-10 3 56,0 2 0,0-1 0,23-2-1,45 1 358,19-5 85,23 5-288,37-6-107,17 7-138,284-29 85,-295 19-261,173-22 6,-80 6-50,60-3-69,-96 17 305,-89 17 357,-122 0-438,13 1 244,-26-1-370,0 0 0,-1 0 0,1 0 0,-1 0 0,1 0-1,-1 0 1,1 1 0,-1-1 0,1 0 0,-1 1 0,1-1 0,-1 0 0,1 1-1,-1-1 1,1 0 0,-1 1 0,1-1 0,-1 1 0,0-1 0,1 1 0,-1-1-1,0 1 1,1-1 0,-1 1 0,0-1 0,0 1 0,0-1 0,1 1 0,-1-1-1,0 1 1,0 0 0,0 0 0,0 0-18,0-1 0,0 0 0,0 0 0,0 1 0,0-1-1,0 0 1,0 0 0,0 1 0,-1-1 0,1 0 0,0 0 0,0 0 0,0 1 0,0-1 0,0 0-1,0 0 1,-1 0 0,1 1 0,0-1 0,0 0 0,0 0 0,-1 0 0,1 0 0,0 0 0,0 0 0,0 1-1,-1-1 1,1 0 0,0 0 0,0 0 0,-1 0 0,1 0 0,0 0 0,-1 0 0,-24 14-1408,5 3 348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3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17 1408,'42'-14'448,"-41"13"-439,0 1-1,-1 0 1,1-1-1,0 1 1,0 0 0,0 0-1,-1 0 1,1 0 0,0-1-1,0 1 1,-1 0 0,1 0-1,0 1 1,0-1-1,0 0 1,-1 0 0,1 0-1,0 0 1,0 1 0,0 0-1,124 44 1454,-115-42-1307,-9-3-140,0 0 0,1 1-1,-1-1 1,0 0 0,0 0-1,0 1 1,0-1 0,0 1 0,0-1-1,1 1 1,-1 0 0,-1-1 0,1 1-1,0 0 1,0 0 0,0 0 0,0-1-1,0 1 1,-1 0 0,1 0 0,0 0-1,-1 0 1,1 0 0,-1 1-1,1 1 1,0-1-4,0 0-1,0 1 0,-1-1 0,1 1 1,-1-1-1,1 0 0,-1 1 1,0-1-1,0 1 0,0-1 1,-1 1-1,1-1 0,0 0 1,-1 1-1,0-1 0,1 1 0,-1-1 1,0 0-1,0 0 0,0 0 1,-1 1-1,1-1 0,-1 0 1,1 0-1,-1-1 0,1 1 1,-1 0-1,0 0 0,-2 1 1,-18 14 84,4-2-4,-25 15 0,-2-7-80,28-12-9,-17 16 1,23-18 13,0 0 0,-21 12 0,17-16-31,1 1-13,13-5 25,1 0 1,-1 1-1,0-1 0,1 0 0,-1 0 1,1 0-1,-1 0 0,1 1 0,0-1 1,-1 2-1,-1 5-25,-4 0-59,6-8 85,0 0-1,0 1 1,0-1 0,0 0-1,0 0 1,-1 0-1,1 1 1,0-1 0,0 0-1,0 0 1,0 1-1,0-1 1,0 0 0,0 0-1,0 0 1,0 1-1,0-1 1,0 0 0,0 0-1,0 1 1,0-1-1,0 0 1,0 0 0,0 1-1,0-1 1,0 0-1,1 0 1,-1 0 0,0 1-1,0-1 1,0 0-1,0 0 1,0 0 0,1 1-1,-1-1 1,0 0-1,0 0 1,0 0 0,0 0-1,1 0 1,-1 1-1,0-1 1,1 0 0,5 9-25,13 19-106,13-5 37,9 10 62,-22-17 30,23 14-1,12 2 25,-27-16 31,-1 0 0,0 1 0,46 41 0,-41-26 146,-30-31-171,0 0 0,0 0-1,0 0 1,0 0 0,0 0-1,0 1 1,0-1 0,0 0-1,-1 1 1,1-1 0,0 0-1,-1 1 1,1-1 0,-1 1-1,0-1 1,1 1 0,-1-1-1,0 1 1,0-1 0,0 1-1,0-1 1,0 1 0,0-1-1,-1 1 1,1-1 0,0 1-1,-1-1 1,1 1 0,-1-1-1,0 1 1,1-1 0,-1 0-1,0 1 1,0-1 0,0 0-1,-1 2 1,-3 1 114,1 1 1,-1-1-1,0-1 1,0 1-1,0-1 0,0 1 1,-1-2-1,-8 5 0,-103 29 990,63-21-734,40-11-286,-86 21 478,88-23-542,0 0 1,0-1-1,0 0 1,-1-1 0,1-1-1,-17-2 1,-8-8 43,16 6-59,16 5-43,1-1 0,-1 0 0,1 0 0,0-1 0,-1 1 0,1-1 0,0 0 0,0 0 0,0-1 0,0 1 0,1-1 0,-1 0 0,1 1 0,-7-8 0,-15-18-569,24 27 549,0-1 0,1 1 0,-1 0 0,0 0 0,1 0 0,-1-1 0,1 1 0,0 0 0,-1-1 0,1 1 0,0 0 0,0-1 0,0-1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52 1664,'-15'-28'528,"15"27"-514,-1 0 0,1 1-1,0-1 1,-1 0 0,1 1 0,-1-1 0,1 0 0,0 0 0,0 1-1,-1-1 1,1 0 0,0 0 0,0 1 0,0-1 0,0 0-1,0 0 1,0 0 0,0 1 0,0-1 0,0 0 0,1-1 0,0 0 70,-1-1 380,0 6-69,0 0-290,0 0 0,1 0 0,-1 0 0,1 0 0,0 0 0,2 5 0,5 20 131,-5 3-81,-2 1 1,-1 0 0,-1 0-1,-7 36 1,1 4 111,2 50-17,-7 6-138,7-17-42,-7-1-12,10-78-46,0-1 45,-2 0-1,-8 35 1,-2-4 103,13-52-77,-4 14 206,5-24-284,0 0-1,0 1 1,0-1 0,0 0 0,0 0 0,0 1-1,0-1 1,0 0 0,0 0 0,-1 0 0,1 1-1,0-1 1,0 0 0,0 0 0,0 1 0,0-1-1,-1 0 1,1 0 0,0 0 0,0 0 0,0 1-1,-1-1 1,1 0 0,0 0 0,0 0 0,0 0 0,-1 0-1,1 0 1,0 1 0,0-1 0,-1 0 0,1 0-1,0 0 1,0 0 0,-1 0 0,1 0 0,0 0-1,0 0 1,-1 0 0,1 0 0,0 0 0,0 0-1,-1-1 1,1 1 0,0 0 0,0 0 0,-1 0-1,1 0 1,0 0 0,0 0 0,-1-1 0,1 1-1,0 0 1,0 0 0,0 0 0,0 0 0,-1-1-1,0 0-1,1 0-1,-1-1 0,1 1 0,-1 0 0,1-1 0,-1 1 0,1 0 0,0-1 0,0 1 0,0 0 0,-1-1 0,1 1 0,1-1 0,-1-1 0,4-28-151,-4 30 134,31-138-1457,-14 38-223,35-159-599,-52 257 2281,47-143-504,-38 124 498,1 0 0,1 1 1,1 1-1,18-25 0,-22 34 78,1 1-1,0-1 1,1 1 0,0 1-1,1-1 1,12-7 0,-13 11 50,-1 1 1,1 0 0,0 1-1,0 0 1,0 0-1,0 1 1,1 1 0,16-3-1,-12 4 12,0 1 0,0 0-1,0 1 1,-1 0 0,1 1-1,-1 1 1,17 5 0,-22-5-82,-1 0 1,1 0 0,-1 1-1,1 0 1,-1 0 0,0 1 0,11 9-1,-5-2 24,-1 1 0,21 27 0,-27-32-21,-3-4-16,0 1-1,-1-1 0,1 1 0,-1-1 0,0 1 0,0 0 1,-1 0-1,1 0 0,-1 1 0,0-1 0,-1 0 1,1 1-1,1 10 0,-3-9-5,-1-1 0,1 1 0,-1-1 0,0 0 0,0 1 0,-1-1 0,0 0 0,0 0 0,0 0 0,-1 0 0,0-1 0,0 1 0,0-1 0,-1 1 0,-5 6 0,-6 4 25,-1 1 1,0-2-1,-1 0 0,0-1 1,-33 20-1,15-17-16,-1-2 1,-1-1-1,0-1 0,-1-2 1,-46 7-1,43-12-8,1 0 1,-50-1-1,72-6-32,-1 2 1,0 1-1,0 0 0,0 1 1,-20 7-1,35-10 26,1 1-1,0 0 1,-1 1 0,1-1-1,0 1 1,0-1 0,-1 1-1,1 0 1,1 0 0,-1 0 0,0 0-1,-4 6 1,6-7 4,1 0-1,-1 0 1,1 0 0,-1 0-1,1 0 1,0 0-1,0 0 1,-1 0 0,1 0-1,0 1 1,0-1 0,0 0-1,0 0 1,0 0 0,1 2-1,0 0 12,0 0-1,0 1 1,0-1-1,1 0 1,3 7 0,5 5 57,0 0 0,1 0 1,1-1-1,16 15 1,67 56 251,-59-54-294,35 32-72,5-9 59,36 40 443,-47-38-273,-51-45-515,0 0 0,1-1-1,27 12 1,-8-5-492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1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444 399 2720,'-14'-14'891,"8"11"-545,5 3-303,-1 0 0,1 0 0,-1 0 0,1-1 0,-1 1 1,1-1-1,-1 1 0,1-1 0,-1 0 0,1 1 0,-3-3 0,2 2 33,0 0 0,0 0 0,0-1 0,0 2 0,0-1 0,0 0-1,0 0 1,0 1 0,-1-1 0,1 1 0,0 0 0,-4-1 0,-17 1 473,2-1-299,0 2 0,-1 0 0,1 0-1,0 2 1,-35 9 0,35-4-254,0 1 0,0 0-1,1 2 1,-27 18 0,31-18 16,12-8-35,0 0-1,0 0 1,0 0 0,0 1 0,0-1 0,-6 9-1,9-9 23,-1 1-1,1 0 0,0 0 0,0-1 0,1 1 0,-1 0 1,1 0-1,0 0 0,-1 0 0,2 4 0,1 2 46,5-12 1,4-3-1,12-1 14,-15 4-34,0 0 1,0-1-1,10-4 0,99-44-3,-80 36-229,-25 13 144,10-4 16,-4-5 79,-16 9-25,1 0-1,1 0 0,-1 0 1,0 1-1,0-1 1,1 1-1,-1 0 1,1 0-1,-1 0 0,1 0 1,-1 0-1,5 1 1,-6-1-23,0 1-1,1 0 1,-1-1 0,0 1 0,0-1-1,0 1 1,0-1 0,0 0 0,0 0-1,0 0 1,2-2 0,-3 2 6,0 1 0,0-1 1,0 0-1,0 1 0,-1-1 1,1 1-1,0-1 0,0 1 0,1 0 1,-1-1-1,0 1 0,0 0 1,0 0-1,0-1 0,0 1 0,0 0 1,0 0-1,0 0 0,0 1 1,0-1-1,1 0 0,-1 0 1,0 0-1,1 1 0,4 4-41,-5-3 39,0-1 0,0 0 0,0 0 0,0 0 0,1 0 0,-1 0 0,0 0 0,1 0 0,-1-1 0,0 1 0,3 0 0,3 3 21,-1 0 0,1 0 0,-1 0 0,1 1 0,5 6 0,-7-6 5,1-1-1,-1 1 0,1-1 1,0 0-1,0 0 0,0-1 1,0 0-1,1 0 1,-1 0-1,1-1 0,0 0 1,-1 0-1,1-1 1,13 1-1,-4-1 16,0-2-1,0 0 1,-1 0 0,1-2-1,21-5 1,-7 2 41,0 1-1,34-1 1,-23 3-46,35-9 15,26 9-8,-70 4-28,-19-2 8,0 1 0,25-6 0,-34 5-9,1 0 0,0 0-1,-1-1 1,1 0-1,-1 0 1,0 0 0,1 0-1,-1 0 1,0-1 0,4-4-1,-8 7-7,-1-1 0,0 1-1,0 0 1,0-1 0,0 1 0,0 0-1,0 0 1,1 0 0,-1-1 0,0 1-1,0 0 1,0 0 0,-2 1 0,1-1-8,-1 0 1,1 1 0,0-1-1,-1 1 1,1-1 0,0 1-1,0 0 1,-1 0 0,1 0-1,0 1 1,0-1-1,0 0 1,0 1 0,0-1-1,1 1 1,-1 0 0,0 0-1,-2 3 1,-2 3 151,0 1 0,-8 18 0,11-21-92,0 1 0,0 0-1,1 0 1,0 0 0,0 0 0,-2 13-1,4-17-24,0 0 0,0 1 0,0-1 0,0 0 0,1 0 0,-1 1 0,1-1 0,0 0 0,0 0 0,0 0 1,0 0-1,1 0 0,-1 0 0,1 0 0,0 0 0,0-1 0,0 1 0,3 3 0,-1-2 7,0-1-1,0 1 1,0-1 0,0 0 0,1 0 0,-1-1 0,9 4-1,-10-5-41,0 0-1,0 0 1,0 0-1,0-1 1,0 1 0,0-1-1,0 0 1,0 0-1,0 0 1,0 0-1,0-1 1,0 1-1,0-1 1,0 0-1,0 0 1,0 0-1,3-2 1,4-3-497,14-13 0,8-4-395,-10-8-399,-12 19 960,6-10-167,-10-1 67,-4 12 263,10-23-148,-8 17 278,0 1-1,-2-1 1,2-19 0,-8 7 340,-1 7-41,-1-19 72,3 17-213,-7-27 0,0 18-57,4 15 425,1 1 1,0-1 0,2-1-1,-3-27 1,6 5 626,0 35-953,0 13 142,1-3-271,-1-1 0,0 1 1,1 0-1,0-1 0,-1 0 1,2 1-1,-1-1 1,0 1-1,3 3 0,3 8 17,0 5-2,-2-6 27,0 0 0,14 24 1,-13-29-39,14 27 78,-9 4 146,12 8-60,-16-13-24,-5-19-89,5 22 212,14 41 1,-20-78-285,-1 0-1,1 1 1,0-1 0,-1 1 0,0-1 0,1 0 0,-1 1 0,0-1 0,0 1 0,0-1-1,0 1 1,0-1 0,0 1 0,0-1 0,0 1 0,0-1 0,-1 2 0,0-2-73,1-1 0,-1 0 0,1 0 1,-1 0-1,1 0 0,-1 0 0,1 0 1,-1 0-1,1 0 0,0 0 0,-1 0 1,1 0-1,-1 0 0,1 0 0,-1 0 1,1 0-1,-1 0 0,1-1 0,-1 1 1,1 0-1,0 0 0,-1-1 0,1 1 1,-1 0-1,1 0 0,0-1 0,-1 1 1,1 0-1,0-1 0,0 1 0,-1-1 1,1 0-1,-3-1-1544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1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80 352 3712,'5'-17'468,"13"-31"749,7-17-988,-21 56-202,-2 2 2,1 0 0,0-1 0,0 2-1,5-8 1,21-15 40,-7-14 6,7 4-37,-21 30-34,-1 0 0,-1-1 0,7-11-1,-13 21-6,0-1-1,1 0 0,-1 1 0,0-1 0,1 0 0,-1 1 0,1-1 0,-1 1 0,1-1 0,-1 0 1,1 1-1,-1-1 0,1 1 0,-1 0 0,1-1 0,0 1 0,0-1 0,3 5-16,-3 8 20,-8 22 29,3-17-16,-113 520 451,106-433-483,2 168 0,9-244 36,3 50 101,-1-69-85,-1 1 0,2 0 0,-1-1 0,7 17 0,14 16 299,-17-33-254,-4-5-37,0 0-1,0-1 0,1 1 0,0 0 0,0-1 0,4 4 1,-5-6-23,-1 0 0,1 0 0,0 0 0,-1 0 0,1-1 0,0 1 0,0 0 0,0-1 0,0 0 0,0 1 0,0-1 0,-1 0 0,5 0 0,-5 0-11,0 0 0,0 0 1,0 0-1,0 0 1,0 0-1,1 0 0,-1-1 1,0 1-1,0 0 0,0-1 1,0 1-1,0 0 1,0-1-1,0 0 0,0 1 1,0-1-1,0 1 0,0-1 1,0 0-1,0-1 0,31-38 196,-28 36-184,-1-1-1,1 0 1,-1-1-1,0 1 1,0-1-1,0 1 1,-1-1 0,3-9-1,-4 5 13,1-1-1,-1 1 0,-1-16 1,0 21-21,-1-12 14,0 1 1,-1-1 0,0 1-1,-1-1 1,-6-16 0,-33-70 74,34 83-96,-6-12 15,-2 1-1,-21-34 0,30 55-14,0 1 0,-1 0 0,0 0 0,0 0-1,-1 1 1,0 1 0,0-1 0,-1 1 0,-19-10-1,7 7-53,17 9-31,0-1 0,1 0 0,-1 0 0,1-1 0,-1 1 0,1-1 0,0 0 0,-6-6 0,9 8-105,0 0-1,0 0 1,0 0-1,0 1 1,0-1 0,0-1-1,1 1 1,-1 0-1,0 0 1,1 0-1,-1 0 1,1 0 0,-1-3-1,1 3 53,0-1 0,1 1-1,-1 0 1,1 0 0,-1 0 0,1-1 0,0 1-1,0 0 1,-1 0 0,1 0 0,0 0-1,0 0 1,2-1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1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4064,'-71'0'1307,"66"0"-1206,1 0 0,0 0 0,0 1 1,-8 1-1,-3 1-36,3-2 18,0 2 0,0-1 0,0 1 1,0 1-1,0 0 0,1 1 0,0 0 0,0 1 0,-14 9 0,20-11-77,0 0 0,0 0-1,0 0 1,0 0 0,1 1-1,0 0 1,0-1 0,0 2-1,1-1 1,-1 0 0,1 1-1,0 0 1,1-1 0,-4 13-1,-11 45-213,14-56 134,1 1 0,1 0-1,-1-1 1,2 1-1,-1 0 1,1-1-1,0 1 1,0 0 0,1 0-1,1 7 1,1-5-89,1 1 0,0-1 1,1 0-1,0 0 0,0-1 1,9 12-1,0-3 24,0 0 0,2-2-1,0 0 1,1-1 0,0 0-1,1-1 1,20 11 0,-35-24 157,0 1 1,0 0 0,0 0 0,-1 1-1,1-1 1,-1 0 0,1 1 0,3 5-1,-6-8-9,0 1-1,1 0 1,-1 0 0,0 0-1,0 0 1,0 0-1,0 0 1,0 0 0,0 0-1,0 0 1,0 0-1,0-1 1,0 1 0,0 0-1,0 0 1,-1 0-1,1 0 1,0 0 0,-1 0-1,1-1 1,-1 1-1,1 0 1,-1 0 0,1 0-1,-1-1 1,1 1-1,-1 0 1,0-1 0,-1 2-1,-2 1 16,0 0-1,0 0 1,0 0 0,-1-1-1,1 0 1,-1 1 0,-6 1-1,-13 7 2,8 0-21,11-8-7,0 1 0,0-1 0,-1 0 0,-8 4 0,10-6-8,-10 5-50,14-5 58,0-1-1,0 0 1,-1 1-1,1-1 1,0 1 0,0-1-1,-1 1 1,1-1-1,0 1 1,0-1-1,0 1 1,0 0 0,0-1-1,0 1 1,0-1-1,0 1 1,0 0 0,3 5-120,11 8 43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1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13 473 3488,'-12'-1'942,"17"1"-264,-4 0-557,1 0 0,0 0 0,0 0 0,0 0 1,0 1-1,0-1 0,0 0 0,0 1 1,2 1-1,1 5 339,-5-7-418,0 1 0,1-1 0,-1 1 0,0-1 0,1 1 0,-1-1 1,0 0-1,1 1 0,-1-1 0,0 0 0,1 1 0,-1-1 0,1 0 0,-1 1 1,1-1-1,-1 0 0,1 0 0,-1 1 0,1-1 0,-1 0 0,1 0 0,-1 0 1,1 0-1,-1 0 0,1 0 0,-1 0 0,1 0 0,-1 0 0,1 0 0,0 0 1,0 0-1,84 0 1467,-80-1-1448,0 0 1,0 0-1,0 0 1,0-1-1,0 1 1,0-1-1,-1 0 0,1-1 1,-1 1-1,0-1 1,8-6-1,-6 5-9,-1 0 0,1 1 0,-1 0 0,9-3 0,14-7 272,-19 9-157,-2 0-51,-6 4-102,-1 0 0,1 0 0,-1 0 0,1-1 0,-1 1 0,1 0 0,-1 0 0,1-1 0,-1 1 0,1 0-1,-1-1 1,0 1 0,1 0 0,-1-1 0,1 1 0,-1-1 0,0 1 0,1-1 0,-1 1 0,0-1 0,0 1 0,1-1-1,-1 1 1,0-1 0,0 1 0,0-1 0,0 1 0,0-1 0,0 1 0,0-1 0,0 0 0,0 1 0,0-1 0,0 1 0,0-1-1,0 1 1,0-1 0,0-6 112,0 5-125,0 0 1,1 0-1,-1 1 1,0-1-1,-1 0 1,1 0 0,0 0-1,0 1 1,-1-1-1,1 0 1,-2-3-1,-12 0-86,10 3 65,1-1 0,0 1 0,0-1 0,0 1 0,0-1 1,-3-4-1,4 5 16,1 0-1,-1 0 1,0 0 0,1 0 0,-1 0 0,0 0-1,0 1 1,-1-1 0,1 1 0,0 0 0,0-1 0,-1 1-1,1 0 1,-1 0 0,1 1 0,-1-1 0,1 0-1,-4 0 1,-8 1-161,9 3 32,1 1 110,1-1-1,0 1 1,0 0 0,0 0 0,1 0 0,0 1 0,-1-1-1,1 1 1,1-1 0,-1 1 0,-1 5 0,-1 2 2,2-5 18,1-4-3,0 0 0,0 0 1,0 0-1,0 0 1,1 0-1,-1 4 0,1-5-11,0 0 0,1 1 0,-1-1 0,1 0 0,-1 1 0,1-1 0,1 3 0,-1-2 3,0 0-1,0 1 1,0-1 0,0 1 0,0-1-1,-1 1 1,0 5 0,0-6 15,0-1 2,0 0 1,0 0 0,0 0 0,0 0 0,0 0-1,0 0 1,1 0 0,-1 0 0,1-1 0,-1 1-1,1 0 1,0 0 0,-1 0 0,1 0 0,0 0-1,0-1 1,1 1 0,-1-1 0,0 1 0,0-1-1,1 1 1,-1-1 0,1 1 0,1 0 0,1 0 0,1 1 0,-1-1 0,1 0 0,-1 0 1,1-1-1,0 1 0,-1-1 0,1 0 0,0 0 1,0-1-1,0 0 0,0 1 0,5-2 0,17 1-1,7 1-26,36-5 1,-2-7-192,-28 7 120,-23 2 43,0 1-1,-1-2 1,1 0 0,0-1 0,-1-1-1,32-13 1,-41 15 56,-1 0 0,1-1 0,-1 0 0,1 0 0,-1 0 0,0-1-1,-1 0 1,1 0 0,-1-1 0,0 1 0,0-1 0,6-11 0,12-40 118,5 12-49,-19 23-52,-1 0-1,-2 0 0,5-23 1,-9 37-5,-1 1-1,1-1 1,0 1 0,1 0 0,4-10 0,-2 7-289,-10 23 69,2-5 178,1-1 19,0 0 0,0-1-1,0 1 1,1 0 0,0 1-1,0 13 1,2 3-11,-1-1-4,-4 46 0,0-41 58,0-9-1,2-1 1,0 2 0,1-1-1,0 0 1,4 26-1,-1-36-24,0 0-1,0 0 0,1 0 0,1 0 0,5 11 0,-7-15-8,1 0 0,0 0-1,1-1 1,-1 1 0,1-1-1,0 0 1,0 0-1,0 0 1,1 0 0,5 3-1,-2-2-2,0-1-1,0 0 0,0-1 1,0 0-1,1-1 1,0 1-1,-1-1 0,1-1 1,9 1-1,6-2-53,47-4 0,-57 2 30,24-1-18,-21 3 21,-1-2-1,1 0 1,-1-1-1,1 0 1,15-7-1,-14 3 43,0-1 1,0-1-1,-1-1 0,29-21 1,-42 27-8,1 1 0,-1-2 1,0 1-1,0 0 0,-1-1 1,1 1-1,-1-1 0,0 0 1,0 0-1,-1-1 0,1 1 1,-1-1-1,0 1 0,-1-1 1,3-10-1,-4 8 2,1 0 0,-1-1 0,0 1 0,-1 0 0,0-1 0,-1 1 0,1 0 0,-1 0 0,-6-15 0,6 20-22,1-1 0,-1 0 0,0 1 0,0 0 1,0-1-1,0 1 0,-1 0 0,1 0 0,-1 0 0,0 0 0,0 1 0,-4-4 0,5 5-11,0 0-1,-1-1 0,0 1 1,1 0-1,-1 1 0,0-1 1,1 0-1,-1 1 0,0-1 1,0 1-1,1 0 0,-1 0 1,0 0-1,0 0 0,1 0 1,-1 1-1,-4 0 0,1 1-18,0 0 0,0 1-1,0-1 1,0 1 0,0 0-1,1 1 1,-1-1 0,1 1-1,0 0 1,0 0 0,0 1-1,1 0 1,0 0 0,0 0-1,-5 7 1,4-6 35,1 1 1,-1 0-1,1 0 0,-5 11 0,8-15 2,0 1-1,0-1 1,0 0 0,1 0-1,-1 1 1,1-1 0,0 1-1,0-1 1,0 0-1,0 1 1,1-1 0,-1 1-1,1-1 1,1 4-1,-1-5-3,-1 0 0,1 0 0,0 0-1,0-1 1,0 1 0,0 0-1,1 0 1,-1-1 0,0 1-1,1-1 1,-1 1 0,1-1 0,-1 0-1,1 1 1,0-1 0,-1 0-1,1 0 1,3 1 0,0 0 29,1-1 0,-1 1-1,1-1 1,9 1 0,-1 0 57,0 1-30,-10-1-43,0-1-1,1 0 1,-1-1 0,8 1-1,27-6-24,-18 2-2,-9 1-91,0 0 0,0 0 0,0-1 1,19-8-1,-27 9 42,1-1 0,-1 1 1,1-1-1,-1 0 0,0 0 0,0-1 1,-1 1-1,1-1 0,-1 0 0,1 0 1,-1 0-1,-1 0 0,1 0 0,2-6 1,18-50-410,-15 43 374,-4 10 69,-1-1 0,0 0 0,4-14 0,-3-2 74,-2 0 0,-1 0 0,-1 0 0,-1 0 0,-1 0 0,-1 0 0,-9-35 0,11 52 56,-1 1 1,0 0 0,0 0-1,-1 0 1,1 0 0,-1 0-1,-1 1 1,1-1 0,-1 1-1,0 0 1,0 0 0,0 0-1,-9-7 1,11 11-41,-1-1 0,1 0 0,-1 1 1,1 0-1,-1-1 0,0 1 0,1 0 0,-1 1 0,0-1 0,0 0 0,0 1 1,1-1-1,-1 1 0,0 0 0,0 0 0,0 0 0,0 0 0,0 1 0,0-1 1,1 1-1,-6 1 0,4 0-6,0 0 1,0 0 0,0 1-1,0-1 1,0 1 0,0 0-1,1 0 1,-1 1 0,1-1-1,0 1 1,0-1 0,0 1-1,-4 8 1,-27 62 283,28-62-292,0 1 0,2 0 0,0 0 0,0 0 1,1 1-1,1-1 0,0 1 0,0 0 0,2-1 0,1 26 0,3-6 99,1 0 0,1 1-1,13 36 1,-10-48-26,14 27 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1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1408,'0'0'629,"3"2"-437,3 4 80,-4-4-186,0-1 1,0 1-1,0 0 0,0 0 1,-1 0-1,1 0 1,-1 0-1,1 0 1,-1 0-1,0 0 1,1 1-1,-1-1 1,0 0-1,-1 1 1,1-1-1,0 1 1,-1-1-1,1 6 1,-1 74 494,0-80-551,0 0 0,0-1 0,-1 1 0,1 0 0,0 0 0,-1-1 0,0 1 0,1 0 0,-1 0-1,0-1 1,0 1 0,0-1 0,0 1 0,0-1 0,0 1 0,0-1 0,-2 2 0,0 3 215,3-1-161,0-4-46,1 0 0,-1 0-1,0 1 1,0-1 0,0 0 0,0 0-1,0 1 1,-1-1 0,1 0 0,0 0-1,0 1 1,-1-1 0,1 0 0,-1 0-1,0 1 1,-10-10 314,8 5-117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1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3328,'0'-17'1504,"-17"17"-1312,17 17 1376,17-17-1440,-17 17 192,17-17-192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139 695 1728,'-14'-29'560,"13"28"-544,1 0 1,-1 0-1,1 0 0,0 0 1,-1 0-1,1 0 1,0 0-1,0-1 0,0 1 1,0 0-1,0 0 0,0 0 1,0-2-1,-1-13 24,1-4 107,0 1 0,4-31-1,7 7 89,-8 15-91,-2 16-90,1 0 0,0 0 0,0 0 1,1 1-1,7-18 0,7-12 58,62-137-138,-78 177 39,0-1 1,-1 1 0,0-1 0,1 1-1,-1-1 1,0 1 0,0-1 0,0 1 0,0-3-1,0 3 14,0-1-1,0 1 0,0-1 0,1 0 0,-1 1 1,0-1-1,0 1 0,1-1 0,0-1 1,4-5 58,-2 1 36,-3 7-115,0 0 0,-1 0 0,1-1 0,0 1 0,0 0 0,-1 0 0,1 0 0,0 0 0,0-1 0,-1 1 0,1 0 0,0 0 0,-1 0 0,1 0 0,0 0 0,0 0 0,-1 0 0,1 0 0,0 0 0,-1 0 0,1 0 0,0 0 0,-1 0 0,1 0 0,0 0 0,-1 0 0,-5-3 138,5 2-100,0 0-4,0 0-1,0-1 0,-1 1 1,1 0-1,0 0 1,-1 0-1,1 1 0,-1-1 1,1 0-1,-1 0 0,1 1 1,-1-1-1,1 1 0,-1 0 1,0-1-1,1 1 0,-1 0 1,0 0-1,-3 0 0,-6 0 196,8 0-139,0 0-368,-8 0 139,11 0 132,0 0 0,-1 0 0,1 0-1,0 0 1,0 0 0,0 0 0,0 0 0,0 0 0,-1 0 0,1 0 0,0 0 0,0 0 0,0 0 0,0 0 0,0 0-1,0 1 1,-1-1 0,1 0 0,0 0 0,0 0 0,0 0 0,0 0 0,0 0 0,0 0 0,0 1 0,0-1 0,0 0-1,-1 0 1,1 0 0,0 0 0,0 0 0,0 0 0,0 1 0,0-1 0,0 0 0,0 0 0,0 0 0,0 0-1,0 1 1,0-1 0,0 0 0,0 0 0,0 0 0,0 0 0,0 0 0,0 1 0,0-1 0,0 0 0,1 0 0,-1 0-1,0 0 1,0 0 0,0 1 0,1 8 6,-1-3 12,0 1 0,0 0 0,-1 0 0,1 0 0,-3 6 0,-25 232 447,22-137-336,-16 77 68,-1 13-120,20-148-64,-14 122 66,3-87 2,11-56 5,2-15-10,0-1 0,-1 0-1,-1 1 1,-7 22 0,-5 1 421,12-22-333,3-13-131,0 1 1,-1 0-1,1-1 0,-1 1 0,0-1 0,0 1 0,0-1 1,0 1-1,0-1 0,-1 0 0,-3 5 0,7-11-6,0 1-1,0-1 0,-1 0 1,0 1-1,0-1 0,0 0 1,1-4-1,0-8-43,0 0 0,-2-30 0,1-10-120,14-41-134,-12 71 146,25-215-948,-24 171 718,8-105-278,12 6 350,4 63 172,-27 104 106,3-13-67,0-1 0,1 0 1,14-27-1,-15 37 45,0 0 1,0 0-1,1 1 0,0 0 0,-1 0 1,2 0-1,-1 1 0,1-1 0,-1 1 1,1 1-1,12-7 0,-16 9 27,-1 1-1,0-1 1,1 0 0,-1 0-1,1 1 1,-1-1 0,1 1-1,0-1 1,-1 1-1,1 0 1,-1 0 0,1 0-1,0 0 1,-1 0-1,1 0 1,-1 0 0,1 0-1,0 1 1,-1-1 0,1 0-1,-1 1 1,1 0-1,1 0 1,0 2 15,0 0 0,1 0 0,-1 0-1,-1 0 1,1 1 0,0-1 0,2 6 0,-2-4-1,3 4 16,-2 0 1,1-1-1,-1 2 1,-1-1-1,0 0 0,0 1 1,-1 0-1,0-1 1,0 1-1,0 14 1,-1-7 14,1 1-13,1 0 63,-1 24 1,-2-35-60,-1 0 1,0-1 0,0 1 0,0-1 0,-1 1 0,0-1 0,-2 6-1,-5 7 88,-1-1 0,-1-1-1,-25 32 1,27-39-71,0 0 0,-1-1 0,-1 0 0,1 0 0,-20 11 0,24-16-33,-2 1 15,-1 1 1,1-1 0,-18 7-1,-6-6 98,16-4-61,6 1-47,-1-2 1,-14 2-1,21-3-33,1-1-1,0 1 1,-1-1-1,1 1 1,0-1-1,-1 0 1,1 0 0,0 0-1,-4-2 1,5 2-7,1 0-1,-1 0 1,0 0 0,1-1 0,-1 1 0,1 0 0,-1-1-1,1 1 1,-1 0 0,1-1 0,0 0 0,0 1 0,0-1-1,-1-2 1,1 3 0,1 0 0,0 0 1,-1-1-1,1 1 0,0 0 0,0 0 0,0-1 0,0 1 0,0 0 0,0 0 0,0 0 0,0-1 1,1 1-1,-1 0 0,0 0 0,1 0 0,-1 0 0,1 0 0,-1-1 0,1 1 0,0 0 0,-1 0 0,1 0 1,0 1-1,0-1 0,1-1 0,5-4-16,0 0 1,1 1-1,0 0 1,0 1-1,0-1 1,0 2-1,1-1 1,-1 1-1,1 0 1,13-2-1,180-32-224,-173 31 224,70-13-74,23 7 10,-7-11 57,-8 1 56,-35 10 245,89-27-1,-156 37-228,0 1 1,0-1-1,0-1 1,0 1-1,0-1 1,-1 0-1,1 0 0,-1 0 1,0 0-1,6-6 1,-8 7-16,-2 1-13,1 1 1,0-1 0,-1 1-1,1-1 1,0 0 0,-1 1-1,1-1 1,-1 0-1,1 1 1,-1-1 0,1 0-1,-1 0 1,0 1 0,1-1-1,-1 0 1,0 0-1,1 0 1,-1-1 0,-1 0 39,0 0-1,0 0 1,0 0 0,0 0 0,-1 0 0,1 0 0,0 0 0,-1 1 0,0-1 0,-2-2-1,-22-19 106,4 12-113,10 1-83,9 8 27,0-1-1,0 1 1,-1 0 0,1 0-1,0 0 1,-1 0-1,1 0 1,-1 1 0,-6-2-1,2-1-8,7 3 22,-1-1 1,0 1 0,0 1 0,0-1-1,1 0 1,-1 0 0,0 1 0,0-1-1,0 1 1,0-1 0,0 1 0,0 0 0,0 0-1,0 0 1,0 0 0,0 0 0,0 0-1,-4 1 1,3 1-36,-1 1 0,1-1 1,0 1-1,-1-1 0,1 1 0,1 0 0,-1 0 0,0 0 0,1 1 0,-3 3 1,-20 40-57,17-29 110,1-2 71,1 1-1,1 0 1,-4 18 0,5-18-62,2-7-7,1 0 0,0 0 0,2 13 0,-1-11 10,0-9 103,3-6-53,0 0-111,-1 0 0,1 0-1,-1-1 1,1 1 0,-1-1-1,0 0 1,0 1 0,-1-1-1,3-8 1,-2 3-45,0 0 0,-1-1 0,0 1 0,0-13 0,-1-23 108,0 42-70,0 6-16,0 2 57,0 0-1,1 0 0,-1 0 0,1 0 0,0 0 0,1 0 0,-1 0 0,1 0 0,0-1 0,5 9 0,-1-4 56,-3-3 2,2 0-1,-1 0 0,0 0 1,1 0-1,0-1 1,7 7-1,-8-10-28,0 0-1,0 0 1,0 0 0,0-1 0,1 1-1,-1-1 1,0 0 0,1 0 0,-1 0-1,1-1 1,-1 0 0,9 0-1,10 1 13,48-3 205,-64 2-228,0-1 1,0 0 0,0-1-1,0 0 1,0 0-1,0 0 1,12-7 0,21-19-214,-20 16 132,-11 8 2,0-1-1,-1 0 0,1-1 0,-1 0 0,0 0 1,-1-1-1,0 1 0,0-2 0,0 1 1,7-12-1,-4 0 44,-2 0 1,0-1-1,-2 0 1,0-1-1,-1 1 0,3-29 1,-5-4 39,-4 36 59,5-32 1,1 23-20,-2 10 284,0 1 0,0-30 0,-4 32-25,5 29 73,0-3-260,-1 0-1,0 1 1,-1 0 0,-1-1-1,0 23 1,2 34 184,10 22 51,-5-41 3,2 70 0,-10 52-12,1-166-552,0 1 0,0-1 0,3 11 0,1 8-561,-17 5-2502,12-40 922,0 7 805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1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17 2496,'-34'-17'1120,"16"34"-992,1 17 320,0-17-288,-17 34 352,17 18-288,-17 33 224,17 0-224,0 17 352,0 1-320,0-35-192,17-17-64,0 0-704,0-34 384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1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63 342 3072,'-42'-57'976,"28"40"-542,7 7-235,16 8-77,-3 3-29,3-1-48,0 1-1,0 0 1,-1 0 0,1 1 0,16 7-1,-11-5-9,0 0-1,0-1 0,17 3 0,60-1 9,-61-1-32,37 1 47,11-10 64,-29 1-47,20 1 9,-5 0 80,76-13-1,-6-13-8,-99 22-117,9-1 18,0-2 1,51-19 0,56-36 215,-143 61-212,2 1 49,-1-1-1,0 0 1,15-11-1,-23 14-92,1 0 1,-1-1-1,0 1 0,1-1 1,-1 1-1,0-1 0,0 1 1,0-1-1,0 0 0,0 0 1,0 1-1,-1-1 0,1 0 1,-1 0-1,1 0 0,-1 0 1,1 0-1,-1 0 0,0 0 1,0-2-1,0 2-14,0 1 0,0 0 0,0-1-1,-1 1 1,1 0 0,0-1 0,-1 1 0,1 0 0,-1-1-1,1 1 1,-1 0 0,1-1 0,-1 1 0,0 0 0,0 0-1,0 0 1,1 0 0,-1 0 0,0 0 0,0 0 0,-1 0-1,1 0 1,0 0 0,0 1 0,0-1 0,0 0 0,-1 1 0,-1-1-1,-5-4-22,-2-2-9,9 6 45,0 0 0,-1 0 0,1 0 0,-1 0 0,1 0 0,-1 1 0,1-1 0,-1 0 0,0 1 0,1-1 0,-1 1-1,0-1 1,0 1 0,1 0 0,-1 0 0,-3 0 0,-24 0 124,29 0-142,-1 0 0,0 0 1,0 0-1,0 0 0,1 0 1,-1 0-1,0 0 0,0 0 0,1 0 1,-1 0-1,0 1 0,0-1 1,1 0-1,-1 0 0,0 1 0,0-1 1,1 1-1,-1-1 0,1 1 1,-1-1-1,0 1 0,1-1 1,-1 1-1,1-1 0,-1 1 0,1 0 1,-1-1-1,1 1 0,0 0 1,-1-1-1,1 1 0,0 0 0,0 0 1,-1-1-1,1 1 0,0 0 1,0 0-1,0 0 0,0-1 1,0 1-1,0 0 0,0 0 0,0 0 1,-1 12-13,-1-6 12,-2 6 14,1-1 1,1 1-1,0 0 0,0 14 1,2-13 30,0 0 0,1 0 0,0 0 0,1 0 1,1 0-1,0 0 0,1-1 0,0 1 0,1-1 1,9 17-1,-9-23-11,1 0 0,-1-1 0,1 0 0,0 0 0,1 0 1,0-1-1,10 8 0,4 2 61,-18-12-68,1 1 1,0-1-1,0 0 0,0 0 1,1-1-1,-1 1 0,1-1 0,-1 0 1,1 0-1,0 0 0,0-1 1,-1 0-1,1 0 0,0 0 1,0 0-1,0-1 0,7 0 0,7-1-33,0 0 0,0-2 0,-1 0 0,1-1 0,-1-1 0,0 0 0,0-2 0,0 0 0,-1-1 0,0 0 0,0-2 0,22-16 0,-32 20-14,0 0 0,-1-1 0,1 0 0,-1 0 0,0 0 0,-1-1 0,8-14 0,18-25-81,17-18-349,-45 61 357,-1 1 1,1-1 0,0 1-1,0 0 1,0-1 0,1 1-1,6-4 1,10 41 250,-15-22 12,-1 1 1,0 0-1,2 16 1,-3-13 81,9 29 0,-8-34-180,0 0 1,-1 1-1,2 14 0,-1-4 6,8 4 53,-7 2 149,-4-24-194,1 0 0,0 0-1,-1 0 1,5 6 0,-5-10-41,-1 1 1,1 0-1,-1 0 1,1 0 0,0-1-1,0 1 1,-1 0-1,1-1 1,0 1-1,0 0 1,0-1-1,0 1 1,0-1-1,0 0 1,0 1-1,0-1 1,0 0-1,0 1 1,0-1-1,1 0 1,-2-6 101,0-16-10,-1-9 81,5-46 1,8 26-253,-8 19-15,-4 24-15,1-1-1,1 1 1,-1 0 0,1-1 0,0 1-1,1 0 1,0 0 0,0 0 0,1 1-1,0-1 1,6-8 0,-4 10-11,0-1 0,0 1 0,0 0 0,1 1 0,0 0 0,0 0 0,0 0 0,1 1 0,-1 0 1,1 1-1,0-1 0,9-1 0,65-12-744,-76 16 813,-1 0-1,1 1 0,0 0 0,-1 0 0,1 1 0,-1-1 1,1 1-1,-1 0 0,1 1 0,5 1 0,8 2 129,49 12 276,-65-16-329,0 0 0,0 0 1,0 1-1,1-1 0,-1 0 1,-1 1-1,1 0 0,0 0 0,0 0 1,-1 0-1,1 0 0,-1 1 1,0-1-1,1 1 0,1 3 0,-2-2-20,-1-1 0,0 1-1,0-1 1,0 1-1,0-1 1,-1 1-1,1-1 1,-1 1-1,0 0 1,0-1-1,0 1 1,-1-1 0,1 1-1,-2 4 1,-1 5 38,-25 108 621,22-101-597,2 1-1,1-1 1,0 1-1,2 0 1,1 26-1,0-45-82,0 1 0,0-1-1,0 0 1,0 0 0,1 1 0,-1-1-1,1 0 1,0 0 0,0 0-1,0 0 1,0 0 0,0 0-1,0 0 1,0 0 0,0 0 0,1 0-1,-1-1 1,1 1 0,0-1-1,-1 1 1,1-1 0,0 1-1,0-1 1,0 0 0,0 0 0,0 0-1,0 0 1,4 1 0,-3-1 4,0-1 1,0 1 0,0-1-1,0 0 1,0 0-1,0 0 1,0 0 0,0 0-1,0-1 1,0 1-1,0-1 1,-1 0 0,1 0-1,0 0 1,0 0-1,-1 0 1,1-1 0,0 1-1,-1-1 1,0 1-1,1-1 1,2-3 0,6-5 32,-4 4-30,-1 0 1,0 0-1,0-1 0,6-9 1,13-18-43,-14 20-3,-1 0 0,12-23 1,-18 30-8,-1 0 0,4-13 1,-5 7-87,-2 12 91,0 0-1,0 1 0,0-1 0,0 0 0,0 0 1,0 1-1,0-1 0,0 0 0,0 0 0,0 0 1,1 1-1,-1-1 0,0 0 0,0 1 1,1-1-1,-1 0 0,1 0 0,-1 1 0,0-1 1,1 1-1,-1-1 0,1 0 0,0 1 1,-1-1-1,1 1 0,-1-1 0,1 1 0,0 0 1,-1-1-1,1 1 0,0 0 0,0-1 1,-1 1-1,1 0 0,0 0 0,0-1 0,-1 1 1,1 0-1,0 0 0,0 0 0,0 0 1,-1 0-1,2 1 0,-2-2 11,1 1 0,-1 0 0,0 0 0,1 0 0,-1 0-1,0 0 1,1 0 0,-1 1 0,0-1 0,1 0 0,-1 0 0,0 0 0,0 0 0,1 0 0,-1 0 0,0 0-1,1 1 1,-1-1 0,0 0 0,0 0 0,1 0 0,-1 1 0,0-1 0,0 0 0,0 0 0,1 1 0,-1-1 0,0 0-1,0 1 1,0-1 0,0 0 0,0 0 0,0 1 0,1-1 0,-1 0 0,0 1 0,0-1 0,0 0 0,0 1 0,0-1-1,0 0 1,0 1 0,-4 23-154,1-14 120,1 1 0,1 0 0,-1 13 1,2 72 502,0-88-424,1-1 1,0 0-1,0 1 1,0-1-1,1 0 1,4 10 0,-4-10 16,-1-4-7,0 0 25,0 1 0,0-1 0,1 0 0,-1 0 0,1 0-1,2 4 1,-3-6-149,0 0 0,0 0 0,0 0 0,0-1 0,0 1 0,0-1 0,1 1 0,-1 0 0,0-1 0,0 0 0,0 1 0,1-1 0,-1 0 0,0 0 0,1 0 0,-1 1 0,0-1 0,2-1 0,14 1-907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1824,'-17'0'4000,"34"0"-2528,17 0-1024,-17 0-64,17 0-256,1 0-32,-1 0-32,17 17 160,-17-17-128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1 461 3136,'0'-33'717,"0"24"-387,0 17 132,0-7-500,0 1-1,0 0 0,0-1 1,1 1-1,-1 0 0,1-1 1,-1 1-1,1 0 1,0-1-1,-1 1 0,1-1 1,1 2-1,5 11-67,-1 18 298,5 8 16,-5 22 27,-2-27-158,1-5 92,0 41 1,-5 148 630,0-203-1,0-32-340,1 2-324,0-1 0,6-23 0,-5 25-85,1-1 0,0-23 0,-3 22-54,1 0 1,0 0-1,1 1 0,6-24 0,-3 16-20,-1 1-44,2 1-1,0-1 1,1 1-1,0 1 1,2-1-1,20-32 0,-25 46 35,0 0 0,0 0 0,1 1 0,0 0 0,0-1-1,0 2 1,0-1 0,1 1 0,0-1 0,0 2-1,0-1 1,0 1 0,0 0 0,1 0 0,0 0 0,-1 1-1,1 0 1,0 1 0,0-1 0,0 1 0,11 0-1,0 3 54,0 0-1,0 1 0,29 10 1,-14-4 137,8 1-16,18 5 43,63 8 0,-80-19-1,70-4-1,-45-1 128,-33 1-183,-5 1-31,42-5-1,-38-3-62,-23 5-29,0 0 0,0 1-1,15-1 1,125 2-3,-146 0 6,-1 0 1,1-1 0,-1 1-1,1-1 1,-1 1 0,1-1-1,-1 0 1,0-1 0,6-2 0,3 0 43,-10 3-41,1 0 5,-1 0 0,1 1 0,0-1 0,-1-1 1,1 1-1,-1 0 0,5-4 0,-5 3 1,-1 0 0,1-1 0,-1 1 0,0-1 0,0 1 0,0-1 0,1-5 0,-1 6-6,4-10 42,-3 9-35,-1 0 1,0 0-1,1 0 0,-1-1 0,-1 1 0,1-1 0,0 1 1,-1-1-1,0-5 0,1 2 0,-1 4-11,0 0-1,0-1 0,0 1 1,0 0-1,0 0 1,-1 0-1,1-1 1,-1 1-1,0 0 1,0 0-1,0 0 0,0 0 1,0 0-1,-1 1 1,0-1-1,1 0 1,-5-4-1,2 3-8,0 1 0,0-1 0,-1 1-1,1-1 1,-1 1 0,0 1 0,0-1 0,-7-2 0,11 5-4,0-1 1,0 1-1,0 0 0,-1-1 1,1 1-1,0 0 0,0 0 1,0 0-1,-1 0 1,1 0-1,0 0 0,0 1 1,0-1-1,0 0 1,-1 0-1,1 1 0,0-1 1,0 1-1,0-1 1,0 1-1,0 0 0,0-1 1,0 1-1,0 0 1,0-1-1,-1 3 0,-7 3-106,-19 14-94,5 11-6,-5 6 102,7 8 75,5-7 42,16-38-4,-4 7 11,0 1 0,1-1 0,-3 11 0,6-14 3,-1-1 0,1 1 1,-1-1-1,1 1 0,0 0 0,0 0 0,1-1 0,-1 1 0,1-1 0,-1 1 0,3 4 0,-2-5 3,0 0 0,0 0 0,1 0 0,-1 0 0,1-1 0,0 1 0,2 2 0,10 4 328,-9-2-176,-1-2-55,10-3-48,-10-2-68,0-1-1,1 1 1,-1-1-1,0 0 0,0 0 1,0 0-1,1-1 1,-1 0-1,6-3 0,-5 3-18,1-1 0,-1 0 0,-1 0 0,1 0-1,0 0 1,-1-1 0,1 0 0,3-4 0,-7 7 15,3-3-23,-1 0 1,1-1-1,-1 1 1,-1-1-1,1 0 0,-1 0 1,0 0-1,0 0 1,3-9-1,-4 9 9,0 0 1,1 1-1,-1-1 0,1 1 0,0 0 0,1 0 0,-1-1 0,1 1 1,4-5-1,8-6-408,-10 30 118,7 2 362,-10-12 1,1 1-1,1-1 0,-1 0 1,1 0-1,0 0 1,0 0-1,0-1 1,9 8-1,-5-7 4,0 0 0,0 0 0,0-1 0,1 0 0,0-1 0,13 4 0,18 3 75,0-2 0,0-1 0,70 2 0,140-9-1487,-238 0 1345,0 0-1,-1-1 0,1 0 1,-1-1-1,0 0 0,0-1 1,1 0-1,-2-1 0,1 0 1,19-10-1,-28 13 17,1 0 1,0-1-1,-1 1 0,1-1 1,-1 0-1,0 0 0,1 0 0,-1 0 1,2-2-1,-3 2 4,0 0-1,0 0 1,0-1-1,0 1 1,0 0-1,-1 0 1,1 0-1,-1-1 1,0 1-1,1 0 1,-1 0-1,0-4 1,0-6 23,-2-61 254,1 65-206,0 1 0,0-1-1,-1 0 1,0 1 0,0-1-1,-4-9 1,4 15-51,1 0 0,0 0 1,0 0-1,-1 0 0,1 0 0,-1 1 1,1-1-1,-4-2 0,5 4-24,-1-1-1,1 1 1,0 0 0,-1 0-1,1-1 1,-1 1 0,1 0-1,-1 0 1,1-1 0,0 1-1,-1 0 1,1 0 0,-1 0-1,1 0 1,-1 0 0,1 0-1,-1 0 1,0 0 0,1 0-1,-1 0 1,1 0-1,-1 0 1,1 0 0,-1 0-1,1 0 1,-1 0 0,1 1-1,0-1 1,-1 0 0,1 0-1,-1 1 1,0-1 0,-4 14 63,-4 3-59,5-11-7,1 0 0,1 0 0,-1 0 1,1 0-1,0 0 0,-2 10 0,2 1 81,1 1 0,1 34 0,0-45-40,1 1-1,-1-1 1,2 1 0,-1-1 0,1 0-1,0 0 1,1 1 0,3 8-1,-5-16-32,0 1 0,-1 0-1,1 0 1,0-1 0,-1 1-1,1 0 1,0-1 0,0 1-1,-1-1 1,1 1 0,0-1-1,0 1 1,0-1 0,0 1 0,0-1-1,0 0 1,1 1 0,2 0 31,22 11 32,-22-10-117,0 0-1,0 1 1,1-2 0,-1 1-1,0 0 1,1-1 0,-1 0-1,1 0 1,-1 0 0,1 0-1,-1-1 1,1 0 0,-1 0-1,9-1 1,21-10-560,-31 10 553,2 0-7,0 0 0,0-1 0,0 1 0,0-1 0,0 0 0,6-4 0,-9 5 55,-1-1 0,1 1-1,-1 0 1,0-1-1,1 1 1,-1-1 0,0 0-1,0 1 1,0-1 0,0 0-1,0 0 1,0 0-1,-1 1 1,1-1 0,-1 0-1,1 0 1,-1 0 0,0 0-1,0 0 1,1 0-1,-2-3 1,1-3 21,-1 0 0,-3-16 0,-5-30 25,3 12-28,-22-80 0,22 102-13,-14-51 0,11 6 120,7 49 21,0 1 0,-7-26-1,5 32-50,2 1-110,-1 1 0,1-1 0,0 0-1,0 1 1,0-17 0,2 23 2,0 0 0,0-1 0,0 1 0,0-1 0,0 1 0,0 0 1,1-1-1,-1 1 0,1 0 0,-1-1 0,1 0 0,0 2 15,-1-1 1,0 1-1,0 0 0,1 0 1,-1 0-1,0-1 0,1 1 1,-1 0-1,0 0 0,1 0 0,-1 0 1,1 0-1,-1 0 0,0 0 1,1 0-1,-1 0 0,0 0 1,1 0-1,-1 0 0,0 0 1,1 0-1,-1 0 0,1 0 0,-1 0 1,0 0-1,1 1 0,-1-1 1,0 0-1,1 0 0,-1 0 1,0 1-1,0-1 0,1 0 1,-1 0-1,0 1 0,0-1 1,1 0-1,-1 0 0,0 1 0,0-1 1,0 0-1,1 1 0,19 27 64,-13-18-28,-2-5-7,-1 1-1,0-1 0,4 9 1,15 49 120,-10-29-23,0-1 59,9 36 0,-10-26 127,7 33 325,-15-47-248,-3-21-318,0 0 1,0-1-1,1 1 0,0 0 1,1 0-1,-1-1 0,1 1 1,1-1-1,-1 0 0,8 11 1,6 13-136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2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3488,'-14'-14'1115,"12"12"-828,1 7-132,2 6-117,1 0 0,4 17 0,0 1-157,-1 28-14,7 25 181,-7 18 21,7 2-10,-8-50-37,12 98 169,-10-110-95,0 0 0,-1 53 0,-5-64 37,2 0 0,10 47 1,-11-63 31,1 0 1,-2 18 0,0-26-327,-3-28-1732,2 21 1751,0 0 0,0 0 0,0 1 0,0-1 0,-1 0 0,1 0 0,0 0 1,-1 1-1,-1-2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2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3712,'14'-28'1221,"-14"28"-1209,0-1 1,0 1-1,0 0 0,1-1 0,-1 1 0,0 0 1,0-1-1,0 1 0,1 0 0,-1-1 0,0 1 1,0 0-1,1 0 0,-1-1 0,0 1 1,0 0-1,1 0 0,-1 0 0,0-1 0,1 1 1,-1 0-1,0 0 0,1 0 0,-1 0 0,0 0 1,1 0-1,-1 0 0,1 0 0,-1 0 0,0 0 1,1 0-1,-1 0 0,0 0 0,1 0 1,-1 0-1,0 0 0,1 0 0,90 0 767,-85 0-727,-1 1 0,0-1 1,1 1-1,-1 0 0,0 0 0,0 1 0,0-1 1,0 1-1,0 0 0,0 1 0,0-1 1,0 1-1,-1 0 0,5 4 0,-1-2 29,10 7 51,68 50 189,-79-56-279,0 0 0,0 0 0,-1 1 0,0 0 0,-1 0 1,1 0-1,-1 1 0,7 15 0,-11-21-29,0 1 1,-1-1 0,1 0-1,-1 1 1,1-1 0,-1 1-1,0-1 1,0 1 0,0-1-1,0 1 1,0-1 0,-1 1-1,1-1 1,-1 1 0,0-1-1,-1 5 1,-1-1 14,0-1-1,-1 1 0,0-1 1,-5 7-1,5-7-2,-8 8 35,0-1-1,-1 0 0,0 0 1,-1-2-1,0 0 0,0 0 1,-31 13-1,32-16-16,-1-1 1,0-1-1,0 0 0,-1-1 0,0-1 1,1 0-1,-1-1 0,-21 0 0,28-2-21,-13-1-19,20 0-19,1 1-1,-1 0 0,1-1 0,-1 1 0,1 0 0,-1-1 0,1 1 1,0-1-1,-1 1 0,1 0 0,-1-1 0,1 1 0,0-1 0,-1 0 0,1 1 1,0-1-1,0 1 0,-1-1 0,1 1 0,0-1 0,0 0 0,0 1 1,0-1-1,0 1 0,0-1 0,0 0 0,0 1 0,0-2 0,0 0-61,0 0 0,1-1-1,-1 1 1,1 0-1,-1-1 1,1 1-1,0 0 1,0 0 0,0 0-1,0 0 1,1 0-1,-1 0 1,0 0-1,1 0 1,0 0 0,-1 1-1,1-1 1,0 1-1,0-1 1,0 1-1,3-2 1,0-1-138,37-22-728,-3 5 510,67-40-252,-102 59 679,22-15 2,2 0 0,0 3 0,37-15 1,-65 28 6,18-4 102,-1-1 1,0 0-1,-1-1 1,1-1-1,14-11 1,-28 17-21,-1 0 0,0 0 0,1 1 0,-1-1 0,1 0 0,-1 1 0,1 0 0,0 0 0,0-1 0,0 2 0,-1-1 0,1 0 0,0 0 0,0 1 0,0 0 0,5-1 0,-7 1-83,-1 0 10,0 0 0,0 0 0,0 0 0,0 0 0,0 0 0,0 0 1,1 0-1,-1 0 0,0 0 0,0 0 0,0 0 0,0 0 0,0 0 0,1 0 0,-1 0 0,0 0 0,0 0 0,0 0 0,0 0 0,0 0 0,1 0 0,-1 0 1,0 0-1,0 0 0,0 0 0,0 0 0,0 0 0,1 0 0,-1 0 0,0 0 0,0 0 0,0 0 0,0 0 0,0 1 0,0-1 0,0 0 0,1 0 0,-1 0 1,0 0-1,0 0 0,0 0 0,0 0 0,0 1 0,0-1 0,0 0 0,0 0 0,0 0 0,0 0 0,0 0 0,0 1 0,0-1 0,0 0 0,0 0 0,0 131 976,1-122-935,0-1-1,0 0 0,1 1 1,0-1-1,0 0 1,1 0-1,0 0 1,1 0-1,0 0 1,0-1-1,0 0 0,1 0 1,0 0-1,1 0 1,-1-1-1,9 7 1,-13-11-51,1 0 0,0 0 0,0-1 1,-1 1-1,1-1 0,0 1 0,1-1 1,-1 0-1,0 0 0,0 0 0,0 0 1,1 0-1,-1 0 0,1-1 0,-1 1 1,0-1-1,1 0 0,-1 1 0,1-1 0,3-1 1,-4 1-12,1 0-52,1 0 0,-1 0 0,1-1 0,-1 1 0,1-1 1,-1 0-1,0 0 0,1 0 0,5-3 0,2-1-215,-5 3 102,-3 1 160,-1 1 0,1-1 0,0 0-1,-1 0 1,1-1 0,-1 1 0,5-3 0,-7 3 25,1 0 0,0 0-1,-1 0 1,1 1 0,-1-1 0,1 0 0,-1 0-1,0 0 1,1 0 0,-1 0 0,0 0-1,0 0 1,0 0 0,1 0 0,-1 0-1,0 0 1,0 0 0,0 0 0,-1 0-1,1 0 1,0 0 0,0 0 0,0 0-1,-1 0 1,1 0 0,-1-1 0,-16-52 102,15 47-84,-1-1 1,1 0 0,-2 1-1,1 0 1,-1 0 0,0 0-1,-5-7 1,4 8-35,1 0-1,1 0 1,-1 0 0,1 0 0,0-1-1,0 1 1,1-1 0,0 0-1,0 0 1,-1-11 0,2 15-6,1 1 1,0 0-1,-1 0 1,1 0-1,-1 0 0,0 0 1,1 0-1,-1 0 1,-2-3-1,-1-3-155,13 3-9,-9 4 165,1 0 1,-1 1-1,0-1 0,0 0 1,1 1-1,-1-1 0,0 0 1,0 1-1,0-1 0,1 0 1,-1 0-1,0 1 0,0-1 1,0-1-1,0 2 11,2-5-53,3 0 80,-1 1 1,-1 0-1,2 0 1,-1 0 0,7-4-1,23-9 106,-20 11-170,-9-1 19,-5 7 21,0-1 0,0 1 0,1-1 0,-1 1 0,0 0 0,1-1 0,-1 1 0,0-1 0,1 1 0,-1 0 0,1-1 0,-1 1 1,1 0-1,-1-1 0,0 1 0,1 0 0,-1 0 0,1-1 0,-1 1 0,1 0 0,0 0 0,-1 0 0,1 0 0,-1 0 1,1 0-1,-1 0 0,1 0 0,-1 0 0,1 0 0,-1 0 0,2 0 0,1 0-26,0 0 1,0 0-1,0 0 0,0 1 1,0-1-1,0 1 1,0 0-1,0-1 0,0 1 1,0 1-1,0-1 0,0 0 1,0 1-1,-1-1 0,1 1 1,-1 0-1,1 0 0,-1 0 1,0 0-1,0 0 0,4 5 1,-2-3 3,1 2-10,-1-1 1,1 1 0,-1 0-1,0 0 1,-1 0-1,4 7 1,-3-4 16,1 0 0,8 11 0,15 14 17,-5-3 43,8-8-16,-6-2-30,-19-15 48,0 0 1,1-1 0,-1 0 0,1 0 0,0-1 0,12 6 0,-18-9-39,0-1 1,0 0-1,0 1 1,1-1-1,-1 0 1,0 0 0,0 0-1,0 0 1,0 0-1,1 0 1,-1 0-1,0 0 1,0-1-1,0 1 1,0 0-1,1-1 1,-1 1-1,0-1 1,0 1 0,0-1-1,0 1 1,0-1-1,0 0 1,1-1-1,6-3 69,-5 3-60,-1 1-1,1-1 1,-1 1-1,1-1 1,-1 0-1,1 0 1,-1 0-1,0-1 1,0 1-1,0 0 1,0-1-1,1-3 1,17-18 91,-17 21-99,0-1-1,0 1 1,0 0 0,0-1-1,0 0 1,-1 0-1,0 0 1,0 0 0,0 0-1,0 0 1,-1 0 0,1-1-1,-1 1 1,0-1 0,-1 1-1,1-1 1,-1 1-1,0-9 1,0 4-21,1 0 1,0 1-1,0-1 1,1 1-1,0-1 0,6-14 1,-3 10-57,6-13-256,-11 26 311,0-1 1,0 1 0,0 0-1,0 0 1,0-1-1,0 1 1,1 0 0,-1 0-1,0 0 1,0-1 0,0 1-1,0 0 1,0 0-1,0 0 1,0-1 0,1 1-1,-1 0 1,0 0 0,0 0-1,0-1 1,1 1-1,-1 0 1,0 0 0,0 0-1,0 0 1,1 0-1,-1 0 1,0 0 0,0-1-1,0 1 1,1 0 0,-1 0-1,0 0 1,1 0-1,2 0-13,0 0 0,0 0-1,0 1 1,0-1-1,0 0 1,0 1 0,0 0-1,0 0 1,-1 0-1,1 0 1,0 0 0,0 1-1,-1-1 1,1 1-1,-1 0 1,0-1 0,1 1-1,-1 0 1,0 1-1,0-1 1,0 0 0,0 0-1,0 1 1,1 3-1,12 20 298,-11-16-171,1 0 0,8 10 0,16 16 163,-19-13-172,-8-18-53,0-1 0,0 1 0,0-1 1,1 1-1,-1-1 0,1 0 0,0 0 0,7 7 0,5 2 149,0-1-1,18 11 0,-30-21-156,1 1 0,-1-1 0,1 0 0,0-1-1,0 1 1,0-1 0,0 1 0,0-1 0,0 0 0,0-1 0,0 1-1,0-1 1,0 1 0,0-1 0,0-1 0,1 1 0,-1 0 0,0-1-1,6-2 1,10-8 196,-18 10-215,1 0 1,-1-1-1,0 1 0,0 0 1,0-1-1,0 1 1,0-1-1,0 0 1,0 0-1,-1 0 0,1 0 1,0 0-1,1-4 1,2-1 13,-3 3-23,1 1 0,-1-1 1,-1 1-1,1-1 0,0 0 0,-1 0 0,0 0 0,0 1 1,0-1-1,0 0 0,-1-5 0,3-9 0,0 6-20,0 1-1,7-16 1,2-9-119,-9 22 81,1-7-202,12-35 0,-15 54 219,0 0 0,0 0 0,0 0 0,0 0 0,1-1 0,-1 2 0,0-1 0,1 0 0,0 0 0,-1 0 0,1 1 0,0-1 0,0 1 0,3-2 0,0 0-43,1 0 0,-1 0 1,1 1-1,0 0 0,6-1 0,-5 2 52,-1 0 0,1 0 0,-1 1 0,1 0 0,-1 0 0,1 1 0,-1 0 0,1 0 0,-1 0 0,8 3 0,13 2 40,18 0 82,-5 5 11,-26-9-22,0-2 0,1 0 1,-1 0-1,0-1 0,25-6 1,-19 4 66,32-2 0,-47 5-125,0 0 0,0 0 0,-1 0 0,1-1 0,0 0 0,0 0 0,0 0 0,0 0 0,-1-1 0,1 0 1,-1 0-1,7-4 0,9-8 277,-13 11-196,-6 2-102,-1 1-1,1 0 0,-1 0 0,1 0 1,-1-1-1,1 1 0,-1 0 1,1 0-1,-1-1 0,1 1 0,-1 0 1,1-1-1,-1 1 0,0-1 1,1 1-1,-1 0 0,0-1 0,1 1 1,-1-1-1,0 1 0,0-1 1,1 1-1,-1-1 0,0 1 0,0-1 1,0 1-1,0-1 0,0 0 0,0 1 1,0-1-1,0 1 0,0-1 1,0 1-1,0-1 0,0 1 0,0-1 1,0 0-1,0 0-2,0-1 0,-1 1 1,1-1-1,0 1 0,-1 0 0,1-1 1,-1 1-1,1 0 0,-1-1 0,0 1 1,1 0-1,-1 0 0,0 0 0,0 0 1,0 0-1,0 0 0,0 0 0,0 0 1,0 0-1,0 0 0,0 0 0,-1 1 1,1-1-1,0 0 0,-3 0 0,-4-4 14,0 0 2,4 2-53,1 0 1,-1 1-1,0-1 0,0 1 1,0 0-1,0 0 0,0 0 0,0 1 1,-1 0-1,-4-2 0,-12 9-350,13-3 235,1-1 12,-4 3-124,9 11 72,1 15 131,1-15 104,1 28-1,0-37-4,0-1-1,0 1 1,1-1-1,0 1 1,0-1 0,0 0-1,7 11 1,31 36 260,-17-23 22,-18-23-246,-3-5-55,-1 0 0,0 0 0,1 0 1,0 0-1,-1 0 0,1 0 0,0 0 0,0-1 0,3 3 0,-1-3 15,0 1-1,0-1 1,-1 0 0,1-1-1,5 1 1,6 1 63,0 2-18,10 1-36,5-10-138,-12 1 19,10 1-33,-21 2-48,1 0 0,-1 0 0,1 0 0,-1-1 0,0 0-1,0 0 1,14-7 0,47-40-1350,-67 48 1471,1 0 0,-1 0 0,1 0 0,-1 0 0,0-1 0,1 1 0,-1-1 0,0 1 0,0-1 0,0 1 0,0-1 0,0 0 0,0 0 0,-1 1 0,1-1 0,-1 0 0,1 0 0,-1 0 0,1 0 0,-1 1 0,0-3 0,2-11-142,5-2 33,-6 14 127,0 0 1,1 0 0,-1-1-1,-1 1 1,1-1-1,0 1 1,-1-1 0,1-3-1,-1-6 238,0 24 89,0 25 433,0-33-714,0-1 0,0 0 0,1 0 0,-1 1 0,1-1 0,0 0 0,0 0 0,0 0 0,0 0 0,0 0 0,0 0 0,0 0 0,0 0 0,1 0 0,-1-1 0,1 1 0,0 0 0,-1-1 0,5 3 0,1 3 96,-2-2 18,0 0 0,0-1 0,1 1-1,6 4 1,-9-8-86,0 1 0,0-1 0,1 0-1,-1 0 1,0 0 0,1-1-1,-1 1 1,0-1 0,1 1 0,4-2-1,-4 1-30,0 0 0,1 0 0,-1-1 0,0 0 0,1 0 0,-1 0 0,0 0-1,0-1 1,0 1 0,5-4 0,1-1 22,-1-1 0,14-13 0,3-2 27,-7 7-39,96-72 228,-38 26-80,-1 3-111,-25 24-352,0 0 53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2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35 290 2720,'-29'28'891,"25"-21"-664,3 9-108,1 3-72,-1 17 8,2 0 0,2 0 0,14 70 0,25 97-44,-2-11 95,37 49 45,-35-121 8,20 40 535,-38-102-151,-23-53-491,11 19 152,-11-24-199,-1 1 1,0-1-1,1 1 0,-1-1 1,1 1-1,-1-1 0,1 1 1,-1-1-1,1 1 0,-1-1 1,1 0-1,-1 1 0,1-1 1,0 0-1,-1 0 0,1 1 1,0-1-1,-1 0 0,1 0 1,-1 0-1,1 0 0,0 0 1,-1 0-1,1 0 0,0 0 1,-1 0-1,1 0 0,0 0 1,-1 0-1,1 0 0,0-1 0,-1 1 1,2 0-1,-1-1-11,-1 1 0,1-1 0,0 1 0,0-1 0,-1 0 0,1 1 0,0-1 0,-1 0 0,1 1 0,0-1 0,-1 0 0,1 0 0,-1 0 0,1 0 0,-1 1 0,0-1 0,1 0 0,-1 0 0,0 0 0,0 0 0,1 0 0,-1 0 0,0 0 0,0 0 0,0-1 0,-6-27-464,3 14 211,1-1-307,0-34 1,0-3-736,-29-146-475,22 129 1651,1-99-1,7 141 286,7-52 0,16-2 801,-18 68-770,0-1 120,1 1 1,14-28-1,-16 35-183,2 1 0,-1-1 0,1 1 0,0 0 0,0 1 0,11-9 0,32-23 506,-44 33-574,0 1-1,0 0 1,0 0-1,0 0 1,0 0 0,0 1-1,1-1 1,0 1-1,-1 1 1,1-1-1,0 1 1,0-1-1,0 1 1,0 0-1,0 1 1,0 0 0,6 0-1,-1-1-12,0 1 0,0 1 1,0 0-1,20 5 0,-27-5-31,1 0-1,-1 1 1,0-1-1,0 1 1,0 0 0,0 0-1,0 0 1,0 0 0,-1 0-1,1 1 1,-1-1 0,1 1-1,-1 0 1,0 0 0,0 0-1,0 0 1,2 4-1,-3-4 17,1 1-1,-1 0 0,1 0 1,-1 0-1,0 0 0,-1 0 0,1 0 1,-1 0-1,0 0 0,0 1 1,0-1-1,0 0 0,-1 0 0,1 0 1,-3 6-1,0 5 82,3-7-39,-1 0 1,-1 1 0,0-1-1,0 0 1,-1 0 0,1-1-1,-2 1 1,1-1 0,-1 1-1,-10 12 1,6-10-11,0-2 0,-1 1 1,0-1-1,-1 0 0,1-1 0,-2 0 0,1-1 0,-1 0 1,0-1-1,-18 7 0,17-8-24,-1 0 0,0-1 0,-1 0 0,1-1 0,-1 0 0,1-1 1,-1-1-1,-24-2 0,30 0-25,0 1 0,0-1 0,0-1 0,1 1 0,-1-1 0,1-1 1,0 1-1,0-1 0,0-1 0,1 1 0,-13-12 0,18 15-30,0 1-1,0-1 1,0-1 0,0 1-1,0 0 1,0 0 0,0 0 0,0-1-1,0 1 1,0 0 0,1-1-1,-1 1 1,1 0 0,-1-1-1,1 1 1,-1-1 0,1 1-1,0-1 1,0 1 0,0-1-1,0 1 1,0-1 0,0 1 0,0-1-1,0 1 1,1-1 0,-1 1-1,0-1 1,1 1 0,1-3-1,1-1-41,1 0 0,0 0 0,0 1 0,1 0 0,-1 0 0,8-6 0,-7 6 35,8-6-12,1 1-1,-1 0 1,1 1 0,17-6-1,66-22-22,-91 34 57,79-26 0,32 4-52,-72 16 27,60-17 0,-34-1 116,-8 15 16,-59 9-85,0 0 0,0 0 1,0 0-1,0 0 0,-1-1 0,6-4 1,-1 1 18,4-2 18,-11 8-47,1-1 0,-1 1 1,0-1-1,0 0 0,0 1 1,1-1-1,-1 0 0,0 0 0,0 0 1,0 0-1,0 0 0,0 0 1,-1 0-1,1 0 0,0 0 1,0 0-1,-1-1 0,1 1 1,-1 0-1,1-1 0,-1 1 0,1 0 1,-1-1-1,0 1 0,1-3 1,-2 3-5,1 0 0,0-1 0,0 1 0,-1-1 0,1 1 0,-1 0 0,1-1 0,-1 1 0,0 0 0,1-1 0,-1 1 0,0 0 0,0 0 0,0 0 0,0 0 0,0 0 0,0 0 0,0 0 0,0 0 0,-3-1 0,-30-15 21,17 9-24,10 5-18,0 0 0,-1 0 0,0 1 0,0 0 0,1 1 0,-1-1 0,0 1-1,0 1 1,0 0 0,-1 0 0,1 0 0,-11 3 0,16-2-4,1 0 0,-1 0 0,0 0 1,1 1-1,0-1 0,-1 1 0,1-1 0,0 1 1,0 0-1,0 0 0,0 0 0,-3 4 1,-2 1-92,6-6 103,0 0 1,0 0-1,0 0 0,0 0 0,1 1 0,-1-1 0,0 0 0,1 0 0,-1 0 0,0 1 0,1-1 0,0 0 0,-1 1 0,1-1 0,0 0 0,0 1 0,-1-1 1,1 0-1,0 1 0,0-1 0,1 1 0,-1-1 0,0 0 0,0 1 0,1-1 0,-1 0 0,1 1 0,-1-1 0,1 0 0,0 2 0,2 5 4,-2-6 4,-1-1-1,1 1 1,-1 0 0,1 0 0,0 0-1,0-1 1,0 1 0,0 0 0,0-1 0,0 1-1,1-1 1,-1 1 0,0-1 0,1 1 0,-1-1-1,1 0 1,0 0 0,2 2 0,9 5 29,-2 1-12,12 8 56,0-11 99,-12-4-78,7 3 21,-11-2-78,0-1 1,0-1 0,0 1 0,0-1 0,11 0 0,25-1-73,-40 0-24,1 0 1,-1 0-1,0 0 0,0-1 1,1 1-1,-1-1 0,0 0 1,0 0-1,1 0 1,-1 0-1,0-1 0,3-1 1,0-1-49,-5 4 68,0 0 0,0-1 0,0 1 0,0-1-1,0 1 1,0-1 0,0 1 0,0-1 0,0 0 0,0 0 0,-1 1 0,1-1-1,0 0 1,0 0 0,-1 0 0,1 0 0,-1 0 0,1 0 0,-1 0 0,1-1 0,-1 1 13,0 0 1,0 0-1,0 0 1,0 0-1,-1 0 1,1 0-1,0 0 1,-1 0 0,1 0-1,0 0 1,-1 0-1,0 0 1,0-1-1,-2-3-205,-20-47-620,12 38 896,10 15 0,1 0 0,0-1 1,0 1-1,-1 0 0,1-1 0,0 1 1,0 0-1,0-1 0,0 1 1,0 0-1,0-1 0,0 1 0,0 0 1,0 0-1,0-1 0,1 1 1,-1 0-1,1 0 0,1 2 1,0 0 0,0-1 0,0 1 0,1-1 0,-1 0 0,1 1 0,0-1 0,-1 0 0,1-1 0,6 4 0,3 1 36,-6-1-26,0 0-1,0 0 0,6 6 1,-9-8-41,-1 0 0,1 0 0,0-1 0,0 1-1,7 3 1,13 0 120,-12-4-73,5 3-29,-9-3 42,0 0 1,0 0-1,0-1 0,-1 0 0,2 0 0,-1 0 0,0-1 1,0 0-1,0-1 0,9-1 0,21-10-393,-14 10 185,-16 1-71,0 0 0,0 0 0,12-4 0,-16 4 96,0-1-1,0 1 0,0-1 0,0 1 0,-1-1 1,1 0-1,-1 0 0,1 0 0,-1 0 0,0-1 1,0 1-1,4-5 0,-2 1 8,0 0-1,-1 0 1,1-1 0,-1 1-1,0-1 1,-1 0 0,0 0-1,0 0 1,0 0 0,-1 0 0,0 0-1,0 0 1,-1 0 0,0 0-1,-1-9 1,-19-71 81,9 41 167,-11-38 255,-5-23 651,22 59-192,1 33-608,0-6 69,4 20-313,0 1-1,0-1 1,0 0-1,0 1 1,0-1-1,1 0 1,-1 0-1,0 1 1,0-1 0,1 0-1,-1 1 1,1-1-1,-1 0 1,1 1-1,-1-1 1,1 1-1,-1-1 1,1 1-1,-1-1 1,1 1 0,0-1-1,-1 1 1,1 0-1,1-1 1,-1 0-3,0 1 1,0 0-1,1-1 1,-1 1-1,0 0 0,1 0 1,-1 0-1,0-1 1,1 1-1,-1 1 1,0-1-1,1 0 0,-1 0 1,0 0-1,1 1 1,-1-1-1,0 1 1,0-1-1,2 2 1,0-1-1,0 1 0,0 0 1,0 0-1,0 1 1,3 2-1,10 17 34,-7-7-11,-5-10-17,72 121 290,-65-104-268,112 208 1616,-120-223-1556,1 1 0,-1-1 0,0 1 0,-1-1 0,3 13 0,-4-15-248,0 1 0,1 0 0,0-1 0,0 1 0,0-1 1,4 8-1,9 4-1055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2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 2496,'-17'-18'1120,"0"18"-992,0 18 1152,17-1-736,-17 17 352,0 17-544,17 34 224,0 0-320,0 35 64,17-35-192,0 17 416,-17-17-288,17 1 384,0-35-384,-17 0-672,17-17 192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3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4480,'0'-14'1445,"3"8"-885,-1 5-517,-1 0-1,0 0 1,1-1-1,0 1 1,-1 0-1,1 0 1,0 1-1,-1-1 1,1 0-1,0 0 1,0 1-1,3-1 1,34-1 377,-29 2-406,67 3 343,-50 0-266,-7 0-17,21-1 1,21-6 56,-22 0-65,79-2 89,12-5 96,-64 7-153,119-12 166,-150 11-216,34-5 38,100-26-1,-159 33-28,0 0-1,-1-1 1,1 0-1,-1-1 0,15-8 1,-23 12-45,0-1 1,0 1 0,0-1-1,-1 1 1,1-1-1,0 0 1,-1 0-1,1 0 1,-1 0-1,1 0 1,-1 0-1,0 0 1,0 0-1,0-1 1,0 1-1,0 0 1,-1-1-1,1 1 1,-1 0-1,1-1 1,-1 1-1,0-1 1,0 1-1,0 0 1,0-1-1,-1 1 1,1-1-1,-1 1 1,1 0-1,-1-1 1,0 1 0,-1-3-1,-18-31 46,14 26-47,4 6-13,0 0 0,-1 0 0,0 1 0,0-1 0,0 1 0,0-1 0,0 1 0,-1 0 0,1 0 0,-1 1 0,0-1 0,0 1 0,0-1 0,-8-2 1,-2-2-18,-3-2 0,12 6-10,0 0 1,0 1-1,0-1 0,0 1 1,0 0-1,0 0 1,0 1-1,-1 0 1,1 0-1,-1 0 0,-5 0 1,8 1 0,0 0-1,0 0 1,-1 1 0,1-1 0,0 1 0,0 0 0,0 0 0,0 0 0,0 0-1,0 0 1,0 1 0,-3 1 0,4-1 13,0-1 0,1 0 0,-1 1 1,1 0-1,0-1 0,-1 1 0,1 0 0,0 0 0,0-1 1,0 1-1,0 0 0,1 0 0,-1 0 0,0 0 0,1 0 1,-1 0-1,1 1 0,0-1 0,0 0 0,0 3 0,0 3-29,1 0 0,0 0 0,1-1 1,0 1-1,0 0 0,1-1 0,4 10 0,31 54-9,-32-59 73,-1-2 19,1 0 0,0-1 0,0 0 0,1 0 0,1 0 0,-1 0 0,1-1 0,0-1 0,16 12 0,4 0 87,32 20 366,-52-35-424,0 0-1,0 0 1,1-1 0,-1 0-1,17 3 1,-12-4-105,1 0 0,0-2 0,-1 0 0,1 0 0,0-1 0,-1-1 0,15-4 0,-6 1-448,-1-2 1,1-1-1,28-15 0,-45 21 401,-1 0 1,0-1-1,0 1 0,0-1 1,-1 0-1,1 0 0,-1-1 1,0 1-1,5-7 0,-2 1-24,-1-1 0,0 1 0,6-16 0,-6 13 74,-3 8 28,0 0 0,-1-1-1,1 1 1,-1-1 0,0 0-1,0 1 1,0-1-1,0-9 1,-1 14 8,0-1 0,0 1-1,0 0 1,0 0 0,-1 0-1,1 0 1,0 0 0,0 0-1,0 0 1,0 0 0,0 0-1,0-1 1,0 1 0,0 0-1,0 0 1,0 0 0,1 0-1,-1 0 1,0 0 0,0 0 0,0 0-1,0 0 1,0-1 0,0 1-1,0 0 1,0 0 0,0 0-1,0 0 1,0 0 0,0 0-1,0 0 1,0 0 0,0 0-1,0 0 1,1 0 0,-1 0-1,0 0 1,0 0 0,0 0 0,0 0-1,0 0 1,0 0 0,0 0-1,0-1 1,0 1 0,0 0-1,1 0 1,-1 0 0,0 0-1,0 1 1,0-1 0,0 0-1,0 0 1,0 0 0,0 0-1,1 0 1,-1 0 12,1 0 0,-1 0 0,1 0 0,-1 0 0,1 0 0,-1 0 0,1 0 0,-1 0-1,1 1 1,-1-1 0,1 0 0,-1 0 0,1 1 0,-1-1 0,1 0 0,-1 0 0,1 1 0,-1-1 0,0 1 0,1-1-1,-1 0 1,0 1 0,1-1 0,-1 1 0,0-1 0,0 1 0,1-1 0,-1 1 0,0 0 0,3 20 604,-1 0-342,3-2 132,13 25 0,-10-25-285,-4-7-25,1-1 1,1 0 0,0 0 0,13 18-1,-14-23-29,0-1-1,1 1 1,0-1-1,0 0 0,0 0 1,0-1-1,1 0 1,8 4-1,0 1 141,-10-6-149,0-1 1,0 1-1,0-1 0,0 0 1,0 0-1,0 0 0,1-1 1,6 2-1,11-8 192,-12 1-131,4 2 2,-13 2-102,0 0 0,-1-1-1,1 1 1,0 0 0,0-1 0,0 1 0,0-1 0,-1 0 0,1 1-1,0-1 1,0 0 0,-1 0 0,1 0 0,-1 0 0,1 0 0,-1-1-1,1 1 1,-1 0 0,0-1 0,0 1 0,2-2 0,0-3-48,-1 0 0,1-1 1,-1 1-1,0 0 0,0-1 1,-1 0-1,0 1 0,0-1 1,0-7-1,0 0-194,-1 0-1,-1 0 1,-3-20 0,-1 15-1,-7-20 1,0-3 77,10 29 64,1 0-1,1-1 1,0-15-1,0 13-34,0 15 92,0-1 0,0 1 0,0-1 1,0 1-1,0-1 0,0 1 0,1-1 1,-1 1-1,0-1 0,1 1 0,-1-1 1,1 1-1,-1-1 0,1 1 0,0 0 1,-1-1-1,1 1 0,0 0 0,0 0 0,0 0 1,0 0-1,0 0 0,1 0 0,-1 0 1,0 0-1,1-1 0,2 1-27,0 0 1,0 0-1,0 0 0,0 1 0,0 0 0,0-1 0,0 1 1,4 1-1,7-1-77,-13 0 123,0 0-1,0 1 1,0-1-1,0 0 0,0 1 1,0-1-1,0 1 0,0-1 1,0 1-1,0 0 1,0 0-1,-1 0 0,1 0 1,0 0-1,0 0 1,-1 1-1,1-1 0,-1 0 1,1 1-1,-1-1 0,2 4 1,7 5 15,1-1 3,3 4 25,-2 19 84,4-9-62,-12-19-47,-1 0 0,0 1-1,0-1 1,0 1 0,-1-1-1,1 1 1,2 9-1,0 6 44,-5-15 18,1 0-1,1 0 0,-1 0 0,1 0 0,0 0 1,0 0-1,3 5 0,-2-6 6,-1 0 0,0 0-1,0 0 1,0 0 0,-1 0 0,1 1 0,-1-1 0,0 0-1,0 1 1,-1-1 0,1 1 0,-1-1 0,0 1-1,-1 7 1,1 4 243,0-8-176,1-7-96,-1 0 0,0 0-1,0 0 1,0 1-1,0-1 1,0 0 0,0 0-1,0 0 1,0 1 0,-1-1-1,1 0 1,0 0-1,-1 0 1,1 0 0,0 0-1,-2 2 1,-9-12 322,8 6-170,3 0-262,0 2 44,1-1 0,-1 0-1,0 0 1,1 0-1,0 1 1,-1-1 0,1 0-1,0 1 1,0-1-1,2-3 1,2-4-66,-4 7 62,1-1 1,-1 1 0,1 0 0,-1-1 0,1 1 0,0 0-1,0 0 1,0 0 0,0 0 0,3-2 0,5-4-44,1-9-44,-10 16 99,1 0 0,0-1 1,-1 1-1,1 0 1,0 0-1,0 0 1,0 1-1,0-1 0,-1 0 1,4 0-1,18-8-128,-2-4-137,-19 11 258,1 0 0,-1 0 1,1 0-1,0 1 0,-1-1 1,1 1-1,0 0 0,0 0 1,0 0-1,0 0 0,-1 0 1,1 1-1,1-1 0,-1 1 1,5 0-1,58 0-247,-63 0 284,-1 1 0,1 0 0,0-1-1,0 1 1,-1 0 0,1 0 0,0 1 0,-1-1 0,1 0 0,-1 1 0,0 0 0,0-1 0,3 3 0,-1 0 45,-1-1-1,1 1 1,-1 0-1,1 0 1,-1 0 0,3 6-1,-1 0 175,-1 0 0,4 17 0,-2-9 72,-5-16-283,0 0 0,0 0 0,0 0 0,0 0 0,0 0 0,1 0 0,-1-1 0,1 1 0,1 1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20-03-13T15:21:16.9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75 0,'0'0'15,"0"0"1,61-75-1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4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545 255 2656,'45'-34'1472,"-39"24"-1068,-3 3-99,0 2-103,0 1-1,1-1 1,0 1-1,5-5 1,-4 5 107,-5 3-288,1 1 0,-1 0 0,0 0 0,0-1 0,1 1 0,-1 0 0,0-1 0,0 1 0,0 0 0,0 0 0,1-1 0,-1 1-1,0 0 1,0-1 0,0 1 0,0 0 0,0-1 0,0 1 0,0 0 0,0-1 0,0 1 0,0-1 0,0 1 0,0 0 0,0-1-1,0-6 190,1 2-97,0-1 1,-1 1 0,0-1-1,0 1 1,-1-1 0,1 1-1,-1-1 1,-2-6-1,-28-36 367,29 45-454,-1 1-1,1-1 1,0 0-1,-1 1 1,0 0-1,0 0 1,1 0-1,-1 0 1,-1 0-1,1 0 1,0 1-1,0-1 0,0 1 1,-1 0-1,-4-1 1,-7-3 73,6 2-64,0 0 0,-1 0 0,1 1 0,-1 0 0,0 1 0,0 0 0,-19 0 0,9 3 30,-1 1 0,-32 8 0,32-5-37,-1 2 1,2 0-1,-1 0 0,1 2 1,-24 16-1,27-15 18,0 1-1,0 0 0,1 2 1,0 0-1,-20 25 0,27-28-12,1 0 0,0 0-1,1 1 1,0 0-1,1 0 1,0 1 0,1 0-1,-7 25 1,10-29-32,1-1 1,0 0-1,0 1 1,1-1-1,0 1 1,1-1-1,0 0 1,0 1-1,1-1 1,0 0-1,0 0 1,1 0-1,4 9 1,-2-4 21,1-1 1,0 1-1,1-2 0,0 1 1,1-1-1,0 0 0,15 15 0,-9-13 34,1 0-1,0 0 0,1-2 0,28 17 0,-10-11 55,1-1 1,1-3-1,0 0 1,72 14-1,-51-19-39,0-2-1,91-3 1,-123-3-303,-20 0 117,0 0-1,0 0 1,-1 0 0,1-1-1,0 0 1,5-2 0,-9 3 62,0 0 1,0-1 0,0 1-1,0-1 1,-1 1-1,1-1 1,0 1-1,0-1 1,-1 0 0,1 1-1,0-1 1,-1 0-1,1 0 1,0 1 0,-1-1-1,1 0 1,-1 0-1,0 0 1,1 0 0,-1 0-1,0 0 1,1 1-1,-1-1 1,0 0 0,0 0-1,0 0 1,0 0-1,0 0 1,0 0-1,0 0 1,0 0 0,0 0-1,0 0 1,-1 0-1,1 0 1,0 0 0,-1 0-1,0-1 1,1 1 16,-1-2-21,0 0 0,0 0 0,0 0 1,0 0-1,-1 0 0,1 1 0,-1-1 0,0 0 0,0 1 1,0-1-1,0 1 0,0 0 0,-1 0 0,1 0 0,0 0 0,-1 0 1,-3-2-1,-18-5-63,16 6 88,-1-1 0,1 1 1,-1-1-1,-13-10 1,-12-14-34,3 5 10,11-3 44,0 15 31,17 9-21,1 1 1,0 0 0,0 0 0,0-1 0,0 1 0,1 0-1,-1-1 1,1 1 0,-1-1 0,1 0 0,-1 1 0,1-1 0,0 0-1,0 0 1,0 0 0,0 0 0,0 0 0,0 0 0,1 0-1,-1 0 1,1 0 0,-1 0 0,1-1 0,0 1 0,0-2-1,0 3-4,0 0-1,0 0 0,0 0 0,0 0 0,1 0 0,-1 0 0,0 0 0,1 0 0,-1 0 0,1 0 0,-1 0 0,1 0 0,-1 0 1,1 1-1,0-1 0,-1 0 0,1 0 0,0 1 0,0-1 0,1 0 0,18-9 7,-17 9 0,1 1-1,-1-1 1,0 1-1,1-1 1,-1 1-1,5 0 1,36 0-55,123 3 287,-116 9-271,-44-11 55,1 1-1,-1-1 1,1 2 0,-1-1 0,10 6-1,-16-8 2,1 1 0,-1 0 0,0 0 0,1-1 0,-1 1 0,0 0 0,1 0 0,-1 0 0,0 1 0,0-1 0,1 2 0,-1-2-5,-1 0-1,0 0 0,1 0 1,-1 0-1,0 0 1,0 0-1,0 0 0,0 0 1,0 0-1,0 0 1,0 0-1,0 0 0,0 1 1,-1-1-1,1 0 1,0 0-1,-1 0 0,1 0 1,0 0-1,-1 0 1,0 1-1,-6 10 162,0-1 0,-1 1 0,-10 11 0,8-12-55,2 0-1,-1 1 1,-7 15 0,11-17-83,-1-1 0,-8 11 0,-6 9-10,14-8-22,3-11-4,-3 2 52,5-11-41,1 0 1,-1 0 0,0-1-1,1 1 1,-1 0-1,1 0 1,-1 0-1,1 0 1,0 0-1,-1 0 1,1-1-1,0 1 1,0 0-1,-1 0 1,1 0-1,0 0 1,0 0-1,0 0 1,0 0-1,0 0 1,1 0-1,-1 0 1,0 0-1,0 0 1,1 1-1,6 8 146,-1-12 2,1-3-19,2 3-98,8-4-219,-15 4 74,0 0 1,0 0-1,-1 0 0,1 0 1,0 0-1,-1-1 1,3-2-1,-1-1-141,14-14-557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4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70 2976,'14'-14'971,"-11"11"-603,-3 0-38,0-8 433,0 11-754,0 0 0,0 0 0,0 0 1,0 0-1,0 0 0,0-1 0,0 1 0,0 0 0,0 0 1,0 0-1,0 0 0,0 0 0,0 0 0,0 0 0,0 0 1,0 0-1,0-1 0,0 1 0,0 0 0,0 0 0,0 0 1,0 0-1,0 0 0,0 0 0,0 0 0,0 0 0,0 0 1,0 0-1,0 0 0,0 0 0,0-1 0,0 1 0,0 0 1,-1 0-1,1 0 0,0 0 0,0 0 0,0 0 0,0 0 1,0 0-1,0 0 0,0 0 0,0 0 0,0 0 0,0 0 1,-1 0-1,1 0 0,0 0 0,0 0 0,0 0 0,0 0 1,0 0-1,0 0 0,0 0 0,0 0 0,-1 0 0,1 0 14,-1 0-1,0 0 0,0 0 1,0-1-1,1 1 0,-1 0 1,0 0-1,1-1 0,-1 1 1,0-1-1,0 1 0,1 0 1,-1-1-1,1 1 0,-1-1 1,0 0-1,1 1 0,-1-1 1,1 1-1,-1-1 0,1 0 1,0 1-1,-1-1 0,1 0 1,0 0-1,-1-1 0,1 1-7,-1 0-1,0-1 1,0 1-1,1 0 1,-1-1-1,0 1 0,0 0 1,0 0-1,0 0 1,0 0-1,-1 0 1,1 0-1,-2-1 1,0 1-11,0 0 1,0 0-1,0 1 0,0-1 1,-1 1-1,1-1 1,0 1-1,0 0 1,-1 1-1,-3-1 0,-2 1-31,4-1 30,0 1 0,0-1 0,0 1 0,0 0 0,0 1 0,1-1 0,-1 1 0,0 0 0,1 0 0,0 0 0,-5 3 0,-21 10 46,22-12-40,2 0-2,0-1 0,0 1 0,-11 6 1,1 9 17,7-7 8,-20 11 117,25-18-134,1 0 0,-1 1 1,1-1-1,0 0 1,0 1-1,1 0 0,-1 0 1,1 0-1,0 0 0,0 0 1,0 0-1,1 1 0,0-1 1,-1 8-1,2-12-1,0 1 1,0-1-1,0 1 1,0-1-1,1 1 0,-1-1 1,0 1-1,1-1 1,-1 0-1,1 1 0,-1-1 1,1 0-1,-1 1 0,1-1 1,0 0-1,0 0 1,0 1-1,0-1 0,0 0 1,0 0-1,0 0 1,0 0-1,0 0 0,0-1 1,1 1-1,-1 0 0,0 0 1,1-1-1,1 1 1,0 0 8,0 0 0,0-1 0,0 1 0,0-1 1,0 0-1,0 0 0,0 0 0,0-1 0,0 1 1,0-1-1,6-1 0,13-9 45,7 5-202,-6-5-598,-14 8 502,10-3-214,-16 4 314,-1-1-1,1 1 1,-1-1-1,0 0 0,1 1 1,1-5-1,14-16-669,-4 8 95,-11 10 352,-3-18 532,0 20 626,0 17 901,-1 2-883,1-10-639,-1 0 0,1 0 0,2 12 0,-2-16-156,1 0-1,-1 0 1,1 0-1,0-1 1,-1 1-1,1 0 1,0 0-1,0 0 0,0-1 1,0 1-1,1-1 1,-1 1-1,0-1 1,1 1-1,-1-1 1,4 3-1,43 21 314,-31-16-247,17 8 23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4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18 3552,'-34'-17'2496,"17"17"-2240,17 17-96,0 17-96,-17-17-288,34 34 128,-17-34-800,0 17 480</inkml:trace>
  <inkml:trace contextRef="#ctx0" brushRef="#br0" timeOffset="1">102 290 2656,'-34'18'1184,"17"-18"-1024,0 17 832,17 0-576,-17 0 320,17 17-416,-17-17-192,17 17-64,0-17 64,17 0-64,-17 0 96,17-34-1632,17 0 800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2656,'0'-17'1184,"17"17"-1024,0 0 1056,17 0-448,1 0-448,16 0-32,0 0-160,0 0-96,0 0 0</inkml:trace>
  <inkml:trace contextRef="#ctx0" brushRef="#br0" timeOffset="1">34 154 3488,'0'17'1568,"17"0"-480,0-17-736,18 0 64,-1 0-256,0 0 32,17-17-96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4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3232,'0'68'3258,"0"-64"-3086,-1-1 0,1 1-1,-1-1 1,1 0 0,-1 1-1,0-1 1,-2 4-1,-1 11 392,8-4-196,0-5-216,-1 1-27,-1-5-58,-1 1 0,1-1 1,0 0-1,0 0 0,4 6 1,-5-10-38,0 0 0,1 1 0,-1-1 0,0 0 0,0 1 0,1-1 0,-1 0 1,1 0-1,-1 0 0,1 0 0,-1 0 0,1-1 0,-1 1 0,1 0 0,0-1 1,-1 1-1,1-1 0,0 0 0,0 1 0,-1-1 0,4 0 0,1-1 25,0 0 0,-1 0 0,1 0 0,-1 0 0,1-1 0,-1 0 0,1-1 0,-1 1 0,0-1 0,6-3 0,8-5 72,-7 5-65,6-2-605,0-2-1,0 0 1,-1-1 0,0 0-1,20-18 1,-36 27 489,0 1-1,1-1 1,-1 1-1,1-1 0,-1 1 1,1 0-1,0 0 1,-1 0-1,1 0 1,0 0-1,0 0 1,0 1-1,-1-1 1,1 1-1,0-1 1,3 0-1,-2 1-115,-3 3 278,0-1-9,0 0 0,0-1 0,1 1 0,-1-1 0,1 1 0,-1-1 0,1 1 0,0-1 0,-1 1 0,3 1 0,4 12 488,-6-9-320,0 1 0,0-1 0,0 0 1,-1 0-1,-1 13 0,1-12-108,-1 1 1,2 0-1,-1 0 1,3 11-1,-1-13-63,1 1 0,0-1-1,0 0 1,1 0 0,-1 0-1,1 0 1,1 0-1,-1-1 1,6 5 0,-7-7-965,0 0 0,1 0 0,-1-1 1,8 5-1,-10-6 575,1-1 1,-1 1 0,1-1-1,-1 1 1,1-1-1,0 0 1,-1 0 0,1 0-1,1 0 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4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2144,'0'0'1200,"0"2"-731,0 9-357,-1-1 0,-1 0 1,1 0-1,-2-1 0,1 1 0,-5 10 0,-11 42 143,11-16-154,-2 52 0,5-45-52,0-18-6,-1 29 42,6-44-49,4 21 0,-2-14 15,0 136 400,-3-107-295,0-51-127,0 1 0,0 0 0,0-1 0,-1 1 0,0-1 0,0 1 0,0-1 0,0 0-1,-1 1 1,0-1 0,-3 6 0,4-10-21,1-1-1,0 1 1,0 0 0,-1-1-1,1 1 1,0 0-1,-1-1 1,1 1 0,-1-1-1,1 1 1,-1 0-1,1-1 1,-1 1-1,1-1 1,-1 1 0,-1 0-1,2-2-4,-1 1-1,1 0 1,-1-1 0,1 1-1,-1-1 1,0 1 0,1 0-1,0-1 1,-1 1-1,1-1 1,-1 1 0,1-1-1,0 1 1,-1-1-1,1 0 1,0 1 0,-1-1-1,1 1 1,0-2-1,-10-23-12,0 2-86,2 12 31,1 0 1,1 0 0,0-1-1,-7-19 1,8 13 6,2 0 0,-3-32 0,-5-22 74,-2-32-4,13 90-44,0 0-1,1 0 1,0 0 0,1 0 0,6-25-1,19-38-103,-23 68 109,0 0 0,1 0 0,0 1 0,0-1 0,1 1 0,9-10 0,-7 11 7,0 0 1,1 1-1,-1 0 0,1 1 0,11-6 1,2 1-26,28-9 0,-33 14 51,1 1-1,-1 0 0,1 2 1,0 0-1,0 1 0,0 1 1,0 0-1,19 4 0,-7 1 57,0 1-1,0 1 0,50 20 0,-57-17-25,0 1-1,-1 2 0,-1 0 0,32 25 0,-40-28 1,-1-1 0,14 16-1,-21-19 26,0 0 0,-1 0 0,1 0 0,-1 1 0,0 0 0,4 11 0,-7-14-22,1 0 1,0 1 0,-1-1 0,0 0-1,0 1 1,-1-1 0,1 1-1,-1 0 1,0-1 0,0 1-1,0-1 1,-1 1 0,-1 5-1,1-7-15,0 1-1,-1-1 0,0 0 1,1 1-1,-1-1 1,0 0-1,0 0 0,-1-1 1,1 1-1,-1 0 0,1-1 1,-1 1-1,0-1 0,0 0 1,0 0-1,0 0 0,-5 2 1,-52 19 178,1 5-95,-18-5-64,52-14-32,13-4 1,-1-1 0,-14 3 1,7-4 19,-20 1 1,9-2 3,-23 5 14,27-4-54,-31 1 1,-10-4-547,97-1 429,40-7-1,-34 3 115,17-1-5,53-8-120,-61 6 89,96-15-21,-54 17 43,-41 0-15,-19 2 1,39 0-1,32 4 41,-94 0 2,0 0-1,0 0 0,1 0 0,-1 0 1,0 1-1,1 0 0,-1 0 0,0 0 0,0 0 1,0 0-1,0 0 0,4 3 0,-1-1 9,-6-2-9,1-1-1,0 1 1,-1-1-1,1 0 0,0 1 1,-1-1-1,1 0 1,0 1-1,0-1 0,-1 0 1,1 0-1,0 0 0,0 0 1,-1 1-1,1-1 1,0 0-1,0-1 0,0 1 1,-1 0-1,1 0 1,1 0-1,1-1 26,-1 1 50,-4 3 8,-13 14 7,11-10-89,2-4-8,1-1 0,0 0-1,-1 0 1,0 0 0,1 0 0,-1 0-1,0-1 1,0 1 0,0 0 0,0-1 0,0 0-1,0 1 1,-5 1 0,-1 2-9,6-4 5,1 0-1,-1 0 1,0 0 0,1 0-1,-1 0 1,1-1-1,-1 1 1,0 0 0,0-1-1,1 0 1,-1 1-1,0-1 1,-2 0-1,1 0 8,0 0 0,0 1-1,0-1 1,0 1-1,1 0 1,-1-1-1,0 1 1,0 1-1,0-1 1,1 0-1,-1 1 1,1-1-1,-1 1 1,1 0-1,0-1 1,-1 1 0,1 1-1,0-1 1,-3 4-1,2-3-6,0 1 0,0-1 0,-1 0 0,1 0-1,-1 0 1,-6 3 0,6-3-20,1-1 0,-1 1 0,1 0 0,0 0-1,-5 6 1,5-6-6,0 0-1,0 1 0,-1-1 0,1-1 1,-7 6-1,2-5 20,8-3 13,-1 0 0,1 0 0,-1 1 0,1-1 0,-1 0 0,1 0 0,-1 0 0,1 1 0,-1-1 0,1 0 0,-1 1 0,1-1 0,0 1 0,-1-1 0,1 0 0,0 1 0,-1-1 0,1 1 0,0-1 0,-1 1 0,1-1 0,0 1 0,0-1 0,0 1 0,-1-1 0,1 1 0,0-1 0,0 1 0,0 0 0,0-1 0,0 1 0,0-1 0,0 1 0,0-1 0,0 1 0,0-1 0,1 1 0,-1 0 3,0 0-1,-1-1 1,1 1-1,0 0 0,0-1 1,1 1-1,-1 0 1,0-1-1,0 1 0,0 0 1,0-1-1,0 1 1,1-1-1,-1 1 0,0 0 1,1-1-1,-1 1 1,0-1-1,1 1 0,-1-1 1,1 1-1,-1-1 1,0 1-1,1-1 0,0 1 1,1 0 5,0-1 1,0 0 0,0 1-1,0-1 1,0 0 0,1 0-1,2 0 1,6 0 27,68 0 166,-76-1-187,-1 1-1,1 0 1,-1-1 0,0 1 0,1-1 0,-1 0 0,0 1 0,1-1-1,-1 0 1,0-1 0,0 1 0,0 0 0,0-1 0,0 1 0,0-1-1,0 1 1,0-1 0,-1 0 0,3-3 0,2-2 13,-3 2 3,-3 3-31,0 0 0,1 0 0,-1 0-1,1 0 1,-1 0 0,1 0-1,-1 0 1,1 0 0,1-1-1,-2 2 2,1 0 0,-1 1-1,1-1 1,-1 0 0,0 1-1,1-1 1,-1 0-1,0 1 1,0-1 0,0 0-1,1 0 1,-1 1 0,0-1-1,0 0 1,0 0-1,0 1 1,0-1 0,0 0-1,-1 0 1,1 1 0,0-1-1,0 0 1,0 1 0,-1-1-1,1 0 1,0 1-1,-1-1 1,1 0 0,0 1-1,-1-1 1,1 0 0,-1 1-1,1-1 1,-2 0-1,-1-5-1,3-5-138,0 8-17,0 6-117,0 31-85,0-31 367,0 0 0,0 0 0,1-1 0,-1 1 0,1 0 0,-1 0 0,1-1 0,0 1 0,0-1 0,2 5 0,1 0 45,1-1 0,0 0 0,10 9 0,-7-7-11,-6-5-13,0-1-1,1 1 0,0-1 0,-1 0 1,1 0-1,0 0 0,0 0 0,0 0 1,0-1-1,1 1 0,-1-1 1,6 1-1,-2 1 6,1 0 1,-1-1-1,1 0 1,-1 0-1,1-1 0,0 0 1,-1-1-1,1 0 1,0 0-1,0 0 1,8-2-1,-8-1-34,1-1 0,0 1 1,-1-1-1,0-1 0,14-10 0,-4 3-52,13-5-234,-20 11 205,0-1 1,0 1-1,9-10 1,-15 12 70,-1 0-1,0-1 1,0 0-1,0 1 1,-1-2-1,0 1 1,0 0-1,0-1 1,2-6-1,0-1 15,-2-1 0,0 0 0,0 0 0,-1-1 0,-1 1 0,0 0 0,-1 0 0,-4-24-1,-7-28-5,5 12-138,1 27 75,2 16 72,1 1 0,0-1 0,0-12 0,0 10 98,1 13-101,1 0 1,0 0-1,0 0 1,0 0-1,0-1 1,0 1-1,-1 0 1,1 0-1,0 0 1,0 0-1,0 0 1,0 0 0,0 0-1,-1 0 1,1 0-1,0 0 1,0 0-1,0 0 1,0 0-1,-1 0 1,1 0-1,0 0 1,0 0-1,0 0 1,0 0-1,-1 0 1,1 1 0,0-1-1,0 0 1,0 0-1,0 0 1,0 0-1,0 0 1,-1 0-1,1 0 1,0 0-1,0 1 1,0-1-1,0 0 1,0 0-1,0 0 1,-2 2 42,1 0 0,0 0 0,0 1 0,0-1 0,1 0 0,-1 0 0,0 0 0,1 1 1,0-1-1,-1 0 0,1 1 0,0 2 0,0 15 124,0 10 31,3 31 0,8-4 180,-7-28-245,-1-6 69,10 44 0,1-5-11,-8-10 80,6-13-58,-10-22-108,-1-10-72,0-1 0,1 0 1,0 0-1,-1 1 0,7 10 1,-8-16-130,1 1 0,-1-1 1,1 1-1,-1-1 1,0 1-1,0-1 0,0 1 1,1-1-1,-2 3 1,1 13-599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18 2656,'0'-14'837,"0"11"-501,0 6-74,0-2-202,-1 1 1,1 0-1,0-1 1,-1 1-1,1-1 1,-1 1 0,1-1-1,-1 1 1,0-1-1,-1 2 1,-5 13 275,1 18 373,-14 42-80,11-47-434,-8 51 0,15-48-76,1 38 1,2-36-50,-2-19-27,1 0 0,1 0-1,1-1 1,0 1 0,1 0-1,0-1 1,7 17 0,38 71 229,-44-93-370,1 1-1,1-1 1,0 0 0,0 0 0,1-1 0,0 0 0,0 0-1,11 9 1,-2-2-1578,-25-25 1102,5 5 289,0 0 0,-1 1 0,0-1 0,0 1 0,0 0 0,0 0 1,-7-3-1,-30-13-313,2-8 321,-8 5 261,22 10 38,-48-23 1177,6 5 833,40 19-837,19 7-891,3 3-129,-4-4 178,10 6-343,0 0-1,0-1 0,-1 1 0,1 0 0,0 0 1,0 0-1,0-1 0,0 1 0,0 0 0,0 0 0,0-1 1,0 1-1,0 0 0,0 0 0,0-1 0,0 1 1,0 0-1,0 0 0,0-1 0,0 1 0,0 0 1,0 0-1,0-1 0,0 1 0,0 0 0,0 0 0,0-1 1,1 1-1,-1 0 0,0 0 0,0 0 0,0-1 1,0 1-1,1 0 0,-1 0 0,0 0 0,0 0 0,0-1 1,1 1-1,1-1 25,0 0 1,0 1-1,0-1 1,0 0-1,0 1 1,0 0-1,0-1 0,0 1 1,1 0-1,-1 0 1,4 1-1,13-3 86,20-11 40,-30 9-96,0 1 0,19-5 0,72-4 136,-9 1-96,-26 0-88,-43 9-13,-12 1-32,0 0-1,13-4 1,31-17-441,-23 16 274,-28 6 229,1-1 0,-1 1 0,1-1 1,0 0-1,-1 1 0,0-2 0,1 1 0,-1 0 0,0-1 0,1 1 0,-1-1 0,0 0 0,5-4 0,5-12 226,-12 15-224,1 0 0,-1 1-1,1 0 1,0-1-1,-1 1 1,1 0 0,0 0-1,1 0 1,-1 0-1,4-2 1,1 0 42,-6 4-75,-1 0 0,1 0 1,-1 0-1,1 0 0,-1-1 0,1 1 0,-1 0 1,1-1-1,-1 1 0,1 0 0,-1-1 0,0 1 0,1 0 1,-1-1-1,1 1 0,-1-1 0,0 1 0,1-1 1,-1 1-1,0 0 0,0-1 0,1 0 0,-1 1 0,0-1 1,0 1-1,0-1 0,0 1 0,0-1 0,0 1 1,0-1-1,0 1 0,0-1 0,0 0 0,0 1 1,0-1-1,0 1 0,0-1 0,0-13-55,0 11-273,-3 6 60,2-2 234,-1 0 0,1 0 1,0 1-1,0-1 0,0 0 0,0 1 1,0-1-1,1 1 0,-1-1 1,0 1-1,0 2 0,-1 31-179,2 4 179,0-35 24,0-1 0,0 1 1,0-1-1,0 1 0,1-1 1,0 1-1,0-1 0,0 0 1,0 1-1,3 4 0,1 3 45,1 8 177,-6-16-197,1-1 0,-1 1 0,1-1 1,0 0-1,0 1 0,0-1 0,1 1 0,-1-1 0,0 0 1,1 0-1,0 0 0,2 2 0,5 4 4,1-1 1,0-1-1,0 1 0,1-2 1,0 0-1,0 0 0,13 4 1,-20-8 2,0 0 0,0-1 0,0 1 1,-1 0-1,1-1 0,0 0 0,0 0 0,6-1 1,0 0 7,-2 1-32,-1 0 0,0-1 0,0-1 0,0 1 0,0-1 0,0 0 0,0 0 0,0-1 0,-1 0 0,11-6 0,-9 4-22,1 1-1,0 0 0,18-6 1,4 4-69,-8-5-85,8 5 32,-21 4 93,-8 1 36,0 0-1,-1 1 0,1-1 0,0 1 0,0-1 0,0 1 0,0 0 0,0 0 1,0 0-1,0 0 0,0 0 0,0 1 0,0-1 0,0 0 0,0 1 1,0-1-1,-1 1 0,1 0 0,3 1 0,6 4-98,-8-5 106,-1 0 0,1 0 0,-1 0 0,0 1 0,1-1 0,-1 1 0,0-1 0,2 3-1,8 10 328,0 0-1,15 24 0,-12-22-142,-13-14-159,-1 0 0,1 0 0,0-1 0,-1 1 0,1 1 1,-1-1-1,1 0 0,-1 0 0,1 3 0,4 21 100,1-20 22,-3-3-54,2 4 71,-6-7-133,0 1 0,0-1 1,0 1-1,1-1 1,-1 0-1,0 1 0,0-1 1,1 0-1,-1 1 0,0-1 1,1 0-1,-1 1 0,0-1 1,1 0-1,-1 0 1,1 1-1,-1-1 0,0 0 1,1 0-1,-1 0 0,1 1 1,-1-1-1,1 0 0,-1 0 1,1 0-1,-1 0 1,0 0-1,1 0 0,-1 0 1,2 0-1,-2 0-16,0 0 1,0 0-1,0 0 1,0 0-1,0 0 0,0 0 1,0 0-1,0 0 1,0 0-1,0 0 0,1 0 1,-1 0-1,0 0 1,0 0-1,0 0 0,0 0 1,0 0-1,0 0 0,0 0 1,0 0-1,0 0 1,1 0-1,-1 0 0,0 0 1,0 0-1,0 0 1,0-1-1,0 1 0,0 0 1,0 0-1,0 0 1,0 0-1,0 0 0,0 0 1,0 0-1,0 0 1,0 0-1,0 0 0,0 0 1,1-1-1,-1 1 0,0 0 1,0 0-1,0 0 1,0 0-1,0 0 0,0 0 1,0 0-1,0 0 1,0 0-1,0-1 0,0 1 1,0 0-1,-1 0 1,1 0-1,0 0 0,0-11 287,-2 5-140,0 4-143,0 0 0,1-1-1,-1 1 1,1 0-1,0-1 1,0 1 0,0-1-1,0 1 1,0-1 0,1 1-1,-1-6 1,-3-6-27,-7-21-165,-6-47-112,16 72 246,0 0 1,0 0 0,2-1-1,-1 1 1,1 0 0,0 0 0,1 0-1,5-16 1,-5 17 9,-1 7 13,-1 0 0,0 1-1,1-1 1,-1 1 0,1-1-1,0 1 1,-1-1 0,1 1-1,0 0 1,0-1-1,0 1 1,1-1 0,-1 1 13,-1 1 0,1-1 0,0 1 0,0 0 0,0-1 0,0 1 0,-1 0 0,1-1 0,0 1 0,0 0 0,0 0 0,2 0 0,9-2-68,-2-2-21,2 1-47,-10 3 138,-1 1 0,0-1 0,0 1 0,1 0 0,-1 0 0,0-1-1,0 1 1,0 0 0,0 0 0,1 2 0,23 16-150,-22-17 151,-1 0-1,1-1 0,-1 1 1,1 0-1,-1 1 0,0-1 0,0 0 1,0 1-1,0-1 0,0 1 1,-1-1-1,2 4 0,-2-5 11,1 1 0,-1-1-1,0 1 1,0-1 0,1 0 0,-1 0-1,0 1 1,1-1 0,0 0 0,-1 0 0,1-1-1,-1 1 1,4 1 0,-3-1 6,0-1-1,-1 1 1,1 0 0,0 0 0,-1 0-1,1 0 1,-1 0 0,1 0 0,-1 0-1,0 0 1,1 1 0,-1-1 0,2 3-1,0 4 111,2-1 7,10-5 267,-14-2-384,0 0 0,0 0 0,0 0-1,0 0 1,-1-1 0,1 1 0,0 0 0,0-1 0,0 1 0,0 0-1,0-1 1,0 1 0,0-1 0,-1 1 0,1-1 0,0 0 0,0 1-1,-1-1 1,1 0 0,0 0 0,-1 1 0,1-1 0,-1 0 0,1 0-1,-1 0 1,1 0 0,0-1 0,-1 1-4,0 0 0,1 0 0,-1 0 1,1 0-1,0 0 0,-1 0 0,1 0 0,0 0 0,-1 0 0,1 0 1,0 1-1,0-1 0,0 0 0,0 1 0,0-1 0,0 0 0,0 1 1,0-1-1,0 1 0,0-1 0,0 1 0,0 0 0,0 0 0,0-1 1,0 1-1,1 0 0,1 0 0,4 0-14,1-1 0,-1 0 0,1 0 0,-1-1 1,1 0-1,6-3 0,-8 3-22,-4 1 24,0 1 1,1-1 0,-1 1-1,0 0 1,0 0 0,0 0-1,0 0 1,0 0 0,0 0 0,1 1-1,-1-1 1,0 1 0,0-1-1,0 1 1,0 0 0,0 0-1,0 0 1,2 2 0,5 1-25,-1-1-24,0 1-1,0-1 1,10 8-1,9 2-74,-2-3 157,-21-8-13,0-1-1,1 1 1,-1-1 0,0 0-1,1 0 1,-1 0 0,9 0 0,4-1 35,-12 3 53,7 8 16,-12-10-105,1-1-1,-1 0 1,0 1-1,1-1 0,-1 0 1,1 1-1,-1-1 0,1 0 1,-1 0-1,1 0 1,-1 1-1,0-1 0,1 0 1,-1 0-1,1 0 1,-1 0-1,1 0 0,-1 0 1,1 0-1,0 0 0,-1 0 1,1 0-1,-1 0 1,1 0-1,-1-1 0,0 1 1,1 0-1,-1 0 1,1 0-1,-1-1 0,1 1 1,-1 0-1,1 0 0,-1-1 1,1 0 0,0-1 18,-1 0 1,1 0-1,-1-1 1,1 1-1,-1 0 1,0-1-1,0 1 1,0 0-1,0-5 0,0 6-30,0-2-5,14 3-731,-8 3 512,76 79-139,-79-79 401,-1-1 1,1 0-1,0 0 0,0 0 0,7 3 1,-6-3 41,0 0 1,0 1 0,0-1 0,-1 1-1,1 0 1,3 3 0,4 6 52,-8-10-21,-6-2-91,-59 0-1882,59 0 1866,6-2 102,8-10 42,-8 9-31,-17 3-230,11 0 26,3-2 22,0-10 75,3 7 21,8-10 21,-5 1-31,1 9-47,-7 4 23,1 1 0,0-1 0,0 0 0,0 1 0,-1-1 0,1 0 0,0 0 0,-1 0 0,1 1 0,-1-1-1,1 0 1,-1 0 0,0 0 0,1 0 0,-1 0 0,0 0 0,1 0 0,-1-2 0,1 0 7,0 0 0,1 0 1,-1 0-1,1 1 0,-1-1 1,1 0-1,2-2 0,10-4 17,-8-5-65,22-37-234,-24 44 224,-4 6 49,0 1 0,0-1 0,0 1 0,0-1 1,1 1-1,-1-1 0,0 1 0,0 0 0,1-1 0,-1 1 0,0-1 0,0 1 1,1-1-1,-1 1 0,0 0 0,1-1 0,-1 1 0,1 0 0,-1 0 1,1-1-1,-1 1 0,0 0 0,1 0 0,-1-1 0,1 1 0,-1 0 1,1 0-1,-1 0 0,1 0 0,-1 0 0,1 0 0,-1 0 0,1 0 0,-1 0 1,2 0-1,-2 0 6,0 0 0,0 0 0,0 0 0,0 0 1,0 0-1,0 0 0,0 0 0,0 0 0,0 0 0,0 0 0,1 0 1,-1 0-1,0 0 0,0 0 0,0 0 0,0 0 0,0 0 0,0 0 1,0 0-1,0 0 0,0 0 0,1 0 0,-1 0 0,0 0 1,0 0-1,0 0 0,0 0 0,0 0 0,0 0 0,0 0 0,0 0 1,0 1-1,0-1 0,0 0 0,0 0 0,0 0 0,0 0 1,0 0-1,1 0 0,-1 0 0,0 0 0,0 0 0,0 0 0,0 1 1,0-1-1,0 0 0,0 0 0,0 0 0,0 0 0,0 0 1,0 0-1,0 0 0,0 0 0,0 0 0,-1 1 0,1-1 0,1 2 53,-1 1-1,0-1 1,1 0-1,0 1 1,-1-1-1,1 0 1,0 0-1,0 1 1,2 2-1,8 20 495,-9-19-478,0 0 25,0 1 1,0-1-1,1 1 1,0-1-1,0 0 0,1 0 1,7 9-1,3 2 123,-13-14-173,0-1 0,1 1 0,-1-1 0,1 0 0,-1 0 0,1 0 0,0 0 0,0 0 0,0 0 0,3 2 0,5 4 77,-2 7 240,4-10-416,-6 7-1057,-6-12 1050,1 1 0,0-1 0,0 0 0,0 1-1,0-1 1,0 0 0,-1 0 0,1 0 0,0 1-1,0-1 1,0 0 0,0 0 0,2-1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0 614 1248,'0'-14'389,"0"11"-239,0 0 10,0-8 298,0 8 1030,3 3-1445,19 0 24,-8-1 16,1 1-1,25 4 1,39 7 375,35-8-63,59 0 186,-117 0-445,96 3 197,135-18 403,45-8-186,100-8 36,-311 21-466,227-14 150,418-67 266,-450 48-363,252-28 195,-28-1-176,29 4-208,-566 65 15,749-78 175,-16 20 320,-338 38-153,-148 7-175,324-8 89,-418 21-1023,-45 0 166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937 139 2912,'0'-43'923,"1"42"-897,-1 0 1,0 0 0,0 0-1,0 0 1,0 1 0,-1-1-1,1 0 1,0 0 0,0 0-1,0 0 1,-1 0 0,1 0-1,-1-1 1,-1-1-1,1-1 66,-1 1 0,0-1 0,0 1 0,0 0 0,0-1 0,0 1 0,-1 0 0,1 1 0,-1-1 0,0 0 0,-3-2 1,-16 0 461,-2-4-289,15 5-196,0 0 1,0 1 0,0 0-1,0 1 1,-13-2 0,-15 1-10,-1 2 1,1 1-1,0 2 1,0 2-1,-53 11 0,61-5-11,1 0 0,1 2 0,0 1 0,0 1 0,-37 27 0,40-24 16,0 2-1,2 0 1,0 2 0,1 0 0,1 1-1,-20 29 1,20-23 5,1 0 0,1 1 1,-17 38-1,26-46-22,1 1 0,1 0 1,1-1-1,1 2 0,-4 43 1,7-33 55,2 41-1,1-60-78,0 0 1,1-1-1,1 1 0,0-1 0,1 0 1,6 15-1,-2-14 12,-1 0 0,2-1 1,0 0-1,0 0 1,1-1-1,1 0 0,22 20 1,-16-19-10,-1-1 0,2 0 1,-1-1-1,1-1 1,33 13-1,-3-7 64,1-3 1,87 12-1,-88-17-132,0-2-1,1-3 1,-1-2-1,52-4 1,-20-9-1272,-24 9 352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69 1408,'-43'-15'448,"32"10"-267,10 4-152,0-1 40,0 1-1,-1 0 0,1 0 1,0-1-1,0 1 1,0 0-1,1-1 1,-1 1-1,0-1 0,0 1 1,1-1-1,-1 0 1,1 1-1,-1-1 0,1 1 1,0-1-1,0 0 1,0 0-1,0-2 1,0-8 469,0 9-164,6 3 10,2 1-278,0 0 0,-1 1 0,13 3 0,-1 1 51,-17-6-146,13 3 107,0 2-1,28 10 1,-33-9-65,-1-1-1,0 1 0,-1 1 0,0 0 0,12 12 0,35 37 596,55 73 0,-107-124-589,0-1-1,-1 1 1,0 0-1,0 0 0,0-1 1,0 2-1,-1-1 1,0 0-1,0 0 1,0 0-1,-1 0 1,0 1-1,0 7 1,0-11-46,0 1 27,0 0 0,0 0 0,0 1 0,0-1 0,-1 0 0,1 0 0,-1 0 0,0 0 0,0 0 0,-2 6 0,1-7-65,0 0 0,0 0 0,0 0 0,0 0 0,0-1 0,-1 1 0,1-1 0,0 1 0,-1-1 0,-2 1 0,-4 4-144,7-5-147,1 0-1,-1 0 1,0 0 0,1 0 0,-1-1 0,0 1-1,1 0 1,-1-1 0,0 1 0,-3 0 0,2-1-1727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3968,'-85'17'1824,"-17"86"-1600,51-35 256,16 0-320,-16 51 0,0-16-96,0 50 96,17-34-96,0 18-32,34-35 0,0-17-192,0 0 96,34-50-2208,-17 16 1216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88 4384,'-28'-15'1424,"28"15"-1411,-1 0 0,1 0 1,0 0-1,0 0 0,0-1 0,0 1 1,-1 0-1,1 0 0,0 0 1,0 0-1,0 0 0,-1 0 0,1 0 1,0-1-1,0 1 0,0 0 0,-1 0 1,1 0-1,0 0 0,0 0 1,-1 0-1,1 0 0,0 0 0,0 0 1,0 0-1,-1 0 0,1 0 0,0 0 1,0 1-1,-1-1 0,1 0 0,0 0 1,0 0-1,0 0 0,-1 0 1,1 0-1,0 0 0,0 1 0,0-1 1,0 0-1,-1 0 0,1 0 0,-4 5 97,1-3-44,0 0 0,1 1 0,-1-1 0,1 1 0,0 0 0,-1 0 0,1 0 0,-2 6 0,-2 25 228,-5 4 108,6-25-261,1 1 1,-4 26-1,7-20-113,0 1-1,2-1 0,1 1 0,0-1 1,2 0-1,0 0 0,1 0 0,13 31 1,-15-44-25,1 0 0,0 0 0,0-1 0,0 1 1,1-1-1,0 0 0,1 0 0,-1-1 0,9 7 1,-10-8-1,1-1 0,0 0 1,0 0-1,0 0 1,0-1-1,0 1 1,0-1-1,1 0 1,-1-1-1,1 0 0,0 1 1,-1-2-1,7 1 1,-5-1-10,0-1 0,-1 0 0,1 0 0,-1-1 0,1 0 0,-1 0 0,11-5 0,-4 0-6,0 0-1,15-11 0,29-27-45,-37 31 38,-12 9 12,0 0 1,15-14-1,-16 12 14,-1-1 0,0 0 0,-1 0 0,6-11 0,-6 9 1,3-2 11,-1-1-1,0 0 1,-1 0 0,-1-1-1,0 0 1,5-26-1,-9 32-17,-1 1 0,0 0-1,0-1 1,-1 1 0,0-1 0,0 1-1,-1-1 1,1 1 0,-2 0 0,1 0-1,-1 0 1,-5-9 0,1 1-13,0-1 11,0 0-1,-15-22 1,19 34 9,0-1 1,0 1-1,-1 0 0,0 0 0,0 0 1,0 1-1,0 0 0,0-1 0,-1 1 1,1 0-1,-9-3 0,8 4 7,-1 1-1,1-1 1,-1 1-1,0 0 1,1 1-1,-1-1 1,0 1-1,1 0 1,-1 1 0,0-1-1,-10 4 1,5-1-25,1 0 1,0 1 0,0 0 0,-19 11 0,23-12-8,-1 1 0,1 1 0,-1-1 0,1 1 1,1 0-1,-1 0 0,-5 7 0,9-8 5,0-1 0,0 2 0,0-1 0,0 0 0,0 0 0,1 0 0,0 1 0,0-1 0,0 1 0,1-1 0,-1 1 0,1-1 0,0 6 0,1 1-5,0 1 0,0-1 0,1 1 0,0-1 0,8 21 0,-7-25 33,-1 0 0,1-1-1,1 1 1,-1-1-1,1 0 1,0 0 0,1 0-1,-1 0 1,1-1-1,9 8 1,-8-8-5,0-1-1,0 0 1,1-1-1,-1 1 1,1-1-1,-1-1 1,1 1-1,0-1 1,0 0-1,0-1 1,1 0-1,-1 0 1,0 0-1,0-1 1,0 0-1,1 0 1,-1-1-1,0 0 1,0-1 0,0 1-1,0-1 1,0 0-1,0-1 1,0 0-1,-1 0 1,1 0-1,10-9 1,6-5-1664,8 0 428</inkml:trace>
  <inkml:trace contextRef="#ctx0" brushRef="#br0" timeOffset="1">902 343 3904,'-17'52'1760,"17"33"-1536,-17-51 736,0 0-576,-17 17 64,0-17-288,-17 17-224,17-34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153 370 2720,'0'0'1237,"-6"2"-959,-17 10 335,12-4-106,-61 83 1182,67-85-1613,1 0-39,0 0 1,0 0-1,0 0 1,1 0 0,0 1-1,0 0 1,1-1-1,0 1 1,0 0-1,0 0 1,1 0-1,0 1 1,1-1 0,-1 0-1,1 0 1,1 0-1,-1 1 1,1-1-1,1 0 1,-1 0-1,1 0 1,0 0 0,5 9-1,-6-12-33,1 0 0,-1-1 0,0 1 0,1-1 0,0 1 0,0-1 0,0 0 1,1 1-1,-1-1 0,1 0 0,-1-1 0,1 1 0,0 0 0,0-1 0,0 1 0,0-1 0,1 0 0,-1 0 0,1-1 0,-1 1 0,1-1 0,0 1 0,-1-1 0,5 1 0,2 1 8,1-1 0,-1 0 0,0 0-1,12 0 1,13-6 62,-11-1-25,9 2-10,-12 1-55,1 0-1,36-10 0,-49 9 5,4 0-41,-1-1 0,14-6 0,-20 6-37,0 1-1,-1-1 0,8-6 0,-4 2-52,1 1 14,-7 6 89,-1-1 1,1 0-1,-1 1 1,0-1-1,0 0 1,3-3-1,1-14-286,-4 9 156,1 3 57,-2 6 104,-1 1 1,1-1-1,-1 0 1,0 0-1,1 1 1,-1-1-1,0 0 1,0 0-1,0 0 1,0 0-1,1 1 1,-1-1-1,0 0 1,0 0-1,-1 0 1,1 0-1,0-1 1,-2-1 7,0-1 0,0 1 0,-1-1 0,1 1 0,-1 0 0,0 0 0,1 0 0,-2 0 0,-3-3 0,-2-1-1,-1 0 0,-18-9 0,24 14-9,-1 0 0,1-1 1,-1 0-1,1 0 0,-5-4 1,0-4-55,-5-3-41,2 6 42,11 8 54,1 0-1,-1 0 1,0 0 0,1-1-1,-1 1 1,1 0-1,-1-1 1,1 1 0,-1 0-1,1-1 1,-1 1 0,1-1-1,-1 1 1,1-1-1,0 1 1,-1-1 0,1 1-1,0-1 1,-1 1-1,1-1 1,0 0 0,0-1-26,0-1 0,1 1 1,0 0-1,-1 0 0,1-1 1,0 1-1,0 0 0,2-3 1,11-27-352,-11 24 165,0 0-1,1 1 1,-1-1 0,10-12-1,29-22-561,-34 31 566,0 0 0,6-14 0,-7 12 67,6-11-34,-1 0 1,12-35-1,-4 7 243,-18 46 78,11-31 118,-12 35-120,0-1 0,-1 1 0,0-1 0,1 0 0,-1 1 0,0-1 0,0 1 0,0-1 0,-1 1 0,1-1 0,-1 0 0,1 1 0,-2-4 1,1 5-94,1 0 1,0 0 0,-1 1 0,1-1 0,-1 0-1,1 1 1,-1-1 0,1 1 0,-1-1 0,0 1 0,1-1-1,-1 1 1,1-1 0,-1 1 0,0-1 0,0 1 0,1 0-1,-1-1 1,0 1 0,0 0 0,0 0 0,1 0 0,-1-1-1,0 1 1,0 0 0,0 0 0,1 0 0,-1 0 0,0 1-1,-1-1 1,0 0 61,0 1 0,0 0 0,0-1 0,0 1 0,1 0 0,-1 0 1,0 0-1,0 1 0,0-1 0,1 0 0,-3 2 0,1 2 48,0-1 1,0 0 0,0 1-1,0-1 1,1 1-1,-3 8 1,-25 67 1037,-20 87 1,38-112-964,2 0 1,3 0 0,-1 104-1,7-82-73,-1-15-29,8 66-1,1-89-117,-5-29-165,0-1 1,0 1-1,-1 13 0,-1-19 84,2 17-414,-2-20 418,0-1 0,0 1 0,0-1-1,1 1 1,-1-1 0,0 0-1,0 1 1,1-1 0,-1 1 0,0-1-1,1 1 1,-1-1 0,0 0 0,1 1-1,-1-1 1,1 0 0,-1 1-1,1-1 1,-1 0 0,0 0 0,1 1-1,-1-1 1,1 0 0,-1 0-1,1 0 1,-1 0 0,1 0 0,-1 0-1,1 0 1,0 0 0,-1 0 41,1 0 0,-1 0 0,0 1 1,0-1-1,0 0 0,0 0 0,0 0 1,0 0-1,0 0 0,0 0 0,0 0 1,1 0-1,-1 0 0,0 0 0,0 0 1,0 0-1,0 0 0,0 0 0,0-1 1,0 1-1,0 0 0,0 0 0,0 0 1,1 0-1,-1 0 0,0 0 0,0 0 1,0 0-1,0 0 0,0 0 0,0 0 1,0 0-1,0 0 0,0 0 0,0 0 1,0-1-1,0 1 0,0 0 0,0 0 1,0 0-1,0 0 0,0 0 0,0 0 1,0 0-1,0 0 0,0 0 0,0 0 1,0-1-1,0 1 0,0 0 0,0 0 1,0 0-1,0 0 0,0 0 0,0 0 1,0 0-1,0-15-2359,0-2 826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2144,'35'0'992,"67"51"-864,-51-17 1408,-17 35-864,34 33 1280,-34-17-1120,0 34 512,1-33-800,-18 33 896,-17-17-800,-52 18 256,-16-18-544,-34-17 288,17-17-352,-35-17-2624,18 1 1280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18 992,'0'-14'309,"0"14"-306,0 0-1,0-1 1,0 1-1,0 0 1,0 0-1,0 0 1,0 0-1,0-1 1,0 1-1,0 0 0,0 0 1,0 0-1,0 0 1,0 0-1,0 0 1,0-1-1,0 1 1,0 0-1,0 0 1,-1 0-1,1 0 1,0 0-1,0 0 1,0 0-1,0 0 0,0-1 1,0 1-1,-1 0 1,1 0-1,0 0 1,0 0-1,0 0 1,0 0-1,0 0 1,-1 0-1,1 0 1,0 0-1,0 0 1,0 0-1,0 0 1,0 0-1,-1 0 0,1 0 1,0 0-1,0 0 1,0 0-1,0 0 1,0 0-1,0 0 1,-1 1-1,1-1 1,0 0-1,0 0 1,-23 0 306,17 0 816,5 0-994,-1 0-1,0 0 1,0 0-1,0 1 1,1-1-1,-1 0 1,0 1-1,0-1 1,1 1-1,-1 0 1,0 0-1,1 0 1,-1-1-1,1 2 1,-1-1-1,1 0 1,0 0-1,-1 0 1,1 0-1,0 1 1,0-1-1,-2 4 1,0 0-18,0 1 0,1 0 0,0 0 1,0 0-1,-1 7 0,1-8 41,-9 29 630,-6 54 186,16-79-920,1 1 0,0-1-1,0 0 1,1 0-1,0 0 1,5 17 0,-2-4 50,-1-8-64,-3-12-21,0 1 1,1 0-1,-1-1 0,1 1 1,-1-1-1,1 1 1,0-1-1,0 1 1,0-1-1,1 1 0,-1-1 1,1 0-1,-1 0 1,1 0-1,0 0 0,-1 0 1,1 0-1,0 0 1,0 0-1,1-1 0,-1 1 1,0-1-1,5 3 1,-3-2 5,1 1 0,0 0-1,0 0 1,0-1 0,0 1-1,0-1 1,0-1 0,7 3-1,-5-4 17,1 0 0,-1 0 0,0-1 0,13-2-1,-6 1 15,1 0-12,-1-1 0,1 0 0,-1-1-1,1 0 1,-1-1 0,21-11 0,-18 7-26,0-1 1,0 0-1,-1-1 0,-1-1 1,19-18-1,-26 23-1,-1-1 0,-1 1 0,1-1 0,5-10 0,-9 13 1,-1 0 0,0 1 0,-1-1 0,1 0 0,-1 0 0,0 0 0,0 0 0,0 0 0,-1 0 0,0-6 0,0 7-18,0 1 1,0 0 0,-1-1 0,0 1 0,1 0-1,-1 0 1,0 0 0,-1 0 0,1 0 0,0 0-1,-1 0 1,0 0 0,0 0 0,0 1 0,0-1-1,0 1 1,0-1 0,-1 1 0,1 0 0,-1 0-1,1 0 1,-4-2 0,-7-3-40,0 1 0,-1 0 0,-25-8 0,-8-4 18,44 16 25,0 1 1,0-1-1,0 0 0,0 0 0,1 0 0,-4-4 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4320,'0'-17'1952,"34"34"-1696,-17-17 768,0 0-608,18 17 192,16-17-352,0 17 96,0-17-192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2912,'-17'0'1312,"68"17"-1152,0 0-64,-16-17-96,33 17 128,0-17-64,17 0-1504,0 0 768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18 3072,'-14'0'976,"9"-3"-587,3 2-331,1 0-1,-1-1 1,1 1 0,-1 0-1,0 0 1,1 0 0,-1 0-1,0 0 1,0 0 0,0 0-1,1 1 1,-1-1 0,0 1-1,0-1 1,0 1-1,0 0 1,0 0 0,0 0-1,0 0 1,0 0 0,0 0-1,0 0 1,0 1 0,0-1-1,-4 2 1,-19 7-25,1 2 1,0 1 0,0 0-1,2 2 1,-1 1-1,2 0 1,0 2 0,0 0-1,-24 29 1,-63 90-34,33-58-17,-14 14 103,67-64 73,16-19-83,-1 0 0,0 0 0,-1-1 0,-13 12 0,14-15-37,3-3-20,1 0-1,-1 1 1,1-1 0,0 1 0,0 0-1,0 0 1,0 0 0,0 0 0,1 1-1,-1-1 1,1 1 0,-4 7-1,6-10-7,0 0-1,-1 1 0,1-1 1,0 0-1,0 0 0,0 0 1,0 1-1,0-1 0,0 0 0,0 0 1,0 0-1,0 1 0,1-1 1,-1 0-1,0 0 0,1 0 1,-1 1-1,1-1 0,-1 0 0,1 0 1,0 0-1,0 0 0,-1 0 1,1 0-1,1 1 0,2 1 17,0 0 0,0-1 0,0 1 0,8 4-1,-2-2 42,-1 2-40,0 0 1,-1 0 0,1 1-1,8 10 1,-8-8 1,21 18-1,4-5 79,-19-14-23,21 16 0,13 23 87,-30-29-8,29 25 1,-41-39-141,-3-3 8,-1 0-1,1 1 1,-1-1 0,0 1 0,0 0 0,0 0-1,0 0 1,0 0 0,-1 1 0,1-1 0,-1 1 0,4 7-1,-6-8-119,1 0 0,0 0 0,0 0-1,0 0 1,1 0 0,-1 0 0,1-1-1,-1 1 1,1 0 0,3 2 0,-2-2-600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360 377 1728,'28'-42'560,"-27"41"-541,0-1 0,-1 1 0,1 0 0,0 0 0,0 0 1,0-1-1,0 1 0,1 0 0,-1 1 0,0-1 0,2-1 0,7-5 49,-1 1-1,9-10 1,8-15 444,2 8 0,-23 17-282,-1 0 0,1 0-1,-2 0 1,1-1 0,4-11 0,0 2 71,-7 14-256,12-30 595,-12 30-613,-1 1 0,1-1 1,-1 1-1,0-1 0,0 0 0,1 1 0,-1-1 0,0 0 0,-1 1 0,1-1 0,0 0 1,0 1-1,-1-1 0,1 1 0,-1-1 0,0 1 0,-1-3 0,-12-10 267,3 5-103,-3-6-14,12 11-192,-1 1 1,0 0-1,0 0 1,0 0-1,0 0 0,-1 1 1,1-1-1,-1 1 1,1 0-1,-9-4 0,-4 0 86,-1 0 0,0 0 0,0 2 0,-1 0 0,1 1 0,-31-2-1,26 5 46,12-1-61,0 1 0,1 0-1,-1 1 1,-15 2 0,-9 9-7,27-11-55,0 1 0,0 0 1,0 1-1,-12 5 0,15-5-12,-1 1 0,1-1-1,0 1 1,0 0-1,1-1 1,-1 2 0,1-1-1,-4 6 1,4-5 4,1-1 0,0 1 0,0-1 0,0 1 1,1 0-1,0-1 0,-1 1 0,2 0 0,-1 0 0,1 0 1,-1 0-1,1 0 0,1 8 0,1 3 15,1 1 0,8 23 0,-11-40 0,11 40 58,18 39 0,-21-62-20,1 0-1,0-1 1,1 0-1,19 24 1,79 71 286,-65-69-222,-38-37-91,2 3 34,1-1-1,8 13 1,-14-17-13,0 0 0,0 0 0,-1 0 0,0 0 0,1 1 0,-1-1-1,0 0 1,0 0 0,-1 1 0,1-1 0,0 7 0,-1-8-15,0-1 0,-1 0 0,1 1 0,0-1 0,-1 1 0,1-1 0,-1 0 0,1 1 0,-1-1-1,0 0 1,1 0 0,-1 0 0,0 1 0,0-1 0,0 0 0,0 0 0,0 0 0,0 0 0,0-1 0,0 1-1,0 0 1,-1 0 0,1-1 0,0 1 0,-3 0 0,-4 4 55,-7 6 129,11-8-163,1-1 0,0 0 0,-1 1 0,0-1 0,1-1 0,-1 1 0,0 0 1,0-1-1,-5 2 0,-6-2 148,0-1 1,0 0-1,0-1 0,0 0 1,0-1-1,-18-5 1,25 5-164,-9-1 66,0-2 0,-24-9 0,17 5-26,-6 1-28,23 7-47,1-1-1,0 1 1,0-1 0,0-1 0,-6-2 0,11 4-10,-1 0 1,1 0 0,0 0 0,0 0 0,-1 0 0,1 0 0,0-1 0,0 1 0,0 0 0,0 0 0,1-1 0,-1 1 0,0-1 0,0 1 0,1-1 0,-1 1 0,1-1 0,-1 1 0,1-1 0,0 0-1,0 1 1,0-1 0,0-2 0,0 4-26,-1-1 1,1 1-1,0-1 0,0 0 0,0 1 0,0-1 0,0 1 0,0-1 0,0 1 0,0-1 0,0 1 0,0-1 0,0 1 1,1-1-1,-1 0 0,0 1 0,0-1 0,1 1 0,-1-1 0,0 1 0,0 0 0,1-1 0,-1 1 0,1-1 1,-1 1-1,0 0 0,1-1 0,-1 1 0,1 0 0,-1-1 0,1 1 0,-1 0 0,1-1 0,-1 1 0,1 0 1,-1 0-1,1 0 0,7-4-1019,9-10-512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0 896,'14'14'304,"-11"-8"-192,-3 181 3525,0-179-3211,0-16-137,-3 3-87,2 4-189,1 1-1,-1-1 0,1 1 0,-1-1 1,1 1-1,-1-1 0,1 1 0,-1-1 1,1 1-1,0-1 0,-1 0 0,1 1 0,0-1 1,0 0-1,-1 1 0,1-1 0,0 0 1,0 1-1,0-1 0,0 0 0,0 0 0,0 1 1,0-1-1,0 0 0,0 1 0,0-1 1,0 0-1,1 1 0,-1-1 0,0 0 1,0 1-1,1-1 0,-1 0 0,0 1 0,1-2 1,0 0 5,0 0-1,0 0 1,0 0 0,0 0 0,-1-1 0,1 1 0,-1 0-1,0 0 1,1-4 0,-2 3 4,1 0 0,1 0 0,-1 0-1,0 0 1,1-1 0,0 1 0,-1 0 0,1 0-1,1 0 1,1-3 0,0 0 91,1 1 1,0 0-1,0 1 0,6-6 0,-9 9-92,0 0-9,3-3 103,0-1 1,1 1-1,0 0 1,6-4-1,-8 7-75,0-1-1,0 1 1,0 0-1,0 0 1,0 1-1,0-1 1,0 1-1,1-1 1,-1 1-1,4 0 1,43 0 581,-32 0-3402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51 2496,'0'-14'784,"-3"8"-464,-8-5 85,8 8 870,0 0-273,-8-8 129,8 8 26,6 6-922,31 17 122,-18-8-284,-10-6-27,1-1-1,0 0 1,0-1 0,1 1-1,9 3 1,-13-6-35,7 2 35,0 0 0,-1 1 0,1 0 0,-1 1 0,0 0 0,-1 0 0,12 10 0,18 33 66,-20-27-103,93 106 83,-112-128-92,7 7 20,-1-1 0,0 1 0,9 13 0,8 23 65,-6-27-45,-6-7-32,-5-3 20,-2 1 0,1-1 0,0 1 1,-1 0-1,-1 0 0,5 10 0,-5-9 30,0-1 0,1 1 0,1-1 0,-1 0 0,1 0 0,7 9 0,-9-13 51,0 0 0,-1 0 0,1 1 0,-1-1 0,2 6 0,-2-5-24,0 0 1,0-1 0,1 1-1,-1-1 1,4 5 0,-3-6-49,-2-1-14,0 0 0,0 0-1,1 0 1,-1 1 0,0-1 0,0 0 0,0 1-1,0-1 1,-1 1 0,1-1 0,0 1 0,-1-1-1,1 1 1,-1 0 0,1-1 0,-1 1 0,0 0-1,1-1 1,-1 1 0,0 0 0,-1 2 0,2-2-3,-1 0 0,0 0 0,0 0 0,1-1 1,-1 1-1,1 0 0,0 0 0,-1 0 0,2 2 1,-1-4-12,-1 1 0,1 0 1,-1-1-1,0 1 0,1 0 1,-1-1-1,0 1 0,0 0 0,1-1 1,-1 1-1,0 0 0,0 0 1,0-1-1,0 1 0,0 0 1,0 0-1,0-1 0,0 1 1,0 0-1,0 0 0,-1-1 1,1 1-1,0 0 0,0-1 0,-1 1 1,1 0-1,0-1 0,-1 1 1,1 0-1,-1-1 0,1 1 1,-1-1-1,1 1 0,-2 0 1,-1 5 176,3 5 49,-2-5-54,-9 3-8,4-1-63,-1-1 0,1 1 0,-9 11 1,9-7-44,3-5-32,0-1 1,0 0 0,-1 0-1,-8 8 1,0-1 2,-39 42 143,33-32-146,5-6 39,1 0 0,0 0-1,-13 26 1,23-36-269,-1 0-1,0-1 1,0 1-1,0-1 0,-11 12 1,1-1-2408,12-14 2176,1-1-1,0 0 0,-1 1 0,1-1 0,-1 0 1,0 0-1,0 0 0,0 0 0,0 0 1,-3 2-1,-5 4-1384,10-7 1670,-1-1 1,0 1-1,1 0 0,-1 0 0,1 0 1,0-1-1,-1 1 0,1 0 0,0 0 1,-1 0-1,1 0 0,0-1 0,0 1 1,0 0-1,-1 0 0,1 0 0,0 0 1,1 1-1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6:5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1664,'0'0'928,"3"3"-416,9 8-144,-12-11-355,0 1-1,0-1 1,1 0 0,-1 0-1,0 1 1,0-1 0,1 0 0,-1 0-1,0 0 1,1 1 0,-1-1 0,0 0-1,1 0 1,-1 0 0,0 0-1,1 0 1,-1 0 0,0 0 0,1 0-1,-1 0 1,0 0 0,1 0-1,-1 0 1,0 0 0,1 0 0,434 0 2994,-188-9-2546,-136 4-388,116-1 87,74-5 256,20 5-80,43-5 32,17 5-171,-190 1-143,405-4 9,-190 6-127,194-20 128,-433 15 6,236-18 105,-107 6 18,0 9-33,-97-9 16,-146 14-128,149-11 112,-146 15-76,11-1 76,69-12 1,-112 11-162,-2-1-173,1 2 0,33-2 0,-85 5-3026,9 0 1718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0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17 736,'0'0'224,"0"-3"-128,0-8 32,0 8 1659,0 6-1702,0 369 1696,0-363-1729,-1 0-1,0 0 0,-5 17 1,3-18-32,1 0 1,1 0 0,-2 15-1,3 68-921,0-77 357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0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0 101 992,'0'-14'309,"3"8"-175,-1 4-189,3-3 210,-1 1 0,1-1 0,-1 1 0,7-4 0,-10 7-143,13-6 78,1 0 1,0 0-1,23-5 0,50-5 118,-78 16-160,1 0 1,-1 1-1,1 0 0,0 1 1,-1 1-1,16 3 0,1 0 105,-10-3-72,-11-2-50,0 1 0,-1 0-1,1 0 1,5 3-1,14 10 97,-10-3-56,8 0 1,-19-10-22,1 1 1,-1 0 0,1 1-1,-1-1 1,0 1 0,1 0-1,-1 0 1,6 7 0,3 3 160,-1 1 1,-1 0-1,0 1 1,-1 0-1,13 27 1,-22-38-154,0-1 0,-1 0 0,1 0 0,-1 1 0,1-1 0,-1 0 0,0 1 0,0-1 0,-1 0 0,1 1 0,-1-1 0,1 0 0,-1 0 0,0 0 0,-1 1 0,1-1 0,0 0 0,-4 5 0,3-3-94,1-4 41,0 0-1,1 1 0,0-1 0,-1 1 0,1 0 0,0-1 0,0 1 0,0-1 1,0 3-1,0-3 10,0 1 0,0-1 0,0 1 0,0-1 0,-1 1 0,1 0 0,0-1 0,-1 1 0,0 1 0,-1-1-2,0 1 1,0 0 0,0-1-1,0 1 1,0-1-1,-1 0 1,1 1-1,-1-1 1,1 0 0,-1-1-1,0 1 1,0 0-1,0-1 1,-4 2-1,0 1 2,-13 7-8,-12-5 36,-2 5 150,-48 6 43,70-15-205,-1 0 0,1-1 0,-1-1 0,-20-1 0,-9 0 145,-26 1 604,2 0-523,72-3-432,20-8 16,-6 8 75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0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0 1152,'0'0'363,"0"3"-214,0-2-136,0-1 1,0 1-1,0-1 0,0 1 1,0-1-1,0 1 0,0 0 1,0-1-1,0 1 0,0-1 1,-1 1-1,1-1 0,0 1 1,0-1-1,0 1 0,-1-1 1,1 0-1,0 1 0,-1-1 1,1 1-1,0-1 0,-1 0 1,1 1-1,-1-1 0,1 0 1,-1 1-1,1-1 0,0 0 1,-1 1-1,1-1 0,-1 0 1,1 0-1,-1 0 0,1 0 1,-1 0-1,0 1 0,1-1 1,-1 0-1,1 0 0,-1 0 1,0-1-1,1 1-8,0 0 0,0 0 0,-1 0 0,1 0 0,0 0 0,0 0 0,0 0 0,0 0 0,0 0 0,0 0-1,0 0 1,0 0 0,0 0 0,-1 0 0,1 0 0,0 0 0,0 0 0,0 0 0,0 0 0,0 0 0,0 0 0,0 0 0,0 1 0,0-1 0,0 0 0,-1 0 0,1 0 0,0 0 0,0 0 0,0 0 0,0 0 0,0 0 0,0 0 0,0 0-1,0 0 1,0 0 0,0 0 0,0 1 0,0-1 0,0 0 0,0 0 0,0 0 0,0 0 0,0 0 0,0 0 0,0 0 0,0 0 0,0 0 0,0 1 0,0-1 0,0 0 0,0 0 0,0 0 0,0 0 0,0 0 0,0 0 0,0 10 120,-1 0 0,0 0 1,-1 0-1,-4 17 0,-21 43 310,-1-5-163,21-46-217,3-7-11,-1 1 0,-8 14 0,-8 6 107,-40 47 0,30-39-80,-68 83 165,-55 73 403,98-113-294,26-38-184,-1-3 79,8 2-96,9-24-99,-6 12-26,-8 1-291,27-32 265,1-1 0,-1 1 0,1-1 0,0 1 0,-1-1 1,1 1-1,0 0 0,0-1 0,0 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2144,'0'0'992,"17"34"448,0 0-864,-17-17 352,0 17-576,-17 17 96,17-16-288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0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1312,'0'0'1163,"0"2"-854,0 3-169,0-3-89,1 1 1,-1-1-1,0 1 1,-1-1-1,1 1 0,0 0 1,-1-1-1,-1 5 1,-9 13 353,5 8-80,-5-5 113,5 5-166,-5-5-96,9-18-146,1 0 0,0 0 0,1 0 0,-1 1 0,1-1 0,0 0 0,1 0 0,-1 1 0,1-1 0,2 8 0,8 7 120,-8-11-124,-3-8-18,0 1 1,1-1-1,-1 0 1,0 0-1,1 1 1,-1-1-1,1 0 1,0 0-1,-1 0 1,1 0-1,0 0 1,0 0-1,1 1 1,0-1 5,0 0 0,0 0 0,0 0 0,0-1 0,0 1 1,0-1-1,0 0 0,0 1 0,0-1 0,1 0 0,2-1 0,557 1 1005,-561 0-1049,0 0 1,-1 0 0,1 0-1,-1 0 1,1 0-1,-1 0 1,1 0 0,-1 0-1,1-1 1,-1 1-1,1 0 1,-1 0 0,1-1-1,-1 1 1,1 0-1,-1 0 1,0-1 0,1 1-1,-1-1 1,0 1-1,1 0 1,-1-1 0,0 1-1,1-1 1,-1 1-1,0-1 1,0 1 0,1-1-1,-1 0 1,2-16-1313,-2 15 1155,0-4-1114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0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1664,'0'0'528,"-3"5"-325,1-1-169,0 0 36,1-1-1,-1 0 0,1 0 0,-1 1 0,1-1 0,0 1 0,1-1 0,-1 1 0,1-1 0,-1 5 0,1-1 47,-1 0-1,1-1 1,-1 1-1,-1 0 1,-2 9-1,2-9-51,0 0 0,0 1 0,1-1 0,0 1 0,0 10 1,1 4 109,1-1 45,-5 38 1,-7 4 25,5-12-101,0-26-93,4-18-29,0 0 0,1-1-1,-1 1 1,1 12 0,2-7 75,-1-8-61,1-1 0,-1 0 0,0 0 0,0 0-1,0 0 1,-1 0 0,1 1 0,-1-1-1,0 0 1,-1 4 0,-3 2 107,4-7-128,0-1 0,0 1-1,0-1 1,0 1-1,0 0 1,0-1-1,1 1 1,-1 0 0,1 0-1,-1 3 1,1-5-26,0 0-1,0 0 1,0 1 0,0-1 0,0 0-1,0 0 1,0 0 0,0 0 0,0 0 0,0 0-1,0 0 1,0 0 0,0 0 0,0 1-1,0-1 1,0 0 0,0 0 0,0 0-1,0 0 1,0 0 0,0 0 0,0 0 0,0 0-1,0 0 1,0 0 0,0 1 0,0-1-1,0 0 1,0 0 0,0 0 0,0 0 0,0 0-1,1 0 1,-1 0 0,0 0 0,0 0-1,0 0 1,0 0 0,0 0 0,0 0-1,0 0 1,0 0 0,0 0 0,0 0 0,1 0-1,-1 0 1,0 0 0,0 0 0,0 0-1,0 0 1,0 0 0,0 0 0,0 0 0,0 0-1,0 0 1,1 0 0,13 0-485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0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1472,'69'0'1520,"-65"0"-1419,1 0-1,0-1 1,0 1 0,-1-1-1,1 0 1,0 0 0,7-3-1,8-2 162,90-11 793,-67 11-852,-29 3-117,0 0 0,16-6 0,-17 4-7,22-3 0,-7 5 219,59 2 0,-55 2-67,-26-1-114,-9 0-202,-11 0-571,-3 0 160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0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52 2304,'0'34'1056,"0"17"-896,0-34 384,0 17-320,-17 17 256,17-17-256,0 1-64,0-1-96,-17-17 448,17 17-288,-17-17-32,17 0-96</inkml:trace>
  <inkml:trace contextRef="#ctx0" brushRef="#br0" timeOffset="1">120 1 1728,'0'0'1051,"0"3"-278,0 1-540,0-2-106,0 1 0,0-1 0,0 1 0,0 0 0,0-1 0,1 1 0,-1-1 0,2 5 0,0-3-22,0-1 1,0 1 0,0 0-1,-1 0 1,0 1-1,1-1 1,-2 0 0,1 0-1,0 8 1,-1-6-36,1 0 0,-1-1 0,1 1 0,0 0 0,0-1 0,1 1 0,0-1 0,0 1 0,4 6 0,-3-4-16,0-1 1,0 1-1,4 14 0,-2 24 42,2-26-64,-6-16-4,1-1-1,-1 0 0,0 1 0,0-1 1,-1 1-1,1-1 0,-1 1 0,0 4 0,0 75 864,0-81-862,0 1-1,-1-1 1,1 0-1,-1 1 1,0-1-1,0 0 1,0 0 0,0 0-1,0 0 1,-1 0-1,1 0 1,-4 4-1,-21 20-409,19-19-297,4-4-47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0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1 416,'0'68'715,"1"-65"-634,-1 1 1,0-1 0,1 1-1,0-1 1,-1 1 0,1-1-1,1 0 1,1 4 0,3 10 276,-1 17 85,7 0-193,5 49 76,-12-49-166,7-12 112,-10 18 977,-1-35-730,-1-18-559,0 11 55,-1 0 1,1 0 0,0 1-1,0-1 1,-1 0 0,1 0 0,-1 1-1,1-1 1,-1 0 0,0 1 0,0-1-1,-1-2 1,0 2-7,1 1 0,0-1 0,0 0 0,0 0-1,1 0 1,-1 0 0,0 0 0,1 0 0,-1 0 0,1 0 0,0 0 0,0-4-1,0-128 270,0 126-233,1 0 0,0 1 0,0-1 0,1 0 1,5-13-1,-5 16-7,0-1 52,0 0 1,1 1-1,0-1 1,0 1-1,1-1 0,7-8 1,-10 12-47,1 0 0,0 0 1,-1 1-1,1-1 0,0 0 1,0 1-1,1-1 0,-1 1 1,0-1-1,0 1 1,1 0-1,-1 0 0,1 0 1,-1 1-1,1-1 0,3 0 1,34 1 531,-12 0-118,-28 0-456,0 0-1,0 0 0,0 0 0,1 0 0,-1 0 0,0-1 0,0 1 0,0 0 1,0 0-1,0 0 0,0 0 0,0 0 0,0 0 0,0 0 0,1 0 0,-1 1 0,0-1 1,0 0-1,0 0 0,0 0 0,0 0 0,0 0 0,0 0 0,0 0 0,0 0 1,0 0-1,1 0 0,-1 0 0,0 0 0,0 0 0,0 0 0,0 0 0,0 0 1,0 0-1,0 1 0,0-1 0,0 0 0,0 0 0,0 0 0,0 0 0,0 0 1,0 0-1,0 0 0,0 0 0,0 0 0,0 1 0,0-1 0,0 0 0,0 0 1,0 0-1,0 0 0,0 0 0,0 0 0,0 0 0,0 0 0,0 1 0,0 2-186,0 2 173,0 4-3913,0 5 1429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1472,'29'-29'475,"-29"29"-468,1-1 0,-1 1 1,0-1-1,1 1 1,-1 0-1,1-1 0,-1 1 1,1 0-1,-1-1 0,1 1 1,-1 0-1,1-1 1,-1 1-1,1 0 0,-1 0 1,1 0-1,-1 0 1,1-1-1,0 1 0,-1 0 1,1 0-1,-1 0 0,1 0 1,0 0-1,0 1 1,36-1 248,-34 0-153,-1 0 0,1 0 1,0 1-1,0-1 1,-1 1-1,1 0 1,0 0-1,-1 0 1,1 0-1,-1 0 0,0 1 1,1-1-1,-1 1 1,0-1-1,0 1 1,0 0-1,0 0 0,2 3 1,0-2 40,-2 1-1,1 1 1,0-1 0,-1 0-1,0 0 1,0 1 0,0 0-1,1 5 1,-2-3-30,0 0-1,0 0 0,-1 0 1,0 0-1,-1 0 0,1 0 1,-1 0-1,-1 0 1,1 0-1,-4 9 0,1 0 101,-2 15 58,-5-8-96,7-1-99,4-20-67,-1-1 0,1 1 0,0-1 1,0 1-1,0-1 0,0 1 0,1-1 0,-1 0 1,0 1-1,0-1 0,1 1 0,-1-1 0,1 0 1,1 2-1,3 1 52,0-1-1,1 0 1,0 0 0,6 2 0,-9-5-50,0 1 1,0-1-1,0 1 0,0-1 0,0 0 0,0 0 1,0 0-1,0 0 0,5-2 0,29-9 34,-27 7-33,41-13 25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0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1664,'-102'51'736,"17"68"-640,34-67 1024,34-1-640,-34 68 224,34-17-416,17 35 96,0-35-224,68 17 0,0-33-96,51-1 448,1-17-288,50-17-3744,0-17 1888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0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0 896,'51'35'416,"18"67"-352,-35-51 1504,0 0-864,-17 34 992,17 18-992,-51-1 64,17 17-448,-51-16 224,0-1-320,-52-17 96,18-17-192,-34-17 64,-1 0-96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0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45 138 2080,'-36'0'1227,"28"0"-1041,18 0 81,-8 0-272,-1 0 0,1 0 0,0 0 0,-1 0 0,1 1 0,-1-1 1,1 1-1,-1-1 0,1 1 0,-1 0 0,3 1 0,15 6 21,32-3 240,-35-2-197,5 0 50,30 0 1,26-8 158,-23 1-104,110-1 177,379-40 557,-353 27-740,89-4-41,-152 10-95,556-39 148,-256 48 606,-275 3-373,-13 3-14,-22 8-112,-26-5 86,-45 0-252,-20-2-588,35 0 0,-24-4-173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1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34 576,'0'-34'3429,"-3"37"-3290,0 0-104,-3 2 47,0 1 0,0 0 0,-5 8 0,-37 54 190,23-19-150,16-38-92,-1 0-1,0 0 0,0-1 1,-1 0-1,-15 10 0,-63 40 243,2-12-66,-14 9-17,69-37-107,-21 14 49,37-20-90,10-10-24,0 1 0,0 0 0,0-1 1,0 0-1,-13 6 0,-4-5-1,-5 7 5,26-12-10,-11 6-282,13-5 253,0-1 0,0 1 0,0-1 0,0 0 0,1 1 0,-1-1 0,0 1 0,0-1-1,0 1 1,1-1 0,-1 0 0,0 1 0,1-1 0,-1 0 0,0 1 0,1-1 0,-1 0-1,0 0 1,1 1 0,0-1 0,8 8 114,35 38 269,82 76 262,-110-108-563,99 89 214,-57-50-174,68 47 0,-122-97-75,-1 0 1,1 0-1,-1 0 1,0 0-1,0 1 1,0-1-1,-1 1 1,4 5-1,3 4 90,2-5 138,-6-4-41,-4 10 180,-1 0-1841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3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3328,'0'-14'1061,"0"13"-1053,0 1-1,0 0 1,0 0-1,0 0 1,0 0-1,0 0 1,0 0-1,0 0 1,0 0-1,0 0 1,0-1-1,0 1 1,0 0-1,0 0 0,0 0 1,0 0-1,0 0 1,0 0-1,0 0 1,0 0-1,0 0 1,0 0-1,0-1 1,1 1-1,-1 0 1,0 0-1,0 0 1,0 0-1,0 0 1,0 0-1,0 0 1,0 0-1,0 0 1,0 0-1,0 0 1,0 0-1,0 0 1,1 0-1,-1 0 1,0 0-1,0-1 1,0 1-1,0 0 1,0 0-1,0 0 1,0 0-1,0 0 0,0 0 1,0 0-1,1 0 1,-1 0-1,0 0 1,0 1-1,0-1 1,0 0-1,0 0 1,1 0 31,-1-1 1,1 1-1,-1 0 0,1 0 1,-1 0-1,1 0 0,-1 0 1,1 0-1,-1 1 0,1-1 1,-1 0-1,1 0 0,-1 0 1,1 0-1,-1 0 0,1 1 1,-1-1-1,1 0 0,-1 1 1,1-1-1,-1 0 0,0 1 1,1-1-1,-1 0 0,0 1 1,1-1-1,-1 0 0,0 1 1,1-1-1,-1 1 0,0-1 1,0 1-1,0-1 0,1 1 1,-1-1-1,0 1 0,0-1 1,0 1-1,0-1 1,0 1-1,0-1 0,0 1 1,0 0-1,-1 3 322,0 0 0,0 0 0,0 0 1,-1 0-1,-1 4 0,-3 5-457,5-7 188,0 0-1,0 1 1,0-1-1,1 1 1,0 7-1,-1 19 336,-11 7 0,11-30-298,0 0 1,0 0-1,2 19 1,0-18-51,0-1 0,-1 0 0,-1 1 0,0-1 0,-2 13 0,-2-8 4,2 0-1,0 1 1,-1 17 0,4 75 903,0-107-980,0-1 0,0 1 0,0-1-1,0 1 1,0-1 0,0 1 0,0-1 0,0 1-1,0 0 1,0-1 0,0 1 0,0-1 0,0 1-1,0-1 1,0 1 0,1-1 0,-1 1 0,0-1-1,0 1 1,1-1 0,-1 1 0,0-1 0,1 1-1,-1-1 1,0 1 0,1-1 0,-1 0 0,1 1-1,-1-1 1,1 0 0,-1 1 0,1-1 0,-1 0-1,1 0 1,-1 1 0,1-1 0,-1 0 0,1 0-1,-1 0 1,1 0 0,-1 0 0,1 0 0,0 0-1,-1 0 1,2 0 0,0 0 533,1 0-411,-2 0-122,-1 0 1,1 0-1,-1 0 1,1 0-1,-1 0 0,1 0 1,-1 0-1,1 0 1,0 0-1,-1 1 1,1-1-1,-1 0 1,1 0-1,-1 0 1,0 1-1,1-1 1,-1 0-1,1 0 1,-1 1-1,1-1 1,-1 1-1,0-1 1,1 0-1,-1 1 1,0-1-1,1 1 0,-1-1 1,0 1-1,0-1 1,1 1-1,-1-1 1,0 1-1,0-1 1,0 1-1,0-1 1,1 1-1,-1-1 1,0 1-1,0-1 1,0 1-1,-1 0 1,1-1-4,0 0 1,0 1-1,0-1 0,0 0 1,0 0-1,0 0 1,0 0-1,0 0 1,0 0-1,0 0 1,0 0-1,0 0 1,0 1-1,0-1 1,0 0-1,0 0 0,0 0 1,0 0-1,0 0 1,0 0-1,0 0 1,0 0-1,0 0 1,1 0-1,-1 1 1,0-1-1,0 0 1,0 0-1,0 0 0,0 0 1,0 0-1,0 0 1,0 0-1,0 0 1,0 0-1,0 0 1,0 0-1,1 0 1,-1 0-1,0 0 1,0 0-1,0 0 0,0 0 1,0 0-1,0 0 1,0 0-1,0 0 1,0 0-1,0 0 1,1 0-1,-1 0 1,0 0-1,0 0 1,0 0-1,0 0 0,0 0 1,12 0 124,-10 0-16,1 0 27,2 0-3,-2 1-74,1-1 1,-1 0-1,0-1 0,0 1 0,1 0 1,-1-1-1,3-1 0,6-3 111,-9 4-114,0-1 0,0 1 0,1 0 0,-1 0 0,0 0 0,1 0 0,-1 1 0,1-1 0,6 1 0,240 0 474,-246 0-510,0 0 0,0 0 0,0 1 0,0-1 0,0 1 0,-1 0 1,1 0-1,0 1 0,0-1 0,0 1 0,4 2 0,-5-3-1,1 0 85,0 0 0,1 0 1,-1 0-1,1-1 0,-1 0 1,1 0-1,5-1 0,-3 1-43,-4 0-160,-6 0-357,-11 0-1269,-3 0 458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 1664,'29'-14'528,"-29"14"-515,1-1 1,0 1-1,-1 0 1,1-1-1,0 1 1,0 0 0,-1 0-1,1 0 1,0-1-1,-1 1 1,1 0-1,0 0 1,0 0-1,0 0 1,5 0 24,-2-1 23,-1 1 0,0 0 0,0 0 0,1 0 0,-1 0 0,0 0 0,1 1 0,-1-1 0,0 1 0,4 1 0,10 13 356,3 1 9,-16-13-385,0 1 1,0-1 0,0 1 0,0-1 0,0 1-1,-1 0 1,0 1 0,0-1 0,0 0 0,4 9-1,-3-3 14,0 0-1,-1 1 0,0-1 0,2 21 0,1 34 224,-2-36-190,6 76 124,-10-93-169,-1-1 1,1 1 0,-2-1 0,0 0 0,0 0 0,-1 1-1,-4 10 1,2-9 17,-1 0-1,0-1 1,-16 24-1,19-32-53,0 0 0,0 0 0,-1-1 0,1 1 1,-1-1-1,0 0 0,0 0 0,0 0 0,0 0 0,-1-1 0,1 0 0,-1 0 0,-8 3 0,-67 12 233,78-16-235,0-1 1,0 1-1,-1-1 0,1 0 0,0 0 0,0 0 0,-1 0 0,1 0 0,0 0 0,0-1 0,-1 1 0,1-1 0,0 1 0,0-1 0,0 0 0,0 0 0,0 0 0,0 0 0,0 0 0,0-1 0,-2-1 0,-1 0-4,3 2 0,0-1 0,1 1-1,-1-1 1,0 0 0,1 1-1,-1-1 1,1 0-1,-1 0 1,1 0 0,-2-4-1,2 5 1,1 0-1,0 0 1,-1 0-1,1 0 1,0 0-1,0 0 1,0 0 0,0 0-1,-1 0 1,1 0-1,1-1 1,-1 1-1,0 0 1,0 0-1,0 0 1,1 0-1,-1 0 1,0 0-1,1 0 1,-1 0 0,1 0-1,-1 0 1,1 0-1,-1 1 1,1-1-1,1-1 1,12-9-121,0 0 0,1 2 0,21-11 0,-30 17 116,0 0 1,1 0 0,-1 1-1,0 0 1,1 1-1,-1-1 1,11 0-1,-12 2-1,-1 0-1,0 0 0,1 1 1,-1-1-1,0 1 0,1 0 1,-1 1-1,0-1 0,0 0 1,0 1-1,0 0 0,7 5 0,-4-3-45,-5-2-63,0-1 0,1 0 1,-1 1-1,0-1 1,0 1-1,-1 0 0,1 0 1,0 0-1,-1 0 0,1 0 1,-1 0-1,1 0 1,1 5-1,11 10-814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1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393 155 1312,'6'-7'164,"-1"0"0,1 0 1,-2 0-1,6-10 0,-9 15-65,-1 1 0,1-1 0,0 1-1,0 0 1,0-1 0,0 1 0,0 0 0,0-1-1,0 1 1,2-1 0,-3 2-91,0 0-1,0-1 0,1 1 1,-1 0-1,0 0 1,0 0-1,0-1 1,0 1-1,1 0 1,-1 0-1,0 0 1,0-1-1,0 1 1,0 0-1,0 0 1,0-1-1,0 1 1,0 0-1,1-1 0,-1 1 1,0 0-1,0 0 1,0-1-1,0 1 1,0 0-1,0 0 1,-1-1-1,1 1 4,0-1-1,1 1 0,-1 0 0,0 0 1,0-1-1,0 1 0,0 0 0,0 0 1,0-1-1,-1 1 0,1 0 1,0-1-1,0 1 0,0 0 0,0 0 1,0-1-1,0 1 0,0 0 1,0 0-1,-1 0 0,1-1 0,0 1 1,0 0-1,0 0 0,-1 0 1,1-1-1,0 1 0,-2-1 67,1 0 0,0 0 0,0 0 1,0-1-1,0 1 0,0 0 0,0-1 0,0 1 0,1 0 0,-2-3 0,0 0 24,1 2-65,1 0-1,-1 1 1,0-1 0,0 0-1,0 1 1,0-1 0,-1 1-1,1 0 1,0-1 0,-1 1-1,1 0 1,0 0 0,-1 0-1,1 0 1,-1 0 0,0 0-1,1 0 1,-1 0 0,0 1-1,0-1 1,-2 0 0,-27-10 267,-3 5-137,16 1-103,11 3-41,0 0 1,0 0-1,0 1 0,0 0 1,-11 0-1,-1 0 14,7 1-11,1-1-1,-1 2 0,-20 3 0,-13 7 51,33-9-57,8-1-33,0-1 0,0 1 0,0 0-1,0 1 1,0-1 0,1 1 0,-1-1 0,0 1 0,-6 5 0,-2 0-11,9-5-4,-1 0 0,1 0 0,-1 1 1,1-1-1,0 1 0,0-1 0,-3 5 0,5-6 28,0 1 0,0-1 0,0 1 0,0 0 0,1-1 0,-1 1 0,1 0 0,-1 0 0,1-1 0,0 1 0,-1 0 0,1 0 0,0 0 0,0 0 0,0-1 0,0 1 0,1 0 0,-1 0 0,1 0 0,-1-1 0,2 4-1,4 10 31,2 0-1,0-1 0,0 0 1,2 0-1,14 17 0,11 16 119,-6-3-58,44 63-80,-55-85 21,-5-6 49,0 0 0,-1 1 0,18 34 0,-29-48-67,0-2 15,0 1 0,0-1 0,0 1 0,0-1 0,0 1 0,-1-1 0,1 1 0,-1 0 0,1-1 0,-1 1 0,0-1 0,1 1 0,-1 0 0,0 0 0,0-1 0,0 1 0,0 0 0,0-1 0,-1 1 0,1 0 0,0-1-1,-1 1 1,0-1 0,1 1 0,-1 0 0,0-1 0,1 1 0,-1-1 0,0 0 0,-2 3 0,-1 2 63,0 0-1,0 0 1,-1-1 0,0 0-1,1 0 1,-2 0-1,1 0 1,-1-1 0,1 0-1,-1 0 1,0 0-1,-8 2 1,6-3-21,1 0-1,-1-1 1,0 0 0,1 0 0,-17 1-1,-42 0 359,59-4-399,-1 1 1,1-1-1,0 0 0,-1-1 0,1 1 1,-10-5-1,10 3-26,4 3-32,0-1 0,0 0 0,0 0 0,0 0 0,0-1 0,0 1 0,0-1 0,1 1 0,-1-1 0,-2-3 0,2 2-668,6 1-1701,11-13 667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1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1248,'20'60'539,"-8"-20"-342,-11-33-11,1 1-1,-1-1 1,2 1 0,-1-1 0,6 10 0,-7-15-112,-1 0 0,1 1 1,0-1-1,-1 1 1,1 0-1,-1-1 0,0 1 1,0-1-1,0 6 0,1 10 159,7-3 92,-7-13-279,0-1 1,-1 0-1,1 1 1,0-1 0,-1 1-1,1-1 1,-1 1-1,1 0 1,-1-1-1,1 3 1,-1-4-37,-1 0 0,1 0 1,0 0-1,0 0 0,0 1 1,0-1-1,0 0 0,0 0 0,0 0 1,0 0-1,0 0 0,0 0 1,0 0-1,0 0 0,0 0 1,0 1-1,0-1 0,0 0 0,0 0 1,0 0-1,1 0 0,-1 0 1,0 0-1,0 0 0,0 0 0,0 0 1,0 0-1,0 0 0,0 1 1,0-1-1,0 0 0,0 0 0,0 0 1,0 0-1,0 0 0,0 0 1,1 0-1,-1 0 0,0 0 1,0 0-1,0 0 0,0 0 0,0 0 1,0 0-1,0 0 0,0 0 1,0 0-1,1 0 0,-1 0 0,0 0 1,0 0-1,0 0 0,0 0 1,0 0-1,0 0 0,0 0 1,12 0 474,-9 0 1365,-3-2-1733,1-1-1,-1 1 0,0-1 1,0 1-1,0 0 1,0-1-1,0 1 0,-1-4 1,1-3 89,0 7-178,0 1 0,0 0 0,0-1 0,0 1 1,0-1-1,1 1 0,-1 0 0,1-1 0,-1 1 0,1 0 1,-1 0-1,1-1 0,0 1 0,-1 0 0,1 0 1,0 0-1,0 0 0,0 0 0,0 0 0,2-1 0,1-1 27,0 1 0,0 0 1,0 0-1,8-3 0,12-5 86,-20 7-112,1 0 1,0 1-1,0 0 1,-1 0-1,1 0 1,0 1 0,1 0-1,-1 0 1,0 0-1,0 0 1,0 1-1,1 0 1,-1 0-1,7 1 1,11 0-425,-22-2 242,0 1-1,0 0 1,0 0 0,0 0 0,0 0 0,0 1 0,-1-1 0,1 0-1,0 0 1,0 0 0,0 1 0,0-1 0,1 1 0,-1 0 38,-1 0 1,1 0 0,-1 0 0,0 0-1,1 0 1,-1-1 0,0 1-1,0 0 1,0 0 0,0 0 0,0 0-1,0 0 1,0 2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1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80 1408,'0'-48'1456,"-3"42"-896,-8-5 325,8 5-277,2-3 65,5 21-621,7 8-126,-5 11 20,-1-12 23,13 26-1,-10-26-1,-3-7 56,1 1-1,1-1 0,0 0 0,1-1 1,10 14-1,-5-12 9,0 1 1,1-2-1,0 0 0,1-1 1,0 0-1,23 11 0,-26-15-5,8 6 77,-9-7-77,-1 1 1,1-1-1,1-1 1,-1 0-1,1 0 1,23 5-1,-31-9 3,1 1-1,-1 0 1,1 0 0,-1 0-1,0 0 1,0 1-1,0-1 1,0 1 0,0 0-1,5 6 1,8 5 344,-10-11-26,-7-3-328,1 0 1,-1 0 0,1 0 0,-1 0 0,0 1-1,1-1 1,-1 0 0,1 0 0,-1 0 0,0 0-1,1 0 1,-1 1 0,1-1 0,-1 0 0,0 0-1,1 1 1,-1-1 0,0 0 0,1 1 0,-1-1-1,0 0 1,0 1 0,1-1 0,-1 1 0,0-1-1,0 0 1,0 1 0,0-1 0,1 1 0,-1-1-1,0 0 1,0 1 0,0-1 0,0 1 0,0-1-1,0 1 1,0-1 0,0 0 0,0 1 0,0-1-1,0 1 1,0-1 0,-1 1 0,1-1 0,0 0-1,0 1 1,0-1 0,-1 1 0,1-1 0,0 0-1,-1 1 1,-1 3 21,-1 0-1,1-1 1,-1 0 0,0 1-1,0-1 1,-4 3 0,2-2-23,0 1 0,1 0 0,-7 8 0,-3 9 36,-14 31-1,-4 9 48,16-35-12,0-2 67,-17 42-1,23-44-82,-1 0-1,0-1 1,-2 0-1,-1-1 0,0 0 1,-30 32-1,-7-2 3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1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1984,'0'-14'640,"0"11"1067,-1 3-1673,1 1 0,0 0 0,0-1 0,0 1 0,0-1 0,0 1 0,0-1 0,0 1 0,0-1 0,0 1 0,0-1 0,0 1 0,0-1 0,1 1 0,-1-1 1,0 1-1,0-1 0,0 1 0,1-1 0,-1 1 0,0-1 0,1 0 0,-1 1 0,0-1 0,1 1 0,-1-1 0,0 0 0,1 1 0,-1-1 0,1 0 0,-1 1 0,2-1 1,5 5 334,-2 2-100,-5-7-245,0 1-1,0-1 0,1 1 0,-1-1 1,0 1-1,0-1 0,1 1 0,-1-1 1,1 0-1,-1 1 0,0-1 0,1 0 1,-1 1-1,1-1 0,-1 0 0,1 0 1,-1 1-1,1-1 0,-1 0 0,1 0 0,-1 0 1,1 0-1,-1 1 0,1-1 0,-1 0 1,1 0-1,-1 0 0,1 0 0,0 0 1,-1-1-1,2 1 0,114 0 1284,-112 0-1289,-1 0 0,0 0 1,1 1-1,-1-1 0,0 1 0,1 0 1,-1 0-1,0 0 0,0 0 1,0 1-1,4 2 0,-2-2-3,11 4-171,-9-3-1344,-10 8-934,-11 6-62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1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2080,'-18'0'928,"36"17"288,-1-17 32,0 0-704,0 0 0,17 0-320,17 0 0,-17 0-128,17 0-128,-17 0 0,0 0-2944,0 0 1632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1152,'-29'-14'363,"24"11"-97,8 3-84,9 0 48,0 0 127,-1 0 0,22 3 0,7 7 131,-23-4-283,1-2 0,35 4 1,75-2 583,36 8-298,175 2-247,14-15 48,-261-1-151,74 1 13,328-5 135,-307-1-217,242-4 112,-156 9-110,-37 0-36,-49-3 31,-45-8 128,-28 5 54,-37-5 309,-18 5-203,-57 6-340,0 0 0,0-1 0,0 0-1,-1 1 1,1-1 0,0 0 0,0 0-1,-1 0 1,1 0 0,-1 0 0,1 0 0,-1 0-1,3-3 1,13-13 106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1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18 1408,'0'-14'448,"0"11"96,-3 3-389,2 0-152,1 0 0,0 0 1,-1 0-1,1 0 0,-1 0 1,1 0-1,-1 0 0,1 0 0,-1 0 1,1 0-1,0 0 0,-1 0 1,1 0-1,-1 1 0,1-1 1,0 0-1,-1 0 0,1 0 1,0 1-1,-1-1 0,1 0 1,0 1-1,-1-1 0,1 0 1,0 0-1,-1 1 0,1-1 1,0 1-1,0-1 0,-1 1 1,-7 10 79,0-4 6,-7 6 89,1 21 46,-23 14 64,9 3-85,-15 3-11,3 9-27,24-43-26,0-1-1,-2 0 1,-31 25 0,37-34-59,0-1 1,1 2 0,0 0 0,0 0 0,-15 22 0,23-27-60,0-1 0,0 0-1,-1 0 1,0 0 0,0-1 0,0 1 0,-1-1 0,1 0-1,-1 0 1,-7 3 0,9-4-3,0 0 1,0 0-1,0 0 0,0 0 0,1 1 1,0-1-1,-1 1 0,1 0 0,0-1 1,-2 7-1,0-1 48,3-8-59,1 0 0,-1 0 0,1 1 0,-1-1 1,1 0-1,0 1 0,-1-1 0,1 1 0,0-1 0,0 0 1,0 1-1,0-1 0,0 1 0,0-1 0,0 0 0,1 1 0,-1-1 1,0 1-1,1 1 0,1 0 18,0 1 0,1-1 1,-1 0-1,0 0 0,5 4 0,8 12 182,10 15-43,-14-20-112,-1 0 0,13 23 0,-12-16 129,26 38 1,-34-55-147,0 1 1,0-1-1,-1 1 0,1 0 1,-1 0-1,0 0 1,0 0-1,1 9 0,-2-10-4,0 1 0,0-1-1,1 0 1,-1 0 0,1 0-1,4 7 1,-4-8 1,1 1-185,-1 0 0,1 0 0,-1 0-1,0 1 1,0-1 0,2 7 0,10 21-540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1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460 172 1888,'14'-28'613,"-13"27"-596,-1 0-1,1 1 0,-1-1 1,0 0-1,0 1 0,1-1 1,-1 0-1,0 0 0,0 1 1,0-1-1,0 0 1,0 0-1,0 1 0,0-2 1,0-77 1252,0 76-1212,0 0 1,-1 1 0,0-1-1,1 1 1,-1-1 0,0 1-1,0 0 1,-1-1-1,1 1 1,0 0 0,-1 0-1,1 0 1,-1 0-1,0 0 1,0 0 0,0 0-1,-3-2 1,-1-2 132,6 6-180,0 0 1,-1 0 0,1-1 0,0 1 0,0 0 0,-1 0 0,1-1-1,0 1 1,-1 0 0,1 0 0,0 0 0,-1 0 0,1 0 0,0-1 0,-1 1-1,1 0 1,0 0 0,-1 0 0,1 0 0,0 0 0,-1 0 0,1 0 0,0 0-1,-1 0 1,1 0 0,-13 0 154,1 0-62,-1 0 0,0 0-1,-16 3 1,19 1-84,0-1-1,0 2 1,-12 6 0,6-2 7,10-6-15,-1 1-1,2 0 1,-1 0-1,0 1 1,1 0-1,0 0 1,0 0-1,0 1 1,-5 7-1,2-2 8,4-7-22,1-1 0,0 1 0,0 0 0,0 1-1,0-1 1,1 0 0,-1 1 0,1-1 0,1 1 0,-1 0 0,0 0-1,1 0 1,0-1 0,0 1 0,1 0 0,0 1 0,0 5-1,0-9 2,-1 4-10,1 1 1,0-1 0,0 0-1,1 0 1,0 0-1,0 0 1,1 0-1,-1 0 1,1 0-1,1 0 1,-1-1 0,5 9-1,59 86 61,-57-87-30,1-1 0,1 0-1,0 0 1,0-1 0,19 14 0,-21-18 19,-1 1 0,1 1 1,-2 0-1,1 0 0,-2 0 1,8 12-1,-4-5 86,-8-14-77,10 19 198,-12-20-221,1 0-1,-1 1 0,1-1 1,-1 0-1,0 1 1,0-1-1,1 0 0,-1 0 1,0 1-1,0-1 0,0 0 1,0 1-1,-1-1 1,1 0-1,0 1 0,0-1 1,-2 2-1,-9 11 415,11-13-421,-1-1-1,1 0 0,0 1 0,-1-1 0,1 0 0,-1 0 0,1 1 0,0-1 0,-1 0 1,1 0-1,-1 0 0,1 0 0,-1 1 0,1-1 0,-1 0 0,1 0 0,-1 0 0,1 0 1,-1 0-1,1 0 0,-1 0 0,1 0 0,-1-1 0,-39 4 566,26 1-418,10-3-101,0 0 1,0 0-1,-1 0 1,-7 0-1,-33-6 452,24 2-232,-29-1-1,23 5-122,9 0-40,0-1 1,-33-5 0,24-1-61,21 4-67,-1 0 1,1 1-1,-1 0 1,-8-1-1,13 2-29,0 0-1,0 0 1,1 0 0,-1 0-1,0 0 1,0-1 0,0 1-1,1 0 1,-3-2 0,-13-12-235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1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212 222 736,'14'-14'224,"-11"11"-128,0 3 43,8 0 250,-10 0-383,-1 0 0,0 1 0,0-1 0,0 0 0,0 0 0,0 0 0,0 0 0,0 0 0,0 0 0,0 0 0,1 0 0,-1 0 0,0 0 0,0 0 0,0 0 0,0 0 0,0 0 0,0 0 0,0 0 0,0-1 0,0 1 0,0 0 0,1 0 0,-1 0 0,0 0 0,0 0 0,0 0 0,0 0 0,0 0 0,0 0 0,0 0 0,0 0 0,0 0 0,0 0 0,0 0 0,0 0 0,0-1-1,0 1 1,0 0 0,0 0 0,1 0 0,-1 0 0,0 0 0,0 0 0,0 0 0,0 0 0,0 0 0,0-1 0,0 1 0,0 0 0,0 0 0,0 0 0,-1 0 0,1 0 0,0 0 0,0 0 0,0-1 18,0 0 0,0 1-1,0-1 1,0 1 0,0-1-1,1 1 1,-1-1 0,0 1-1,0-1 1,0 0 0,0 1-1,1-1 1,-1 1-1,0-1 1,1 1 0,-1 0-1,0-1 1,1 1 0,-1-1-1,0 1 1,1 0 0,-1-1-1,1 1 1,-1 0 0,2-1-1,-2 0 13,1 1 0,0-1 0,-1 1 1,1-1-1,0 0 0,-1 1 0,1-1 0,0 0 0,-1 1 0,1-1 0,-1 0 0,0 0 0,1 1 0,-1-1 0,0 0 0,1 0 0,-1 0 0,0 0 0,0 1 0,1-1 0,-1 0 0,0 0 0,0 0 0,0 0 0,-1-2 0,1 1 19,1-1 16,-1 1 0,0-1 0,0 0 0,0 0 0,-1 0 0,1 0 0,-1 1 0,0-5 0,-5-2-3,5 8-48,0-1 0,0 0 0,0 1 0,0-1 0,0 0 0,1 1 0,-1-1 0,1 0 0,-1 0 0,0-3 0,-2-1 49,2 5-71,-1 0 1,1-1 0,-1 1-1,0 0 1,1 0-1,-1 0 1,0 0 0,0 1-1,0-1 1,0 0-1,0 1 1,-3-1-1,-31-1-27,33 2 29,-3 0 1,-2 0 17,-1 0 1,1 0-1,-1 1 0,-9 3 1,14-3-15,1 0 1,0 0-1,0 0 1,0 1-1,1-1 1,-1 1-1,0 0 1,0 0-1,1 0 1,-1 0 0,1 0-1,0 0 1,0 1-1,0-1 1,-2 4-1,-7 11-59,-3 2 19,1 1-1,-10 24 1,21-39 37,-1-1-1,1 1 1,1 0 0,-1 1-1,1-1 1,0 0-1,0 0 1,0 0 0,1 1-1,0-1 1,0 0 0,0 1-1,1-1 1,2 11 0,-1-4 19,-2-11-16,0 1 0,0-1 0,0 1 0,1-1 0,-1 1 0,0-1 0,0 0 0,1 1 0,-1-1 0,1 1 0,0-1 0,-1 0 0,1 1 0,0-1 0,0 0 0,0 0 0,0 0 0,0 0 0,0 0 0,0 0 0,0 0 0,0 0 0,0 0 0,0 0 0,1 0 0,1 0 0,7 1 2,1-1 0,0 0 0,1 0 0,-1-1 0,0-1 0,19-3 0,-26 3-60,-1-1-1,1 1 1,-1-1-1,0 1 1,1-1-1,-1-1 1,0 1-1,4-4 1,-1-19-186,1 11 135,-6 12 93,0 1 0,-1-1 0,1 1 0,0-1 0,0 0 0,-1 1 0,1-1 0,-1 0 0,1 0 0,-1 0 0,0 1 0,0-1 0,0-2 1,0-45-64,0 49 72,0-1-1,0 1 1,1-1 0,-1 1-1,0-1 1,0 0 0,0 1-1,-1-1 1,1 1 0,0-1-1,0 1 1,0-1 0,0 1 0,0-1-1,-1 1 1,1-1 0,0 1-1,0-1 1,-1 1 0,1-1-1,0 1 1,-1-1 0,1 1-1,-1-1 1,1 1 0,-1 0-1,1-1 1,0 1 0,-1 0-1,1-1 1,-1 1 0,0 0 0,0 0 1,1 0 0,-1 0 0,1 1 0,-1-1 0,1 0 0,-1 0 1,1 1-1,-1-1 0,1 1 0,-1-1 0,1 0 0,0 1 0,-1-1 1,1 1-1,0-1 0,-1 1 0,1-1 0,0 1 0,0-1 0,-1 1 1,1-1-1,0 1 0,0-1 0,0 1 0,0 0 0,0-1 0,0 1 1,0-1-1,0 1 0,0-1 0,0 1 0,0 0 0,0 17 158,1 35 3,0-49-157,0 1 1,0-1-1,0 1 0,0-1 1,1 1-1,-1-1 0,1 0 1,4 7-1,2 0 66,-6-6-37,2 0 0,-1 0-1,1 0 1,-1 0 0,1-1-1,5 4 1,10-2 116,-10-3-70,0 1-20,5 0-39,17-12-168,-11 4 62,-17 4 41,1-1-1,-1 1 0,0-1 0,0 0 0,1 0 0,-1 0 1,0 0-1,0-1 0,0 1 0,0-1 0,0 0 1,-1 0-1,4-2 0,-2-1-45,0 0 0,0 0 1,-1 0-1,1-1 0,-1 1 1,-1-1-1,5-11 0,9-42-334,-12 44 428,-3 10 4,0 1-1,0-1 1,0 0-1,-1 0 1,0 0 0,0-9-1,-1 0 60,0-1-5,1 9-26,0 0 0,0 0-1,0 0 1,0 1 0,1-1-1,2-6 1,5 3 70,-8 9-90,1 0 0,-1-1 0,1 1 0,-1 0 0,0-1 1,1 1-1,-1 0 0,0 0 0,1-1 0,-1 1 0,0-1 0,0 1 0,1 0 0,-1-1 0,0 1 0,0 0 0,0-1 0,0 1 1,1-1-1,-1 1 0,0-1 0,0 1 0,0-1 0,0 1 0,0 0 0,0-1 0,0 0 0,0 8 108,0 0-1,0 0 1,1 0-1,0 1 1,0-1-1,1-1 1,0 1-1,0 0 1,6 12 0,-5-11-65,0 0 1,0 0 0,-1 0 0,1 0 0,0 12 0,-2-12-16,1 1 0,-1-1 0,2 0-1,-1 0 1,6 11 0,0-6 129,0-1-1,1 0 1,0 0 0,22 21-1,-30-33-156,-1 1-1,0-1 1,1 0-1,-1 1 1,1-1 0,-1 0-1,1 1 1,-1-1-1,0 0 1,1 0-1,-1 0 1,1 0 0,-1 1-1,1-1 1,-1 0-1,1 0 1,-1 0-1,1 0 1,-1 0-1,1 0 1,-1 0 0,1 0-1,-1-1 1,1 1-1,-1 0 1,1 0-1,-1 0 1,1 0 0,-1-1-1,1 1 1,-1 0-1,1 0 1,-1-1-1,0 1 1,1-1 0,-1 1-13,6-14 230,-1 5-158,-4 8-61,0-1 1,0 1-1,0-1 1,0 1 0,0-1-1,0 0 1,-1 1-1,1-1 1,-1 0-1,1 0 1,-1 0-1,0 1 1,0-1 0,0-3-1,0-183 176,0 120 213,0 64-408,1 0 1,-1-1-1,1 1 1,0 0-1,0 0 1,1 0 0,-1 0-1,1 0 1,3-7-1,1-3-72,6 8-309,-7-5-1094,-4 10 1406,0 1 0,0-1 0,0 1 0,-1 0 0,1-1 0,0 1 1,0 0-1,0 0 0,0 0 0,0 0 0,0 0 0,0 0 0,1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2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1728,'0'-14'560,"0"11"-331,3 3-85,6 0 36,-4-1-109,0 1 1,-1 0 0,1 0-1,0 1 1,-1-1-1,1 1 1,4 1-1,2 2 44,-1 0 1,0 1-1,0 0 0,15 11 0,11 13 104,10-7-118,-6 7-5,8-7 171,3 7 2,14 5 294,72 20 685,-130-51-1107,-1 0 0,1-1 1,0 1-1,1-2 0,-1 1 1,0-1-1,15 1 0,-18-2-33,0 0-1,0 1 0,1-1 0,-1 1 0,0 0 0,0 0 0,0 1 1,0-1-1,0 1 0,6 3 0,-6-4 42,-1 0 0,1 0-1,0 0 1,0-1 0,0 0 0,0 0 0,0 0-1,5-1 1,-1 1-37,-8 0-110,0 0 0,1 0 0,-1 0 0,0 0 0,0 0 0,0 0 0,0 0 0,0 0 0,0 0 0,0 0 0,0 0 0,0 0 0,1 0 0,-1 0 1,0 0-1,0 0 0,0 0 0,0 0 0,0 0 0,0 0 0,0 0 0,0 0 0,0 0 0,0 0 0,1 0 0,-1 0 0,0 0 0,0 0 0,0 0 0,0 1 0,0-1 1,0 0-1,0 0 0,0 0 0,0 0 0,0 0 0,0 0 0,0 0 0,0 0 0,0 0 0,0 0 0,0 0 0,0 1 0,0-1 0,0 0 0,0 0 0,0 0 0,0 0 1,0 0-1,0 0 0,0 0 0,0 0 0,0 0 0,0 1 0,0-1 0,0 0 0,0 2 12,0 0 1,-1 0-1,1 0 0,-1-1 1,1 1-1,-1 0 0,0 0 1,0 0-1,0-1 0,0 1 1,0 0-1,-2 2 0,-3 4 51,-53 87 725,-21 29-167,17-36-250,4 11-95,24-40-446,-64 84 0,20-55-3395,8-3 918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2656,'7'0'238,"0"1"1,-1-1-1,1 1 0,-1 0 0,12 5 1,-11-4-94,0 0-1,0-1 1,-1 0 0,1 0 0,13 0 0,55 0 631,120-5-91,-99-10-550,-7 0 71,-1 11-56,-3 0-60,-39-3-66,-20 3-57,39-2-1,0 5-531,-79 3-827,-3 11 363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5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 2976,'-17'-17'1536,"0"0"-192,34 34 288,0-17-1184,1 0 96,16 0-320,0 0 224,17 0-256,-17 0-32,0 0-96,0 0-128,0 17 32,-17-17 320,17 17-192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5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3904,'-34'0'1984,"34"17"-1248,17-17-448,-17 17 736,17-17-576,17 17-160,-17-17-160,17 17 96,0-17-128,0 0-512,0 0 192,17 0-4064,-17 0 2368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5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2720,'0'-28'891,"0"27"-878,0 1 0,0 0 1,0-1-1,0 1 0,-1 0 1,1-1-1,1 1 0,-1 0 1,0-1-1,0 1 0,0 0 1,0-1-1,0 1 0,0 0 1,0-1-1,0 1 0,1 0 1,-1-1-1,0 1 0,0 0 1,0 0-1,1-1 0,-1 1 1,0 0-1,1-1 0,8-5 368,0 0 0,1 0 0,10-4-1,-20 10-378,2-1 54,-1 0 0,1 1-1,0-1 1,0 1-1,0 0 1,0-1-1,0 1 1,0 0-1,0 0 1,-1 0 0,1 0-1,0 1 1,4 0-1,20 8 173,-17-5-178,-3-2-13,-1 0 0,0 0 0,0 0-1,6 4 1,-9-5-26,0 1 1,-1-1-1,1 0 0,-1 1 0,1-1 1,-1 1-1,0 0 0,0-1 0,1 1 1,-1 0-1,0 0 0,-1 0 1,2 3-1,-1-1 18,0 1 0,0-1 0,-1 1 0,0-1 1,0 1-1,0-1 0,-1 1 0,1-1 0,-1 1 1,0-1-1,-1 0 0,1 1 0,-1-1 0,1 0 0,-1 0 1,-4 6-1,4-7-15,0 0 1,-1-1-1,1 1 1,-1 0-1,0-1 1,-5 4-1,-16 9 14,14-9-15,1-1 0,0 1 0,-15 13 0,14-7 9,-3 2 9,-7-6-18,19-8-24,-1 0 0,1 0 1,0 0-1,0 1 0,-1-1 1,1 0-1,0 1 0,0-1 0,0 1 1,0-1-1,0 1 0,-1 0 1,1-1-1,0 1 0,0 0 0,1 0 1,-1 0-1,0 0 0,0-1 1,0 1-1,0 1 0,1-1 0,-1 0 1,1 0-1,-1 0 0,1 0 1,-1 0-1,1 1 0,-1-1 0,1 0 1,0 0-1,0 0 0,0 1 1,0-1-1,0 3 0,0-3-5,0 0 0,0 1 1,1-1-1,-1 0 0,1 0 0,-1 0 0,1 1 0,-1-1 0,1 0 1,0 0-1,-1 0 0,1 0 0,0 0 0,0 0 0,0 0 0,0 0 0,0 0 1,0-1-1,0 1 0,0 0 0,0 0 0,0-1 0,0 1 0,1-1 1,1 1-1,12 8-15,3 3 47,1 0 0,1-1 0,0-1 0,36 13 0,-34-16 8,-1 1 0,0 1 0,32 18 0,-52-26-18,0 0 0,1 0 0,-1 0-1,0-1 1,0 2 0,0-1-1,1 0 1,-1 0 0,-1 0-1,1 0 1,0 1 0,0-1-1,0 0 1,0 1 0,-1-1-1,1 2 1,-1-2 4,0 0 0,0 0 0,0 0-1,0 0 1,0 0 0,0 0 0,0 0 0,0 0-1,-1 0 1,1 0 0,0 0 0,-1 0 0,1 0 0,-1 0-1,1 0 1,-1-1 0,1 1 0,-2 1 0,-3 3 45,0-1 1,0-1-1,0 1 1,0-1-1,-1 1 1,-6 1-1,4-1-38,0-1 0,-1 0-1,0 0 1,1-1 0,-12 2-1,8-2-21,0 0 0,0 1 0,-12 5 0,13-3 16,-23 5 0,0-8 18,31-2-26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5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3712,'0'0'1221,"6"0"-757,66-1 1016,143 5-485,-119 7-793,-56-8-112,2 1 15,47 9-1,-22-2-62,-47-8-5,0 0 1,-1 1-1,25 9 1,10 7-635,-53-20 569,-1 0 0,1 0 0,0 1 0,-1-1 0,1 0 1,-1 1-1,1-1 0,-1 0 0,1 1 0,-1-1 0,1 1 0,-1-1 1,1 1-1,-1-1 0,0 1 0,1-1 0,-1 1 0,0-1 0,1 1 0,-1 0 1,0-1-1,0 1 0,0-1 0,1 2 0,-7 13-1665,4-11 1112,1-2 430,1-1 0,-1 0 0,1 1 0,0 0 1,-1-1-1,1 1 0,0-1 0,0 1 0,0 1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5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2912,'0'0'923,"3"0"-550,59 0 1099,-57 0-1368,0 0 0,0 0 0,0 1 0,0-1 0,-1 1 0,1 0 0,0 1 1,5 1-1,10 3 68,-11-4-105,0 0 0,1 1 0,-1 0 1,0 0-1,0 1 0,-1 0 0,12 8 0,19 9 111,-36-19-170,1-1 1,-1 1-1,0 0 1,0 0-1,0 0 1,0 0-1,0 1 1,0-1-1,0 1 0,-1 0 1,1 0-1,-1 0 1,0 0-1,0 0 1,0 1-1,2 4 1,-4-7-4,1 1 1,-1-1-1,0 0 0,1 0 1,-1 0-1,0 0 1,0 1-1,0-1 0,0 0 1,0 0-1,0 0 1,0 1-1,-1-1 0,1 0 1,0 0-1,-1 0 1,1 0-1,-1 0 0,1 1 1,-1-1-1,1 0 0,-1 0 1,0 0-1,0-1 1,1 1-1,-3 1 0,-3 7 58,2-3-44,1 0 23,-1 0 0,0 0 0,-1 0 0,1 0 0,-1-1 0,0 1 0,0-1 0,-1-1 0,0 1 0,0-1 0,0 0 1,0 0-1,-13 6 0,10-7 1,-2 1 41,1 1 0,0 0-1,-18 12 1,15-9 95,6-4-13,-1 1 1,-10 9-1,15-11-33,49-3 0,-15-3-63,36-13 114,-21 4-164,54-6 0,-18 13-586,-11-7-1722,-2 10 630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5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596 104 3328,'-15'-28'1061,"15"27"-1016,-1-1-1,1 1 0,-1-1 1,0 1-1,0 0 0,0-1 1,0 1-1,0 0 1,0 0-1,0 0 0,0 0 1,0 0-1,-2-1 0,-3-3 141,2 2 59,0 0 1,-1 0 0,1 0-1,-1 0 1,0 1 0,0-1 0,-8-1-1,-10-6 337,17 7-498,-1 0 0,0 0-1,-1 1 1,1 0 0,0 0-1,-1 1 1,1 0 0,0 0-1,-1 1 1,0 0 0,-10 1 0,-12-1 17,13 0-117,0 1-1,0 0 0,0 1 0,0 1 1,-25 7-1,7 1-75,20-7 34,0 1-1,0 0 1,0 1 0,-24 14-1,38-19 53,0 0 0,-1 0-1,1-1 1,0 1 0,0 0-1,0 0 1,0 0 0,0 0-1,0 0 1,0 1-1,0-1 1,0 0 0,1 0-1,-1 1 1,0-1 0,1 0-1,-1 1 1,1-1 0,-1 0-1,1 3 1,0-3 2,0 1 0,1-1 0,-1 1 1,1-1-1,-1 0 0,1 1 0,-1-1 0,1 0 0,0 1 1,0-1-1,-1 0 0,1 0 0,0 0 0,0 0 0,0 0 1,0 0-1,0 0 0,1 0 0,-1 0 0,2 1 0,19 12-4,-4-1 9,2 0-1,39 18 1,4-3 0,-12-5 0,-21-2 26,-21-15 4,0 1 1,14 7-1,-21-13-6,1 0 0,-1 0 0,0 0 0,0 0-1,0 1 1,0-1 0,0 1 0,-1-1 0,1 1 0,0 0 0,-1 0 0,1 0 0,-1 0-1,1 0 1,-1 0 0,0 0 0,0 0 0,0 0 0,0 0 0,-1 1 0,2 3-1,0 0 76,2 5 51,-1 1 275,-13 5 157,7-13-476,0 1-1,-1-1 1,1 0-1,-1-1 1,0 1-1,0-1 1,0 1-1,0-1 1,-1 0-1,-7 3 1,2-2 69,-1 0 0,1-1 1,0 0-1,-21 3 1,-34-1 373,35-1-393,6 0 72,-30 0 0,45-4-173,1-1 0,-1 0 0,0 0 0,0-1 0,1 0 0,-17-6 0,17 5-35,0 1-20,1-1 0,0-1 0,-1 0 0,-10-7-1,17 11-63,0-1-1,0 0 1,0 0-1,0 0 1,0 0-1,0 0 0,1 0 1,-1 0-1,0 0 1,0 0-1,1 0 1,-1-1-1,1 1 0,-1 0 1,1 0-1,-1-1 1,1 1-1,0 0 1,0-1-1,-1 1 1,1 0-1,0-1 0,0 1 1,1 0-1,-1-1 1,0 1-1,0 0 1,1 0-1,-1-1 1,0 1-1,1 0 0,-1 0 1,2-2-1,1-2-212,1-1 0,0 1-1,0 0 1,9-8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5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35 5568,'-14'-29'1786,"14"29"-1765,0 0-1,0-1 1,0 1-1,0 0 1,0 0-1,-1-1 0,1 1 1,0 0-1,0 0 1,0 0-1,0-1 0,0 1 1,0 0-1,0 0 1,-1-1-1,1 1 1,0 0-1,0 0 0,0 0 1,0 0-1,-1-1 1,1 1-1,0 0 0,0 0 1,0 0-1,-1 0 1,1 0-1,0 0 1,0 0-1,-1 0 0,1 0 1,0-1-1,0 1 1,-1 0-1,-10 0 391,5 3 154,2 2-411,0-1-66,0 0-1,0 0 1,-1 0 0,-5 4-1,-1-4 15,9-4-101,1 1 0,0-1 0,0 0 0,0 1-1,0-1 1,0 1 0,0-1 0,0 1 0,0 0 0,0-1 0,0 1-1,1 0 1,-1-1 0,0 1 0,0 0 0,1 0 0,-1 0 0,0 0-1,1 0 1,-1 0 0,1 0 0,-1 0 0,0 1 0,1 1-61,-1 0 0,0-1 0,1 1 0,-1 0 0,1 0 0,0 0 0,0-1 0,0 1 0,0 0 0,1 0 0,-1 0 0,1-1 0,-1 1 0,1 0 0,0-1 0,0 1 0,0-1 0,1 1 0,-1-1 0,0 1 0,1-1 0,0 0 0,2 3 0,9 7-713,-8-7 248,1 0 0,-1 0 1,10 13-1,-14-17 485,0 1 1,0-1-1,0 0 0,-1 1 1,1 0-1,0-1 0,-1 1 1,1-1-1,-1 1 0,0 0 1,0-1-1,1 1 0,-1 0 1,0-1-1,0 1 0,0 0 1,-1-1-1,1 1 0,0 0 1,-1-1-1,1 1 0,-1-1 1,0 3-1,-10 16-40,4 3 41,6-15 48,-1 0-1,-1 0 0,-4 10 1,1-7-4,2-3 42,0-1 1,0 1-1,1-1 1,0 1-1,0 0 1,1 0-1,0 0 1,1 0-1,-1 13 1,1-12 16,0 0 1,0-1-1,0 0 1,-4 10-1,3-10-27,0 0 0,0 1 0,1-1-1,0 10 1,1 47 363,0-61-361,-1-1-1,1 1 0,0-1 1,-1 1-1,0-1 0,0 0 1,0 1-1,0-1 0,-3 6 1,-1 2 57,1 2 48,-1-1 0,-7 15 0,11-25-133,-11 12 79,7-11-90,4-3-26,0 0-1,1 0 0,-1 0 1,0 1-1,1-1 0,-1 0 0,1 0 1,-1 0-1,0 0 0,1 1 0,-1-1 1,1 0-1,-1 1 0,1-1 1,-1 0-1,1 1 0,-1-1 0,1 1 1,-1-1-1,1 1 0,0-1 0,-1 1 1,1-1-1,0 1 0,-1-1 1,1 2-1,-1-9-2569,1 4 863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5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3136,'0'0'1029,"0"3"-629,1 11-18,-1-8-117,1 1 0,-1-1-1,0 0 1,-1 0-1,0 0 1,-2 11 0,1-11-173,-1 1-17,1 1 1,0-1-1,0 1 0,1 0 0,-1 14 1,2 100 121,-1-94-120,0-14-34,0 0 0,2 1 1,0-1-1,3 17 0,2-14-1,-5-13-10,1-1 0,-1 0 0,0 0 0,0 1 1,-1-1-1,1 1 0,-1-1 0,1 4 0,-1 5 150,1-15-21,-1-2-161,0 1 0,-1 0-1,1 0 1,-3-7-1,1 4 9,0 4 0,1 0 0,0 0 0,1 0 0,-1 0 0,0 0 0,0-4 0,6-22 26,-3 22-57,0 0 0,-1 0 1,0 0-1,0-7 0,-1 8 15,-1 0 0,2-1-1,-1 1 1,1 0-1,0 0 1,0 0-1,1 0 1,0 0-1,0 0 1,0 0 0,4-6-1,-4 8 0,1 0 0,-1 0-1,0 0 1,0 0 0,-1 0-1,1 0 1,0-6 0,2-3-66,-3 10 100,0 1 1,0 0-1,0-1 1,1 1 0,-1 0-1,1 0 1,0 0-1,0 0 1,-1 0-1,1 1 1,0-1 0,0 0-1,1 1 1,-1 0-1,0-1 1,0 1-1,1 0 1,-1 0-1,1 0 1,-1 0 0,1 1-1,-1-1 1,1 1-1,-1 0 1,1-1-1,-1 1 1,1 0 0,2 1-1,1 2 295,-2 1-197,0 1 1,-1 0-1,1 0 1,-1 0-1,0 1 0,-1-1 1,1 1-1,1 5 0,1 6 170,5 30 0,-7-20 171,-1-1 0,-3 33-1,0-18-174,1-38-256,0 0-1,0 0 1,0 0-1,0-1 1,1 1 0,-1 0-1,1 0 1,-1 0 0,1-1-1,0 1 1,0 0-1,0-1 1,1 1 0,-1-1-1,1 0 1,1 4 0,0-1-476,-3 10 70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7:5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3808,'1'-5'259,"-1"0"1,1 0-1,1 1 1,-1-1-1,1 0 0,0 0 1,3-6-1,-5 11-249,1-2 69,0 1 1,0-1-1,0 1 0,0-1 0,0 1 1,0 0-1,0 0 0,0-1 0,0 1 1,1 0-1,-1 0 0,1 0 0,-1 0 1,1 0-1,-1 0 0,1 1 0,-1-1 1,4 0-1,-1 0-44,0 0 0,0 1 0,1 0 0,-1 0 0,6 1 1,3-1 87,-10 0-119,0 0-1,-1 0 0,1 0 1,0 1-1,0-1 1,-1 1-1,1-1 1,0 1-1,-1 0 0,1 0 1,2 1-1,-3 0 2,-1-1-1,1 1 0,0-1 1,-1 1-1,1 0 0,-1 0 0,0 0 1,0 0-1,1 0 0,-1 0 1,-1 0-1,1 0 0,1 4 0,1 3 33,0 1 0,0-1-1,-1 0 1,-1 1-1,0 0 1,0 18-1,0-17-41,0-7 31,-1 0 0,0 0 0,0 0 1,0-1-1,-1 1 0,1 0 0,-1 0 0,-1 5 0,-3 3 43,3-9-25,1 0 1,-1 1-1,1-1 1,0 1-1,0-1 1,1 1-1,-1-1 1,0 7-1,1-7 6,0 11-47,20-11-131,-13-1 122,-4-1 3,0 0 0,0 0 0,0 0 1,0 0-1,0-1 0,4 1 0,14-5-38,-6 0 12,-3 2 13,-1 1-1,15 1 1,-12 0-13,23-3 1,17-8-36,-15 6 25,-14 2 0,42-9-1,35-22 120,-65 19 326,-24 13-268,2-1 89,-15 2-207,1 1 0,-1 0 0,0 0 0,1-1 0,-1 1 0,1 0 0,-1-1 0,0 1 0,1 0 0,-1-1 0,0 1 0,0-1 0,1 1 0,-1-1 0,0 1 0,0 0 0,0-1 0,1 1 0,-1-1 0,0 1 0,0-1 0,0 1 0,0-1 0,0 1 0,0-2 0,0 0 185,-3 4 17,-42 32 796,22-6-703,18-21-286,0-1-1,0 0 1,-1 0 0,-7 7 0,3-5-55,3-3-14,1 0 0,0 0 0,-8 9-1,10-9 14,1 1-1,-1 0 0,-3 10 0,0-1 1,-2 3 24,-5 9-50,-16 45-1,27-65 48,1 0-1,0 1 1,0-1 0,1 1-1,0-1 1,1 1-1,-1 0 1,1 0-1,1-1 1,0 1-1,2 11 1,-1-12 35,1 0 0,0-1 0,0 1 0,1 0 0,0-1 0,0 0-1,1 0 1,-1 0 0,1-1 0,0 1 0,1-1 0,-1 0 0,1-1 0,7 5 0,1-1 58,-1 0-1,1-1 1,0-1 0,0 0 0,27 6 0,-23-7-15,7 2 5,1-1-1,0-2 1,27 2-1,-45-6-71,0-1 0,0 0-1,9-2 1,-2 0-8,5 0-8,-9 1 84,1 1-1,-1-2 1,0 0 0,12-5-1,-7 3 19,-12 3-71,1 1 1,0-1 0,-1 0 0,1 0 0,-1-1 0,0 1 0,0-1 0,0 0-1,0 0 1,6-6 0,-3 2 4,-4 4-13,0 1 1,-1-1-1,0 1 1,0-1-1,0 0 1,0 0-1,0 0 0,0 0 1,-1 0-1,1 0 1,-1-1-1,2-5 1,0 1 6,0-1-1,-1 0 1,0 1 0,0-1-1,-1 0 1,0 0 0,0 0-1,-1 0 1,0 0 0,-1 0-1,-2-13 1,1 13-18,0 0 1,0 0-1,-1 1 0,-1 0 1,1-1-1,-1 1 0,-10-15 1,-12-8-114,25 29 92,0-1 0,0 1 0,-1 0 0,1 0 0,-1 0 1,0 0-1,1 0 0,-1 1 0,0-1 0,0 0 0,0 1 1,0-1-1,-1 1 0,1 0 0,0 0 0,-1 0 0,-2-1 1,-10-4-115,14 5 114,-1 0 1,0 0-1,0 0 0,1 0 0,-1 0 1,0 0-1,0 1 0,0-1 1,0 1-1,0-1 0,0 1 1,0 0-1,0 0 0,0 0 1,0 0-1,0 0 0,0 0 0,0 0 1,0 1-1,-3 0 0,-11 3-57,-6 0 10,14-3 33,0 0 0,0 1 0,0 0 0,0 0-1,-13 6 1,5 0 53,1 1 0,0 1-1,-18 14 1,31-21 19,1-1 0,0 0 0,0 1 1,1-1-1,-1 1 0,0-1 0,1 1 0,0-1 1,-1 1-1,1-1 0,0 1 0,0-1 0,1 1 0,-1 0 1,0-1-1,1 1 0,0-1 0,1 4 0,-1-4-15,0-1 0,0 0 1,0 1-1,0-1 0,1 0 0,-1 0 0,0 0 0,1 0 0,-1 0 0,0 0 0,1 0 0,0-1 0,-1 1 1,1 0-1,-1-1 0,1 1 0,0-1 0,-1 0 0,1 1 0,0-1 0,2 0 0,10 2 120,20 10 129,49 5 496,-76-16-685,1 0 1,14 0 0,12-1 44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 3072,'17'-17'1376,"17"51"-1184,-34-17 608,17 0-480,-17 17-128,-17 17-128,-17 0 192,0 17-128,-34-17-192,17-16 32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1888,'0'14'613,"5"-3"-367,2-2-123,0 0 1,1 0-1,0-1 1,0 0-1,17 12 1,-9-6 12,-1 1 0,0 0 0,-1 1 1,-1 0-1,12 21 0,13 15 76,-25-37-173,-2 1-1,20 33 1,-29-45-33,1 1 1,-1 0 0,0-1 0,-1 1-1,0 0 1,1 0 0,-1 0-1,-1 0 1,1 0 0,-1 0-1,0 0 1,0 1 0,0-1-1,-1 0 1,0 0 0,-2 6 0,2-8 14,0-1 1,-1 0 0,0 1-1,1-1 1,-1 0 0,0 0-1,0 0 1,-1 0 0,1 0-1,0 0 1,0-1 0,-1 1-1,1-1 1,-1 0 0,0 1 0,-3 0-1,-3 2 48,2-1 37,-1 0 0,0 0 0,0-1 0,1 0 0,-1-1 0,-14 2 0,-47-2 587,41-2-470,26 1-194,-1 0 0,0 0 0,1 0-1,-1-1 1,0 1 0,0-1 0,1 1 0,-1-1-1,1 0 1,-1 0 0,1 0 0,-1-1-1,1 1 1,0 0 0,-1-1 0,1 0-1,0 1 1,0-1 0,0 0 0,-1-2-1,2 3-26,0 0 0,1 0 0,-1 0 0,1 0 0,0 0 0,-1 0-1,1-1 1,0 1 0,-1 0 0,1 0 0,0 0 0,0 0 0,0 0 0,0 0 0,0-1-1,0 1 1,1 0 0,-1-1 0,1 0 0,0 0 0,0 0 0,0 1 0,0-1 0,0 0 0,0 1 0,0-1 0,0 1-1,1 0 1,-1-1 0,1 1 0,-1 0 0,3-2 0,79-48-274,-67 41 254,1 1 1,0 1-1,19-7 0,-6 3 4,12-8-37,-24 11 18,27-11-1,1 3-24,-42 15-6,-1 0 0,1 0 0,0 0 0,0 0 0,0 1 0,0-1 0,0 1 0,0 0 0,0 1 0,1-1 0,5 0 0,10 1-384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1984,'17'17'896,"0"120"-768,-17-69-64,0 0-64,-17 34 256,0-17-128,-17 35-96,17-18-64,0-17 32,0 1 0,17-35 64,-17 0-32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3648,'-34'85'1664,"17"69"-1472,-17-86 0,34 0-160,-17 34 256,-17 1-160,34-1 32,-17-17-96,17 0-832,0-16 416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69 308 4320,'-57'-43'1392,"46"35"-848,13 7-476,0 1 0,0-1 1,0 1-1,0 0 0,0 0 1,0 0-1,1 0 0,-1 0 1,2 1-1,10 0 75,-1-1-13,0 1-1,21 5 0,8 1-42,43-1 52,-57-3-111,49 2 40,51-11 60,-3 12-27,-15-11 26,16-1-14,37-5 14,-124 8-110,-4 0-5,-22 3 6,1-1-1,-1-1 1,1 0-1,-1-1 1,21-6-1,3-6 346,-35 15-348,1 0 16,-1-1-1,1 0 0,0 1 1,-1-1-1,1 0 0,-1 0 0,1-1 1,2-1-1,-4 2-17,-1 0 0,1 0 0,0 0 0,-1 0 0,1 0 0,0-1 0,-1 1 0,0 0 0,1 0 0,-1-1 0,0 1 0,0 0 1,1-1-1,-1 1 0,0 0 0,0-1 0,-1-1 0,1 2-10,0 0 1,0-1-1,0 1 1,0-1-1,0 1 1,-1 0-1,1-1 1,-1 1-1,1 0 1,-1-1-1,1 1 1,-1 0-1,0 0 1,1 0-1,-1 0 0,0-1 1,0 1-1,0 0 1,0 0-1,0 0 1,0 1-1,0-1 1,0 0-1,-1 0 1,1 1-1,0-1 1,0 0-1,-2 0 1,-6-4-9,-11-10-9,-2-1 57,20 16-40,1-1 0,0 1-1,-1 0 1,1-1 0,-1 1 0,1 0 0,-1 0 0,1 0-1,-1 0 1,0 0 0,1 0 0,-1 0 0,1 1 0,-1-1 0,-1 1-1,-20 11 73,17-10-61,4-2-21,-1 1 1,1-1-1,0 1 0,-1 0 1,1 0-1,0 0 0,0 0 0,0 0 1,0 1-1,0-1 0,0 1 1,0-1-1,0 1 0,1 0 1,-1-1-1,1 1 0,-1 0 0,1 0 1,0 0-1,-1 0 0,0 4 1,-2 3 16,1-1 0,0 0 0,1 0-1,0 1 1,0 0 0,1-1 0,0 1 0,0 0 0,1-1 0,0 1 0,1 0 0,0 0 0,0-1 0,1 1 0,0-1 0,1 1 0,0-1-1,0 0 1,0 0 0,1 0 0,0 0 0,1-1 0,0 0 0,0 0 0,1 0 0,-1 0 0,1-1 0,8 6 0,-3-3 31,0-1 1,1 0-1,1-1 1,-1 0-1,1-1 1,0-1-1,0 0 1,22 5-1,-25-8-25,0 0 0,0-2 0,0 1 0,0-1 0,0 0 0,-1-1 0,1-1 0,14-2 0,9-13-4,-15 8-8,-7 3 5,-1 2-35,0-1-1,-1 0 1,0-1-1,0 0 1,-1 0-1,11-10 1,43-37-158,-8 7 21,-49 40 106,1 1-1,-1 1 1,1-1-1,6-3 1,-9 6 25,-1 1 0,1 0 0,0 0 0,0 0 0,0 0 0,0 0 0,0 1 0,1-1-1,-1 1 1,4 0 0,-6 0 28,0 0-1,0 0 0,-1 0 1,1 0-1,0 0 0,0 1 0,-1-1 1,1 0-1,0 1 0,0-1 1,-1 0-1,1 1 0,-1-1 0,1 1 1,0-1-1,-1 1 0,1-1 1,-1 1-1,1-1 0,-1 1 0,1 0 1,-1-1-1,1 1 0,-1 0 1,0-1-1,1 1 0,-1 0 0,0-1 1,0 1-1,0 0 0,1 0 1,-1-1-1,0 2 0,0 5 14,1-1 0,-1 1 0,-1 8-1,0 1 16,1 115 819,0-131-826,0 0 1,0 1 0,0-1-1,0 0 1,0 1 0,0-1-1,0 0 1,0 1-1,0-1 1,0 0 0,0 1-1,1-1 1,-1 0 0,0 1-1,0-1 1,0 0 0,0 1-1,0-1 1,1 0-1,-1 1 1,0-1 0,0 0-1,0 0 1,1 1 0,-1-1-1,3 3 69,5 3 112,-8-7-185,1 1 0,-1-1 0,0 1 0,1 0-1,-1-1 1,0 1 0,1-1 0,-1 1 0,0-1 0,0 1 0,0-1 0,1 1-1,-1-1 1,0 1 0,0-1 0,0 0 0,0 1 0,0-1 0,0 1 0,0-1 0,0 1-1,0-1 1,0 1 0,0-1 0,0-1 0,-1-26 270,0 13-230,0 0 0,2 0 1,3-28-1,-2 40-70,-1-1-1,0 1 1,1 0 0,0 0-1,0-1 1,0 1-1,0 1 1,0-1 0,0 0-1,1 0 1,-1 1 0,1 0-1,0-1 1,0 1 0,0 0-1,4-2 1,8-3-91,0 0 1,21-7-1,-13 6 65,-11 3 82,1 2 0,-1-1 0,1 2 1,0-1-1,0 2 0,0 0 0,0 0 0,20 3 1,5-1 49,133-1 573,-160-1-601,0 1 0,0-2 1,0 1-1,0-2 0,16-5 1,-24 8-149,1-1 0,-1 0 1,0 1-1,1 0 1,-1-1-1,7 2 0,-9-1-11,1 0-1,-1 0 1,1 0-1,-1 0 0,1 0 1,-1 0-1,1 0 1,-1-1-1,0 1 0,3-1 1,-4 1-120,1-1-1,-1 0 1,1 1 0,-1-1 0,1 0 0,-1 1 0,1-1-1,-1 0 1,1 1 0,-1-1 0,0 0 0,1 0-1,-1 1 1,0-1 0,0 0 0,0 0 0,0 0-1,1 0 1,-1 1 0,0-1 0,-1 0 0,1-1-1,0 0 53,0 1 0,0-1 0,0 1-1,-1 0 1,1-1 0,0 1 0,-1-1-1,1 1 1,-1 0 0,0 0 0,1-1-1,-1 1 1,0 0 0,0 0 0,0 0-1,0 0 1,0 0 0,0 0 0,0 0-1,0 0 1,0 0 0,-2-1 0,1 1 111,0 0 0,0 0 1,0 0-1,0 0 0,0-1 0,0 1 1,1-1-1,-1 0 0,0 1 1,1-1-1,-1 0 0,1 0 1,0 0-1,-1 0 0,1 0 0,0 0 1,0 0-1,1 0 0,-1-1 1,0 1-1,1 0 0,-1-1 1,1 1-1,0-4 0,-5-16 159,-6-12 925,10 29-789,0 0 1,-1 0-1,0 0 1,0 0-1,0 0 1,0 0-1,-1 0 0,1 1 1,-1-1-1,0 1 1,-5-5-1,7 8-146,1 1 0,-1-1 0,1 1-1,-1-1 1,1 1 0,-1-1 0,1 1 0,-1-1-1,0 1 1,1 0 0,-1-1 0,0 1 0,1 0-1,-1 0 1,0 0 0,1-1 0,-1 1 0,0 0-1,1 0 1,-1 0 0,-1 0 0,-3 4 407,-1 13 278,-5 14-27,2 9-245,-14 20 95,17-22-319,4-20-182,-1 4 4,-2 10 75,-1 48-1,6-12 131,0 0-86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17 3328,'15'-14'1061,"-13"11"-207,1 3 287,51 0 1408,-30 3-2432,-1 0 1,44 11-1,-61-12-95,0 0 1,0 0-1,-1 1 0,1-1 1,0 1-1,-1 1 0,0-1 1,0 1-1,0-1 0,0 2 1,-1-1-1,1 0 0,-1 1 1,0 0-1,4 7 0,-7-11-15,0 0 0,-1 0 0,1 0 0,0 0 0,-1 0 0,1 0 0,-1 0-1,1 0 1,-1 0 0,1 0 0,-1 1 0,0-1 0,0 0 0,1 0 0,-1 0 0,0 1-1,0-1 1,0 0 0,-1 0 0,1 0 0,0 1 0,0-1 0,-1 0 0,1 0-1,0 0 1,-2 2 0,0 0 9,-1-1 0,1 1-1,-1 0 1,0-1 0,0 1-1,0-1 1,-4 2 0,-22 19 35,10-4-95,11-9 12,0-2-1,-1 1 0,0-1 0,-1 0 1,-15 9-1,-23 13-204,-52 42-1,94-66 196,-1 0 0,1 0 0,0 1 0,0 0-1,1 0 1,0 0 0,0 0 0,-4 10 0,7-12-1,-1 1 1,1-1-1,1 0 0,-1 1 1,1 0-1,-1-1 1,2 1-1,-1 0 0,1-1 1,0 1-1,0 0 1,1 8-1,10 26-106,-8-19 166,-2-15-4,0 0 0,0 0 0,0 1 0,1-1 0,0-1 0,0 1-1,0 0 1,6 10 0,4 3-3,24 44-4,-13-29 133,-18-28-100,-1 0-1,0 0 1,0 0-1,4 10 0,-7-14-9,0 1-1,0 0 1,-1 0-1,1 0 0,-1 0 1,1 0-1,-1 0 1,0 0-1,0 0 0,0 0 1,-1 0-1,1 0 1,-1 0-1,-1 5 0,-9 16 167,10-22-181,0-1 1,0 1 0,0 0 0,-1-1-1,1 1 1,0-1 0,-1 0 0,1 1 0,-1-1-1,1 0 1,-1 0 0,0 0 0,0 0 0,-1 1-1,-4-1 31,1 0-1,0 0 0,-1-1 0,1 0 0,-1 0 0,1-1 1,0 0-1,-1 0 0,1 0 0,0-1 0,-7-2 0,-4 0 98,-20-5 77,-8-14 133,23 18-205,21 4-132,-1 1-1,0 0 1,0-1-1,1 1 1,-1-1-1,0 1 1,0-1-1,1 0 1,-1 0-1,1 1 1,-1-1-1,1 0 1,-1-1-1,1 1 1,-1 0-1,1 0 1,0-1-1,0 1 1,-2-3-1,2 3-10,0 0-1,0-1 0,0 1 1,0 0-1,0-1 1,1 1-1,-1 0 0,0-1 1,1 1-1,-1-1 0,1 1 1,0-1-1,-1 1 0,1-1 1,0 1-1,0-1 0,0 1 1,0-1-1,0 1 1,0-1-1,1-1 0,2-2-22,0 0 0,0 0 0,1 1 1,0-1-1,0 1 0,7-6 0,34-33-115,6 6 28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53 4640,'-28'-43'1504,"28"43"-1482,0-1 0,0 1 0,-1 0 0,1-1-1,0 1 1,0-1 0,0 1 0,-1 0 0,1-1 0,0 1 0,0-1 0,-1 1 0,1 0 0,0-1 0,-1 1 0,1 0 0,0 0-1,-1-1 1,1 1 0,0 0 0,-1 0 0,1 0 0,-1-1 0,1 1 0,0 0 0,-2 0 0,-9-1 967,7 1-773,0-1-1,0 1 1,0 0-1,0 1 0,-7 0 1,9 0-195,1-1 0,-1 1 0,1 0 0,-1-1 0,1 1 0,-1 0 0,1 0 0,-1 0 1,1 0-1,0 0 0,-1 0 0,1 1 0,0-1 0,0 0 0,0 1 0,0-1 0,0 1 0,-1 2 0,-1 2-177,1 1-1,0 0 0,0 0 0,0 0 0,1 0 0,0 0 0,0 0 0,1 0 0,0 0 1,0 0-1,3 13 0,-1-13-239,1 1 1,0-1-1,0-1 0,0 1 1,10 12-1,5 12-1209,-17-28 1546,0 0 0,0 0 1,0 0-1,-1 1 0,1-1 0,-1 0 0,0 0 0,0 0 0,0 0 0,-1 5 0,0 4 9,2-2 145,-1-1 1,0 0-1,-1 0 0,0 0 1,0 0-1,-1 0 1,0 0-1,-1-1 1,-5 14-1,2-10 179,0 0 0,1 0 1,1 1-1,-6 23 0,4 15 179,1-28-306,4-16-76,-1-1 0,1 1 0,0 0 0,0 0 0,1 11 0,0-15-42,1-1 1,-1 0-1,1 0 0,0 0 1,-1 0-1,1 0 0,0 0 1,0 0-1,0 0 1,0 0-1,1 0 0,-1 0 1,0-1-1,1 1 0,0 0 1,-1-1-1,1 0 0,0 1 1,-1-1-1,1 0 0,0 0 1,3 2-1,-3-3-7,0 1-1,0 0 1,-1-1 0,1 1 0,0-1-1,0 0 1,0 0 0,0 0-1,0 0 1,0 0 0,0 0-1,0 0 1,0 0 0,0-1-1,2 0 1,26-12 117,-25 10-108,4-2 5,-1-1-1,-1 0 0,1 0 0,-1-1 0,0 0 0,0-1 1,-1 1-1,9-14 0,-6 9-37,-2 1-33,0-1 1,10-22-1,6-8 38,-22 40-3,0 0 0,1 0 1,-1 0-1,0 0 0,0 0 1,0 0-1,1-4 0,-2 5-4,0 0-1,0 0 1,-1 1 0,1-1-1,0 0 1,0 0 0,0 1-1,-1-1 1,1 0-1,0 1 1,-1-1 0,1 0-1,-1 1 1,1-1-1,-1 0 1,1 1 0,-1-1-1,1 1 1,-2-1-1,0-2-16,0 3 48,1 0-1,0 0 1,0 0-1,-1 0 1,1 0 0,0 0-1,0 0 1,-1 1-1,1-1 1,0 0-1,0 1 1,0-1 0,0 1-1,-1 0 1,1-1-1,0 1 1,0 0 0,0-1-1,0 1 1,0 0-1,1 0 1,-1 0-1,0 0 1,0 0 0,1 0-1,-1 0 1,0 0-1,0 2 1,0 2 37,0 0 1,0 0-1,0 0 1,1-1-1,0 1 1,0 6-1,0-1-22,1-6-18,-1 0-1,0 0 1,1-1-1,-1 1 1,1 0 0,0 0-1,1-1 1,1 5-1,3 8 117,-4-8-106,-1-6-15,-1 0 0,0 0 0,1 0 0,-1-1-1,1 1 1,0 0 0,-1-1 0,1 1-1,0 0 1,0-1 0,0 1 0,0-1-1,1 1 1,-1-1 0,0 0 0,0 1 0,1-1-1,-1 0 1,1 0 0,-1 0 0,1 0-1,0 0 1,-1 0 0,1-1 0,0 1-1,-1-1 1,4 1 0,2 1 34,1-1 0,0 0 0,0 0 0,-1-1 0,1 0 0,0-1 0,14-2 0,3-3 16,24-9-1,-15 4-21,-26 9-36,-1 0-1,1-1 1,-1 0 0,0 0-1,0-1 1,0 0 0,0 0-1,-1-1 1,0 1 0,0-1-1,6-7 1,22-19 26,-2 8-26,5-25 16,-31 41-70,-3 4-34,-1 0 0,1 0 0,0 1 0,0-1 0,5-2 0,-7 5 70,-1-1 1,1 1-1,-1 0 1,1 0-1,0 0 1,-1-1-1,1 1 1,-1 0-1,1 0 1,-1 0-1,1 0 0,0 0 1,-1 0-1,1 0 1,-1 0-1,1 1 1,0-1-1,-1 0 1,1 0-1,-1 0 0,1 1 1,-1-1-1,1 0 1,-1 1-1,1-1 1,-1 0-1,1 1 1,-1-1-1,1 0 0,-1 1 1,0-1-1,1 1 1,-1-1-1,0 1 1,1-1-1,-1 1 1,0-1-1,0 1 0,1 0 1,-1 0-1,20 45 1002,-14-30-649,2 0 0,12 22-1,-18-35-309,1 0 0,-1 0-1,1 0 1,0 0 0,0 0-1,0-1 1,0 0 0,1 1-1,-1-1 1,4 1 0,5 4 57,-9-5-55,0 0 0,-1 0 1,1 0-1,0-1 1,0 1-1,0-1 0,0 0 1,1 0-1,-1 0 1,0 0-1,0-1 0,1 1 1,-1-1-1,5 0 1,-4 0-3,-1 0 0,1 0 1,-1-1-1,1 1 1,-1-1-1,1 0 1,-1 0-1,7-3 1,6-2-13,-1 3-66,-13 3 13,1-1 0,-1 1-1,1-1 1,-1 1 0,1-1 0,-1 0-1,0 0 1,1 0 0,-1 0 0,0-1 0,0 1-1,0 0 1,0-1 0,2-2 0,14-13-1385,-1 0 380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248 563 1408,'14'-15'448,"-11"13"-267,-3-1 70,0-26 2186,-3 24-1845,-9-14-72,10 15-414,0-1 0,-1 1 1,1 0-1,-1 0 0,-7-7 0,8 8-119,1 2 4,0 0 1,0 0 0,1 0 0,-1 1-1,0-1 1,-1 0 0,1 0 0,0 1-1,0-1 1,0 1 0,0-1-1,0 1 1,-1-1 0,1 1 0,0-1-1,0 1 1,-1 0 0,1 0 0,0 0-1,-1 0 1,1 0 0,0 0-1,0 0 1,-1 0 0,1 1 0,0-1-1,-3 1 1,-16 5 9,1 1 1,-1 1-1,2 1 0,-1 1 1,1 0-1,0 1 0,-29 25 1,46-36 3,0 1 1,1 0-1,-1-1 1,0 1 0,0 0-1,0 0 1,1 0-1,-1 0 1,0-1-1,1 1 1,-1 0-1,1 0 1,-1 0 0,1 0-1,0 0 1,-1 0-1,1 0 1,0 1-1,0-1 1,0 0 0,-1 0-1,1 0 1,0 0-1,1 0 1,-1 0-1,0 0 1,0 0-1,1 2 1,1 0 25,0 0 1,0-1-1,0 1 0,1-1 0,-1 0 1,1 0-1,0 0 0,5 4 0,-3-3 4,-3-1-25,0-1 0,-1 0 1,1 0-1,0 1 0,0-1 1,0 0-1,0-1 0,0 1 1,1 0-1,-1 0 0,0-1 1,0 0-1,0 1 0,1-1 1,-1 0-1,0 0 0,0 0 0,1 0 1,-1 0-1,0-1 0,3 0 1,21-7-399,-1-1 0,0 0 0,27-16 0,-42 18 228,-1 0 0,0-1 0,0 0 0,9-11 1,-2 2-141,-6 7 259,-1-2-1,-1 0 0,0 0 0,0 0 1,-1-1-1,-1 0 0,0 0 1,-1-1-1,0 1 0,3-19 1,-2-20 116,-4 25-33,2 1 119,8-29 0,-8 37 152,0 0 0,-1 0 1,-1 0-1,0-23 0,-2-1 673,1 40-938,-1 1 0,-1 0-1,1-1 1,0 1 0,0-1-1,0 1 1,-1 0 0,1-1-1,-1 1 1,1 0-1,-2-2 1,2 3-30,0-1-1,0 1 1,0 0-1,-1-1 1,1 1-1,0 0 1,-1 0-1,1-1 1,0 1-1,-1 0 1,1 0-1,0-1 1,-1 1-1,1 0 1,0 0-1,-1 0 1,1 0-1,0 0 1,-1 0-1,1 0 1,-1 0-1,1 0 1,0 0-1,-1 0 1,0 0-1,0 0 2,0 1-1,0-1 0,0 1 1,0-1-1,0 1 1,0 0-1,0 0 1,0-1-1,0 1 0,0 0 1,0 0-1,1 0 1,-1 0-1,0 0 1,1 0-1,-1 0 0,0 0 1,1 0-1,0 1 1,-1-1-1,1 0 1,-1 2-1,-1 12-4,1 0-1,0 0 1,2 23 0,-1-8 54,0 141 929,0-163-983,0 0 0,1 0-1,0 0 1,0 1 0,1-1 0,0-1 0,0 1-1,1 0 1,0 0 0,0-1 0,1 0 0,-1 0-1,2 0 1,-1 0 0,1 0 0,8 7 0,18 18-2265,-28-27 795,-3-4 1376,-1-1 0,1 1-1,0-1 1,0 1 0,0-1-1,0 1 1,1-1 0,-1 1 0,0-1-1,0 1 1,0-1 0,0 1 0,0-1-1,1 1 1,-1-1 0,0 1-1,0-1 1,1 1 0,-1-1 0,0 0-1,1 1 1,-1-1 0,1 1-1,-1-1 1,0 0 0,1 1 0,-1-1-1,1 0 1,-1 0 0,1 0 0,-1 1-1,1-1 1,-1 0 0,1 0-1,-1 0 1,1 0 0,0 0 0,-4 1-221,-3 3-104,4 11 220,2 34 2105,0-47-1875,0 0-1,1 1 1,-1-1 0,1 0-1,-1 0 1,1 1 0,0-1-1,0 0 1,0 0 0,0 0 0,1 0-1,-1 0 1,0 0 0,1 0-1,-1 0 1,1-1 0,0 1-1,0-1 1,-1 1 0,1-1-1,4 2 1,-1 1 39,-2-2-42,1 1 0,0-1 1,0 0-1,0 0 0,0 0 1,0-1-1,1 0 1,-1 1-1,8 0 0,1-1 79,25-1 0,-18 0-51,-12 0-53,9 1 49,0-1-1,0-1 0,-1 0 1,1-2-1,0 0 1,25-7-1,-17-2 128,1-1-1,38-28 0,-60 39-172,-3 1-15,0 0-1,1 0 1,-1 1-1,0-1 1,0 0-1,0 0 1,0 0-1,0 0 1,0-1-1,0 1 1,0 0-1,0 0 1,-1 0-1,1-1 1,-1 1-1,1 0 1,0-1-1,-1 1 1,0 0-1,1-1 1,-1 1-1,0-1 1,0 1-1,0-2 1,5-20-70,-1 11 49,-2 8 53,0 1 0,-1-1-1,0 1 1,0-1 0,0 1-1,0-1 1,0-5 0,-1 6 517,3 6-362,-2-1-154,1 0-1,0 1 0,-1-1 1,0 0-1,0 1 0,1-1 1,-1 0-1,-1 1 0,1 0 1,0-1-1,-1 1 0,1-1 1,-1 1-1,0 0 0,0-1 1,0 1-1,0 3 0,0-5-29,0-1-1,0 1 1,-1 0-1,1-1 1,0 1-1,0-1 0,0 1 1,0-1-1,0 1 1,1-1-1,-1 1 1,0-1-1,0 1 0,0-1 1,0 1-1,1-1 1,-1 1-1,0-1 0,0 1 1,1-1-1,-1 1 1,0-1-1,1 1 1,-1-1-1,0 0 0,1 1 1,-1-1-1,1 0 1,-1 1-1,1-1 1,0 1-1,6 3 161,-1 11-3,5-1-26,-8-11 143,-3-1-186,0 98-208,0-93 63,-1 0-1,0-1 1,0 1 0,-4 11-1,-1 8-87,0 22 47,0-21 114,4-16 1,0-1-1,0 0 1,0 17-1,2-7-1,0-6-9,0 0 0,-3 21-1,-3-10-8,4-18-2,0 0-1,1-1 0,-1 1 0,1 12 0,2-6 17,-1-9-9,0 0-1,1 0 1,-2 0 0,1 0 0,0 0 0,-1 0-1,1 0 1,-3 5 0,0 2 35,-11 26 107,14-37-151,-5 10-5,0 0 0,-1 0-1,-6 8 1,9-12 15,3 5 192,0-8 266,0-6-330,0 1-176,1-1 1,-1 0-1,1 0 1,0 1 0,0-1-1,0 0 1,0 1 0,1-1-1,-1 1 1,4-5-1,-2 3-165,-1 1 1,0-1-1,0 0 0,0 0 0,0 0 0,2-8 0,2-39-1014,5-14-250,-5-6 607,5-9 433,-5 9 260,5 6 188,-5 14 26,5 14 26,-8 25-72,-2 7 39,0 0-1,0 1 0,1-1 0,3-7 1,-4 10-25,0 0 0,0 1 0,0-1-1,0 0 1,1 1 0,-1-1 0,1 1 0,-1 0 0,1 0 0,-1-1 0,1 1 0,0 0 0,0 0 0,-1 1 0,1-1 0,2-1 0,0 1 20,1 0 0,-1 1 0,1-1 0,-1 1 0,1 0 0,-1 0 0,1 0 0,-1 1 0,1 0 1,-1-1-1,0 2 0,1-1 0,-1 0 0,0 1 0,5 2 0,9 5 148,-2 1 0,20 14 0,-16-10-87,-19-13-75,1 0-1,-1 0 1,1 0-1,-1 1 0,1-1 1,-1 0-1,0 1 1,0-1-1,0 1 0,0 0 1,0-1-1,0 1 0,0 0 1,0 0-1,-1-1 1,1 1-1,-1 0 0,1 0 1,-1 0-1,0 0 1,0 0-1,1-1 0,-1 1 1,-1 0-1,1 4 0,0-1 63,0-4-74,0-1 0,0 1 0,0-1 0,0 1 0,0 0 0,0-1 0,0 1 0,0 0 0,0-1 0,-1 1 0,1 0 0,0-1 0,0 1 0,-1-1 0,1 1 0,0 0 0,-1-1 0,1 1 0,0-1 0,-1 1 0,1-1 0,-1 1 0,1-1 0,-1 0 0,0 1 0,-1 0 22,0 0 1,0-1-1,0 0 1,0 0-1,0 1 0,0-1 1,-4-1-1,-4 1 20,-53 0 81,62 0-125,-1 0-1,1 0 0,0 0 1,-1 0-1,1-1 0,0 1 1,-1 0-1,1-1 0,0 1 1,-1-1-1,1 0 0,0 1 1,0-1-1,-1 0 0,1 1 0,0-1 1,0 0-1,0 0 0,0 0 1,0 0-1,0 0 0,1 0 1,-1-1-1,0 1 0,0 0 1,1 0-1,-1 0 0,0-3 1,-4-4-13,4 6-2,0 0-6,0 1 1,0 0-1,0-1 1,0 1-1,0-1 1,1 1-1,-1-1 1,0 1-1,1-1 1,-1-1-1,1 1 3,1 1-1,-1-1 0,1 0 1,-1 1-1,1-1 0,0 1 1,0 0-1,0-1 1,0 1-1,1-2 0,-1 1 7,5-8-28,-6 9 28,1-1 0,0 0 0,0 1 1,0 0-1,0-1 0,0 1 0,0-1 0,1 1 1,-1 0-1,0 0 0,1 0 0,-1 0 1,1 0-1,-1 0 0,1 0 0,-1 0 1,1 1-1,0-1 0,-1 0 0,1 1 0,0 0 1,-1-1-1,3 1 0,24-10-74,-16 5 33,0 0 0,18-4 0,-13 7-22,0 1 0,25 1 1,-21 1-1,-12-2 38,-1 2 0,1-1 0,-1 1 0,1 0-1,-1 1 1,0 0 0,1 0 0,-1 1 0,0 0 0,0 1 0,-1 0 0,13 8-1,-10-5 44,0 1 0,-1 0 0,14 17 0,-4-5 416,-4-3-132,-15-16-287,0 0 0,1 0 0,-1 0 0,1 0-1,-1-1 1,1 1 0,-1 0 0,1 0 0,-1 0-1,1-1 1,0 1 0,0 0 0,-1-1-1,1 1 1,0 0 0,0-1 0,0 1 0,0-1-1,0 1 1,0-1 0,0 0 0,0 1 0,-1-1-1,1 0 1,2 0 0,8 4 55,-3 4 83,-7-8-143,-1 1-1,0-1 0,0 1 1,1-1-1,-1 0 0,1 1 1,-1-1-1,0 1 0,1-1 1,-1 0-1,1 1 0,-1-1 1,1 0-1,-1 0 0,1 0 1,-1 1-1,1-1 0,-1 0 1,1 0-1,-1 0 0,1 0 1,0 0-1,-1 0 0,1 0 1,-1 0-1,1 0 0,-1 0 1,2 0-1,2 0 21,-1 0-36,-1 0-1,0 1 1,1-1-1,-1-1 1,0 1 0,0 0-1,1-1 1,-1 1-1,0-1 1,0 1 0,0-1-1,1 0 1,-1 0-1,0 0 1,0 0 0,0-1-1,-1 1 1,1 0-1,0-1 1,0 1 0,-1-1-1,3-2 1,-2 1-24,1 1 8,-1 0 0,0 0-1,1 0 1,-1 0 0,0-1-1,0 1 1,-1-1 0,1 0-1,0 0 1,-1 1-1,0-1 1,0 0 0,0 0-1,0 0 1,0 0 0,0 0-1,-1-1 1,1 1 0,-1 0-1,0-5 1,0-23 42,0 28 80,0 0-59,0-9-149,0 12 111,0 0-1,0 0 1,0 0-1,0 0 1,0 0-1,0 0 1,0 0-1,0 0 1,0 0-1,0 0 1,0-1-1,0 1 1,0 0-1,0 0 1,0 0-1,0 0 1,0 0 0,0 0-1,0 0 1,0 0-1,0 0 1,0-1-1,0 1 1,0 0-1,0 0 1,0 0-1,0 0 1,0 0-1,0 0 1,0 0-1,0 0 1,0 0-1,0 0 1,1 0-1,-1 0 1,0 0-1,0 0 1,0 0-1,0-1 1,0 1-1,0 0 1,0 0-1,0 0 1,0 0-1,0 0 1,1 0-1,-1 0 1,0 0-1,0 0 1,0 0-1,0 0 1,0 0-1,0 0 1,0 0-1,0 1 1,1-1-1,27 0 98,-22-3-43,-4 1-44,0 1-1,0-1 1,1 1-1,-1-1 1,0 1-1,1 0 0,-1 0 1,1 0-1,-1 1 1,1-1-1,5 0 1,6-2-9,20-9-43,-15 8 23,-6 1 12,26-10-1,94-49 23,-115 53 4,30-19 126,-42 24-130,1 1-1,-1-1 1,0-1 0,-1 1 0,1-1 0,-1 0-1,0-1 1,0 1 0,-1-1 0,1 0 0,-1 0-1,-1 0 1,4-8 0,10-15 75,-13 22-42,1-1 32,0 0 0,-1 0 0,4-9 0,-2-15 139,-4 15-41,4 0 174,-5 16-305,0-1 1,0 0 0,0 1-1,0-1 1,-1 0 0,1 0-1,-1 1 1,1-1 0,-1 0-1,0 0 1,0 0-1,0 0 1,0 0 0,0 1-1,0-1 1,0 0 0,0 0-1,-2-2 1,2 3-41,0 0-1,0 1 1,-1-1-1,1 1 1,0-1 0,-1 0-1,1 1 1,0-1-1,-1 1 1,1-1 0,-1 1-1,1 0 1,-1-1-1,1 1 1,-1-1 0,1 1-1,-1 0 1,0-1-1,1 1 1,-1 0-1,1 0 1,-1 0 0,0-1-1,1 1 1,-1 0-1,0 0 1,1 0 0,-1 0-1,0 0 1,1 0-1,-1 0 1,0 0 0,1 0-1,-1 1 1,0-1-1,1 0 1,-1 0 0,1 0-1,-1 1 1,0 0-1,-2 0 19,1 1 0,-1 0 0,1 0-1,0 1 1,0-1 0,0 0 0,0 1-1,0-1 1,0 1 0,-2 5 0,-5 15 48,-8 25 0,9-22-67,4-16 9,1 0 0,0 0-1,0 1 1,1-1 0,1 1 0,-1-1-1,2 1 1,-1 0 0,2-1 0,-1 1 0,4 13-1,-3-17 52,0-1-1,1 1 1,0 0-1,0-1 1,0 0-1,1 1 0,0-1 1,0 0-1,1 0 1,0-1-1,6 8 1,32 22 303,-32-28-306,-6-3-44,-1-1 0,2 0 0,-1 0 0,0 0 0,6 2 0,-4-3-19,-1-1 0,0 0-1,1 0 1,6 0 0,5 1-14,-7 0 20,20 3-158,1-1 1,-1-2 0,1-1-1,36-3 1,-51-1 13,-1-1 0,0 0 1,0-1-1,24-10 0,-36 13 127,-1 1 0,1-1 0,0 0 0,0 0 0,-1 0-1,1 0 1,-1 0 0,0 0 0,0-1 0,0 1 0,0-1 0,0 0-1,2-3 1,-4 6 9,0-1-1,1 0 0,-1 0 0,0 0 0,1 0 0,-1 0 1,0 0-1,0 0 0,0 0 0,0 0 0,0 0 1,0 0-1,0 0 0,0 0 0,0 0 0,0 0 1,-1 0-1,1 0 0,0 0 0,-1 0 0,1 0 1,-1 0-1,1 1 0,-1-1 0,1 0 0,-1 0 1,0 0-1,1 1 0,-1-1 0,0 0 0,1 1 1,-1-1-1,0 1 0,0-1 0,0 1 0,0-1 0,-1 0 1,-3-1-15,0 0 1,0 0 0,0 0-1,0 0 1,-1 1 0,1 0-1,-10-1 1,10 3 109,1 0-1,-1 0 1,0 0-1,1 1 1,-1-1-1,1 1 1,-9 5-1,-7 3 206,18-10-258,-1 1 0,1-1 0,0 1 0,0 0 0,0 0 0,0 0 0,0 0 0,0 1 0,1-1 0,-1 0 0,0 1 0,1 0 0,-1-1 0,-1 3 0,2-1 6,-1-1 0,1 1 1,0 0-1,1 0 0,-1 0 0,0 0 1,1 0-1,0 0 0,0 0 1,0 5-1,0-3-3,1-1 1,-1 0 0,1 0-1,0 0 1,1 0-1,-1 0 1,1-1-1,-1 1 1,1 0-1,0-1 1,0 1-1,5 4 1,-4-3 2,0-1 1,1-1-1,0 1 1,0 0-1,0-1 1,0 0-1,1 0 1,-1 0-1,10 4 1,34 5 327,3 10-1039,-44-20 11,1 0-1,-1-1 1,0 0 0,0-1 0,11 0 0,48 0-2262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5056,'0'-18'2304,"34"18"-2016,-17 0 224,0 0-352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52 120 2912,'-17'-51'1312,"0"0"-224,17 34-704,-17 17 0,17 17-256,0 34 256,17 0-192,-34 34 32,34 0-128,-34 1 160,17-1-160,0 17 96,0-17-96,0 1-1056,0-18 544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1408,'28'-28'448,"-20"23"-329,12 4-57,-9 1-54,14 0 24,1 1 1,-1 0-1,0 2 0,0 1 1,0 1-1,-1 2 1,35 12-1,-27-5 53,38 20 1,10 22 51,-63-43-93,30 21 135,121 100 272,-148-116-396,-2 0 1,0 2-1,-1 0 1,-1 1-1,-1 0 1,15 31 0,-29-50-38,32 71 505,-30-66-463,-1 1 1,0-1 0,0 1 0,-1-1-1,0 1 1,0-1 0,-1 1 0,0 10 0,-2-9 21,-1 0 0,1-1 0,-1 1 1,-1-1-1,0 0 0,-7 12 1,2-4 23,-1 0 1,-1-1-1,0-1 1,-1 0 0,0 0-1,-1-1 1,-28 22 0,12-14 179,-59 35-1,69-46-183,0-2 0,0 0 1,-1 0-1,1-2 0,-24 4 0,20-7-3,0-1 1,-25-1-1,48-1-99,-10 0 8,0 0-1,0-1 0,0 0 0,-1-1 1,1 0-1,1 0 0,-1-1 0,0-1 1,1 0-1,-1 0 0,1 0 0,0-1 1,-14-11-1,18 13-16,1 0 1,0-1-1,-1 1 0,2-1 1,-1 0-1,0 0 1,1 0-1,-1-1 0,1 1 1,0-1-1,1 1 1,-1-1-1,1 0 0,0 0 1,0 0-1,1-1 1,-2-6-1,2 9-52,1 0 0,0 1 0,0-1 0,-1 0 0,2 1 0,-1-1 0,0 1 0,0-1 0,1 0 0,-1 1 0,1-1 0,0 1 0,0-1 0,0 1 0,3-5 0,-1 2-330,1 0-1,1 0 0,-1 0 0,8-6 1,0-1-328,39-39-1457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3904,'0'17'1760,"35"17"-1536,-18-17 160,0 0-256,17 0 160,17 0-160,-17 0 160,17 17-192,-17-17-3776,0 17 2016</inkml:trace>
  <inkml:trace contextRef="#ctx0" brushRef="#br0" timeOffset="1">17 444 3136,'-17'0'1440,"102"17"-1248,-51-17 384,17 0-352,18 0 256,16 0-256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34 896,'0'17'416,"18"-17"512,-1 17-544,17-17 192,0 0-320,0 0-160,0 0-64,17 0 32,-17 0-32,0 0-32,0 0 32</inkml:trace>
  <inkml:trace contextRef="#ctx0" brushRef="#br0" timeOffset="1">222 0 2656,'-17'51'1184,"-17"0"-1024,34-34 640,0 17-480,-17-16 352,17 16-384,0 0 128,0-17-256,17 0 0,-17 0-96,34-17 160,-17 17-128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2 477 1248,'0'96'539,"0"-81"-513,-1-4 0,0 0 0,1-1 0,1 1-1,0-1 1,2 13 0,2-5 6,-3-11 0,0 1 0,0-1 0,-1 1 0,1 10 0,0 14 744,-2-31-747,0-1 1,0 1-1,0 0 0,1-1 1,-1 1-1,0 0 0,0-1 1,0 1-1,0 0 0,1-1 1,-1 1-1,0-1 0,1 1 1,-1-1-1,0 1 0,1 0 1,-1-1-1,1 1 0,-1-1 1,1 0-1,-1 1 0,1-1 1,-1 1-1,1-1 0,0 0 1,-1 1-1,1-1 0,-1 0 1,1 0-1,1 1 0,17-30 713,-13 24-715,-2-1 0,1 0 0,-1 0 0,7-11 0,-4 3-18,12-20 7,-2-1 0,-1-1 0,12-43 0,4-43-4,10-26-115,-14 80-68,-24 59 152,-1 1-21,1-1-1,7-11 1,-9 18 25,-1 0 0,1 0 0,-1 0 0,1 0 0,0 1-1,0-1 1,0 1 0,0-1 0,0 1 0,0 0 0,0 0-1,0 0 1,3-2 0,-4 3 14,0 0 0,0 0 0,-1-1 0,1 1 0,0 0 0,0 0 0,0 0 0,-1 0 0,1 0 0,0 0-1,0 0 1,0 0 0,-1 0 0,1 0 0,0 0 0,0 1 0,0-1 0,-1 0 0,1 0 0,0 1 0,-1-1 0,1 1 0,0-1 0,-1 1 0,1-1-1,0 1 1,-1-1 0,1 1 0,0 0 0,4 4 49,-1 1 1,0-1-1,-1 1 0,1-1 1,-1 1-1,0 0 0,0 1 1,-1-1-1,0 0 0,0 1 0,1 7 1,2 14 114,1 40 0,-4-30-66,13 69 96,-1-12 3,-9-7-89,1-41-93,3 54-7,-9-91 37,0-1-1,1 1 1,0 0-1,1 0 1,0-1-1,5 13 0,-6-20-22,-1-1 16,0 0 0,1 1-1,-1-1 1,0 0-1,1 0 1,-1 0-1,1 0 1,0 0 0,-1 0-1,1 0 1,0 0-1,-1 0 1,1 0-1,0-1 1,0 1 0,1 1-1,4-3 57,-6 1-85,1-1 0,-1 0 0,0 1 0,1-1 0,-1 0 0,0 0 0,0 1 0,1-1 0,-1 0-1,0 0 1,0 1 0,0-1 0,0 0 0,0 0 0,0 1 0,0-1 0,-1-1 0,1-3 13,0 1 1,0-1 0,1 0-1,-1 1 1,2-7-1,27-137-32,-22 79-41,6-32-354,30-92 12,-32 157 253,2 1-1,2 0 0,22-38 1,-29 59 86,1 1 0,0 0 0,0 1 0,2 0 1,-1 0-1,16-12 0,-23 22 95,0-1 0,1 1 1,-1 0-1,0 0 0,1 0 0,-1 1 1,1-1-1,-1 1 0,1 0 0,0 0 1,0 0-1,-1 0 0,1 1 0,0-1 1,0 1-1,0 0 0,0 0 0,0 1 1,-1-1-1,1 1 0,0 0 0,0 0 1,-1 0-1,1 0 0,0 1 1,-1-1-1,0 1 0,1 0 0,-1 0 1,6 5-1,-6-3 35,0 0 1,0-1 0,-1 1-1,0 1 1,1-1 0,0 5-1,4 4 94,1 3 5,12 24 122,-11-9-91,-1 0 1,-2 0 0,5 55-1,-5-32 29,-1-18-124,-2-23-53,-1 1 0,-1-1-1,0 1 1,-2 27 0,-6-9 61,5-26-47,0 0-1,1 1 0,0-1 0,0 11 1,1 136-1271,0-151 1126,0-1 0,0 0 0,0 0 0,0 1 0,1-1-1,-1 0 1,0 0 0,1 0 0,-1 1 0,1-1 0,-1 0 0,1 0 0,0 0 0,0 0 0,-1 0 0,1 0 0,0 0 0,0 0 0,0 0 0,0 0 0,0-1 0,0 1 0,2 1 0,0-1-269,0 0 0,0 1 0,0-2 0,0 1 1,0 0-1,0 0 0,0-1 0,1 0 0,3 0 1,10 0-1445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51 2080,'0'-28'667,"0"28"-658,0-1 1,0 1 0,0 0 0,0-1 0,0 1 0,0 0 0,0-1-1,0 1 1,0-1 0,0 1 0,0 0 0,0-1 0,0 1-1,0 0 1,-1-1 0,1 1 0,0 0 0,0 0 0,0-1 0,0 1-1,-1 0 1,1-1 0,0 1 0,0 0 0,-1-1 0,0 0 58,-1 0 0,1-1 0,-1 1 0,0 0 0,1 0 0,-1 0 0,0 0 0,0 0 0,1 0 0,-1 1 0,0-1 0,0 1 0,0-1 0,0 1 0,0 0 0,0-1 0,0 1 0,0 0 1,0 0-1,0 1 0,0-1 0,0 0 0,0 1 0,-2 0 0,-10 7 327,-23 18-1,23-15-307,2 0 0,-1 0 0,2 1-1,-1 1 1,-16 25 0,12-17-5,11-14-47,2-4-18,0 0 0,1 0 1,0 0-1,0 1 0,0-1 0,0 0 0,0 1 1,1 0-1,-1-1 0,1 1 0,0 0 1,0 0-1,0-1 0,0 7 0,1 2 137,0-11-127,0 1 0,-1-1 0,1 1 0,0-1 0,1 0 0,-1 1-1,0-1 1,0 0 0,0 1 0,1-1 0,0 2 0,0-2-8,0 0 0,0 0 0,0 0 0,0-1 0,1 1 1,-1 0-1,0 0 0,0-1 0,1 1 0,-1-1 0,0 1 0,3 0 0,3 2 4,1-1-1,-1 0 0,1 0 0,-1 0 1,1-1-1,-1 0 0,1 0 0,0-1 0,0 0 1,-1-1-1,10-1 0,1-3-418,-11 3 143,0 0 1,1 0-1,-1 1 1,11-1-1,-16 2 156,0 0 0,0 0 0,1 0 0,-1-1 0,0 1 0,0-1 0,0 1 0,0-1 0,0 0 0,0 0 0,0 0 0,0 0 0,0 0 0,0 0 0,-1 0 0,1-1 0,0 1-1,-1-1 1,4-3 0,4-3-185,9-3-170,-17 11 446,0 0 1,0-1-1,0 1 1,0-1-1,0 1 1,0-1-1,0 1 0,0-1 1,0 0-1,0 1 1,-1-1-1,1 0 1,0 0-1,0 1 1,-1-1-1,1 0 0,-1 0 1,1 0-1,-1 0 1,1 0-1,-1 0 1,1 0-1,-1 0 1,0 0-1,1 0 0,-1 0 1,0 0-1,0 0 1,0 0-1,0-2 1,0 0 181,0 6 469,0-1-566,0 1 1,0-1-1,0 1 1,0-1-1,0 1 1,1-1-1,-1 1 0,1-1 1,-1 1-1,1-1 1,0 0-1,0 1 1,0-1-1,1 0 0,-1 0 1,0 0-1,1 0 1,3 4-1,-3-4-37,-1 0-1,1 0 0,0 1 1,-1-1-1,0 0 1,0 1-1,1-1 0,-1 1 1,1 4-1,-2-5-19,0-1 0,1 1 1,0 0-1,-1 0 0,1-1 0,0 1 0,0-1 0,2 3 0,0-2 31,-1-1-1,1 0 0,0 0 0,1 0 0,-1 0 0,0-1 1,0 1-1,0-1 0,0 0 0,6 0 0,45-1 262,-36 0-306,-12 1 17,-2 0-217,0 0-1,-1 0 1,1 0-1,0-1 0,4 0 1,-6 0 90,-1 0 0,1 1 1,0-1-1,-1 0 0,0 0 0,1 0 1,-1 0-1,0-1 0,1 1 1,-1 0-1,0 0 0,0-1 1,2-2-1,11-24-1701,-11 8 598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0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3232,'35'0'1472,"-1"68"-1280,0-34 960,0 1-672,17-1 64,17 0-320,0 0 416,1 0-352,-18-17 352,0 0-352,-17 0-1216,0 0 512</inkml:trace>
  <inkml:trace contextRef="#ctx0" brushRef="#br0" timeOffset="1">495 0 3136,'-17'17'1440,"0"51"-1248,17-34 800,0 0-576,-17 18 256,0-18-384,0 0 96,17 0-224,-17 0-2752,-1-17 1408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 1056,'-68'68'480,"-34"103"-384,51-69 896,17-17-544,-17 68 480,-1 1-576,1 16 32,17 1-224,17-18 128,0-33-192,34-1 320,-17-34-224,34-34-320,17 0 64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493 205 1824,'1'-28'856,"-1"24"-829,0 0-1,0 0 0,0 0 0,-1 0 0,1 0 1,-3-6-1,3 7 34,-1 2-33,1-1 1,0 1-1,0 0 0,-1 0 0,1 0 1,-1 0-1,1 0 0,-1 0 0,1 1 1,-1-1-1,0 0 0,1 0 0,-1 0 1,0 0-1,1 1 0,-1-1 0,-1-1 0,-7-6 351,3 0-332,2 4-41,1 0 1,-1 0-1,0 0 1,0 0 0,-1 0-1,1 1 1,-1 0-1,-7-4 1,-30-13 69,18 5-35,19 10-33,-1 2 0,0-1-1,0 1 1,0 0 0,0 0 0,0 0-1,-1 1 1,-9-3 0,-3 3 87,0 1 0,-21 1 0,18 1 93,17-1-147,0 0 0,-1 0 0,1 1 0,0 0 0,0 0 0,0 1 0,0-1 0,0 1 0,0 0 0,0 1 0,1-1 0,-1 1 0,1 0 0,0 0 0,-8 7 0,4-3 21,1 0 0,0 0 0,0 1-1,1 0 1,0 0 0,1 1 0,-1-1 0,2 1-1,-8 19 1,4-10 50,2-1 0,0 1 0,1 1 0,-4 31 0,8-43-86,0 0-1,1-1 1,0 1 0,1-1 0,-1 1-1,1 0 1,3 9 0,1-3 40,0 1 1,9 16-1,-7-16-30,-3-5 8,1 1 0,0-1 0,11 14 1,-12-19-22,0 0 0,0 0-1,0 0 1,1-1 0,-1 0 0,1 0 0,0 0 0,0 0 0,9 3 0,-2-2 76,1-1-1,0 0 0,15 2 1,3 0 51,-5 1 16,-21-4-141,-1-1 1,1 0-1,0 0 1,0 0 0,0-1-1,0 1 1,0-1-1,0-1 1,7 0-1,13-10 142,-16 9-110,-8 1-59,1 1 1,0 0-1,0-1 1,0 0 0,0 1-1,-1-1 1,1 0-1,0 0 1,2-2-1,-3 2-3,-1 1 0,1-1 1,-1 0-1,1 0 0,-1 0 0,0 0 0,1 1 0,-1-1 0,0 0 1,0 0-1,1 0 0,-1 0 0,0 0 0,0 0 0,0 0 0,0 0 0,0 1 1,-1-1-1,1 0 0,0 0 0,0 0 0,-1 0 0,1 0 0,0 0 1,-1 1-1,1-1 0,-1 0 0,0-1 0,-4-7-28,-7-19-17,0 2-19,12 25 53,0 0-1,-1 0 1,1-1-1,-1 1 0,0 0 1,1 0-1,-1 0 0,0 0 1,0 0-1,0 0 0,0 0 1,0 0-1,0 0 1,0 0-1,-1 0 0,-2-1-62,2-1-30,2 6 12,0-3 89,-1 0 1,1 1 0,0-1-1,0 1 1,0-1-1,0 1 1,1-1 0,-1 1-1,0-1 1,0 1-1,0-1 1,0 0 0,0 1-1,1-1 1,-1 1 0,0-1-1,0 0 1,0 1-1,1-1 1,-1 0 0,0 1-1,1-1 1,-1 0-1,0 1 1,1-1 0,-1 0-1,1 1 1,-1-1-1,0 0 1,1 0 0,7 6-95,-1 5-81,-7-10 175,1 1-1,0 0 0,0-1 1,0 1-1,0-1 0,0 1 1,0-1-1,0 1 0,0-1 1,1 0-1,-1 0 0,3 2 1,1 1 15,1 0 0,0 1 0,-1-1 0,0 1 0,0 1 0,0-1 0,6 10 0,5 4 152,-14-18-142,-1 1 0,1-1 0,-1 0 0,0 1 0,1-1 0,-1 1 0,0 0 0,0-1 1,0 1-1,0 0 0,-1 0 0,1-1 0,0 1 0,-1 0 0,1 0 0,-1 0 1,1 0-1,-1 3 0,0 9 144,0-14-155,0 0 0,0 1 1,0-1-1,0 0 0,0 0 1,0 0-1,0 0 0,0 0 1,0 0-1,0 0 0,0 0 1,0 0-1,0 1 0,0-1 1,0 0-1,0 0 0,0 0 1,0 0-1,0 0 0,0 0 1,0 0-1,0 0 0,0 0 1,0 0-1,0 1 0,0-1 1,0 0-1,0 0 0,0 0 1,0 0-1,0 0 0,1 0 1,-1 0-1,0 0 0,0 0 1,0 0-1,0 0 0,0 0 1,0 0-1,0 0 0,0 0 1,0 0-1,0 0 0,1 0 1,-1 0-1,0 0 0,0 0 1,0 0-1,0 0 0,0 0 1,0 0-1,0 0 0,0 0 1,0 0-1,1 0 0,-1 0 1,11 0 223,-8 0-32,-3-6-976,3-2-394,-2 7 1084,-1 1-1,1 0 0,0-1 0,0 1 0,0 0 0,0-1 0,0 1 0,0 0 0,0 0 0,-1 0 1,1 0-1,0 0 0,2 0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19 2912,'-28'-14'923,"27"13"-899,0 1 1,1 0 0,-1-1 0,0 1 0,1 0 0,-1 0 0,0-1 0,0 1 0,1 0-1,-1 0 1,0 0 0,0 0 0,1 0 0,-2 0 0,-11-1 63,10 1-14,-1-1 0,1 1 0,-1 0 0,1 0 0,-1 0 0,1 1 0,-1-1 0,1 1 0,0 0 0,-1 0 0,1 0 0,0 0 0,-1 0 0,1 1 0,0-1 0,0 1 0,0 0 0,0 0 0,-3 4 0,-6 7 185,0 0 0,2 1 0,-1 1-1,2 0 1,-13 26 0,-31 91 722,48-119-918,-11 31 123,-33 99 172,12 25-11,31-144-261,2 0 1,1 1 0,-1 32-1,4-50-9,0-1 1,0 1-1,1-1 0,0 1 0,0-1 0,2 8 0,-1-10-138,0 0 0,1 0-1,-1 0 1,1 0 0,0 0 0,0 0 0,0-1 0,4 4 0,10 10-387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52 2304,'-14'-43'752,"11"36"-559,0 6-87,-25 1 811,28 0-901,0 0 1,-1 0 0,1 0-1,0 0 1,0 0 0,-1 0-1,1 0 1,0 0-1,0 0 1,-1 0 0,1 0-1,0 0 1,0 0-1,0 1 1,-1-1 0,1 0-1,0 0 1,0 0-1,0 0 1,0 1 0,-1-1-1,1 0 1,0 0-1,0 0 1,0 1 0,0-1-1,0 0 1,0 0 0,0 1-1,0-1 1,-1 0-1,1 0 1,0 0 0,0 1-1,-34 67 1712,25-48-1455,-7 10 52,1 0 0,2 2 0,-16 58 0,25-73-271,1-4-14,0 0 0,0-1 0,2 1 0,-1 1 0,2-1 0,0 0 0,2 15 0,-1-19-20,-1-3 12,1 1-1,0-1 1,0 0 0,1 1 0,-1-1-1,1 0 1,1 0 0,-1 0-1,1 0 1,0 0 0,1-1-1,-1 1 1,7 6 0,-2-5 24,1 0 1,0-1 0,1 0-1,0 0 1,0-1-1,0 0 1,0-1 0,1 0-1,-1-1 1,1 0-1,0 0 1,17 0 0,-21-3-30,0-1 1,0 0-1,8-2 1,-2 0 6,-4 1-24,0 0 1,1-1 0,-1 0-1,0 0 1,-1-1 0,1 0-1,13-9 1,-22 13-11,4-2-2,-1-1 0,1 1-1,-1-1 1,0 1 0,1-1-1,-1 0 1,0 0 0,-1 0 0,1-1-1,-1 1 1,1-1 0,-1 1 0,0-1-1,0 0 1,-1 0 0,1 0 0,-1 0-1,0 0 1,1-7 0,2-1-12,0-2 14,-1 1-1,0-1 1,-1 0-1,-1 1 0,0-16 1,-2 7 10,-2 1 0,-7-33 0,-7-22-101,16 70 72,-1 1 0,1 0 0,-1 0 0,0 0 0,0 0 0,-1 0 0,1 0 0,-1 1 0,0-1-1,0 1 1,-1 0 0,1-1 0,-1 2 0,0-1 0,0 0 0,-1 1 0,1 0 0,-10-5 0,7 3-28,0 1 0,-1 0-1,0 0 1,0 1 0,0 0 0,0 0 0,-17-2 0,17 4 13,1 1 0,-1 1 0,0-1 0,1 1 0,-1 0 0,1 1 0,-1-1 0,-8 5 0,7-3 8,1 0 0,-1 1 0,1 0 0,0 0-1,0 1 1,0 0 0,1 1 0,0-1 0,0 2 0,0-1 0,0 1 0,-7 10 0,10-11 18,0 0 1,1 1 0,-1-1 0,2 1-1,-1-1 1,1 1 0,0 0 0,0 0 0,0 0-1,1 0 1,0 0 0,1 1 0,0-1 0,0 0-1,0 0 1,1 0 0,2 8 0,-2-11 8,0 1 0,0-1 1,1 0-1,-1 0 1,1 0-1,0 0 0,0 0 1,1-1-1,5 8 0,0-2 14,1-1 0,13 10 0,-12-10 31,0 0 1,0-1-1,0 0 0,1-1 0,0-1 0,1 0 0,-1 0 0,1-1 0,0 0 0,18 3 0,-9-5 121,0 0 1,33-3-1,-16 1-402,-18 0 43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2304,'-17'34'1056,"17"0"-896,-17-17 1088,0 0-704,0 17 288,0 0-512,-1 17 32,1 1-224,0-1 64,0-17-96,0 0 96,0-17-128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137 173 2656,'-28'0'837,"27"0"-826,1 0-1,-1 0 1,1 0-1,-1 0 1,1 0-1,-1 0 1,1 0-1,0 0 1,-1 0-1,1 0 1,-1 1-1,1-1 1,-1 0-1,1 0 1,0 1-1,-1-1 1,1 0-1,0 0 1,-1 1-1,1-1 1,0 0-1,-1 1 1,1-1-1,0 1 1,0-1-1,-1 0 1,1 1-1,0-1 1,0 1-1,0-1 1,-1 1-1,-44 62 1318,40-54-1093,0 0 1,1 1-1,0 0 0,0 0 1,-3 18-1,2-8 86,0-6-193,2 0 0,0 0 0,0 0 0,1 1 0,1-1 0,0 1 0,1-1 0,4 26 0,-4-36-98,1 0 0,1 0 0,-1-1 0,1 1 0,-1 0 0,1 0-1,0-1 1,0 1 0,1-1 0,-1 0 0,1 0 0,-1 0 0,1 0-1,0 0 1,5 4 0,0-2 23,1 0 0,-1-1 0,1 0-1,-1 0 1,12 3 0,0-2-6,0 0-1,0-2 1,0 0 0,0-1-1,0-1 1,1-1 0,37-5-1,-43 3-101,-1 0-1,1-1 1,-1-1-1,0-1 0,0 0 1,16-8-1,-26 11 42,-1-1-1,-1 1 1,1-1-1,0 1 1,0-1 0,-1 0-1,0 0 1,1 0-1,-1-1 1,-1 1 0,1 0-1,0-1 1,-1 1-1,1-1 1,0-5 0,0 3-6,-1 0 0,0 0 0,-1 0 0,1 0 0,-1-1 0,0 1 1,-2-11-1,0 9 9,-1 0 1,0 0-1,0 1 1,-1-1-1,0 1 1,-1-1-1,1 1 1,-1 0-1,-11-10 1,14 14 8,-14-14 0,-1 1 1,-30-23-1,30 26 2,-51-38-86,67 50 68,0 1 0,0-1 0,0 1-1,1-1 1,-1 0 0,0 1 0,0-1 0,0 0-1,1 0 1,-1 0 0,0 0 0,1 0-1,-1 1 1,0-1 0,1 0 0,-1-2-1,1 2-78,0 0 0,0 0-1,0 0 1,0 0 0,1 0 0,-1 0-1,0 0 1,1 0 0,-1 1-1,0-1 1,1 0 0,0-2 0,3-2-494,-2 0 365,0 0 0,0 1-1,1 0 1,-1-1 0,1 1 0,0 0-1,1 0 1,-1 1 0,1-1 0,0 1 0,0-1-1,0 1 1,0 1 0,0-1 0,1 0-1,-1 1 1,1 0 0,6-2 0,-1 0 136,0 0 1,-1-1 0,0 0-1,0 0 1,-1-1 0,1 0-1,7-8 1,-10 9 81,-1 0 0,1 0 0,9-5 0,1-2 77,-15 12-48,0-1 0,-1 0 0,1 0 0,-1 0 0,1 1 0,-1-1 0,1 0 0,-1 0 0,0 0 0,1 0 1,-1 0-1,0 0 0,0 0 0,0 0 0,1 0 0,-1 0 0,0 0 0,0 1 0,0-1 0,-1 0 0,1 0 0,0 0 0,0 0 0,0 0 0,-1 0 0,1 0 0,-1 0 0,1 0 0,0 0 0,-1 1 0,0-1 0,1 0 0,-2-1 0,0 1 66,0 0 0,0 1 0,-1-1 0,1 1 0,0-1 0,-1 1-1,1 0 1,-1 0 0,1 0 0,0 0 0,-1 0 0,1 0 0,0 1 0,-1-1 0,1 1 0,0 0 0,0 0 0,-1 0 0,-1 1 0,-30 26 947,24-20-851,3-3-35,0 1-1,0 0 1,-8 9 0,2 4 175,1 0 0,1 1 0,0 0 0,-13 38 0,11-21 59,-15 68 0,0 47 165,12-56-204,7-23-196,3 0 0,4 84 0,2-122-524,0-1-87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2976,'17'51'1344,"51"68"-1152,-51-50 1088,0 16-736,0 17 128,-17 17-384,0-16 160,-17-1-256,-17 0 384,-17-17-320,17-33 384,-17 16-384,17-51-480,0 0 128,17-34-4672,0 0 2624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 1472,'-51'-17'672,"51"34"-576,-18-17 576,18 34-384,0 1-160,0-18-128,0 34 288,0-17-192,0 34 128,0 0-128,-17 0 96,17 1-128,0-18-32,-17 17 0,0-34-256,0 17 128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1 1472,'14'0'475,"-11"1"-351,-1 12-56,15 55 246,2-16 408,14 44 498,-16-38-486,28 122 755,-25-18-593,-15-111-613,-1 72 0,-21 17 96,11-98-284,0-3-15,-17 95 176,-29 20 179,48-143-406,0-3-7,-7 23 90,-2-1 0,-25 43 0,19-46 5,-2 0 1,0-1-1,-2-1 0,-45 39 1,30-33 13,0-2 1,-78 43-1,23-27-166,67-33-101,5-3-41,-63 27-862,56-28 594,-46 7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1 992,'0'0'309,"6"2"-175,13 9-46,-10-5 93,1-1 0,1 0 0,-1 0-1,1-1 1,21 6 0,0-6 104,56 12 267,-40-5-296,71 9 0,-19-14-160,73 11-53,-156-15-24,0 2 0,21 6-1,7 2 43,-37-10-35,12 3 14,-20-5-39,1 0-1,-1 0 1,0 0 0,0 0 0,1 0-1,-1 0 1,0 0 0,0 0 0,0 0-1,1 0 1,-1 0 0,0 1-1,0-1 1,1 0 0,-1 0 0,0 0-1,0 0 1,0 1 0,0-1 0,1 0-1,-1 0 1,0 0 0,0 1 0,0-1-1,0 0 1,0 0 0,0 1-1,0-1 1,0 0 0,0 0 0,0 1-1,0-1 1,0 0 0,0 0 0,0 1-1,0-1 1,0 0 0,0 0-1,0 1 1,0-1 0,0 0 0,0 0-1,0 1 1,0-1 0,0 0 0,0 0-1,0 1 1,-1-1 0,1 0-1,0 0 1,0 0 0,0 0 0,0 1-1,-1-1 1,1 0 0,-1 1 1,-1-1 0,1 1 0,0-1 0,-1 1 0,1-1 0,0 0 0,-1 0 0,1 1 0,0-1 0,-1 0 0,1 0 0,-3-1 1,-11 2-1,-27 5 1,-3 1-30,-35-1-90,50-2 85,-22 0 27,39-4 46,-24-5 1,16 2 3,-45-3 120,33 0 78,23 3-114,0 1-1,0 1 1,-15-1-1,-3 2 272,23 0-236,7-3 56,0 2-145,0-1 0,0 1-1,0-1 1,0 1 0,0 0-1,0 0 1,1 0 0,-1 0-1,0 0 1,0 1 0,1-1-1,-1 1 1,4-1 0,39 0 250,-19 2-208,238-1 598,-141 9-406,-4-1-741,-51-8 123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3648,'0'0'1664,"51"-17"-1472,-17 17 544,-17 0-448,34 0-32,-17 0-160,17 0 64,-16 17-96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3488,'-17'0'1568,"34"17"-1344,0 0 704,17-17-544,0 0 64,1 0-288,33 0-32,17 0-64,0-17-2784,0 17 1472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2912,'12'0'683,"-9"0"-549,0 0 0,0-1 0,-1 1 0,1 0 0,0 0 0,0 1 0,-1-1 0,1 1 1,0-1-1,0 1 0,-1 0 0,1 0 0,-1 0 0,1 0 0,-1 1 0,1-1 0,-1 0 0,0 1 0,0 0 0,3 2 0,-4-3-61,1 1 0,0-1-1,0 1 1,-1-1-1,1 0 1,0 0-1,3 2 1,14 7 221,-13-6-257,-1 0 1,0 0-1,0 0 0,0 1 1,0 0-1,-1 0 0,7 10 1,3 16 522,-22-25-454,-1 8-74,6-12-45,0 0 0,0 0-1,0-1 1,0 1-1,0-1 1,-1 1 0,1-1-1,-1 0 1,1 0 0,-1-1-1,1 1 1,-4-1-1,-12 4-100,-2 0-123,-1-1-105,-1 2 0,-39 14-1,36-5 82,12-10 110,11-4 121,1 1 1,-1-1-1,0 1 1,1 0 0,0 0-1,-1 0 1,1 0 0,-1 0-1,1 1 1,-4 2-1,6-4 29,0 0-1,0 0 1,-1 0-1,1 0 1,0 1-1,0-1 0,0 0 1,0 0-1,0 0 1,0 0-1,0 0 0,-1 0 1,1 0-1,0 0 1,0 0-1,0 1 0,0-1 1,0 0-1,0 0 1,0 0-1,0 0 0,0 0 1,0 0-1,0 1 1,0-1-1,0 0 1,0 0-1,0 0 0,0 0 1,0 0-1,0 0 1,0 1-1,0-1 0,0 0 1,0 0-1,0 0 1,0 0-1,0 0 0,0 0 1,0 1-1,0-1 1,0 0-1,0 0 0,0 0 1,0 0-1,1 0 1,-1 0-1,0 0 1,0 0-1,0 0 0,0 1 1,0-1-1,0 0 1,0 0-1,1 0 0,-1 0 1,10 8-17,0-1 0,1 0 0,0-1 0,0 0 0,0 0 0,25 7 0,0 2 58,-10-4-39,133 61-135,-152-69 113,-6-3 34,1 1 0,-1-1 0,1 1 0,-1-1 1,0 1-1,1-1 0,-1 1 0,0 0 0,0 0 0,1 0 0,-1 0 1,0 0-1,0 0 0,0 0 0,0 0 0,0 0 0,0 0 0,-1 1 1,1-1-1,0 0 0,-1 1 0,1-1 0,-1 0 0,1 1 0,-1-1 1,1 1-1,-1 2 0,0-4 0,0 1 0,0 0-1,0-1 1,0 1 0,0-1 0,0 1 0,0 0 0,0-1 0,0 1-1,-1 0 1,1-1 0,0 1 0,0-1 0,-1 1 0,1 0 0,0-1-1,-1 1 1,1-1 0,-1 1 0,1-1 0,-1 1 0,1-1 0,-1 1-1,-14 2 180,2-1-79,-39 17 99,19-6-136,8-5-36,5-1-52,-38 9 0,10-10-31,14 5-15,14-8-6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2656,'0'17'1184,"34"-34"-1024,-17 17 1408,17 0-896,17 0 224,0 0-544,17 0 128,1 0-256,-18 0-64,0 0-96,0 17 32,0-17-64,-34 0-1920,17 18 1024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2144,'37'0'984,"-25"-1"-916,1 2 1,19 2-1,-26-2-3,0 0-1,-1 1 0,1-1 1,0 1-1,-1 1 0,7 3 0,-7-4 0,0 0 0,0 1-1,0-2 1,8 3-1,3-1 106,14 3 169,-23-3-265,-1 1 1,0-1-1,12 10 0,16 9 71,-31-20-129,0-1-1,0 1 1,0 0-1,-1-1 0,1 1 1,-1 1-1,1-1 1,-1 0-1,0 1 1,1-1-1,-1 1 1,0-1-1,-1 1 0,1 0 1,0 0-1,-1 0 1,0 0-1,0 0 1,0 0-1,0 1 1,0-1-1,0 0 0,-1 5 1,0-7 14,0 1-1,0-1 1,-1 1 0,1-1 0,-1 1-1,1-1 1,-1 1 0,0-1 0,1 0-1,-1 1 1,0-1 0,0 0 0,0 0-1,0 1 1,0-1 0,0 0 0,-3 1-1,-26 18 272,13-9-173,-20 18 75,15-18-5,18-10-143,-1 1 0,1 0 0,-1 0-1,1 0 1,0 1 0,0-1 0,0 1-1,1 0 1,-1 0 0,1 1 0,-1-1-1,1 1 1,-4 5 0,7-9-47,0 1 1,-1 0 0,1 0-1,0-1 1,0 1 0,-1 0-1,1 0 1,0-1 0,0 1-1,0 0 1,0 0 0,0 0-1,0-1 1,0 1 0,0 0-1,1 0 1,-1-1-1,0 1 1,0 0 0,1 0-1,0 1 1,12 14 152,-10-13-131,4 3 27,0 0-1,0-1 1,0 0 0,1 0 0,-1-1-1,1 1 1,0-2 0,16 6-1,27 8 175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4160,'-17'0'1856,"34"17"-1600,0-17 640,0 0-544,0 17 64,17-17-256,-17 17 32,0 0-96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1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2656,'-34'0'1184,"34"17"-1024,17-17 640,0 17-480,0-17 224,34 0-320,1 17 0,-1-17-128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2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1824,'0'0'832,"0"51"-736,0-34 1216,0 34-736,0 1 768,0 33-800,0 0 384,0-17-576,0 17 128,0-33-320,0-1 0,0-17-96,-17 0 224,34-17-160,-17 0-3392</inkml:trace>
  <inkml:trace contextRef="#ctx0" brushRef="#br0" timeOffset="1">358 546 5056,'-34'34'2304,"17"-17"-2016,17 0 64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36 1248,'5'-5'95,"0"1"-1,0 0 1,0 1 0,0-1-1,1 1 1,-1 0 0,8-2-1,-8 3 26,1 1 0,-1 0-1,1 1 1,0 0 0,0-1 0,-1 2-1,1-1 1,0 1 0,-1 0 0,1 0-1,-1 0 1,10 4 0,5 1 158,5-1-33,-6-2-48,25 9 1,-11-2-78,31 12 76,-56-19-153,-2 0 0,1 1 1,0 0-1,-1 0 0,1 0 0,8 10 1,-14-13-34,0 0 0,0 0 1,0 0-1,0 0 1,0 0-1,0 0 1,0 0-1,-1 0 0,1 0 1,0 3-1,-4 8 255,-1-1-69,2-5-131,2-4-50,-1 1 0,1-1 0,-1 0 0,0 1 0,0-1 0,0 0 0,0 0 0,0 0 0,-1 0 0,1 0 0,-1 0 0,1 0 0,-1-1 0,0 1 0,0 0 0,1-1 0,-1 1 0,0-1 0,0 0 0,-1 0 0,-3 2 0,-15 8-20,0-2-1,-1 0 1,-1-2 0,-23 5-1,9-6 97,3 6-43,21-10-65,-2 1-27,14-2 40,1-1 1,0 0 0,-1 0-1,1 1 1,-1-1-1,1 0 1,0 1 0,-1-1-1,1 0 1,0 1 0,0-1-1,-1 1 1,1-1-1,0 1 1,0-1 0,-1 0-1,1 1 1,0-1-1,0 1 1,0-1 0,0 1-1,0-1 1,0 1 0,0-1-1,0 2 1,3 3-131,28 26 46,-2-4-1,27 35 0,-22-17 99,-25-34 10,-1 0 0,-1 0-1,0 0 1,0 1-1,6 17 1,4 5 150,-16-32-137,0-1-1,0 0 0,0 1 1,0-1-1,0 0 0,0 1 0,-1-1 1,1 1-1,0 0 0,-1-1 0,0 1 1,1-1-1,-1 1 0,0 0 1,0-1-1,0 1 0,0 0 0,0-1 1,0 1-1,0-1 0,-1 1 0,1 0 1,0-1-1,-1 1 0,0 1 0,-3 9 265,4-9-234,-1 0-1,0-1 1,1 1-1,-1-1 1,0 1-1,0-1 1,-1 1-1,1-1 1,0 0-1,-1 0 1,0 1-1,-3 2 1,1-2 24,0-1 0,0 1 1,0-1-1,-1 0 1,1-1-1,-7 3 0,-8 3 134,-1-1 0,0 0 0,0-1 0,-1-2 0,1 0 0,-33 1 0,10-3 54,18 0-123,-1-1 0,-45-5 0,68 4-192,0 0 0,0 0 0,0 0 1,0 0-1,0-1 0,0 1 0,0-1 1,1 0-1,-1 0 0,1 0 0,-1 0 1,1 0-1,0 0 0,0-1 0,0 1 1,0-1-1,0 1 0,0-1 0,1 0 1,-1 0-1,-1-5 0,-14-26-509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2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63 3552,'0'-14'1147,"0"14"-1139,0 0 0,0 0 0,0 0 0,0 0 0,0-1 0,0 1 1,0 0-1,0 0 0,0 0 0,0 0 0,0 0 0,0 0 0,0 0 0,0 0 1,0 0-1,0-1 0,0 1 0,0 0 0,0 0 0,0 0 0,0 0 1,0 0-1,0 0 0,0 0 0,0 0 0,0 0 0,0 0 0,0 0 1,0-1-1,0 1 0,0 0 0,1 0 0,-1 0 0,0 0 0,0 0 1,0 0-1,0 0 0,0 0 0,0 0 0,0 0 0,0 0 0,0 0 1,0 0-1,1 0 0,-1 0 0,0 0 0,0 0 0,0 0 0,0 0 1,0 0-1,0 0 0,0 0 0,0 0 0,0 0 0,1 0 0,-1 0 1,11 0 449,-11 0-436,0 0 0,0 0 0,0 0 0,1 0 1,-1 0-1,0 0 0,0 0 0,0 0 0,0 0 0,0 0 0,0 0 0,0 0 0,0 0 0,0 0 0,1 0 0,-1 0 1,0 0-1,0 0 0,0 0 0,0 0 0,0 0 0,0 0 0,0 0 0,0 0 0,0 0 0,0 0 0,1 0 0,-1 0 1,0 0-1,0 0 0,0 0 0,0 0 0,0-1 0,0 1 0,0 0 0,0 0 0,0 0 0,0 0 0,0 0 0,0 0 0,0 0 1,0 0-1,0 0 0,0 0 0,0-1 0,0 1 0,0 0 0,0 0 0,0 0 0,0 0 0,0 0 0,0 0 0,0 0 1,0 0-1,0 0 0,0-1 0,0 1 22,0-1 1,0 1 0,0-1 0,0 1-1,0-1 1,0 1 0,0-1-1,0 0 1,0 1 0,0-1-1,-1 1 1,1-1 0,0 1 0,0-1-1,-1 1 1,1 0 0,0-1-1,0 1 1,-1-1 0,1 1-1,0-1 1,-1 1 0,1 0 0,-1-1-1,1 1 1,-1 0 0,1 0-1,0-1 1,-1 1 0,1 0-1,-1 0 1,1-1 0,-1 1-1,0 0 1,1 0 0,-1 0 0,1 0-1,-1 0 1,1 0 0,-1 0-1,0 0 1,-5-3 536,5 3-555,0-2 4,0 1 0,0 0 1,-1 0-1,1 0 0,0 0 0,-1 0 0,1 0 1,-1 0-1,1 0 0,-1 1 0,0-1 0,1 1 0,-1-1 1,0 1-1,1-1 0,-1 1 0,0 0 0,1 0 1,-4 0-1,-32 1 82,9 0-158,0-1 0,-30-5-1,40 1-24,-12 0-77,24 4 109,0 1 0,0-1 0,-11 4 0,11-2 4,0-1-1,-1 0 0,-10 1 1,-4-3-25,12 1 55,1 0 0,-15 1 0,21-1-2,1 0 0,-1 1 0,1-1 0,-1 0-1,1 1 1,0-1 0,-1 1 0,1 0 0,0-1 0,0 1 0,-1 0 0,1 0 0,0 0-1,0 0 1,0 0 0,0 0 0,0 0 0,0 0 0,0 0 0,-1 2 0,-6 12-47,5-9 58,0-1 1,0 1-1,0 0 0,1 0 1,0 0-1,0 0 0,0 0 0,1 0 1,-1 11-1,2 140 188,0-157-192,0 3 25,0 0 0,0 0 0,0 0 1,-1 0-1,1 0 0,-2 4 0,-5-1 176,3-3-77,-2 8 74,-5-5-166,5 1-55,6-6 19,0-1 0,0 0 0,0 1 0,-1-1 1,1 1-1,0-1 0,0 0 0,-1 1 0,1-1 0,0 0 0,-1 1 0,1-1 0,0 0 0,-1 0 0,1 1 0,-1-1 1,1 0-1,0 0 0,-1 0 0,1 1 0,-1-1 0,1 0 0,-1 0 0,1 0 0,-1 0 0,1 0 0,0 0 0,-1 0 1,1 0-1,-2 0 0,2 0 2,0 0 0,0 0 0,0 0 0,0 0 0,0 0 0,0 0 0,0 0 0,0 0 0,0 0 0,0 0 0,-1 0 0,1 0 0,0 0 0,0 0 0,0 0 0,0 0 0,0 0 0,0 0 0,0 0 0,0 0 0,0 0 0,-1 0 1,1 0-1,0 0 0,0 0 0,0 0 0,0 0 0,0 0 0,0 0 0,0 0 0,0 0 0,0 1 0,0-1 0,0 0 0,0 0 0,0 0 0,0 0 0,0 0 0,-1 0 0,1 0 0,0 0 0,0 0 0,0 0 0,0 1 0,0-1 0,0 0 0,0 0 0,0 0 0,0 0 0,0 0 0,0 0 1,0 0-1,0 0 0,0 0 0,1 1 0,-1-1 0,0 11-196,2-5 81,3-1 87,-2-2 27,0 1-1,1-1 1,-1 0-1,1 0 0,-1 0 1,1-1-1,4 3 0,92 32 84,-69-22-92,0 1 0,-1 2 0,43 32 0,-41-25-22,-21-18 56,0 1-1,-1 0 1,0 1 0,15 17 0,-22-22 249,-1 0 1,0 0-1,1 0 0,-2 0 0,1 0 0,2 9 1,-4-13-239,0 1 1,0 0-1,0-1 0,0 1 1,0-1-1,0 1 1,-1-1-1,1 1 1,0 0-1,0-1 1,-1 1-1,1-1 1,0 1-1,-1-1 1,1 1-1,0-1 1,-1 0-1,1 1 0,-1-1 1,1 1-1,-1-1 1,1 0-1,-1 1 1,1-1-1,-1 0 1,-2 1 59,1 0 1,-1 0-1,1 0 1,-1-1-1,1 0 1,-1 1-1,1-1 1,-4 0 0,-152 0 1787,49 0-4893,92 0 1311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1 1568,'-17'17'704,"-34"85"-608,17-34 320,17-17-256,-52 69 192,18-1-192,-34 34 0,17-16-96,17-1 32,-18-17-64,35 1 128,-17-18-96,17-17 128,17 1-128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4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2400,'-34'34'1088,"-17"51"-960,34-34 672,0 0-480,17 17 64,-17 1-224,34-35-96,-17 17-32,17-17 224,17-17-128,0-17 256,0 0-256,17-17 96,17 0-128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4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19 137 1664,'-15'-14'528,"15"13"-520,0 1 0,-1 0 1,1-1-1,0 1 0,-1-1 1,1 1-1,0 0 0,0-1 0,0 1 1,-1-1-1,1 1 0,0-1 1,0 1-1,0-1 0,0 1 0,0-1 1,0 1-1,0-1 0,0 1 1,0-1-1,0 1 0,0-1 0,0 1 1,0-1-1,0 1 0,0-1 0,1 1 1,-1-1-1,0 1 0,0-1 1,1 1-1,-1-1 0,0 1 0,0 0 1,1-1 0,0 1-8,-1-1 0,0 1 0,0 0 0,0 0 1,1 0-1,-1 0 0,0-1 0,0 1 0,0 0 1,1 0-1,-1 0 0,0 0 0,0 0 1,1 0-1,-1 0 0,0 0 0,0 0 0,1 0 1,-1 0-1,0 0 0,0 0 0,1 0 0,-1 0 1,0 0-1,0 0 0,1 0 0,-1 0 0,0 0 1,0 0-1,1 1 0,-1-1 0,8 9 84,-5-6-11,-1 1-1,0 0 1,-1 1 0,1-1-1,1 5 1,2 39 353,-1-25-150,1 8 230,1 54-1,-6-46-364,1-2-7,-5 52-1,-2-54-139,3-21 7,1-1-1,-1 27 1,3-29 95,0 2 42,0-1 1,-3 22-1,2-32-108,1 1 0,-1-1 1,0 0-1,0 1 0,0-1 0,0 0 1,0 1-1,-2 1 0,3-3-13,-1 0 1,0-1-1,1 1 0,-1 0 0,0-1 0,0 1 1,1 0-1,-1-1 0,0 1 0,0-1 0,0 1 1,0-1-1,0 0 0,0 1 0,0-1 0,0 0 1,0 0-1,0 0 0,0 0 0,-1 1 0,2-1-14,0 0-1,0 0 0,0 0 0,0 0 0,0 0 0,0 0 0,0 0 0,0 0 0,-1 0 0,1 0 0,0 0 1,0 0-1,0 0 0,0 0 0,0 0 0,0 0 0,0 0 0,0 0 0,0 0 0,0 0 0,-1 0 0,1 0 0,0-1 1,0 1-1,0 0 0,0 0 0,0 0 0,0 0 0,0 0 0,0 0 0,0 0 0,0 0 0,0 0 0,0 0 1,0 0-1,-1 0 0,1 0 0,0-1 0,0 1 0,0 0 0,0 0 0,0 0 0,0 0 0,0 0 0,0 0 1,0 0-1,0 0 0,0 0 0,0-1 0,0 1 0,0 0 0,0 0 0,0 0 0,0 0 0,0 0 0,1 0 0,-2-31 76,0 9-77,2 1 0,2-25 1,17-49-148,-8 40 103,-8 32 26,12-34 0,3 17-7,-10 23-18,14-31-220,5 11 42,-25 33 195,-1 1-13,0 0-1,1 0 1,-1 0 0,1 0 0,0 0 0,0 0 0,6-4-1,-7 7 48,0-1-1,1 0 0,-1 0 1,0 1-1,0 0 0,1-1 0,-1 1 1,0 0-1,1 0 0,-1 0 1,1 0-1,-1 1 0,0-1 0,0 1 1,1-1-1,-1 1 0,3 1 0,-2-1 12,0 1 0,0 0 0,0-1-1,-1 1 1,1 0 0,0 0 0,-1 1-1,1-1 1,-1 1 0,0-1 0,0 1-1,0 0 1,0-1 0,-1 1-1,1 0 1,2 6 0,5 8 69,-3-9-34,-1 0-1,2 0 1,12 12 0,9 10 132,-19-19-147,-5-5-21,1 0 0,-1 0 1,1-1-1,0 0 1,0 0-1,1 0 1,0-1-1,0 0 1,8 5-1,-2-3 3,-1 0 84,0-1-1,19 6 1,-26-9-87,-1-2 0,1 1 0,0 0 0,0-1 0,0 0 0,0 1 0,0-2 0,0 1 0,0 0 0,0-1 0,0 0 0,4-1 0,26-14 56,-17 6-51,11-3 4,-17 9 14,-1-1-1,0 0 1,0-1-1,0 0 0,0-1 1,-1 0-1,0 0 1,-1-1-1,13-14 0,-11 9 25,-1 1-1,-1-1 1,-1 0-1,1-1 1,8-24-1,-14 31-52,0-1-1,0 1 0,-1-1 1,0 0-1,1-13 0,-2 16-12,-1 1-1,1 0 1,-1-1-1,0 1 1,0 0-1,0 0 1,0 0 0,-1 0-1,0 0 1,0 0-1,-2-4 1,2 5-14,-1 0 0,1 0 1,0 1-1,-1-1 0,0 1 1,1-1-1,-1 1 0,0 0 1,0 0-1,0 1 0,-1-1 1,1 0-1,0 1 0,-1 0 1,-5-1-1,8 1 4,0 1 0,-1-1 0,1 1 0,-1 0 0,1 0 0,-1-1 0,1 1 0,-1 0 0,1 0 0,-1 1 0,1-1 1,-1 0-1,1 0 0,-1 1 0,1-1 0,0 1 0,-1-1 0,1 1 0,0 0 0,-2 1 0,-1 1-41,1 0 0,0 1 0,0-1 0,1 1 1,-5 8-1,6-11 46,-19 33-48,1 0 0,1 2 0,-21 61 0,28-55 143,-12 84 0,22-114-90,0 0-1,1 1 1,0-1 0,1 0 0,1 0 0,0 0 0,0 0-1,1 0 1,1 0 0,0-1 0,1 1 0,8 14-1,-11-22 9,0-1-1,1 0 0,-1 1 1,1-2-1,0 1 0,0 0 1,0 0-1,0-1 0,1 0 1,-1 1-1,1-1 0,5 2 0,0-1 31,-1 0-1,1-1 0,-1 0 0,13 2 0,-11-4-15,-1 1 1,0-1-1,0 0 0,1-1 0,-1 0 1,15-4-1,-1-2 15,27-11 0,-49 17-37,13-4 2,0-1-1,0 0 1,23-16 0,-27 13-25,0 0 1,-1 0-1,10-12 0,-7 6-3,27-29-33,-20 25-9,0-1 1,-2-1-1,-1-1 1,-1-1 0,0 0-1,13-29 1,37-96-35,-61 138 73,0-1 1,-1 1 0,-1-1-1,1 0 1,-2 1 0,1-1-1,-1-12 1,-3 48 320,-8 40 0,5-33-148,-15 91 479,6-57-390,2-14-98,-8 91 0,18-93-119,-4 48 36,-17 38 155,19-85-91,2 70 1,2-71-23,0-28-58,0-14-21,-1 0-1,1 0 1,1 1-1,-1-1 1,1 0 0,1 0-1,0 0 1,0-1-1,0 1 1,7 12-1,-9-18-10,1 0 0,0 0-1,0 0 1,0-1-1,0 1 1,0 0-1,0-1 1,1 1 0,-1 0-1,0-1 1,1 1-1,0-1 1,2 2-1,-2-2-3,-1-1 0,1 0-1,-1-1 1,0 1 0,1 0-1,-1 0 1,1-1-1,-1 1 1,0 0 0,1-1-1,-1 1 1,0-1 0,0 0-1,1 0 1,-1 1 0,0-1-1,0 0 1,0 0 0,0 0-1,0 0 1,0 0-1,0 0 1,0 0 0,1-3-1,23-37-46,-16 26 28,0-2-100,-1 0 0,-1 0 1,0-1-1,-1 0 0,5-26 0,-5 18-60,0 1 43,27-121-417,-30 120 492,0 0 0,-1 1-1,-4-48 1,-1 43 48,-13-57 0,11 70 25,0 1-1,-1 0 0,-1 0 0,-13-23 0,16 33-30,1 0-1,-1 1 0,0 0 1,-1-1-1,1 2 1,-10-8-1,13 10 6,0 1-1,-1 0 1,1 0 0,-1 0-1,0 0 1,1 1 0,-1-1-1,0 0 1,1 1 0,-1-1-1,0 1 1,0-1 0,1 1-1,-1 0 1,0 0-1,0 0 1,0 0 0,1 0-1,-1 0 1,0 1 0,0-1-1,0 0 1,1 1 0,-4 1-1,3 0-28,-1 1-1,1 1 1,-1-1-1,1 0 0,0 1 1,-3 6-1,4-8 43,1-2 3,0 1 0,-1 0 0,1 0-1,0 0 1,-1-1 0,1 1 0,0 0 0,0 0 0,0 0 0,0-1 0,0 1 0,0 0 0,0 0 0,0 0 0,0-1 0,0 1 0,0 0-1,0 0 1,1 0 0,-1-1 0,0 1 0,1 0 0,-1 0 0,1-1 0,-1 1 0,0 0 0,1-1 0,-1 1 0,1 0 0,0-1 0,0 2-1,1-1 7,0 0 0,0 0 0,-1 0 0,1 0 0,0 0 0,0-1 0,0 1 0,0 0 0,0-1 0,0 0 0,0 1 0,0-1 0,3 0-1,7-1 7,0 0 0,0-1-1,0-1 1,18-5-1,-23 6-12,17-6 35,-1 0 0,1-2 0,27-16 0,60-44 91,-40 24-233,-55 36 89,-1 2-57,-1-1 0,0-1 0,-1 0 0,0 0 0,18-21 0,-9 3-113,24-43-1,-43 65 182,0 1 0,0-1 0,-1 0 0,0 0 0,0 0 0,1-7 0,2-8 72,-1 12-30,0-1 1,-4 10-37,-1 0 0,1 0 0,0 0 0,-1 0 0,1 0 0,0 0 0,-1-1 0,1 1 0,0 0 0,-1 0 0,1 0 0,0 0 0,-1 0 0,1 0 0,0 0 0,-1 0 0,1 0-1,0 1 1,-1-1 0,1 0 0,0 0 0,-1 0 0,1 0 0,0 0 0,-1 1 0,1-1 0,0 0 0,0 0 0,-1 0 0,1 1 0,0-1 0,-1 0 0,-1 3 24,-1-1 1,0 0 0,1 0-1,0 1 1,-1 0 0,1-1-1,0 1 1,0 0 0,1 0-1,-1 0 1,0 0 0,1 0-1,0 0 1,0 1 0,-1 3-1,-4 35 247,-20 90 266,-1-6-437,22-94-47,-2 62 0,7-71-35,1 53 185,0-68-170,0 0-1,0 0 1,1 0 0,0-1-1,0 1 1,5 11 0,-5-17-13,-1 1-1,1 0 1,0-1 0,0 1 0,0-1 0,0 0-1,0 1 1,1-1 0,-1 0 0,1 0 0,-1-1-1,1 1 1,0-1 0,0 1 0,5 1 0,1 1 14,0 2 10,-7-5-34,0 0 0,-1 0 0,1 0-1,0 0 1,0 0 0,0 0 0,0 0 0,0 0-1,1-1 1,-1 1 0,0-1 0,0 0-1,0 0 1,0 1 0,1-1 0,-1-1 0,0 1-1,0 0 1,4-1 0,3-3 4,0-1-1,0 0 1,10-7 0,18-11 1,-33 21-10,1-1 0,0 0 0,-1 0 1,1-1-1,-1 0 0,0 1 1,0-1-1,-1-1 0,6-6 0,0-4 46,13-27-1,-12 22-30,-10 19-20,1 0 6,0 0 1,-1 0-1,1 0 1,-1 1-1,1-1 1,-1 0-1,1 0 0,-1 0 1,0 0-1,1 0 1,-1 0-1,0 0 0,0 0 1,0 0-1,0-1 1,0 1-1,0 0 1,0 0-1,0 0 0,0 0 1,0 0-1,-1 0 1,1 0-1,0 0 0,-1 0 1,1 0-1,-1 0 1,1 1-1,-1-1 1,-1-2-1,2 2 2,-1 0 3,1-1-1,-1 1 0,1-1 0,-1 0 0,1 1 1,0-1-1,0 1 0,0-1 0,0-1 1,0 1-6,0 1 0,0-1 1,0 1-1,0-1 0,-1 1 1,1-1-1,0 0 1,-1 1-1,0-2 0,-10-14 26,7 9-27,4 8-5,0-1 0,0 1 0,0-1 0,-1 1 0,1-1 0,0 1 0,0-1 0,-1 1 0,1-1 0,0 1 0,-1-1 0,1 1 0,0 0 0,-1-1 0,1 1 0,-1 0 0,1-1 0,-1 1 0,1 0 0,-1-1 1,1 1-1,-1 0 0,1 0 0,-1 0 0,1-1 0,-1 1 0,1 0 0,-1 0 0,1 0 0,-1 0 0,1 0 0,-1 0 0,0 0 0,1 0 0,-1 0 0,1 0 0,-1 1 0,-5-1-21,-1 0 0,1 0 0,0 1 0,0 0 0,-10 3 0,13-3 4,0 0 0,0 1 0,0-1 1,0 1-1,1 0 0,-1-1 0,0 2 0,1-1 0,0 0 0,-1 0 0,1 1 0,0-1 0,-2 5 0,1-3-30,0 1-1,1-1 1,0 1-1,0 0 1,0 0-1,0 0 1,1 0-1,-1 6 1,1-6 21,-1 2 2,-2 8-84,1 0 1,-3 25-1,6-36 93,0-1 0,-1 1 0,2 0 1,-1 0-1,0 0 0,1-1 0,0 1 0,-1 0 1,2-1-1,-1 1 0,0 0 0,1-1 0,-1 1 1,1-1-1,0 0 0,0 0 0,3 4 0,3-1 40,-1 0-1,1 0 0,0-1 1,0 0-1,1 0 0,-1-1 0,1 0 1,12 3-1,-11-5 19,2 0 0,-1 0-1,0-1 1,0 0 0,16-2 0,59-8 162,-36 2-64,4 3-60,-34 4-105,0-2 0,-1-1 0,1 0 1,0-1-1,-1-1 0,34-13 0,-39 11 31,0 0 1,0 0-1,-1-2 0,17-13 0,-23 16 23,0 0 0,0-1 0,0 1 0,-1-2 0,0 1 0,-1-1 0,0 0 0,0 0 0,5-13 0,7-21 34,-15 39-60,0 0 0,-1 0 0,0 0 0,0-1 0,0 1 0,1-6 0,-2 7-3,0 0 0,0 0 0,0 1 0,-1-1 0,1 0 0,-1 0 0,1 1 0,-2-3 0,-1-4 0,0-10-53,-1 1-92,4 16 141,0 1 0,0 0 0,0 0 0,0 0-1,0-1 1,-1 1 0,1 0 0,0 0 0,0 0 0,0 0 0,0-1-1,-1 1 1,1 0 0,0 0 0,0 0 0,-1 0 0,1 0-1,0 0 1,0 0 0,-1 0 0,1 0 0,0 0 0,0 0 0,0 0-1,-1 0 1,1 0 0,0 0 0,0 0 0,-1 0 0,1 0-1,0 0 1,0 0 0,-1 0 0,1 0 0,0 0 0,0 0 0,0 0-1,-1 1 1,1-1 0,0 0 0,0 0 0,0 0 0,-1 0-1,1 1 1,0-1 0,0 0 0,0 0 0,0 0 0,0 1-1,-1-1 1,1 0 0,0 1 0,0-1-16,-1 1 0,1 0 0,0 0 0,-1 0 0,1 0 0,0 0 0,0-1 0,-1 1 0,1 0 0,0 0 0,0 0 0,0 0 0,0 2 0,0-2 6,1 0-1,-1 0 1,0-1-1,0 1 1,-1 0 0,1 0-1,0 0 1,0 0 0,0 0-1,-1 0 1,1 0-1,0 0 1,-2 1 0,-5 3-112,7-5 120,-1 0-1,1 0 1,0 1 0,-1-1 0,1 0-1,-1 1 1,1-1 0,-1 0-1,1 1 1,0-1 0,-1 1 0,1-1-1,0 0 1,-1 1 0,1-1 0,0 1-1,0-1 1,0 1 0,-1-1 0,1 1-1,0-1 1,0 1 0,0 0 0,0-1-1,0 1 1,0-1 0,0 1-1,0-1 1,0 1 0,0-1 0,0 2-1,0 0 3,1 0 0,-1 0 0,0 0 0,0-1 0,1 1-1,0 0 1,-1 0 0,1 0 0,0 0 0,0-1 0,0 1 0,1 1-1,-1-1 13,0 0 0,0-1 0,0 1 0,0 0 0,-1 0 0,1-1 0,0 1 0,-1 0-1,1 0 1,-1 0 0,0 0 0,0 2 0,1 2-49,-1-4 114,0 1 0,0-1 1,0 1-1,0 0 1,0-1-1,-1 1 1,1-1-1,-1 1 1,-1 2-1,0-2-75,0-1 1,0 1-1,0 0 1,-1-1-1,1 0 0,-1 0 1,0 0-1,0 0 1,-3 2-1,-11 8 18,10-4-39,1-1 0,-1 1 0,1 1 0,1-1 0,0 1 0,0 0 0,-5 15 0,9-21 9,1 0 1,0-1-1,0 1 1,0-1-1,0 1 1,0 0 0,0-1-1,1 1 1,-1-1-1,1 1 1,0 0-1,0-1 1,0 0-1,0 1 1,0-1-1,0 0 1,1 1 0,-1-1-1,4 4 1,-3-4 6,0 1 0,1-1 0,0 0 0,-1 0 0,1 0 0,0 0 0,0-1 0,0 1 0,0-1 0,0 1-1,0-1 1,0 0 0,1 0 0,-1-1 0,0 1 0,1-1 0,5 1 0,67-10 140,-46 7-108,31-4-378,-26-1-320,-1-1 0,0-1 0,-1-2 0,47-22 0,-35 8 130,-1-2-1,-2-2 0,-1-1 0,74-72 0,-77 63 524,46-62 1,-75 91 43,-2 0 1,0-1-1,0 0 1,6-15 0,-10 18-10,-1 0 0,0-1 1,-1 1-1,0-1 1,0 1-1,-1-1 1,0 0-1,0 1 1,-1-1-1,0 1 1,-4-17-1,3 21 18,1-1-1,-1 1 1,0-1-1,0 1 1,0 0-1,-1 0 1,0 0-1,1 0 1,-1 0-1,-4-3 1,4 5 43,1 0 1,-1 0 0,0 0-1,1 0 1,-1 0-1,0 1 1,0 0 0,0-1-1,0 1 1,-1 0-1,1 1 1,0-1 0,0 0-1,-1 1 1,-4 0 0,-5-1 155,1 2 1,0-1 0,0 2 0,-19 3-1,23-2-160,1 0 0,0 0 0,0 1 0,0-1 0,1 1 0,-1 1 0,1-1 0,0 1 0,-10 11 0,16-16-73,-14 13 18,1 2 0,-17 22-1,21-21-22,0 1 0,-12 32-1,13-30 14,1-1-1,-7 33 0,11-21 36,0 0 1,3 39 0,1-30 59,-2-17-52,2 0 0,6 33 0,-6-48-10,1 1-1,0-1 0,0 0 0,0-1 0,1 1 0,1 0 0,-1-1 1,1 1-1,0-1 0,0 0 0,9 8 0,-11-11-10,1-1-1,0 1 1,0-1-1,1 0 1,4 2-1,-7-3-27,0-1-1,-1 1 0,1-1 0,0 0 0,-1 1 0,1-1 0,0 0 1,-1 0-1,1 0 0,0 1 0,0-1 0,-1 0 0,1 0 0,0 0 1,0 0-1,-1 0 0,1 0 0,0 0 0,-1-1 0,1 1 1,0 0-1,0 0 0,-1-1 0,1 1 0,0 0 0,-1-1 0,1 1 1,0 0-1,-1-1 0,1 1 0,-1-1 0,1 1 0,-1-1 0,1 0 1,0 0-1,0-2-1,0 1 0,-1 0 0,1-1 0,-1 1 0,0-1 0,1 1 0,-1-1 0,0 1 0,0-1 0,-1 1 0,1-1 0,0 1 0,-2-4 0,-13-39 0,10 34 7,-1 0 0,0 0 1,0 0-1,-1 1 0,0 0 1,-1 0-1,-13-12 0,7 6 1,-19-24 0,26 29-36,-1 1 1,0 1-1,-1-1 0,-17-13 1,11 13-111,-5-3-77,19 13 202,0-1 0,0 1 0,1-1-1,-1 1 1,0-1 0,1 0 0,-1 1 0,1-1 0,-1 0-1,1 0 1,-1 0 0,1 1 0,-1-1 0,1 0 0,0 0 0,-1 0-1,1 0 1,0 0 0,0 0-8,0 0-1,1 0 1,-1 0 0,0 0-1,1 0 1,-1 0 0,1 0-1,-1 0 1,1 0 0,0 0-1,-1 0 1,1 1 0,0-1-1,0-1 1,-1 2 21,1 0-8,-1 0 1,0-1-1,1 1 0,-1 0 0,1 0 0,-1-1 1,0 1-1,1 0 0,-1 0 0,1 0 1,-1-1-1,1 1 0,-1 0 0,1 0 0,-1 0 1,1 0-1,-1 0 0,1 0 0,-1 0 1,0 0-1,1 0 0,-1 0 0,2 1 0,38 1-82,2 10 84,18-7 54,-26 1-22,-23-4-10,0 0 0,1 0 1,0-1-1,-1-1 0,17-1 0,26-11 37,-27 8-11,-9 2-10,0-1 1,21-7-1,-23 4 40,0 0 0,-1 0 0,0-2 0,0 1 0,14-12 0,-3 7 17,-21 10-102,0 0 0,0 0 0,-1 0 0,1-1 0,7-5 0,-6 22-14,-1-5-102,-3-5 70,0-1 0,-1 1-1,1-1 1,-1 1 0,0 0-1,2 5 1,4 17-4,2-1 1,1 0-1,15 27 0,-22-48 63,0 0-1,0 0 0,1 0 0,0 0 0,0-1 0,0 1 0,0-1 0,0 0 0,0 0 0,1-1 0,0 0 0,5 3 0,12 7-67,47 36 426,-68-47-333,0 0 1,0 0-1,1 0 1,-1 0 0,1 0-1,-1 0 1,0-1-1,1 1 1,0-1-1,-1 1 1,1-1-1,-1 1 1,1-1-1,-1 0 1,1 0 0,0 0-1,-1 0 1,1 0-1,0 0 1,-1 0-1,1-1 1,-1 1-1,1 0 1,0-1 0,-1 1-1,1-1 1,-1 0-1,0 1 1,2-2-1,-1 1 3,-2 1-19,0 0-1,1 0 0,-1 0 0,0 0 0,0 0 0,1 0 0,-1 0 0,0 0 0,0-1 0,1 1 0,-1 0 0,0 0 0,0 0 0,0 0 1,1 0-1,-1 0 0,0-1 0,0 1 0,0 0 0,0 0 0,1 0 0,-1-1 0,0 1 0,0 0 0,0 0 0,0 0 0,0-1 1,0 1-1,0 0 0,0 0 0,1-1 0,-1 1 0,0 0 0,0-1 0,0-2 13,0 0 0,1-1 0,0 1-1,-1 0 1,1 0 0,2-4 0,2-12 20,-10 5-3,1 5-18,-2-14 27,5 15 1,-2 0 1,1 0-1,-5-10 0,3 11-62,1 0 0,-1 0 0,0 1 0,-1-1-1,-10-10 1,1 0-194,9 2-283,4 15 484,1 0 1,0 0-1,0 0 0,0-1 0,0 1 0,0 0 0,-1 0 0,1 0 0,0 0 0,0 0 0,0 0 0,-1 0 0,1-1 0,0 1 0,0 0 0,-1 0 0,1 0 0,0 0 0,0 0 1,0 0-1,-1 0 0,1 0 0,0 0 0,0 0 0,-1 0 0,1 0 0,0 0 0,0 0 0,0 0 0,-1 0 0,1 1 0,0-1 0,0 0 0,0 0 0,-1 0 0,1 0 0,0 0 0,0 0 1,0 1-1,0-1 0,-1 0 0,1 0 0,2 6-49,0-1 0,1 0 1,-1 0-1,5 6 1,3 6-41,-5-3 128,3-9 13,-8-5-36,1 0 0,-1 1 0,0-1 0,1 0 1,-1 0-1,1 1 0,-1-1 0,0 0 0,1 0 0,-1 1 0,0-1 0,0 0 0,1 1 0,-1-1 0,0 1 0,0-1 0,1 0 0,-1 1 0,0-1 0,0 1 0,0-1 0,0 1 0,1-1 0,-1 0 0,0 1 1,0-1-1,0 1 0,0-1 0,0 1 0,0 0 0,0 2 353,0-6-218,0-8 59,0 8-102,0 0-106,0-26-320,0 27 127,0 4 33,0 10 80,0-9 21,0-1 0,0 0 54,0 0 0,1 0 0,-1 0 0,1 0 0,0 0-1,0 0 1,-1 0 0,1 0 0,1-1 0,-1 1 0,0 0 0,0-1 0,1 1 0,-1-1 0,3 2 0,10 16-53,-13-15 90,0 0 0,0-1 0,-1 1 1,1 0-1,-1 0 0,0 0 0,-1 8 0,1 0 6,0-5 27,0-6-49,0 1 0,1-1 0,-1 0 0,0 1 0,0-1 0,0 1 0,-1-1 0,1 1-1,0-1 1,0 0 0,-1 1 0,1-1 0,-1 1 0,1-1 0,-1 0 0,0 0 0,-1 3-1,-21 13 54,15-3-48,-4-8-80,7 8 38,3-11 31,0 0 1,0-1-1,0 1 1,0-1 0,-1 1-1,1-1 1,0 0-1,-1 0 1,0 0-1,1 0 1,-1 0-1,0-1 1,0 1-1,-4 0 1,-1 2-4,-9 7 51,3-5 97,9 2-70,5-8-77,0 0 0,-1 1 0,1-1 0,0 1 0,0-1 0,-1 0 0,1 1 0,0-1 0,0 0-1,-1 1 1,1-1 0,-1 0 0,1 1 0,0-1 0,-1 0 0,1 0 0,0 0 0,-1 1 0,1-1-1,-1 0 1,1 0 0,-1 0 0,1 0 0,-1 0 0,1 0 0,0 1 0,-1-1 0,1 0 0,-1-1 0,0 1-1,1 0-1,0 0-1,0 0 0,0 0 0,0 1 0,0-1 0,-1 0 0,1 0 0,0 0 0,0 0 0,0 0 0,0 0 1,0 0-1,0 0 0,0 0 0,0 0 0,0 0 0,-1 0 0,1-1 0,0 1 0,0 0 0,0 0 0,0 0 1,0 0-1,0 0 0,0 0 0,0 0 0,0 0 0,0 0 0,0 0 0,-1 0 0,1 0 0,0 0 1,0 0-1,0 0 0,0 0 0,0-1 0,0 1 0,0 0 0,0 0 0,0 0 0,0 0 0,0 0 0,0 0 1,0 0-1,0 0 0,0 0 0,0-1 0,0 1 0,0 0 0,0 0 0,0 0 0,0 0 0,0 0 0,0 0 1,0 0-1,0-1 0,0 1-6,0-1 1,1 0 0,-1 0-1,0 1 1,0-1 0,0 0-1,1 0 1,-1 1 0,1-1-1,-1 0 1,0 1 0,1-1-1,-1 0 1,1 1 0,-1-1-1,1 1 1,0-1 0,-1 1-1,1-1 1,0 1 0,-1-1-1,1 1 1,0-1 0,-1 1-1,1 0 1,1-1 0,-1 1 13,1-1 1,-1 0 0,0 1 0,1-1 0,-1 0-1,0 0 1,0 0 0,0 0 0,1 0-1,-1 0 1,0 0 0,-1-1 0,2-1-1,18-34 72,-17 33-77,-1-1 0,0 1 0,0-1 0,0 0 0,0 1 0,0-7 0,0 5 14,-1 0 0,1 0 0,0 1 0,1-1-1,-1 0 1,5-6 0,-4 7-30,-1 0 1,0 0-1,0 0 0,0 0 1,0 0-1,0-8 1,-1 9-13,-1-1 0,1 1 0,1-1 0,-1 1 0,1 0 0,-1 0 0,1-1 0,0 1 0,1 0 0,4-7 0,25-11-113,-21 13 86,12-8-56,0 11 28,-12 4 48,-2-1 0,1-1 0,-1 0 1,14-8-1,-14 7 8,-1 0-1,1 1 1,16-5 0,57-8-40,-73 16 38,0-1 1,-1 2-1,1-1 1,-1 1 0,1 0-1,0 1 1,-1 0-1,1 1 1,-1-1 0,11 5-1,-1-1-9,1-1-2,-11-2 51,0-1 0,0 2 0,0 0-1,9 3 1,-6 0 231,0 0 0,-1 1-1,11 9 1,-18-14-150,-1 0-1,1 0 1,-1 0 0,1 0-1,-1 1 1,0-1 0,0 1-1,0-1 1,-1 1 0,1 0-1,-1 0 1,1 0-1,-1 0 1,0 0 0,0 0-1,0 0 1,0 4 0,-1 7 278,0-11-21,0-3-325,-1 0-1,0 0 1,1 0 0,-1 0-1,1 0 1,-1 0 0,0 0-1,1 0 1,-1 0 0,1 0-1,-1-1 1,1 1 0,-1 0-1,1 0 1,-1 0 0,1-1-1,-1 1 1,1 0 0,-1-1-1,1 1 1,-1 0 0,1-1-1,-1 1 1,1-1 0,0 1-1,-1-1 1,1 1 0,0-1-1,-1 1 1,1-1 0,0 1-1,0-1 1,-1 1 0,1-1-1,0 1 1,0-1 0,0 1-1,0-1 1,0 0 0,0 1-1,0-1 1,0 1 0,0-1-1,0 0 1,0 1 0,0-1-1,0 1 1,1-1 0,-1 1-1,1-2 1,0-2 10,1-1 1,0 1-1,0 0 0,1 0 1,4-6-1,5-6 19,1 2 0,1 0 0,0 0 0,24-16 0,7-7-5,21-20-67,-21 28-303,-22 15-397,45-31-3785,0 8 1173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48:4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1248,'0'0'1376,"0"17"-896,17-17-96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50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86 682 736,'-14'43'224,"13"-41"-213,0 0-1,1 1 1,-1-1 0,1 0-1,0 1 1,0-1 0,0 1-1,0 3 1,-2 35 34,-10 54 1,6-46 60,-5-9 348,5 5 68,-5-11 545,11-33-997,-1 0-1,1 0 1,0 0-1,0 0 1,-1 0 0,1 0-1,0 0 1,-1 0-1,1 0 1,-1 0 0,0 0-1,1-1 1,-1 1-1,0 0 1,1 0 0,-1 0-1,0-1 1,-1 2-1,-4 3 732,5-5-726,1 1 1,-1 0 0,1-1-1,0 1 1,0 0 0,-1 0 0,1-1-1,0 1 1,0 0 0,0-1 0,0 1-1,0 0 1,0 0 0,0 0-1,0-6-42,0 1-1,1-1 0,-1 0 0,1 0 0,0 1 0,1-1 0,-1 0 0,3-4 0,3-9 21,41-116 117,-35 94-118,3 1 0,26-52-1,58-80-323,-94 160 248,7-13-50,0 1 1,2 1-1,17-22 0,-27 38 75,1 0 0,0 1 0,0-1 0,0 1 0,1 1 0,-1-1 0,1 1 0,0 0 0,1 1 0,-1-1 0,1 1 0,-1 1 0,1 0 0,9-2 0,-3 2 34,-1 1-1,1 0 1,0 1 0,-1 0-1,1 1 1,0 1 0,-1 0-1,1 1 1,-1 0 0,0 1-1,0 1 1,0 0 0,14 8-1,6 10 20,-26-17-13,1-1-1,-1 0 1,1 0-1,0-1 1,0 0 0,0 0-1,10 2 1,-4-2 89,-11-4-90,-1 0 0,1 1 0,0-1 0,-1 1-1,1 0 1,-1 0 0,1 0 0,-1 0 0,0 0-1,1 1 1,3 3 0,-3-3 733,-6-4-693,2 0-69,0 1-1,0 0 1,-1 0-1,1 0 0,0-1 0,0 1 0,0-1 0,1 1 0,-1 0 0,0-1 1,0 0-1,1 1 0,-1-1 0,1 1 0,-1-1 0,1 0 0,0 1 0,0-1 0,0 0 1,0-3-1,0-6-32,0 11 19,0 0-1,0 0 0,0 0 1,0 0-1,0 0 0,0-1 1,0 1-1,0 0 1,0 0-1,0 0 0,0 0 1,0 0-1,0 0 0,0 0 1,0 0-1,0 0 0,0-1 1,0 1-1,0 0 0,0 0 1,0 0-1,0 0 0,0 0 1,0 0-1,0 0 1,0 0-1,0 0 0,0 0 1,0 0-1,0-1 0,0 1 1,0 0-1,1 0 0,-1 0 1,0 0-1,0 0 0,0 0 1,0 0-1,0 0 0,0 0 1,0 0-1,0 0 0,0 0 1,0 0-1,1 0 1,-1 0-1,0 0 0,0 0 1,0 0-1,0 0 0,0 0 1,0 0-1,0 0 0,0 0 1,0 0-1,1 0 0,10 0-156,-5 3 22,3 4 114,0-1 0,1-1 0,10 5 0,-20-10 24,2 1-8,0 0 0,0-1 0,0 1 0,0-1 1,0 1-1,0-1 0,0 0 0,0 0 0,0 0 1,4-1-1,-4 1 16,0 0 0,0 0 1,0 0-1,0 0 0,0 0 1,0 0-1,0 0 0,0 1 0,0-1 1,3 2-1,4 4 62,-8-5-61,1 0 0,-1 0 0,1-1 0,-1 1 0,1 0 0,0 0 0,-1-1 0,1 1 0,0-1 0,-1 1 0,1-1 0,0 0 0,0 0-1,-1 0 1,3 0 0,27 0 279,-31-2-229,0-10-123,0 9 80,-2 0 32,-10-8-112,7 8-11,-58 3-143,59 0 199,-1 0 0,1 0 0,0 0 0,-1 1 0,1 0 0,0-1 0,0 1 0,0 1 0,-1-1 0,1 1 0,-7 3 0,4-1-20,2-1 26,0 0 1,0 0-1,1 0 0,0 0 1,-1 1-1,1 0 0,0 0 1,-4 6-1,-5 4 15,-38 41-12,46-47 1,-1-1 0,2 1 0,-1 0 0,1 1 0,-6 16 0,7-19 8,1 1-1,0 0 1,1 0-1,-1 8 1,2-11 4,0-1 0,0 1 0,0-1 0,1 1 0,0 0 0,-1-1 0,1 1 0,1-1 1,-1 0-1,3 5 0,2 7 57,-4-12-41,-1 1-1,1 0 0,-1 0 1,1 0-1,0-1 0,1 1 1,-1-1-1,1 0 0,-1 0 0,1 0 1,0 0-1,4 4 0,-3-6 13,0 0-1,-1 0 0,1 0 0,0 0 1,5 0-1,6 1 60,0 2-15,10 1 42,5-10 35,-12 1-69,-14 3-74,5 0 55,0-1 0,17-5-1,-22 5-29,0 0-1,0 0 1,0 0 0,0-1-1,0 0 1,0 0 0,5-6-1,57-56 154,-61 59-191,0 1 0,1-1 0,-2 0 0,1-1 0,-1 1 0,0-1 0,0 0 0,-1 0 0,0 0 0,0 0 0,2-10 0,-5 15-13,1 0-1,-1 0 1,1 0 0,-1 0-1,0 0 1,0 0 0,0-1-1,0 1 1,0 0 0,0 0-1,0 0 1,-1 0 0,1 0-1,-1 0 1,0 0 0,1 0-1,-1 1 1,0-1 0,0 0-1,0 0 1,0 0 0,-1 1-1,1-1 1,0 1 0,-1-1-1,1 1 1,-3-2 0,3 2 6,1 0 0,-1 1 0,1-1 0,-1 1 0,0-1 0,1 1 0,-1-1 0,0 1 0,1 0 0,-1-1 0,0 1 0,1 0 0,-1-1 0,0 1-1,0 0 1,0 0 0,1 0 0,-1 0 0,0 0 0,0 0 0,1 0 0,-1 0 0,0 0 0,0 0 0,0 0 0,1 0 0,-1 0 0,-1 1 0,0 0-21,1 0-1,-1 1 0,0-1 0,1 0 0,-1 1 1,1-1-1,0 1 0,-1-1 0,1 1 1,0 0-1,-1 1 0,-3 6-44,1 0 0,0 1-1,0-1 1,-2 12 0,5-13 85,-1 0 0,2 1 0,-1-1 0,1 1 0,0-1 0,1 1 0,2 11 0,-2-17 4,0-1 0,0 0 0,0 0 0,0 0-1,0 0 1,0 0 0,3 3 0,-1 1 16,10 17 51,-11-17-41,1 0 1,1-1-1,-1 1 0,1-1 1,4 6-1,-2-6 15,0 0 0,0-1 0,0 0 0,1-1 0,-1 1 1,13 3-1,42 13-201,-53-19 77,0 0-1,1 0 1,-1-1 0,11 0-1,-3-1-35,-9 1 80,1-1 0,-1 0 0,0 0 0,0-1-1,7-2 1,4-1 14,-11 4 13,-1-1-1,0 0 1,0 0-1,0-1 1,0 0-1,-1 0 1,1 0-1,-1 0 1,1-1-1,6-7 1,-1 3 0,-5 4 0,0-2 0,0 1 0,8-9 0,3-14 0,-9 11 0,13-13 0,-14 21 0,0 0 0,7-14 0,-2 1-1,-9 17-1,0 0 1,-1 0-1,1 0 0,-1-1 1,0 1-1,0-1 0,0 0 0,1-9 1,-3 10-69,-1 5 58,-1 0 0,1 0-1,0 0 1,-1 0-1,1 1 1,0-1-1,-1 1 1,1-1-1,0 1 1,0-1 0,0 1-1,0 0 1,-1-1-1,1 1 1,0 0-1,0 0 1,0 0-1,1 0 1,-1 0 0,0 0-1,0 0 1,0 0-1,1 0 1,-2 2-1,-7 10-6,-2-4 31,-6 7 29,13-10-32,0 0-1,1 0 1,-3 11 0,0-3-1,-28 51 26,21-42-5,1 1 1,-12 31-1,22-50-26,1 1 1,-1-1-1,1 0 0,0 1 0,0-1 0,1 1 0,0-1 0,0 1 0,0-1 0,0 1 0,1-1 0,0 1 0,3 9 0,-4-13 0,0 0-1,1 0 1,-1 1 0,1-1-1,0 0 1,-1 0 0,1 0-1,0 0 1,1 0 0,-1 0-1,0 0 1,0 0 0,1 0-1,-1 0 1,1-1 0,0 1-1,-1 0 1,1-1 0,0 0-1,0 1 1,0-1 0,0 0-1,0 0 1,0 0 0,1 0-1,-1-1 1,0 1 0,0 0-1,0-1 1,1 0 0,2 1-1,5 1-96,0-1-1,0 0 1,0-1 0,0 0-1,0-1 1,18-2-1,-16 0-13,1 0-1,-1-1 1,0 0-1,0-1 1,-1-1-1,1 0 1,-1 0 0,10-8-1,-11 6 36,-1-1 0,0 1 0,0-2 0,-1 1 0,-1-1 0,1 0 0,10-21-1,-5 9-29,-10 18 88,7-12-28,0 0-1,-1-1 0,0 0 0,-1 0 1,9-32-1,-11 19 12,-1 0 0,-1-1 0,-1 1 0,-1-1 0,-2 0 0,-6-45 0,-6-20 48,9 55-2,0 6 227,-11-57 0,10 74-64,-1-1 0,2 1 1,-2-29-1,6 45-159,-1 1-1,0 0 1,0-1 0,0 1-1,0 0 1,0-1 0,0 1-1,-1 0 1,1-1 0,0 1-1,-1 0 1,0-3-1,0 4-16,1 0 0,0-1 0,0 1 0,0 0 0,0 0 0,-1 0 0,1 0-1,0-1 1,0 1 0,0 0 0,0 0 0,-1 0 0,1 0 0,0 0-1,0 0 1,-1 0 0,1 0 0,0 0 0,0 0 0,0 0 0,-1 0 0,1 0-1,0 0 1,0 0 0,-1 0 0,1 0 0,0 0 0,0 0 0,0 0-1,-1 0 1,1 0 0,0 0 0,0 0 0,0 0 0,-1 1 0,1-1 0,0 0-1,0 0 1,0 0 0,0 0 0,-1 0 0,1 1 0,9 19 31,-8-12 4,0 1 1,0 0-1,-1 12 1,2 34 115,10-1 46,-6-28-65,5 30 0,-9 35 152,1 17 76,1-83-302,1 18 26,-6-25-14,-4 21 1,3-21-66,-1 27-1,3-34-149,-1 1 0,-1 13 0,0-19 81,0 0 1,0 0-1,0 0 0,-5 7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50:1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4320,'-17'-17'1952,"-34"34"-1696,34-17-128,0 34-128,0 0 128,-1 17-64,1 34-576,17-17 256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50:1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88 404 3392,'-42'57'1088,"28"-34"-651,-9 25-143,21-45-245,1 0 1,0 0 0,0 0 0,0 1-1,0-1 1,1 0 0,-1 1 0,1-1 0,0 0-1,0 1 1,0-1 0,1 4 0,0 7 38,-2-5-17,1-6-56,-1-1 0,1 0 0,0 1 0,0-1 0,0 0 0,0 0 0,0 1 0,0-1 0,1 0 0,-1 0 0,1 1 0,-1-1 0,1 0 0,0 0 0,0 0 0,2 4 0,1-2 35,0-1-1,0 1 1,1-1 0,0 0 0,0 0-1,-1 0 1,2-1 0,8 4 0,-5-4 21,0-1 0,0 0 0,0-1 0,1 0 0,-1 0 0,0-1 1,0 0-1,15-4 0,30-18-13,-29 18-53,-18 4-2,-1 0 0,1 0 0,10-5-1,-10 3 6,-1-1-1,1-1 1,-1 1 0,11-11-1,-6 6 3,16-12 12,-17 14-18,0-1 0,0 0 1,-1-1-1,10-11 0,49-77 140,-63 91-131,17-24 41,-21 28-50,0-1 0,0 0 0,0 1 0,0-1 0,0 0 0,-1 0 0,1 1 0,-1-1 0,1-5 0,-2-3 9,1 9-30,0-1 1,0 1-1,0 0 0,0 0 1,0 0-1,0 0 0,1-1 0,-1 1 1,1 0-1,0-2 0,1 1-3,4-12-64,-7 14 84,1 0-1,0 0 1,0 1-1,0-1 1,0 0-1,-1 0 1,1 1 0,0-1-1,-1 0 1,1 1-1,-1-1 1,1 0-1,-1 1 1,1-1-1,-1 0 1,1 1 0,-2-1-1,2 0 2,0 1-1,0 0 1,0 0 0,0 0-1,0 0 1,0 0 0,0 0-1,0 0 1,0-1 0,0 1-1,0 0 1,-1 0 0,1 0-1,0 0 1,0 0 0,0 0-1,0 0 1,0 0 0,0 0-1,0 0 1,-1 0 0,1 0-1,0-1 1,0 1-1,0 0 1,0 0 0,0 0-1,0 0 1,-1 0 0,1 0-1,0 0 1,0 0 0,0 0-1,0 0 1,0 1 0,0-1-1,-1 0 1,1 0 0,0 0-1,0 0 1,0 0 0,0 0-1,0 0 1,0 0 0,0 0-1,-1 0 1,1 0 0,0 0-1,0 1 1,0-1-1,0 0 1,0 0 0,0 0-1,0 0 1,0 0 0,0 1-1,-4 4 32,0 0-1,0 1 1,1 0-1,0 0 1,0 0-1,1 0 1,0 1-1,0-1 0,0 0 1,1 1-1,0 0 1,0-1-1,0 1 1,1 0-1,0-1 0,0 1 1,1 0-1,2 10 1,-1-14 4,0 1 0,0-1 1,0 0-1,0 0 0,0-1 1,0 1-1,1 0 0,4 3 1,-2-2 20,-5-3-48,1-1 0,-1 0 0,1 1 0,-1-1 0,1 0-1,-1 1 1,1-1 0,0 0 0,-1 0 0,1 1 0,-1-1 0,1 0 0,0 0 0,-1 0 0,1 0 0,0 0 0,-1 0 0,1 0 0,0 0 0,-1 0 0,1 0 0,-1-1 0,1 1 0,0 0 0,-1 0 0,1 0 0,-1-1 0,1 1 0,-1 0-1,2-1 1,-1 0 2,5-2-45,0 0-227,1 0 0,0-1 0,-1 0 0,0 0 0,7-6 0,-12 8 181,1 0-1,0 0 1,-1 0 0,1 0 0,-1 0 0,0 0 0,0-1-1,0 1 1,0 0 0,0-1 0,0 1 0,-1-1-1,1-2 1,3-9-227,1 0 20,-3 10 226,0 1 0,-1-1 0,0 0 0,1 0 0,-1-4 0,-1 7 53,0 1-1,0-1 0,0 1 1,0-1-1,0 1 0,0-1 1,0 1-1,0-1 0,0 1 1,0-1-1,0 1 0,-1-1 1,1 1-1,0-1 0,0 1 1,-1 0-1,1-1 0,0 1 1,-1-1-1,1 1 0,0 0 1,-1-1-1,1 1 0,-1 0 1,1-1-1,0 1 0,-1 0 1,1 0-1,-1-1 0,1 1 1,-1 0-1,1 0 0,-1 0 1,1 0-1,-1-1 0,1 1 1,-1 0-1,1 0 0,-1 0 1,1 0-1,-1 0 0,1 1 1,-1-1-1,-2 0-119,3 3 155,0 1-12,-1 0 16,1-1 0,0 0 1,0 0-1,1 1 1,-1-1-1,1 0 1,1 4-1,9 21 108,-9-23-106,1 1-1,0-1 1,0 0 0,0 0 0,0 0 0,1-1-1,0 1 1,0-1 0,0 0 0,0 0 0,1-1-1,0 1 1,-1-1 0,1 0 0,1 0-1,5 2 1,2 1 28,0 0 0,1-2 0,0 0 0,0 0 0,18 1-1,-10-3-230,-1-1-1,1-1 1,0-1-1,-1 0 0,1-2 1,33-9-1,-35 7-300,0-2 0,37-17 0,-50 20 448,0 0-1,0-1 0,0 1 0,-1-1 0,0-1 0,0 1 1,-1-1-1,1 0 0,-1-1 0,6-10 0,12-28 232,-7 21-92,-12 18-18,-1 1 0,1-1 0,-1 0 0,0 0 0,0 0 0,0 0 0,-1-1 0,3-9 0,0-38 595,0 25-147,-1 6 264,2-39-1,-6 53-513,-2-28 844,2 36-1130,0 1-1,0-1 1,0 0 0,0 0 0,0 0 0,0 1-1,0-1 1,0 0 0,0 0 0,-1 1-1,1-1 1,0 0 0,-1 0 0,1 1-1,-1-1 1,1 0 0,0 1 0,-1-1 0,0 1-1,1-1 1,-1 0 0,1 1 0,-1-1-1,0 1 1,1 0 0,-1-1 0,0 1-1,1-1 1,-1 1 0,-1 0 0,2 0-12,0 0-1,-1 1 1,1-1 0,0 1 0,-1-1 0,1 1 0,0-1 0,0 1-1,0-1 1,-1 1 0,1-1 0,0 1 0,0-1 0,0 1-1,0-1 1,0 1 0,0-1 0,0 1 0,0-1 0,0 1 0,0 0-1,-2 19 19,-6 1 75,2 0 0,0 1 0,2-1 1,0 1-1,2 0 0,0 0 1,2 1-1,3 41 0,9-1-1248,-11-47 718,0 22-1,-1-38 439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50:1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53 273 4224,'-51'-51'1904,"50"51"-1879,1-1-1,0 0 1,0 1 0,0-1 0,0 0 0,0 1-1,0-1 1,0 0 0,0 1 0,0-1 0,0 0-1,1 0 1,-1 1 0,0-1 0,0 1 0,1-1-1,-1 0 1,0 1 0,1-2 0,1 2-15,-1-1-1,0 0 1,0 1 0,1 0 0,-1-1 0,0 1 0,1 0 0,-1 0-1,1 0 1,-1 0 0,0 0 0,3 0 0,15 1 78,3-1 36,37-4 0,6-7 36,9 5-48,23-5-22,-46 7-48,102-12 450,83-35 1172,-185 37-534,-46 13-1044,-1 0 0,1 0-1,0 0 1,-1 0 0,1-1-1,-1 0 1,0 0 0,0 0 0,0 0-1,0-1 1,0 1 0,0-1-1,0 0 1,4-5 0,-5 5-38,-1 1 0,0 0 0,0-1 0,0 0 0,-1 1 0,1-1 0,0 0 0,-1 0 0,0 0 0,2-5 0,-3 8-38,0-1-1,0 0 0,0 1 0,0-1 0,0 0 0,0 1 0,0-1 0,0 0 0,0 0 0,0 1 0,0-1 0,0 0 0,-1 1 1,1-1-1,0 0 0,0 1 0,-1-1 0,1 1 0,-1-2 0,0 2-19,0-1 1,1 1-1,-1-1 1,0 0-1,0 1 1,0 0-1,0-1 1,0 1-1,0 0 1,0-1-1,0 1 1,0 0-1,0 0 0,0 0 1,0 0-1,0 0 1,-1 0-1,-12 3-1408,-3 11 378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50:1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68 3712,'-14'0'1221,"13"0"-1208,1 0 1,0 0-1,0 1 0,-1-1 0,1 0 1,0 0-1,0 0 0,0 0 0,-1 0 1,1 0-1,0 0 0,0 0 1,-1 0-1,1 1 0,0-1 0,0 0 1,0 0-1,0 0 0,-1 0 0,1 1 1,0-1-1,0 0 0,0 0 0,0 0 1,0 1-1,-1-1 0,1 0 0,0 0 1,0 0-1,0 1 0,0-1 0,0 0 1,0 0-1,0 1 0,-3 5 96,1 0 0,0 0 0,0 0 0,1 0 0,-1 0 0,1 0 0,0 1 0,1 7 0,-1 4 113,1-11-187,0 0 1,0 0-1,1 7 0,0-11-29,-1-1-1,1 1 0,0-1 1,0 0-1,0 1 0,0-1 1,0 0-1,0 0 0,1 0 1,-1 1-1,1-2 0,2 4 0,8 8 109,-9-9-74,0 0 0,0-1 1,1 1-1,-1-1 1,1 0-1,0 1 1,0-2-1,0 1 0,6 2 1,-7-4-24,0 0 1,0 0-1,0-1 1,0 1-1,1-1 1,-1 0-1,0 0 1,0 0-1,0 0 1,0 0 0,1-1-1,-1 0 1,4-1-1,0-1 19,-3 1-16,0 1 0,0-1 0,0 0 0,0 0-1,-1-1 1,0 1 0,1-1 0,-1 0 0,5-5 0,-2-3 94,-5 8-95,0 1 0,0-1-1,0 1 1,1 0 0,-1-1-1,1 1 1,-1 0 0,3-2-1,10-10 46,-11 8-21,-3-18 12,0 21-64,0 5-5,0 29-13,1-27 35,-1 0 0,1 1 0,-1-1 0,1 0 0,0 0 0,1 0 0,-1 0 0,1 0 0,4 7 0,-4-7 11,0 0-1,1 0 0,-1-1 0,1 1 0,0-1 0,1 0 0,-1 1 0,0-1 1,1-1-1,0 1 0,-1 0 0,1-1 0,0 0 0,6 2 0,-8-3 23,1 0-1,-1 0 0,1-1 0,0 1 0,-1-1 0,1 1 0,0-1 0,0 0 0,-1 0 0,1-1 1,0 1-1,0 0 0,-1-1 0,1 0 0,0 1 0,-1-1 0,1 0 0,-1 0 0,1-1 1,-1 1-1,0 0 0,1-1 0,-1 0 0,4-3 0,3-4 63,-7 8-85,0-1 0,0 1-1,0-1 1,0 0 0,-1 1 0,1-1 0,-1 0 0,1 0 0,-1 0 0,0 0 0,0 0 0,0 0 0,0 0 0,0-1 0,0 1 0,-1 0 0,1-1 0,-1 1 0,0 0 0,1-4 0,-1-1-8,0 4-3,1 0 0,-1 0 0,0 0-1,-1-1 1,1 1 0,0 0 0,-1 0 0,0 0 0,1 0 0,-1 0-1,-1 0 1,1 0 0,0 0 0,-1 0 0,1 0 0,-1 0-1,-3-3 1,-61-60-433,64 63 276,2 1-100,0-13-54,-3 15 197,-5 0-68,16 0 110,-5 0 1206,-3-2-1093,0 0-57,0 1 0,1 0 0,-1 0 0,0 0 0,1 0 0,0 0 0,-1 0 0,1 0 0,-1 0 0,1 0 0,0 0 0,0 1 0,0-1 0,0 0 0,-1 0 0,1 1 0,0-1 0,0 0 0,0 1 0,0-1 0,0 1 0,2-1 0,10-8 3,-5 4 6,7-4-48,-10 6 29,0 0 0,0 1 0,0-1 1,0 1-1,1 0 0,-1 0 0,1 0 0,-1 1 0,1 0 0,6-1 0,141 2-546,-148 0 543,0 0 0,0 1 0,0-1 1,0 1-1,0 0 0,0 0 0,0 0 1,0 1-1,-1 0 0,1 0 0,7 4 0,8 9-84,-18-14 96,0 0-1,0 0 1,1 0 0,-1 1 0,0-1 0,0 1 0,0-1-1,0 1 1,-1 0 0,1 0 0,0 0 0,-1 0-1,3 4 1,1 2-7,-3-4 16,1 0 1,-1 1-1,0 0 0,0-1 1,-1 1-1,1 0 0,-1 0 1,0 0-1,0 6 1,0 5 254,-1 24 1,-1-13 47,1-24-163,14-3 159,-8-3-95,3-7-106,-2 2-45,1 0-1,0 1 1,11-8 0,-7 7-40,-6 5-8,0-1-1,-1 0 0,1 0 1,-1 0-1,0-1 1,0 0-1,0 0 0,5-7 1,-4 4-74,0 0 0,0 0 1,11-10-1,-14 16 37,-1-1 0,1 1 0,0 0 0,-1 0 0,1 0 0,0 1 0,1-1 0,-1 1 0,0-1 0,0 1 0,0 0 0,1 0 0,-1 1 0,5-2 0,9 2-164,-17 3 309,0 18 138,-1-11-173,1-1 0,0 0 0,1 0 0,2 16 0,2-7 8,-2-11 63,-1 0 0,-1 1 1,1-1-1,-1 11 0,-1-13 20,0 0-1,0 1 0,0-1 1,1 0-1,0 0 1,2 10-1,-1-13-218,-1 0-1,1 1 1,0-1-1,-1 0 1,1 0 0,0 0-1,0 0 1,0-1-1,1 1 1,-1 0-1,4 1 1,14 11-4712,-19-13 4407,0-1 0,1 1 0,0-1-1,-1 0 1,1 1 0,-1-1 0,1 0-1,-1 0 1,3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3904,'0'0'1760,"35"-17"-1536,-18 17 736,0 0-576,34-17 128,0 17-320,0 0 32,0 0-128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50:1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1664,'0'0'528,"0"-3"-325,0-8-107,0 8 21,3 3 155,8 0-59,-8 0 27,-3 119 1435,0-115-1641,2 31 326,-2-33-332,1 0 1,-1 0 0,1 0 0,-1 0 0,1 0-1,0 0 1,0 0 0,0 0 0,0-1-1,0 1 1,0 0 0,2 2 0,0-2 1267,0-4-1142,0-2-123,0 0 0,0-1 0,0 1 0,2-5-1,9-16 67,-11 20-86,-1 0-1,0 1 0,0-1 1,0 0-1,-1 0 1,2-7-1,2-10 45,7-1-50,-9 10-64,-3 10 43,1 0 0,-1 1-1,1-1 1,0 1 0,0 0-1,0-1 1,0 1 0,0 0-1,0-1 1,1 1 0,-1 0-1,1 0 1,0 0 0,2-3-1,3-2-72,-6 5 65,1 0 0,-1 0 0,1 1 0,-1-1 0,1 0-1,0 1 1,-1-1 0,1 1 0,0 0 0,0 0 0,0 0 0,0 0 0,0 0 0,0 0 0,1 0 0,-1 1 0,0-1 0,0 1 0,5-1 0,4 2-27,-1 1 1,1 0 0,0 0-1,-1 1 1,0 1-1,1 0 1,-2 0 0,14 8-1,-11-6 125,0 0 0,0-1-1,1 0 1,19 4-1,22-3 18,-26-1-68,-6-2 3,0 0 0,26 0 0,99-3 582,-143 0-574,-1 0 0,1 0-1,0 0 1,-1-1 0,1 0-1,-1 0 1,1 0-1,-1 0 1,0 0 0,1 0-1,2-3 1,-5 3-25,0 1 0,0-1 0,0 0 0,0 0-1,0 0 1,-1 0 0,1 0 0,0 0 0,-1 0 0,1 0 0,0 0 0,-1 0 0,0 0-1,1-1 1,-1 1 0,0 0 0,1 0 0,-1 0 0,0-1 0,0 1 0,0 0 0,0 0-1,0 0 1,0-1 0,0 1 0,-1 0 0,1 0 0,0-1 0,-1 1 0,1 0 0,-1 0-1,1 0 1,-1 0 0,-1-2 0,-29-45 50,29 45-90,-1 0 1,1 0-1,-1 0 1,0 0-1,0 1 1,0-1-1,0 1 1,0 0-1,0 0 1,-1 0 0,1 0-1,-1 1 1,-5-2-1,8 2 23,0 1-1,-1-1 1,1 1 0,0 0-1,0 0 1,0 0 0,0 0 0,-1 0-1,1 0 1,0 0 0,0 0-1,0 0 1,-1 0 0,1 1-1,0-1 1,0 0 0,0 1-1,0-1 1,0 1 0,0-1-1,0 1 1,0 0 0,0-1-1,0 1 1,0 0 0,-1 1-1,-7 5-27,-3 0-18,9-6 40,-1 1-1,1 0 1,-1 1-1,1-1 1,0 0-1,0 1 1,0 0-1,0-1 0,1 1 1,-3 4-1,1-2 3,1 0 0,-1 0 0,1 0 0,1 1 0,-1 0 0,1-1 0,0 1-1,0 0 1,1 0 0,-2 7 0,4-5 49,0 1 0,1-1 0,0 0 0,0 0-1,1 0 1,0 0 0,0 0 0,1-1 0,0 1 0,9 12-1,-4-8 53,0 1 0,1-2 0,0 1 0,1-2 0,16 14 0,-21-20-39,0 0-1,1 0 1,-1 0 0,1-1 0,0 0 0,0 0 0,0-1-1,14 3 1,-2-3-551,0 0-1,22-1 1,-6-1-427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50:1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45 3488,'42'-14'1115,"-40"13"-1067,0 0 1,0 0 0,0 1-1,0-1 1,-1 1-1,1-1 1,0 1 0,0 0-1,0 0 1,0 0 0,0 0-1,4 0 1,2-1 135,1-7 444,-9 7-574,0 1 1,1 0-1,-1-1 1,0 1-1,1-1 1,-1 1-1,0-1 0,1 1 1,-1 0-1,1-1 1,-1 1-1,1 0 1,-1 0-1,1-1 0,-1 1 1,1 0-1,-1 0 1,1 0-1,-1 0 0,1-1 1,-1 1-1,1 0 1,-1 0-1,1 0 1,-1 0-1,1 0 0,-1 0 1,1 0-1,0 1 1,-4-4 430,2 2-473,0 0 1,0 0-1,0 1 1,0-1-1,-1 0 0,1 1 1,0-1-1,-1 1 0,1-1 1,0 1-1,-1 0 1,1 0-1,0-1 0,-1 1 1,1 0-1,-1 0 0,1 0 1,0 0-1,-1 1 1,1-1-1,0 0 0,-1 1 1,1-1-1,0 0 1,-1 1-1,-1 1 0,-8 1-5,-22 4-76,21-5 42,1 1 1,-15 5-1,14-4 13,1 1-1,-20 12 1,28-15 4,0 0 0,1 0 0,-1 0 0,1 1 0,-1-1 0,1 1 1,0-1-1,0 1 0,0 0 0,0-1 0,1 1 0,-1 0 1,-1 4-1,3-5 13,-1 0 0,1 1 0,0-1 1,0 0-1,0 0 0,0 0 0,0 1 1,0-1-1,0 0 0,1 0 0,-1 0 1,1 0-1,0 0 0,-1 0 0,1 0 1,0 0-1,0 0 0,0 0 0,1 0 1,-1 0-1,2 1 0,0 1 16,-1-1-8,0 0 0,0 0-1,1 0 1,0-1 0,-1 1-1,6 3 1,16 10-16,1-2-1,0 0 0,47 18 1,-50-23 6,-6-2-20,28 17 0,-2 8-146,24 2 314,-54-30-45,-27-5-112,5 0 19,0 0 0,0 0 0,0-1-1,1 0 1,-17-7 0,12 5 14,-1-1-1,-18-2 1,2 4-6,21 2-7,-1 0-1,1 0 1,-1-1-1,1 0 0,-1-1 1,1 0-1,0-1 1,1 0-1,-15-9 0,22 12-24,0 0-1,0 0 0,1 0 0,-1-1 0,1 1 0,-1-1 0,1 1 0,0-1 1,-2-3-1,2 4 3,0-1-1,1 1 1,0-1 0,-1 1 0,1-1 0,0 1-1,0-1 1,0 1 0,0-3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50:1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18 4480,'-28'-14'1445,"27"14"-1408,1-1 1,-1 1-1,0 0 0,1-1 1,-1 1-1,0 0 0,1 0 1,-1 0-1,0-1 0,0 1 1,1 0-1,-1 0 0,0 0 1,0 0-1,-3 0 7,3 0-23,0 0 1,0 0-1,0 0 0,0 0 1,0 0-1,0 0 0,0 0 0,0 0 1,0 1-1,0-1 0,0 0 1,0 1-1,0-1 0,0 1 1,0-1-1,0 1 0,0-1 0,0 1 1,0-1-1,0 1 0,1 0 1,-1 0-1,0-1 0,1 1 0,-1 0 1,0 0-1,1 0 0,-1 0 1,1 0-1,-1 0 0,0 1 0,-11 13 130,10-14-164,1 1 1,-1 0-1,0 0 1,0 0-1,1 0 0,0 0 1,-1 1-1,-1 3 1,-3 26-63,3-22 90,-2 14 50,10-1 1,-2-12-20,1 8 79,-3-14-104,0-1 1,0 0 0,0 1-1,0-1 1,1 0 0,-1 0-1,1 0 1,0 0 0,5 7-1,21 23 43,-5-3 0,8-8 86,-23-17-124,-5-4-16,0 1 0,0-1-1,0 1 1,0-1-1,1 0 1,-1 0 0,1-1-1,-1 1 1,1-1-1,0 1 1,-1-1 0,1-1-1,0 1 1,6 0-1,-9-1-11,1 0 1,0 0-1,0 0 0,-1 0 0,1 1 0,0-1 0,0 0 0,-1 1 0,1-1 0,0 1 0,-1 0 0,1 0 0,-1-1 0,1 1 0,-1 0 1,1 0-1,-1 0 0,0 1 0,1-1 0,-1 0 0,1 2 0,0-2-4,15 16-36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50:1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18 3328,'14'-14'1061,"-11"11"-634,-6 3-27,-1 0-44,1-1-73,0 1-1,0 0 1,0 1 0,0-1 0,0 0 0,0 1 0,-3 1-1,-14 9 182,8-8-333,8-2-100,-1 1 0,0-1-1,1 1 1,0 0 0,-1 0-1,-4 3 1,8-4-28,-1 1-1,1-1 1,0 0-1,-1 1 1,1-1 0,0 1-1,0-1 1,0 1-1,0 0 1,0-1 0,0 1-1,0 0 1,1 0-1,-1 0 1,1 0-1,-1-1 1,1 1 0,0 0-1,-1 0 1,1 4-1,0 4 4,-1-6-4,1 0 0,0 0 1,0 0-1,0 0 1,1 0-1,-1 0 0,1 0 1,1 5-1,3 2 75,1 0-1,0 0 0,0-1 1,1 0-1,14 16 1,-15-21-42,-1 0-1,1-1 1,-1 0 0,1-1 0,0 1 0,9 3-1,43 14 149,-45-17-140,12 8 21,-23-12-43,0 1 0,0 0 0,-1 0 0,1 0 0,0 1 0,-1-1 0,3 3 0,-3-4-19,-1 0 0,0 0 0,0 0 0,0 1-1,0-1 1,0 0 0,0 0 0,0 0 0,1 0-1,-1 1 1,0-1 0,0 0 0,0 0 0,0 0-1,0 0 1,0 1 0,0-1 0,0 0 0,0 0 0,0 0-1,0 1 1,0-1 0,0 0 0,0 0 0,0 0-1,0 0 1,0 1 0,0-1 0,-1 0 0,1 0-1,0 0 1,0 0 0,0 1 0,0-1 0,0 0 0,0 0-1,0 0 1,-1 0 0,1 0 0,0 0 0,0 1-1,0-1 1,-2 0 7,0 1 0,0-1 0,0 0 0,1 1-1,-1-1 1,0 0 0,0 0 0,0 0 0,0 0 0,1-1-1,-1 1 1,0 0 0,0-1 0,-2 0 0,-27-11 119,-3 7-64,20 1-202,0 0 0,0-1 1,1 0-1,-15-9 1,8-3-247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50:1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17 4640,'-17'-17'2112,"17"34"-1824,-17 17-320,17-17-32,-17 52 160,0-18-32,-1 68 608,1-34-384,17 1 320,0-18-352,17 0-768,1-17 256,-1 0-1248,0-17 832,0-17-3520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50:1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35 171 3072,'-29'-43'976,"24"34"-587,8 9-181,2 1-107,0 0 1,0 0-1,0 1 0,6 2 0,6 2 87,1-2-35,-4-1-14,25 10 0,-10-2-112,1-1 0,0-2-1,0-1 1,38 5 0,12-7 74,-6 7-5,-40-9-16,1-2 0,58-5 0,-36-8 5,-39 10-88,-3 0 226,22-7 0,-32 8-164,-1-1 1,1 0 0,-1 0 0,0 0 0,0 0-1,0-1 1,0 1 0,0-1 0,4-4-1,-4 3 6,-1 0-1,0 0 0,0-1 0,0 1 0,0-1 0,-1 0 0,0 1 0,0-1 0,0 0 0,0 0 0,1-8 0,-1-1 121,0 0 0,-1-26-1,-1 38-187,0 0 0,0 0 0,1 0 0,-1 0 0,1 0 0,-1 0 0,1 0 0,0 0 0,0 0 0,0 0 1,1-3-1,1-2-53,-3 7 52,0 0-1,0-1 1,0 1 0,0 0-1,0 0 1,-1 0-1,1 0 1,0 0-1,0-1 1,0 1-1,-1 0 1,1 0-1,0 0 1,0 0-1,0 0 1,-1 0 0,1 0-1,0 0 1,0 0-1,-1 0 1,1 0-1,0 0 1,0 0-1,0 0 1,-1 0-1,1 0 1,0 0-1,0 0 1,-1 0-1,1 0 1,0 0 0,0 0-1,0 0 1,-1 0-1,1 1 1,0-1-1,0 0 1,0 0-1,0 0 1,-1 0-1,1 1 1,0-1-1,-1 1-6,1 1-1,-1-1 0,1 1 0,-1 0 1,1-1-1,-1 1 0,1-1 0,0 1 1,0 0-1,0-1 0,0 1 0,1 3 1,-1 5-13,1 24 26,0-23 17,0 0 0,-1 1 1,-1-1-1,0 1 0,-3 14 1,1-16 25,2-7-24,0 1 0,0-1 0,0 1 0,1-1 0,-1 6-1,1-6-9,0 0-1,0 0 0,1 0 0,-1 0 1,1 0-1,1 4 0,0-2 13,-1 0 1,0-1-1,0 1 0,0 0 1,0 0-1,-1 10 0,-1-6 9,1-6-15,0 0 0,-1 1 0,1-1 0,0 0 0,0 0 0,1 0 0,-1 1 0,1-1 0,0 0 0,1 4 0,9 7-33,-5-11-358,5-3-36,-5-3-321,-5 2 679,0 0 0,1-1 0,-1 1-1,0-1 1,0 1 0,0-1 0,-1 1 0,1-1-1,0 0 1,1-2 0,0-28-238,-2-31 66,0 61 91,3 4-27,-2 0 166,1-1 1,-1 0-1,0 1 1,0-1-1,0 1 1,0-1-1,0 1 1,0-1-1,0 1 1,-1 0 0,1-1-1,0 1 1,-1 0-1,0 0 1,1-1-1,-1 1 1,0 3-1,1 0 18,-1 0-1,1-1 1,0 1 0,0 0-1,0 0 1,1 0-1,-1-1 1,1 1 0,1-1-1,-1 0 1,0 1-1,1-1 1,5 6 0,-3-4 8,0-1 1,1 1 0,0-1-1,0 0 1,0 0 0,0-1-1,11 6 1,-13-8-7,0 0 0,1 0-1,-1-1 1,0 1 0,0-1 0,0 0 0,1 0-1,-1-1 1,1 0 0,-1 1 0,0-1-1,1-1 1,-1 1 0,1 0 0,-1-1 0,0 0-1,9-3 1,-7 3 7,0 0 0,0 0 0,10 1 0,-10 0-6,0 0 0,0 0 0,10-3 0,-7 0 22,1-2-1,-1 1 1,0-1 0,0 0-1,-1-1 1,0 0 0,12-11-1,3-11 16,1 9-73,-20 17-33,0-1 0,0 1-1,0-1 1,-1 0 0,1 0 0,-1 0-1,0-1 1,0 1 0,4-6-1,-5-2-300,1 22 201,2-3 204,-3-6-44,-1-1-1,0 1 1,-1-1 0,1 1-1,0 0 1,0-1 0,-1 1-1,1 0 1,-1 0 0,1-1-1,-1 1 1,0 0 0,0 2-1,1 0-2,-1-1 0,1 1-1,-1 0 1,1-1-1,0 1 1,1 0-1,-1-1 1,0 1-1,1-1 1,0 0 0,0 0-1,3 5 1,3 2 55,1 0 1,11 9 0,-10-9-9,-1-2 18,1 0 0,-1-1 0,2 0 0,-1-1 0,1 0 0,0-1 0,0 0 0,1 0 0,-1-1 0,20 3 0,-17-5 17,-1 0-1,1-1 0,22-2 0,-8 0-6,-23 1-76,-1 0 0,1-1 0,-1 0 0,1 0-1,-1 0 1,0-1 0,0 1 0,0-1 0,1 0 0,-2 0 0,1-1 0,0 1-1,0-1 1,4-4 0,0 1 23,0 1 1,12-7-1,-14 8-18,0 0 0,1 0 0,-2-1 0,1 0 0,0 0 0,-1-1 0,0 0 0,6-8 0,17-18-313,-27 30 252,0 1-1,0 0 0,1-1 1,-1 1-1,1 0 0,-1 0 1,1 0-1,-1 0 0,1 0 1,0 0-1,-1 0 0,1 0 1,0 1-1,0-1 0,0 1 1,-1-1-1,1 1 0,0 0 1,0 0-1,0-1 0,0 1 1,0 1-1,0-1 0,-1 0 1,1 0-1,0 1 0,0-1 1,2 2-1,13 9-112,-15-10 162,1 0 0,-1 1-1,0-1 1,0 1-1,0-1 1,0 1-1,0 0 1,-1 0-1,1-1 1,0 1-1,-1 1 1,3 3 0,-2-3 21,0 0 1,0 0 0,0-1 0,0 1 0,1 0-1,-1-1 1,1 0 0,0 1 0,3 1 0,22 12 218,36 17 0,-23-14 91,-33-16-256,0 0 0,-1 0 0,1-1-1,0 0 1,14 2 0,0-1 115,-2 4-42,-18-6-111,1 0 0,-1 0-1,1 0 1,-1 0 0,1 0 0,0-1 0,-1 1 0,1-1-1,0 1 1,0-1 0,-1 0 0,1 0 0,0-1-1,0 1 1,-1 0 0,1-1 0,3-1 0,8-9 158,-11 8 6,-14 4-772,14 0 56,-1 0 469,-1-1 0,1 1 1,0-1-1,-1 1 0,1 0 1,-1 0-1,0 0 0,1 0 0,-1 0 1,0 0-1,1 0 0,-1 0 0,0 0 1,1 2-1,-2-2 34,1 0-1,-1 0 1,1 0-1,-1 0 1,1 0-1,-1 0 1,1 0-1,-1 0 1,1-1-1,0 1 1,0 0-1,-1 0 1,1-1-1,0 1 1,0 0-1,0-1 1,0 1-1,-1-1 1,1 1-1,0-1 1,0 0-1,0 1 1,0-1-1,0 0 1,0 0-1,0 0 1,2 1-1,11 1 21,20 10 33,-18-8-4,1-1 0,-1 0 0,20 1 0,-2-9 74,-16 1-60,1 2 17,1 0 0,22 1 0,-29 1-33,0 0 0,-1-1 0,1 0-1,0-1 1,-1-1 0,18-5 0,67-23 230,-93 30-256,0 0 1,0 0-1,0-1 1,0 1-1,0-1 1,6-4-1,-8 5-10,0-1-1,-1 1 0,1-1 1,-1 0-1,1 1 0,-1-1 1,2-3-1,0 1 13,-2 3-11,0 0 0,-1-1 0,1 1 0,0 0 0,-1-1 0,1 1 0,-1 0 0,1-1 0,-1 1 0,0-1 0,1 1 0,-1-1 0,0 1 0,0 0 0,0-1 0,0 1 0,0-1 0,-1 1 0,1-1 0,0 1 0,-1-1 0,1 1 0,-1 0 0,0-3 0,-2 1-27,1-1 1,-1 0 0,0 1 0,0-1-1,-7-5 1,2 2-46,6 5 20,-1 0-1,1 0 1,-1 0-1,0 1 1,0-1-1,1 1 1,-1 0-1,0 0 0,0 0 1,-1 0-1,1 0 1,0 1-1,0-1 1,0 1-1,0 0 1,-1 0-1,-4 1 0,1-1-30,6 0 61,0 0-1,0 0 0,0 0 0,0 0 0,0 0 0,0 0 1,-1 0-1,1 0 0,0 0 0,0 1 0,0-1 0,0 0 1,0 1-1,-1 0 0,2 0 5,-1 0 0,1 0-1,-1 0 1,1 0 0,0 0 0,-1 0 0,1 0-1,0 0 1,0 0 0,0 0 0,0 0 0,0 0-1,0 1 1,0 0 0,0 3-12,0-4 27,0 1 0,-1 0 0,1-1 0,0 1 0,1 0 0,-1 0 0,0-1 0,0 1 0,1 0 0,-1-1-1,1 1 1,-1 0 0,1-1 0,0 1 0,0-1 0,0 1 0,-1-1 0,1 1 0,1-1 0,-1 0-1,0 1 1,0-1 0,0 0 0,1 0 0,-1 0 0,1 0 0,-1 0 0,3 1 0,110 49 604,-91-40-716,0-1 0,1-1 0,1-2 1,33 7-1,27 3-393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3712,'0'-17'1696,"0"34"-1472,17-17 1312,17 0-480,-17 0-608,17 0-32,-17 0-256,17-17-96,1 17-32</inkml:trace>
  <inkml:trace contextRef="#ctx0" brushRef="#br0" timeOffset="1">0 120 2560,'0'17'1152,"17"0"-992,0-17 0,0 0-128,0 17 128,17-17-96,-17 0-448,17 0 192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2496,'-15'14'784,"13"-11"-464,-1 0 75,-2 1 91,-1 2-66,1-1-1,0 1 1,-6 7 0,4-2-5,-1 1 88,0 0 0,-9 20 0,15-27-445,0-1 0,1 0 0,-1 0 0,1 1 0,0-1 0,1 0 0,-1 1 0,1-1 0,0 1 0,0-1 0,0 1 0,1-1 0,0 5 0,0-6-43,0 0 1,0-1 0,1 1-1,-1-1 1,0 1 0,1-1-1,0 0 1,-1 1-1,1-1 1,0 0 0,0 0-1,1 0 1,-1-1 0,0 1-1,0 0 1,1-1-1,-1 1 1,1-1 0,0 0-1,-1 0 1,1 0 0,0 0-1,-1-1 1,1 1 0,0-1-1,0 1 1,0-1-1,2 0 1,-1-1 11,0 1-1,-1-1 1,0 0-1,1 0 1,-1 0 0,6-3-1,-2 1 12,68-32 196,-50 22-169,-19 10-56,-1 1 14,1 0 0,-1-1-1,0 0 1,-1 0 0,1 0 0,0 0 0,-1-1-1,1 0 1,-1 0 0,0 0 0,6-9-1,-8 10-5,0 0 0,0 1 0,0-1 0,-1 0 0,1 0 0,-1-1-1,0 1 1,0 0 0,0 0 0,1-4 0,-2 5-12,-1 0 0,1-1 0,-1 1 0,1 0 0,-1 0 1,0 0-1,1 0 0,-1 0 0,0 0 0,0 0 0,-1 0 0,1 0 0,0 1 0,-1-1 0,1 0 0,-1 1 1,-2-3-1,-24-21-91,27 24 81,0 0 0,-1 0-1,1 1 1,0-1 0,0 1-1,-1-1 1,1 1 0,0 0-1,0-1 1,-1 1 0,1 0-1,0 0 1,-3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5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1312,'-68'52'608,"0"33"-544,17-34 128,17 34-128,-17-17-32,-1 0 0,18 1 96,-17-18-64,17-17-96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2144,'0'-14'699,"0"11"794,3 3-880,113 0 1734,-105 0-2240,-1-1 1,1-1 0,-1 0-1,1 0 1,18-7 0,-14 4 19,24-5 1,15 4 37,125-22 283,-163 26-346,0 0 0,33 2-1,-25 1 165,-21-1-198,-6 3-40,-4 2-100,-1-1-1,0 1 1,-1-2-1,1 1 1,-13 3-1,20-7 60,-2 1-27,-1 0 1,1 0-1,-1 0 0,0-1 1,1 0-1,-1 0 1,-3 0-1,-12 2-128,14-1 122,1 1-1,0-1 1,0 1 0,-1 0 0,1 0-1,0 1 1,1-1 0,-1 1 0,0 0 0,1 0-1,-4 4 1,4-1 38,0 0 0,0 0 0,1 0 0,-1 0 0,2 1 0,-1-1 0,1 1 0,0-1 0,0 1 0,0-1 0,2 13 0,-1 95 152,0-111-139,0 1-1,-1-1 0,1 1 1,-1-1-1,1 1 1,-1-1-1,0 1 1,-1-1-1,-2 6 1,0 2 51,-9 17 97,9-19-103,2-7-43,1 1 0,0-1-1,-1 1 1,1-1 0,-1 0 0,0 0-1,0 0 1,0 0 0,0 0 0,-3 2-1,-5 4 0,5-1 4,-1 0 12,-20-1 31,18-2-36,-6 0 14,-4-8 18,15 3-42,-1-1-1,1 1 1,0 0-1,-1 1 1,1-1 0,0 1-1,-5-1 1,-40 1-231,48 0 222,0 0 1,0 0 0,0 0 0,0 0-1,0 0 1,-1 0 0,1 0-1,0 0 1,0 0 0,0 0-1,0 0 1,0 0 0,0 0-1,0 0 1,0 0 0,0 0-1,-1 0 1,1 0 0,0 0 0,0 0-1,0 0 1,0 0 0,0 0-1,0 0 1,0 0 0,0 0-1,0 0 1,0 0 0,0 0-1,-1 1 1,1-1 0,0 0 0,0 0-1,0 0 1,0 0 0,0 0-1,0 0 1,0 0 0,0 0-1,0 0 1,0 0 0,0 1-1,0-1 1,0 0 0,0 0 0,0 0-1,0 0 1,0 0 0,0 0-1,0 0 1,0 0 0,0 0-1,0 1 1,0-1 0,0 0-1,0 0 1,0 11-10,0-11 13,0 0 0,0 1-1,0-1 1,0 0-1,0 0 1,0 0 0,0 0-1,0 0 1,0 0-1,0 0 1,0 0 0,0 0-1,0 1 1,0-1-1,0 0 1,0 0-1,0 0 1,0 0 0,0 0-1,0 0 1,0 0-1,0 0 1,0 0 0,0 0-1,0 1 1,0-1-1,0 0 1,1 0 0,-1 0-1,0 0 1,0 0-1,0 0 1,0 0-1,0 0 1,0 0 0,0 0-1,0 0 1,0 0-1,0 0 1,0 0 0,1 0-1,-1 0 1,0 0-1,0 0 1,0 0 0,0 0-1,0 0 1,0 0-1,0 0 1,0 0 0,0 0-1,1 0 1,-1 0-1,0 0 1,0 0-1,0 0 1,4 1 60,0 0 0,-1 0 0,1 0 0,-1 1 0,1-1 0,-1 1 1,1 0-1,-1 0 0,5 4 0,15 6 170,-20-10-194,1-1-1,0-1 1,0 1-1,0-1 0,0 1 1,-1-1-1,1 0 1,6-1-1,4 0 26,161 1 534,-61 0-5588,-80 0 2831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8:5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1 480,'-14'14'165,"14"-14"-162,0 0-1,-1 1 0,1-1 0,0 0 1,0 0-1,-1 1 0,1-1 0,0 0 1,0 1-1,0-1 0,0 0 0,0 1 1,-1-1-1,1 0 0,0 1 0,0-1 1,0 0-1,0 1 0,0-1 0,0 0 1,0 1-1,0-1 0,0 0 0,0 1 1,0 0-1,1 20-3,0-4 4,-1 0 0,0 0 0,-5 24 0,1-27 21,0-1 0,-10 19 0,8-19 26,0 1 1,-5 19 0,7-13 341,2-12-221,0 0 0,0 0 0,-1 0 1,-4 9-1,4-12-90,1 0 1,0 1 0,-1-1 0,2 1 0,-1 0 0,1 0 0,-1 8 0,2-13-68,0 0 1,0 0 0,0 1 0,0-1-1,0 0 1,0 1 0,1-1 0,-1 0-1,0 0 1,1 1 0,0-1 0,-1 0-1,1 0 1,-1 0 0,1 0 0,0 0-1,1 1 1,-1 0-2,1-1-1,-1 0 1,1 0-1,0 0 1,-1-1-1,1 1 0,0 0 1,0-1-1,-1 1 1,1-1-1,0 1 1,0-1-1,0 0 1,0 0-1,3 0 1,71-1-8,98-15 0,-55-1-1594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0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17 156 896,'-14'-14'304,"12"12"-230,1 4-36,1-1-18,0 0-16,0-1 0,0 0 0,0 1 0,0-1 0,0 1 0,0-1 0,0 1 0,0-1 0,0 1-1,0-1 1,1 1 0,-1-1 0,0 0 0,0 1 0,0-1 0,0 1 0,1-1 0,-1 0 0,0 1 0,1 0 0,1-1 55,-1 1 0,1-1 0,-1 1 0,1-1 0,-1 1 0,1-1 0,0 0 0,-1 0 0,1 0 0,2 0 0,19 0 48,-23 0-101,0 0 1,1 0 0,-1 0 0,1 0-1,-1 0 1,0 0 0,1 0 0,-1 0 0,0 0-1,1 0 1,-1 0 0,0 0 0,1 0-1,-1 0 1,0-1 0,1 1 0,-1 0-1,0 0 1,0 0 0,1 0 0,-1-1 0,0 1-1,1 0 1,-1 0 0,0-1 0,2 0 8,-1-1 0,1 1 0,0 0 0,-1 0 0,1 0 0,0 0 0,0 0 0,0 0 0,0 1 0,0-1 0,0 0 0,3 1 0,30-2 266,-31 2-245,-2 0-17,1 0 0,0 0 1,0-1-1,-1 1 0,1-1 1,0 1-1,0-1 0,-1 0 1,1 0-1,4-3 0,-5 3 1,1 0 0,-1 0 0,1 0 0,-1 0 0,1 0 0,0 0 0,0 1 0,-1-1 0,1 1 0,5 0 0,77 0 422,-79-1-417,-1 1 0,1-1 0,-1 0 0,1 0 0,7-3 0,-7 2-1,0 0 0,0 0 0,0 1 0,0 0 0,11 0 0,1 1-6,-9 1-5,-1-1 0,0 0 0,0 0 0,0-1 0,13-2 0,-5-3 86,-12 4-84,-1 1 0,1 0 0,0 0 0,-1 0 0,1 0 0,0 0 0,0 1 0,4 0 0,8 0-23,-7 0-5,-1 0-1,0 0 1,1 0 0,9-3 0,-14 2 18,9-3 32,1 1 1,0 0-1,23 0 0,355 3 449,-102 0-236,-259-1-267,46-7 1,-48 4-34,44 0 0,-34 4 52,87-3 28,-99-1-41,17-1-21,1 10 11,-22-1 21,26-1 40,63-2-1,-54-2-33,-14 0 2,83 4 11,-74 3-13,67 3 47,-58-8-21,-10 0 32,58-6 0,-30-7-54,-6 7 33,5-7 58,-8 7 6,-36 0-7,-3 0 18,35 0 0,-50 5-53,0-2 0,1 0 1,29-8-1,-43 9-66,-1 0 0,1 0 0,0 1 1,-1-1-1,1 1 0,0 0 0,0 0 0,-1 0 0,7 1 0,-10-1-25,0 0 0,0 0 0,1 0 0,-1 1 0,0-1 0,1 0 0,-1 0 0,0 0 0,0 1 0,1-1 0,-1 0 0,0 0 0,0 1 0,1-1 0,-1 0 0,0 0 0,0 1 0,0-1 0,0 0-1,1 1 1,-1-1 0,0 0 0,0 1 0,0-1 0,0 0 0,0 1 0,0-1 0,0 0 0,0 1 0,0-1 0,0 0 0,0 1 0,0-1 0,0 0 0,0 1 0,0-1 0,0 0 0,-1 0 0,1 1 0,0-1 0,0 0 0,0 1 0,0-1 0,-1 0 0,1 0 0,0 1 0,0-1 0,-1 0 0,1 0 0,0 1 0,0-1 0,-1 0 0,1 0 0,0 0 0,-1 1 0,-2 1-897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0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96 896,'-14'-14'304,"14"13"-287,1 1 1,-1 0-1,1-1 1,-1 1-1,1 0 1,0 0-1,-1 0 1,1-1-1,-1 1 0,1 0 1,-1 0-1,1 0 1,0 0-1,-1 0 1,1 0-1,-1 0 1,2 0 245,-13 0-290,5-3 1,4 1 31,1 1 0,0 0 1,0 0-1,-1 0 1,1 0 0,0 0-1,-1 0 1,1 0-1,-1 0 1,1 1 0,-1-1-1,0 0 1,1 1-1,-1-1 1,0 1 0,1 0-1,-1 0 1,0 0-1,1-1 1,-1 2 0,-3-1-1,-3 0 107,0 0 0,-16-3 0,-4-8 192,-15 5 176,18 0-257,18 4-170,1 0 1,-1 1 0,0-1-1,-12 1 1,13 1-36,-1-1-1,0 0 1,0 0 0,0 0 0,-8-3 0,7 1-11,1 2 0,0-1 0,-1 1 0,1 0 0,-12 0 0,10 1 12,6 1-13,-1-1 0,1 1 0,0-1 0,0 0 0,0-1 0,-1 1 0,1 0 0,0-1 0,0 0 0,-4-1 1,-2-3-4,9 5-3,0-1 0,-1 1 0,1 0 0,0 0 0,0 0 0,0 0 0,0 0 1,0 0-1,0 0 0,-1-1 0,1 1 0,0 0 0,0 0 0,0 0 0,0 0 0,0 0 0,-1 0 1,1 0-1,0 0 0,0 0 0,0 0 0,0 0 0,-1 0 0,1 0 0,0 0 0,0 0 0,0 0 1,0 0-1,0 0 0,-1 0 0,1 0 0,0 0 0,0 0 0,0 0 0,0 1 0,0-1 0,-1 0 1,1 0-1,0 0 0,0 0 0,0 0 0,0 0 0,0 0 0,0 1 0,0-1 0,-1 0 1,1 0-1,0 0 0,0 0 0,0 1 0,-4 3-24,3-4 9,0 1 0,1-1 1,-1 1-1,0-1 1,0 0-1,0 0 0,0 1 1,0-1-1,0 0 1,0 0-1,0 0 1,1 0-1,-3 0 0,2 0 6,0 0-1,0 0 0,0 0 0,0 0 0,0 0 1,0 0-1,0 0 0,1 0 0,-1 0 0,0 1 1,0-1-1,0 0 0,-1 2 0,-2 3 2,1 0-1,0 1 1,0 0-1,-1 6 1,-2 19-88,-5 6 37,5 14 75,-41 145 204,46-193-221,-17 85-152,15-66 222,-11 36-1,13-53-40,-2 0 0,1 0 1,-1 0-1,-4 7 1,4-8 34,0 0 0,1 0 1,0 0-1,-3 7 0,0 15 92,-3-18-119,7-7-37,1-1 1,-1 0 0,1 0 0,-1 1 0,1-1 0,0 1 0,-1-1 0,1 0-1,-1 1 1,1-1 0,0 1 0,0-1 0,-1 1 0,1-1 0,0 1 0,0-1-1,-1 1 1,1-1 0,0 1 0,0-1 0,0 1 0,0 0 0,0-1 0,0 1-1,0-1 1,0 1 0,0-1 0,0 2 0,0 12 43,0-11 106,5-4-169,-1 1 1,1 0 0,-1 0-1,1 0 1,0 0-1,-1 1 1,0 0-1,1 0 1,-1 0 0,1 1-1,-1-1 1,0 1-1,7 4 1,-9-5 18,0 0 0,1-1 0,0 1 0,-1 0 0,1-1 1,-1 0-1,1 1 0,0-1 0,4-1 0,14 2 63,13 11 18,0-6 6,-18 0-51,-13-5-31,1 0 0,-1 1 1,0-1-1,1-1 1,-1 1-1,1 0 0,-1-1 1,8 1-1,68-1 306,-76 0-337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0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1056,'0'-17'576,"17"17"160,18-17-32,-18 17-416,34 0 288,-17 0-320,34 0 0,-17 17-160,0-17 0,0 0-32,-16 0 32,-1 0-64,-17 0 64,0 0-64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0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 1056,'-29'-15'357,"29"15"-353,0 0 0,0 0-1,-1 0 1,1 0 0,0 0-1,0 0 1,-1 0 0,1 0-1,0 0 1,0 0 0,-1 0-1,1 0 1,0-1-1,0 1 1,0 0 0,-1 0-1,1 0 1,0 0 0,0-1-1,0 1 1,0 0 0,0 0-1,-1 0 1,1-1 0,0 1-1,0 0 1,0 0 0,0 0-1,0-1 1,0 1 0,0 0-1,0 0 1,0-1 0,0 1-1,0-1 13,0 1-1,0-1 1,0 1 0,0-1-1,0 1 1,0-1-1,0 1 1,0-1-1,1 1 1,-1-1-1,0 1 1,0-1 0,1 1-1,-1 0 1,0-1-1,1 1 1,-1-1-1,0 1 1,1 0-1,-1-1 1,1 1 0,-1 0-1,1-1 1,15-3 786,29 4 895,-27 0-1402,-9 1-154,0-1-1,0 1 1,0 1 0,12 3-1,-11-3-57,1 0-1,0 0 0,-1-1 1,16 1-1,-2-3 40,-6 0-12,0 1 1,33 4-1,-12 8 29,-26-11-98,0 0 1,1 0-1,14-2 1,-15 0 20,0 0-1,0 2 1,1-1 0,16 4-1,-14 2-12,-12-4-48,-1-1-1,0 0 1,1 0-1,-1 0 1,1 0-1,-1 0 1,1-1-1,6 1 1,21-1-33</inkml:trace>
  <inkml:trace contextRef="#ctx0" brushRef="#br0" timeOffset="1">699 462 2656,'-17'34'1184,"34"-17"-928,-17 0-256,18-17 96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0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64 478 2304,'0'-14'752,"0"14"-747,0 0 1,0 0-1,0-1 1,0 1 0,0 0-1,0 0 1,0 0-1,0 0 1,0 0-1,0-1 1,0 1-1,0 0 1,0 0-1,0 0 1,0 0-1,0 0 1,1 0-1,-1-1 1,0 1 0,0 0-1,0 0 1,0 0-1,0 0 1,0 0-1,0 0 1,1 0-1,-1 0 1,0 0-1,0-1 1,0 1-1,0 0 1,0 0-1,1 0 1,-1 0-1,0 0 1,0 0 0,0 0-1,0 0 1,0 0-1,1 0 1,-1 0-1,0 0 1,0 0-1,0 0 1,0 0-1,0 0 1,1 1-1,-1-1 1,0 0-1,0 0 1,0 0-1,0 0 1,1 0 0,1 0 12,1 0 1,-1 0 0,1 0-1,-1 0 1,1-1 0,-1 1-1,1-1 1,-1 0 0,1 0-1,-1 0 1,0 0 0,1 0-1,-1 0 1,0-1 0,0 1-1,0-1 1,3-2 0,3-3 28,-6 5 24,1-1 0,-1 1 0,1 0 0,-1-1 0,0 1 0,0-1 0,0 0 0,0 1 0,1-6 0,3-15 313,-4 15-174,0 0 1,1 0 0,4-10-1,-3 10-109,-1 0 0,0 0 0,-1 0 0,0 0 0,0-1 0,1-11 0,-2 16-94,-1 0 0,0 1 0,0-1 0,0 0 0,0 1 0,-1-1 0,0 0 0,1 1 0,-1-1 0,0 1 0,-1-1 0,1 1 0,-1-1 0,1 1 0,-1 0 0,0 0 0,-4-5-1,-8-6-70,14 14 64,0 0-1,0 0 0,-1 0 0,1-1 0,0 1 0,0 0 0,0 0 1,-1 0-1,1 0 0,0 0 0,0 0 0,0-1 0,-1 1 0,1 0 0,0 0 1,0 0-1,0 0 0,-1 0 0,1 0 0,0 0 0,0 0 0,-1 0 1,1 0-1,0 0 0,0 0 0,0 0 0,-1 0 0,1 0 0,0 0 0,0 0 1,0 0-1,-1 1 0,1-1 0,0 0 0,0 0 0,0 0 0,-1 0 0,1 0 1,0 1-1,0-1 0,0 0 0,-1 0 0,-3 2 2,0 0 2,1 0 0,-1 0 1,1 0-1,-1 0 0,1 0 1,0 1-1,-1-1 0,1 1 1,1 0-1,-6 6 0,-40 71 381,43-72-323,0 1-1,1 0 0,0 0 0,0 1 1,1-1-1,0 0 0,-1 15 0,-4 11 72,5-24-85,2-9-26,0 0 0,0 0 0,0 0-1,1 1 1,-1-1 0,1 0 0,-1 0-1,1 0 1,0 1 0,0-1 0,0 0 0,0 0-1,0 0 1,0 1 0,1-1 0,-1 0 0,1 0-1,0 0 1,0 0 0,-1 0 0,1 0-1,0 0 1,1 0 0,-1 0 0,0 0 0,1 0-1,1 1 1,-2-2-8,1 1 1,-1-1-1,1 0 0,0 0 0,-1 0 0,1 0 1,0 0-1,0 0 0,0 0 0,0-1 0,0 1 1,0-1-1,0 1 0,0-1 0,0 0 1,0 0-1,0 0 0,0 0 0,0 0 0,0 0 1,0-1-1,2 0 0,19-10 30,-13 9-32,8-4 4,-16 4-14,0 0 0,0 0 0,0 0-1,0 0 1,0-1 0,2-3 0,3-4-1,21-27-16,-17 17 5,-1 0 0,-2-1 1,0-1-1,6-25 0,3-42-10,-14 60 34,-1 0 0,-3-36 0,0 18-143,1 46 121,0 1-1,0-1 0,0 1 0,0-1 1,0 1-1,0-1 0,0 1 1,0-1-1,0 0 0,0 1 0,0-1 1,0 1-1,0-1 0,0 1 0,0-1 1,1 1-1,-1-1 0,0 1 0,0-1 1,1 1-1,-1-1 0,0 1 0,1-1 1,-1 1-1,0-1 0,1 1 0,-1 0 1,1-1-1,-1 1 0,1 0 1,-1-1-1,1 1 0,-1 0 0,1 0 1,-1 0-1,1-1 0,-1 1 0,1 0 1,-1 0-1,1 0 0,-1 0 0,1 0 1,0 0-1,-1 0 0,2 0 0,-2 0 9,0 0-1,0 0 0,0 0 1,0 0-1,0 0 0,0 0 1,0 0-1,0 0 0,0 0 1,0 0-1,1 0 0,-1 0 1,0 0-1,0 0 0,0 0 0,0 0 1,0 0-1,0 0 0,0 0 1,0 0-1,0 0 0,1 0 1,-1 0-1,0 0 0,0 0 1,0 0-1,0 0 0,0 0 1,0 0-1,0 0 0,0 0 1,0 1-1,0-1 0,0 0 0,0 0 1,0 0-1,0 0 0,0 0 1,1 0-1,-1 0 0,0 0 1,0 0-1,0 0 0,0 1 1,0-1-1,0 0 0,0 0 1,0 0-1,0 0 0,0 0 1,0 0-1,0 0 0,0 0 0,0 0 1,-1 1-1,1-1 0,1 13 16,-1-2 93,0 0 1,-3 22-1,-3-7-57,2 1 0,-1 34 0,5 160 206,1-214-231,-1 1 0,1-1 0,0 0 0,0 0 0,5 11 0,-1-1 43,-5-14-50,1 0 14,0 1-1,-1-1 1,1 1 0,1-1-1,-1 0 1,0 0-1,1 1 1,4 4 0,-5-6-30,1-1 0,0 1 1,0-1-1,0 0 1,0 0-1,0 0 1,0 0-1,0 0 1,0 0-1,0-1 1,1 1-1,-1-1 1,0 0-1,1 1 1,-1-1-1,0 0 1,4-1-1,53-1-49,-53 1 45,0 0-1,0 0 0,0-1 0,0 0 0,0 0 0,0 0 1,7-4-1,27-26 3,-25 21 1,-1-1 0,-1 0 0,1-1 0,-2 0 0,0-1 0,-1-1 0,0 0 0,-1 0 0,11-24 0,-5 7 17,-3 3 3,27-41-1,-28 50-61,0 0 0,15-39 0,-11 26 160,-14 29-116,1 0 0,-1 0 0,0 0 0,0-1 0,-1 1 0,1-1 0,-1 1 1,0-1-1,1-8 0,-2-4 34,0 17-30,0 0 0,0-1 0,0 1-1,0 0 1,0 0 0,0 0 0,0 0 0,0 0 0,0 0-1,0 0 1,0 0 0,0 0 0,0 0 0,0-1 0,0 1-1,0 0 1,0 0 0,0 0 0,0 0 0,0 0-1,0 0 1,0 0 0,0 0 0,0 0 0,0 0 0,0-1-1,-1 1 1,1 0 0,0 0 0,0 0 0,0 0 0,0 0-1,0 0 1,0 0 0,0 0 0,0 0 0,0 0 0,0 0-1,0 0 1,-1 0 0,1 0 0,0 0 0,0 0 0,0 0-1,0 0 1,0 0 0,0 0 0,0 0 0,0 0 0,0 0-1,-1 0 1,1 0 0,0 0 0,0 0 0,0 0 0,0 0-1,-2 0 29,-4 0 51,0-1 0,1 1 1,-1 1-1,0-1 1,0 1-1,0 0 0,1 1 1,-1-1-1,0 1 1,1 0-1,-1 1 0,-8 5 1,-6 5-38,1 1 0,1 0 0,1 2 0,0 0 0,1 1 1,0 0-1,2 2 0,0-1 0,1 2 0,1 0 0,0 0 0,2 1 1,-8 24-1,17-42-55,-9 21 15,2 1-1,-6 27 1,13-46 3,0 0 0,0-1 1,1 1-1,-1 0 1,1-1-1,0 1 0,1 0 1,-1 0-1,1-1 1,1 1-1,-1-1 1,1 1-1,0-1 0,0 1 1,4 6-1,-1-5-49,1 0 0,0-1 1,0 0-1,1-1 0,-1 1 0,1-1 0,0-1 0,1 1 0,-1-1 0,1 0 0,0-1 0,10 4 0,2-5-661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0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1312,'17'0'608,"17"0"224,-17 0-512,0 0 0,17 0-192,-17-17 64,17 34-128,-17-17-96,0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0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818 1 1472,'-42'0'475,"40"0"-456,1 0 0,-1 0 0,1 0 0,-1 0 1,0 1-1,1-1 0,-1 0 0,1 1 0,-2 0 1,-34 10 134,32-9-97,1-1-1,-1 1 1,0 0-1,1 0 1,0 0-1,-1 1 1,1-1-1,0 1 1,0 0-1,1 0 1,-1 1-1,1-1 1,-5 6-1,-1 1 81,4-5-46,0 1 1,1-1-1,-1 1 0,1 0 0,-4 9 1,-1-1 59,0 4-49,0 0-1,1 1 1,1 0 0,1 0-1,-5 23 1,-14 105 298,18-94-253,-17 63 29,2-7-96,16-32-47,4-38-18,-10 64 39,9-65-41,-14 97 795,-17 4 376,32-130-1104,-1-1 1,0 1 0,0-1 0,-1 0-1,0 0 1,-9 13 0,10-18-39,0 1 0,-1 0 1,1-1-1,-1 1 0,0-1 1,0 0-1,-1 0 0,1-1 1,-1 1-1,1-1 1,-1 0-1,0 0 0,0-1 1,1 1-1,-7 0 0,4-1-1,0 1 0,0-1 0,0-1-1,0 1 1,0-1 0,0-1-1,0 1 1,0-1 0,0 0 0,-11-4-1,7 0-12,1 0-1,-1 0 1,1-1-1,0 0 0,-14-13 1,9 6-254,0 0 1,-21-26-1,-18-32-3752,34 37 1898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0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34 1312,'0'-14'421,"0"14"-418,0 0 0,0 0 1,0 0-1,0 0 0,0 0 0,0-1 0,0 1 0,0 0 0,0 0 0,0 0 0,0 0 0,0 0 0,0 0 1,0 0-1,0 0 0,0 0 0,0-1 0,0 1 0,0 0 0,0 0 0,0 0 0,0 0 0,0 0 0,-1 0 0,1 0 1,0 0-1,0 0 0,0 0 0,0 0 0,0-1 0,0 1 0,0 0 0,0 0 0,0 0 0,0 0 0,0 0 1,0 0-1,-1 0 0,1 0 0,0 0 0,0 0 0,0 0 0,0 0 0,0 0 0,0 0 0,0 0 0,0 0 0,0 0 1,-1 0-1,1 0 0,0 0 0,0 0 0,0 0 0,0 0 0,0 0 0,0 0 0,-2 0 31,0 0 0,0-1 0,0 1-1,0-1 1,0 0 0,0 1 0,1-1-1,-1 0 1,0 0 0,1 0 0,-1 0 0,0 0-1,1-1 1,-3-1 0,-1 0 265,-1 4-143,0 1 0,0-1 1,0 1-1,0 0 1,-7 4-1,2 3 84,3-2-47,3-4-89,1 1 1,0 0-1,0-1 0,0 2 0,1-1 0,-1 0 0,1 1 1,-4 7-1,-2 11 327,-8 25 1,9-22-250,6-20-119,-1 1 0,1 0 0,1 0 1,0 0-1,-1 10 0,3-1 39,1 1 1,1 0 0,5 18-1,-7-30-78,1-1 0,0 1 0,0 0 0,0-1-1,0 0 1,1 1 0,0-1 0,-1 0-1,2 0 1,-1-1 0,0 1 0,1-1 0,0 1-1,-1-1 1,1 0 0,1 0 0,-1-1-1,0 1 1,1-1 0,-1 0 0,1 0 0,-1-1-1,9 2 1,44 3 115,-40-2-102,11 1 32,-9-6 13,-1-1-1,1-1 0,22-6 1,-38 9-66,-1-1 1,1 0-1,0 0 0,0 0 1,-1-1-1,1 1 1,-1-1-1,0 1 1,1-1-1,-1 0 1,0 0-1,0 0 0,0 0 1,0 0-1,0 0 1,0-1-1,-1 1 1,1 0-1,-1-1 0,0 0 1,1 1-1,-1-1 1,0 0-1,-1 1 1,1-1-1,0 0 0,-1 0 1,0 0-1,0 0 1,0 0-1,0 1 1,0-1-1,0 0 0,-1 0 1,1 0-1,-2-3 1,-1-1-30,0 1 0,-1-1 0,0 1 0,0 0-1,0 0 1,-8-7 0,-2-4 3,6 7 53,-46-55-59,45 54-45,-1 0 0,0 1-1,-16-11 1,9 13-19,14 0-329,4 18-1118,-1 7 375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0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35 1824,'0'-10'374,"0"9"-327,0-1 1,1 1 0,-1-1-1,-1 1 1,1-1 0,0 1-1,0-1 1,0 1 0,-1 0 0,0-2-1,1 2-30,-1 0 1,1 1-1,-1-1 0,1 1 0,-1-1 1,0 1-1,1-1 0,-1 1 0,0-1 1,0 1-1,1 0 0,-1-1 0,0 1 1,0 0-1,0 0 0,1 0 0,-1-1 0,0 1 1,0 0-1,0 0 0,0 0 0,1 0 1,-2 1-1,-38-2 225,-51 2 443,78 0-546,1 0 0,0 1-1,0 0 1,0 1 0,-12 5 0,9-2 70,-1 0-1,2 2 1,-1 0 0,1 0 0,1 1-1,-17 14 1,26-18-128,0 0-1,1 0 1,-1 0-1,1 1 0,0-1 1,0 1-1,1 0 1,-1 0-1,-1 8 1,-2 5 149,3-12-183,0-1 1,1 1 0,0 0 0,0 0-1,1 0 1,0 0 0,0 0-1,1 0 1,0 0 0,0 0 0,0 0-1,1 0 1,0 0 0,0 0-1,1-1 1,0 1 0,6 13-1,-7-17-24,1 1 0,0-1 0,-1 1 0,2-1 0,-1 1 0,0-1 0,1 0 0,-1 0-1,1 0 1,0-1 0,0 1 0,0-1 0,4 3 0,2 0 46,0-1 0,0 0 0,16 5 0,-12-5 6,-2-1-18,0 1-1,0-2 0,0 0 1,0 0-1,0 0 0,0-2 0,1 1 1,18-3-1,36-10 131,-15 7-1,-14-7-324,-23 9-274,-11 3 246,-1 0 0,1-1 0,-1 1 0,1-1 0,0 0-1,-1 0 1,0 0 0,1 0 0,-1-1 0,1 1 0,3-4-1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1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12 2912,'17'0'4277,"-20"0"-3925,-108 0 576,104 0-897,-1 0 0,1-1 0,-1 0 0,0 0 0,-10-3 0,14 3-16,0 0 0,0 0 1,1 0-1,-1 1 0,-6-1 0,6 2 4,-1-1 1,1 1-1,0-1 0,-8 3 0,-1 1 35,-36 2 170,15 1 29,-45 17 0,72-22-210,0 1 0,0 0 0,1 1-1,0-1 1,-1 1 0,1 0 0,1 1-1,-1-1 1,1 1 0,-10 11 0,4-4 36,-4 2 55,1 1-1,1 0 1,1 1 0,0 0 0,1 1 0,1 0 0,0 1 0,2 0-1,-10 26 1,16-36-101,0-1 0,0 0 0,1 0 0,-1 0 0,1 9 0,1-12-15,0-1 1,1 1 0,-1 0-1,1 0 1,0 0 0,0-1-1,0 1 1,0 0 0,1-1-1,-1 1 1,3 3 0,0-1 6,0 0 0,1 0 1,0 0-1,0-1 1,0 1-1,0-1 0,1-1 1,0 1-1,8 5 1,-3-4 13,1-1 1,0 0 0,0 0 0,13 3 0,-3-1 100,22 11-1,-34-14-95,0 1-1,0-2 1,0 1 0,0-2-1,0 1 1,1-1 0,-1-1-1,16 1 1,-8-1 57,0 0-1,20 5 1,-18-2-43,-1-2-1,25 1 1,4-3-2010,-47 0 1837,0 0 0,0 0 0,0 0-1,-1 0 1,1 0 0,0 0 0,0 0 0,0 0 0,0 0 0,0-1 0,0 1 0,0 0 0,1-2 0,4-6-2904,-5 9 2791,1-1-1,-1 1 0,1 0 1,-1 0-1,0 0 0,1 1 0,-1-1 1,2 2-1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1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1664,'-15'-15'528,"16"15"-446,0-1 0,0 1 0,0 0 0,-1-1 1,1 1-1,0 0 0,0 0 0,0 0 0,0-1 0,0 1 0,0 0 1,-1 0-1,1 0 0,2 1 0,-3-4 494,0 2-554,0 1 0,0-1 0,0 1 0,0-1 0,0 0 0,0 1 0,0-1 0,0 1 0,0-1 0,0 1 0,0-1 0,1 1 0,-1-1 0,0 1 0,0-1 0,1 1 0,-1-1 0,0 1 0,1 0 0,-1-1 0,1 1 0,-1 0 0,0-1 0,1 1 0,-1 0 0,1-1 0,-1 1 0,1 0 0,-1 0 0,1-1 0,-1 1 1,1 0-1,22 0 540,-20 0-514,0 0 0,0 1 0,0-1 0,0 0 1,0-1-1,0 1 0,0 0 0,0-1 0,6-1 0,-5-1-30,-1 1-1,1 1 0,0-1 0,0 1 0,1-1 0,-1 1 0,0 0 0,0 0 0,8 0 0,22 1 351,-34 0-366,0 0 0,0 0 0,1 0 0,-1 0 0,0 0 0,0 0 0,0 0 0,0 0 0,0 0 0,0 0 0,0 0 0,0 0 0,0 0 0,1 0 0,-1 0 0,0 0 0,0 0 0,0 0-1,0 0 1,0 0 0,0 0 0,0 0 0,0 0 0,0 1 0,0-1 0,1 0 0,-1 0 0,0 0 0,0 0 0,0 0 0,0 0 0,0 0 0,0 0 0,0 0 0,0 0 0,0 0 0,0 0 0,0 0 0,0 1 0,0-1 0,0 0 0,0 0 0,0 0 0,0 0 0,0 0 0,0 0-1,0 0 1,0 0 0,0 0 0,0 1 0,0-1 0,0 0 0,0 0 0,0 0 0,0 0 0,0 0 0,0 17-1266,0-2 459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1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1824,'0'17'832,"18"0"-736,-1-17 1504,0 0-416,17 0-672,-17 0-128,17 0-224,0 0 160,0 0-192,0 0 96,0 0-128,17-17-352,-34 17 160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1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17 1664,'-14'-14'528,"9"11"-325,-7 3 21,9 0 405,1 0-117,1 0-478,0 0 0,1 0 0,-1 0 0,1 0 0,-1 0 0,1 0 0,-1 0 0,1 0 0,-1 1 0,1-1 0,-1 0 0,1 0 0,-1 0 0,1 1 0,-1-1 0,1 0 0,-2 1 0,-3 12 432,3-9-408,-11 20 340,-5 6-12,11-16-267,1 1-1,1-1 1,0 1 0,1 0 0,-3 20 0,6-28-93,0-1 1,1 1-1,0-1 1,0 1 0,1 0-1,0-1 1,2 9 0,-2-12 2,0 1 1,0-1 0,1 0-1,0 1 1,-1-1 0,1 0-1,0 0 1,0 0 0,1 0-1,-1-1 1,1 1-1,-1 0 1,1-1 0,4 3-1,-3-2-1,0-1 0,1 0 0,-1 0 0,1-1 0,-1 1 0,1-1 0,0 0-1,7 1 1,40-1 99,-38-1-105,-6 0 17,1 0 0,-1 0-1,1-1 1,-1-1-1,1 1 1,-1-1-1,0-1 1,0 1 0,0-2-1,0 1 1,0-1-1,12-8 1,-17 10-18,0-1 0,0 1 0,0-1 0,0 0 0,-1 0-1,0 0 1,1 0 0,-1 0 0,0-1 0,0 1 0,-1 0 0,1-1 0,1-5 0,-2 5-16,0 0 1,0 1-1,0-1 0,-1 0 1,0 0-1,0 1 0,0-1 1,0 0-1,0 0 0,-1 0 1,0 1-1,-1-6 0,1 6-3,0 0-1,0 0 0,0 0 0,0 1 0,-1-1 1,1 0-1,-1 1 0,0-1 0,0 1 0,1-1 0,-2 1 1,1 0-1,0 0 0,0 0 0,-1 0 0,-4-2 1,-3-2 44,-1 1 1,0 1 0,-14-5-1,14 6 14,3 0-61,-13-3-35,20 6 32,0 1 0,0-1 0,0 0 1,-1 1-1,1-1 0,0 1 0,0-1 1,0 1-1,0-1 0,0 1 0,0 0 1,0-1-1,0 1 0,0 0 0,0 0 1,-1 2-1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2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923 0 480,'-15'0'165,"13"0"129,-1 0-193,-9 0-90,7 3-22,-4 4 81,-1-1 0,1-1 0,-11 5 0,19-9-67,0-1 10,0 1 0,-1-1 1,1 1-1,-1-1 0,1 0 1,-1 0-1,1 0 0,-1 1 1,-1-2-1,1 1 3,1 0 0,-1 0 0,0 0 0,1 1 0,-1-1 0,1 0 0,-1 1 0,1-1 0,-3 1 0,-30 28 64,9-20-91,2 2 49,0 3 10,13-12-23,-8 4 24,-5 17-11,5-17-32,8-3-2,3-1 9,1 1 0,0 1 0,-1-1 1,-9 9-1,7-5 7,-4 2-56,1 1 1,1 0-1,-17 20 0,3-4 99,8-12 11,15-13-65,0 1 0,-1-1-1,1 1 1,0-1 0,-1 1-1,1 0 1,0 0-1,0-1 1,1 1 0,-3 4-1,-5 3 25,-5 0 5,8 5-28,1-6 48,0-1 0,-1 0 0,0 0 0,0-1-1,-11 9 1,-3 3 27,8-4-92,0 0 0,-15 24 0,13-16 7,11-12 0,-3 9 0,-8-6 0,3-3 0,7-6 6,1 0 0,1 1 0,-1-1 0,0 1 0,1 0 0,0 0 0,-2 9 0,2-8 9,0 0-1,-1 0 1,-4 9 0,3-9 9,-1-1 1,1 0-1,-8 7 1,8-10-10,1 1 0,0 0-1,0 1 1,0-1 0,1 0 0,-4 5 0,-13 29 289,12-25-230,5-9-53,1 0-1,-1 0 1,0 0-1,1 0 0,-1-1 1,-1 1-1,1 0 1,0-1-1,-1 0 0,-5 5 1,3-5 7,4-2-28,1 1 1,-1-1-1,0 0 1,1 1-1,-1-1 0,0 0 1,1 1-1,-1-1 0,1 1 1,-1-1-1,0 1 1,1-1-1,-1 1 0,1-1 1,0 1-1,-1 0 0,1-1 1,-1 1-1,1 0 1,0-1-1,-1 2 0,-1 3-15,-4 4-5,5-7 14,0-1 0,0 1 1,0-1-1,1 1 0,-1-1 0,0 1 0,0 0 1,1 0-1,-1-1 0,1 1 0,0 0 0,0 0 1,-1 2-1,1-3 9,0 1-1,0 0 1,0 0 0,-1 0-1,1 0 1,-1 0 0,0 0-1,1 0 1,-1-1 0,0 1 0,0 0-1,-1 1 1,1-1 10,0-1 1,0 1-1,0 0 0,0 0 0,0-1 1,1 1-1,-1 0 0,1 0 1,-1 0-1,1 0 0,0 0 1,-1 2-1,1 10-2,-3-8-22,2-5 14,0 0 0,0 0 0,-1 1 0,1-1 0,0 1 0,0-1 0,0 1 0,1-1 0,-1 1 0,0 0-1,0-1 1,1 1 0,-1 0 0,1 0 0,0-1 0,0 1 0,-1 3 0,1-3-12,0 0-1,0 0 0,-1 0 1,1-1-1,0 1 1,-1 0-1,0 0 0,1 0 1,-1 0-1,0-1 1,0 1-1,-1 1 0,1-1 25,0 0-1,0-1 1,0 1 0,0 0-1,0 0 1,1-1-1,-1 1 1,0 0-1,1 0 1,0 0-1,-1 0 1,1 2-1,0 8 63,1-7-79,-1 0 0,0 0 0,-1-1 0,1 1-1,-3 7 1,-8 11-24,9-14 60,1 1 0,0 0 1,1-1-1,1 15 1,-1-4 49,0 202 508,0-218-592,0 0 1,1 0 0,-1-1-1,1 1 1,0 0-1,0 0 1,0-1 0,2 5-1,3 8 11,0 15 37,5 0-38,-9-27-24,-1 0 0,0 0-1,1 0 1,0 0 0,0-1-1,0 1 1,0-1 0,4 4-1,6 10 6,-4 6 48,-7-19-24,1 0 0,-1 1-1,1-1 1,0 0 0,4 6 0,11 20 190,-2 0 1,15 43 0,-23-58-125,7 22 186,-12-26-201,4 12 54,-1-14-38,1-1-1,11 14 0,-10-13-4,0 0 0,11 19 0,-13-16-15,-4-10-38,0 1 0,0-1 0,1 0 0,-1 1 0,1-1 0,-1 0 0,1 0 0,2 3-1,10 9 89,-13-14-115,-1 1 0,1-1-1,-1 0 1,1 1-1,-1-1 1,1 0-1,-1 0 1,1 1-1,0-1 1,-1 0-1,1 0 1,-1 0-1,1 0 1,0 0-1,-1 0 1,1 0-1,0 0 1,-1 0-1,1 0 1,0 0-1,-1 0 1,1 0-1,-1 0 1,1 0 0,0-1-1,-1 1 1,1 0-1,-1-1 1,1 1-1,0-1 1,0 1-66,12-13-940,-13 13 964,1 0 1,-1-1 0,0 1-1,1-1 1,-1 1 0,0-1-1,0 1 1,1-1 0,-1 1-1,0-1 1,0 1 0,0-1-1,0 1 1,1-1 0,-1 1-1,0-1 1,0 1 0,0-1-1,0 1 1,0-1 0,-1 1-1,1-1 1,0 0 0,0 1 0,0-1-1,0 1 1,-1-1 0,1 1-1,0 0 1,-1-2 0,0 2-114,1-1 1,-1 1 0,0 0-1,0-1 1,0 1 0,0 0-1,0 0 1,0-1 0,0 1-1,1 0 1,-1 0 0,0 0-1,-2 0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2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15 103 1728,'-14'-14'789,"15"15"-791,0 0 0,1 0-1,-1 1 1,0-1-1,1 0 1,-1 0 0,1 0-1,0 0 1,-1-1 0,1 1-1,0 0 1,-1-1-1,1 1 1,0-1 0,0 0-1,-1 1 1,4-1 0,0 0-8,0 1 0,0 0 0,0 0 0,0 0 0,0 1 0,0 0 0,0 0 0,0 0 0,7 5 0,13 5 78,-16-9 0,-1 0 0,-1 0-1,1 0 1,10 7 0,3 2 99,11 1 265,-24-10-273,0 0 0,0 1 0,0 0 0,14 9 0,-7 0 58,-11-9-173,-1-1 0,1 0 1,0 0-1,1 0 0,-1 0 1,0 0-1,1-1 0,0 0 0,-1 0 1,10 2-1,3-1 50,-11-2-42,0 0 1,0 1 0,1-1 0,-1 1 0,11 5 0,-16-6-43,0-1 1,1 1 0,-1-1 0,0 0 0,1 1 0,-1-1-1,0 0 1,1 0 0,-1 0 0,0 0 0,1 0-1,-1-1 1,0 1 0,0 0 0,1 0 0,-1-1 0,2 0-1,18-11 75,-19 10-61,4-1 44,-1-1-1,0-1 1,7-8-1,0 1-17,-12 12-50,6-5 16,-1-1 0,0 0 0,7-11 0,11-28-373,7 3-1351,-22 33 1251,-1 0 1,11-19 0,-12 13-272,8-21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2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0 171 896,'0'-14'304,"0"11"-192,3 0-43,11-8 11,-8 8-69,-5 3-3,-1 0 1,1 0-1,0-1 0,-1 1 1,1 0-1,0-1 0,-1 1 1,1-1-1,-1 1 0,1-1 1,-1 1-1,1-1 0,-1 1 1,1-1-1,-1 1 0,1-1 1,-1 0-1,1 1 0,-1-1 1,0 0-1,1-1 0,1-3 44,1 2-4,-1 0 1,1 0-1,-1 1 1,1-1 0,0 1-1,0 0 1,0-1-1,0 1 1,0 0 0,0 1-1,8-4 1,-4 2 61,-2 0-65,14-7 386,1 1 1,1 0-1,30-8 1,86-6 522,-98 12-762,-29 9-99,0 1-1,13 1 0,-23 0-92,1 0 23,1-1 0,0 1-1,-1 0 1,1 0 0,-1 0-1,1 1 1,-1-1-1,1 0 1,-1 1 0,1-1-1,-1 0 1,0 1-1,1 0 1,-1-1 0,1 1-1,-1 0 1,0 0 0,0 0-1,1 0 1,-1 0-1,0 0 1,0 0 0,0 0-1,0 0 1,0 0-1,0 1 1,-1-1 0,1 0-1,0 1 1,-1-1 0,2 3-1,-2-1-26,0-1-1,0 0 1,0 0 0,-1 0-1,1 0 1,0 0 0,-1 1-1,0-1 1,1 0 0,-1 0-1,0 0 1,0-1 0,0 1-1,0 0 1,0 0 0,-1 0-1,1-1 1,0 1 0,-1-1-1,0 1 1,1-1 0,-4 3-1,-40 27-1957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2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28 205 1568,'-14'-15'501,"11"10"-303,3-7-12,0 10 278,-2-1-69,-6-7 111,8 10-497,0 0-1,0-1 1,0 1 0,0 0 0,0 0-1,0-1 1,0 1 0,0 0-1,0 0 1,0 0 0,0-1-1,0 1 1,1 0 0,-1 0-1,0 0 1,0 0 0,0-1-1,0 1 1,0 0 0,1 0-1,-1 0 1,0 0 0,0 0-1,0-1 1,0 1 0,1 0-1,-1 0 1,0 0 0,0 0-1,1 0 1,-1 0 0,0 0-1,0 0 1,0 0 0,1 0-1,-1 0 1,0 0 0,0 0-1,0 0 1,1 0 0,-1 0-1,0 0 1,0 0 0,1 0 0,-1 0-1,0 0 1,1 1 0,-1-2-7,0 1 1,0 0 0,0 0 0,0 0 0,0 0 0,0 0 0,0 0 0,0 0 0,0 0 0,0 0-1,1 0 1,-1 0 0,0 0 0,0 0 0,0 0 0,0 0 0,0 0 0,0 0 0,0 0 0,0 0-1,0 0 1,1 1 0,-1-1 0,0 0 0,0 0 0,0 0 0,0 0 0,0 0 0,0 0 0,0 0-1,0 0 1,0 0 0,0 0 0,0 0 0,0 0 0,0 0 0,0 1 0,0-1 0,0 0 0,1 0-1,-1 0 1,0 0 0,0 0 0,0 0 0,0 0 0,0 0 0,0 0 0,0 0 0,0 1 0,0-1-1,0 0 1,0 0 0,0 0 0,-1 0 0,1 0 0,0 0 0,1 17 162,0-1 1,1 0 0,1 0-1,5 17 1,25 65 253,-12-41-226,-14-37-120,2 0 0,1 0 0,22 34 0,12 20 291,-42-70-316,1 0-1,-1 0 1,1 0 0,0 0 0,0 0 0,1 0-1,-1-1 1,1 0 0,0 0 0,4 4 0,21 17 466,-27-22-460,-1-1-30,-1 0 0,1 0 0,0 0 0,0 0 0,-1 0 0,1-1 0,0 1 1,0 0-1,0 0 0,0-1 0,0 1 0,0-1 0,0 1 0,0-1 0,1 1 0,-1-1 0,0 1 0,0-1 0,0 0 0,0 0 0,1 0 0,-1 0 0,0 0 0,0 0 1,0 0-1,1 0 0,-1 0 0,2-1 0,3-2 64,1 0-16,0 0 1,-1-1-1,1 0 0,-1 0 1,6-6-1,-5 3-31,0-1-1,0 1 1,-1-1-1,-1-1 1,9-13-1,14-25 64,72-84 99,-38 60 74,-17 6-96,15-18 1,-25 45-122,13-16 112,-42 46-165,-1 1-1,0-1 1,-1 0 0,0 0-1,6-14 1,-10 21-9,0 0 1,1 1 0,-1-1 0,0 0-1,0 0 1,1 0 0,-1 0 0,0 0-1,0 0 1,0 0 0,0 1 0,0-1-1,-1 0 1,1-1 0,-6-3-10,-1 1 9,4-2 2,2 6 0,1-1 0,0 1 0,0-1 0,0 1 0,0 0 0,0-1 0,-1 1 0,1 0 0,0-1 0,0 1 0,-1 0 0,1-1 0,0 1 0,0 0 0,-1-1 0,1 1 0,0 0 0,-1 0 0,1-1 0,0 1 0,-1 0 0,1 0 0,-1 0 0,1 0 0,0-1 0,-1 1 0,1 0 0,-1 0 0,1 0 0,0 0 0,-1 0 0,1 0 0,-1 0 0,1 0 0,0 0 0,-1 0 0,1 0 0,-1 1 0,1-1 0,0 0 0,-1 0 0,1 0 0,-1 0 0,1 1 0,0-1 0,-1 0 0,1 0 0,-1 1 0,-13 10-59,11-8-202,6 0-289,11 11-1183,3 3 496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3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1664,'-15'0'528,"12"0"539,3 3-886,1 7-77,-1-6-15,1 1-1,-1 0 0,0-1 0,-1 1 1,1 0-1,-1-1 0,-1 5 1,-4 5 149,0-1 0,-14 23 0,16-28-150,0-1 0,0 1 0,1 0 0,0 1 0,0-1 0,1 1 0,-2 12 0,-6 20 376,9-38-408,0-1-1,0 1 1,0-1-1,-1 0 1,1 1 0,-1-1-1,0 0 1,-3 4-1,3-5-10,1 0-1,0 0 1,0 0-1,0 0 1,0 1-1,0-1 1,0 0-1,0 1 1,0-1-1,1 0 1,-1 1-1,0-1 1,1 1-1,-1-1 1,1 1-1,0 0 1,-1 1-1,1-22 350,-1 11-353,1-1-1,0 0 1,0 0 0,4-16 0,-1 18-42,0 1 0,0 0 0,1 0 0,7-10-1,-4 6 34,-1 2-94,0 0-1,0 1 0,13-11 1,-5 5-88,-12 11 132,0 0-1,0 1 0,0-1 0,1 1 0,-1-1 1,0 1-1,0 0 0,1 0 0,-1 0 0,1 0 1,-1 0-1,1 1 0,-1-1 0,1 1 0,-1 0 1,1-1-1,-1 1 0,5 1 0,-5-1 0,-1 0 1,1 0-1,0 0 0,0 0 1,0 0-1,-1 1 0,1-1 1,0 1-1,0 0 0,-1-1 0,1 1 1,0 0-1,-1 0 0,3 2 1,5 2-33,-7-4 33,1 0-1,-1 1 0,1-1 0,-1 1 1,0-1-1,4 5 0,1 9-5,3 10 169,-6-17-88,-3-6-34,1 1-1,-1 0 1,1-1-1,-1 1 0,0 0 1,0-1-1,0 1 1,-1 0-1,1 0 0,-1 0 1,0 0-1,1 0 1,-1 0-1,0 0 0,-1 0 1,1 0-1,0-1 1,-1 1-1,0 0 0,-1 4 1,-1-1 42,1 1 0,-2-1-1,1 0 1,-1 0 0,0-1 0,0 1 0,0-1 0,-1 1 0,0-1-1,0-1 1,0 1 0,0-1 0,-7 4 0,7-5-44,1 0 0,-1-1 1,1 1-1,-1-1 0,0 0 0,0-1 1,1 1-1,-1-1 0,-1 0 0,1 0 1,0-1-1,0 1 0,0-1 0,0 0 1,0-1-1,0 1 0,-1-1 0,-5-1 1,-12-10-60,9 9 61,12 2-15,-1 1-1,1-1 1,-1 1-1,1-1 1,0 0-1,-1 0 1,1 0-1,0 0 1,-1-1-1,1 1 1,0-1-1,0 1 1,-2-3-1,-10-10 31,14 14-38,0 0 0,0 0 0,-1 0 0,1 0 1,0 0-1,0 0 0,0 0 0,0 0 0,0-1 1,0 1-1,0 0 0,0 0 0,-1 0 0,1 0 1,0 0-1,0 0 0,0 0 0,0 0 0,0-1 0,0 1 1,0 0-1,0 0 0,0 0 0,0 0 0,0 0 1,0 0-1,0-1 0,0 1 0,0 0 0,0 0 1,0 0-1,0 0 0,0 0 0,0-1 0,0 1 0,0 0 1,0 0-1,0 0 0,0 0 0,0 0 0,0 0 1,0 0-1,0-1 0,0 1 0,1 0 0,-1 0 1,0 0-1,0 0 0,0 0 0,0 0 0,0 0 0,0 0 1,0 0-1,0 0 0,1-1 0,-1 1 0,10-17-69,-9 15 39,0-1 1,1 1-1,-1-1 0,0 1 0,1 0 1,-1 0-1,1 0 0,0 0 0,-1 0 0,1 0 1,3-2-1,29-13-1992,-31 16 1757,0 0 0,1 0 0,-1 0 0,0 1 0,0 0-1,0-1 1,1 1 0,-1 0 0,0 0 0,4 1-1,3 0-592,9-1-705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19 1472,'14'0'475,"-11"0"1941,-6-3-1883,-9-8-16,7 8-213,0 3-222,1-1-10,-1 1-1,0 0 0,0 0 1,1 0-1,-1 1 0,-8 2 0,8 8 25,-7-4 68,10-7-153,1 1 0,0-1 0,0 1-1,0-1 1,0 1 0,0 0 0,0-1-1,0 1 1,0 0 0,0 0 0,0 0-1,0-1 1,1 1 0,-1 0 0,-1 2-1,-1 3 106,0 1-1,0 0 1,1-1-1,0 1 1,-2 8-1,3 0 360,-1 27 0,2-27-366,-1-12-80,1 1-1,0-1 0,-1 1 0,2-1 0,-1 1 1,0 0-1,1-1 0,-1 1 0,1-1 0,0 1 1,0-1-1,0 1 0,1-1 0,-1 0 1,1 0-1,0 0 0,0 0 0,2 3 0,11 11 202,-12-9-164,-3-8-61,0 1 0,0-1 0,0 1-1,1-1 1,-1 1 0,0-1-1,0 1 1,1-1 0,-1 1-1,0-1 1,1 1 0,-1-1 0,1 1-1,-1-1 1,0 0 0,1 1-1,-1-1 1,1 0 0,-1 0-1,1 1 1,-1-1 0,1 0 0,-1 0-1,1 1 1,-1-1 0,1 0-1,-1 0 1,1 0 0,0 0-1,-1 0 1,1 0 0,-1 0 0,1 0-1,-1 0 1,1 0 0,-1 0-1,1-1 1,9 1 47,-7 1-42,0-1 1,0 0-1,0 0 1,0 0-1,0 0 1,0 0-1,0-1 1,0 1-1,0-1 0,0 0 1,0 0-1,0 0 1,0 0-1,-1-1 1,1 1-1,0-1 1,-1 1-1,5-5 1,1-2-68,-5 4-320,0 1 1,1-1 0,-1 1 0,1 0-1,5-3 1,-8 5 244,1 1 1,-1 0-1,1-1 0,-1 1 0,1 0 1,-1-1-1,1 1 0,-1 0 1,3 0-1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3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17 102 224,'-14'-14'85,"14"14"-84,0 0 0,-1 0-1,1 0 1,0 0 0,0 0-1,0 0 1,0 0 0,0 0-1,0 0 1,0 0 0,0-1-1,-1 1 1,1 0-1,0 0 1,0 0 0,0 0-1,0 0 1,0 0 0,0 0-1,0 0 1,0-1 0,0 1-1,0 0 1,0 0 0,0 0-1,0 0 1,0 0 0,0 0-1,0-1 1,0 1 0,0 0-1,0 0 1,0 0 0,0 0-1,0 0 1,0-1 0,0 1-1,0 0 1,0 0 0,0 0-1,0 0 1,0 0-1,0 0 1,0 0 0,0-1-1,1 1 1,-1 0 0,0 0-1,0 0 1,0 0 0,0 0-1,0 0 1,0 0 0,0 0-1,0 0 1,1 0 0,10-12-7,-8 9 6,-3 126 3344,-1-105-3087,1-8-67,0 0 0,0-1-1,0 1 1,4 15 0,14 27 372,-5-19-271,-10-23-139,0-1 0,1 1 0,0-1 0,1 0 0,10 15 0,-9-15-57,-2-2 126,1 0 0,0 0 1,6 6-1,-9-12-180,-1 1-1,1 0 1,0-1 0,0 0 0,0 1 0,0-1 0,0 0 0,0 0 0,0 0-1,0 0 1,0-1 0,0 1 0,1 0 0,-1-1 0,0 0 0,3 1-1,18-6 237,-11 1-159,-1 2-24,12-4 63,-6-5-6,-1 0-1,22-19 1,-7 5 53,-20 17-155,2-2-15,0 1 1,-1-2-1,21-22 0,22-44 67,-39 52-47,-3 5-18,-2-1-1,16-38 1,-12 22 1,-10 6 16,7 8-42,-12 21-32,1-1-1,0 1 1,-1-1-1,0 0 1,1 1-1,-1-1 1,0-3-1,0-1-201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1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220 443 2720,'14'0'891,"-8"-3"-545,5-8-68,-5 8 335,8 3 395,-11-3-587,2-1-146,-2 0-126,1 1-1,-1-1 1,0 1 0,6-8 0,-9 9-138,1 1-1,0-1 1,0 1 0,-1 0-1,1-1 1,-1 1 0,0-1-1,1 0 1,-1 1 0,0-1-1,0 1 1,0-1-1,0 1 1,0-1 0,0 1-1,0-1 1,0 0 0,-1 1-1,1-1 1,-1 1 0,-1-3-1,-2-2 18,2 5-21,1 0 0,0 0 0,0-1 0,0 1 0,0 0 0,0 0 0,0-1 0,0 1 0,0 0 0,1-1 0,-2-1 0,1-1-5,0 1-2,0 0 1,-1 1 0,1-1 0,0 1 0,-1-1 0,1 1 0,-1-1 0,0 1 0,0 0 0,0 0 0,0 0 0,0 0 0,-1 0 0,1 0 0,-5-2-1,-21-1-64,2-7 16,22 11 41,0 1 0,0-1-1,0 1 1,0 0 0,0 0-1,0 1 1,-7 0 0,-18 11-57,15-10 41,11-2 16,-1 1 0,0 0 0,0-1 0,1 2 1,-5 0-1,6-1 2,0 1 1,1-1-1,-1 0 0,0 1 1,0 0-1,1-1 1,-1 1-1,-1 2 1,-5 6-19,-21 12-41,25-17 77,0 0 0,0 0 0,0 1 0,0-1 0,-3 7-1,6-9 4,0-1 0,0 0 0,0 0 0,0 1 0,0-1-1,1 1 1,-1-1 0,1 1 0,-1-1 0,1 1-1,0-1 1,0 1 0,0-1 0,0 1 0,1 2-1,0-3-4,0 0-1,-1 0 1,1-1-1,0 1 1,0 0-1,0 0 1,0-1-1,1 1 1,-1-1-1,0 1 1,1-1-1,-1 1 1,1-1-1,-1 0 1,1 0-1,1 1 1,2 0 15,0 0 0,0 0 0,0-1 0,7 2 1,0 0 21,3 1-10,-9-2-23,1 0-1,-1-1 1,1 0 0,-1 0 0,1 0-1,-1-1 1,1 0 0,11-1-1,2-4 22,1 0-1,-1-2 0,-1 0 1,21-11-1,13-5-73,-47 21 41,-1 0 0,0 0 0,0 0-1,0-1 1,0 0 0,0 0 0,-1 0 0,1 0-1,-1-1 1,0 0 0,0 0 0,0 0 0,-1 0-1,1-1 1,-1 1 0,0-1 0,0 0 0,3-7-1,-3 5 2,-1-1-1,1 0 1,-1 1 0,-1-1-1,2-15 1,0-44 12,-3 43-20,0 12-23,0-1 0,-3-23-1,-4 9-3,5 21 28,1-1 1,-1 0 0,1 1 0,0-9 0,1 0-36,1 12 26,-1 0 0,0 0 0,0 1 0,0-1 0,0 0 0,0 1 0,0-1 0,-1 0 0,1 0 0,-1 1 0,-1-4 0,2 5 15,0 1-1,-1 0 0,1 0 0,0 0 1,0 0-1,0-1 0,0 1 0,-1 0 1,1 0-1,0 0 0,0 0 0,0 0 1,0 0-1,-1 0 0,1 0 0,0 0 1,0 0-1,0 0 0,-1 0 0,1 0 1,0 0-1,0 0 0,0 0 0,-1 0 1,1 0-1,0 0 0,0 0 0,0 0 1,-1 0-1,1 0 0,0 0 0,0 0 1,0 0-1,-1 0 0,1 0 0,0 0 1,0 1-1,0-1 0,0 0 0,-1 0 0,1 0 1,0 0-1,0 0 0,0 1 0,0-1 1,0 0-1,0 0 0,0 0 0,0 1 1,-1-1-1,1 0 0,0 0 0,0 0 1,0 1-1,0-1 0,0 0 0,4 13 60,-3-9-17,1-1 0,-1 0-1,0 1 1,0-1 0,-1 1-1,1-1 1,-1 1 0,1 4-1,-2 8 89,1 1 46,3 32 0,1-32-116,1 17 66,-10 0 55,1-17-91,2 2-13,1 0 0,1 37 0,1-10 0,-1-4 70,0-40-137,0 0 0,0 0 1,0 0-1,0 0 0,-1-1 1,1 1-1,0 0 0,-1 0 1,1 0-1,-1 0 0,0-1 0,0 1 1,1 0-1,-1-1 0,-2 4 1,-3 3 61,-8 23-1654,15-30 1536,-1-1 0,0 0 0,1 0 1,-1 1-1,0-1 0,1 0 0,-1 0 0,1 1 0,-1-1 0,1 0 0,-1 0 0,0 0 1,1 0-1,-1 0 0,1 1 0,-1-1 0,1 0 0,-1 0 0,1 0 0,-1 0 0,1-1 1,-1 1-1,2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71 896,'0'-15'304,"0"13"-192,0-1 123,0-43 3178,0 46-3408,0 0 1,0 0-1,0 0 1,0 0-1,0 0 1,0 0-1,0 0 1,0-1 0,0 1-1,0 0 1,0 0-1,0 0 1,0 0-1,0 0 1,0 0-1,0 0 1,0 0-1,0 0 1,0 0-1,0-1 1,0 1-1,0 0 1,0 0-1,0 0 1,0 0-1,0 0 1,0 0-1,0 0 1,-1 0-1,1 0 1,0 0 0,0 0-1,0 0 1,0-1-1,0 1 1,0 0-1,0 0 1,0 0-1,0 0 1,0 0-1,-1 0 1,1 0-1,0 0 1,0 0-1,0 0 1,0 0-1,0 0 1,0 0-1,0 0 1,0 0-1,0 0 1,-1 0-1,1 0 1,0 0-1,0 0 1,0 0 0,-10 0-27,8 0 73,-1-1 1,1 1-1,-1 0 1,1 0 0,0 0-1,-1 0 1,1 0 0,0 1-1,-1-1 1,1 1 0,0-1-1,-1 1 1,1 0 0,0 0-1,0 0 1,0 0 0,0 0-1,0 1 1,0-1 0,0 1-1,0-1 1,0 1-1,-2 3 1,-6 9 173,3-5-88,1 0 0,0 0 1,1 1-1,0 0 1,-5 12-1,6-5 47,0 0 0,-2 31 0,6-44-161,1-1 1,-1 1-1,1 0 1,0-1-1,2 6 0,0 1 32,1 10 61,-3-15-91,0 0 0,0 0 0,1 1 0,-1-1 1,1 0-1,0-1 0,4 6 0,1 2 73,-4-7-107,0 0 0,1 0 0,-1-1 0,9 9 0,-10-12-75,0 0 0,0 1-1,0-1 1,0 0 0,0 0 0,0-1-1,0 1 1,0 0 0,1-1 0,-1 1-1,0-1 1,1 0 0,-1 0 0,4 0-1,28 0-790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3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308 336 1888,'14'-14'613,"-13"13"-599,-1 1-1,1-1 0,-1 1 0,0-1 1,1 1-1,-1-1 0,0 1 0,0-1 1,1 0-1,-1 1 0,0-1 0,0 0 1,0 1-1,0-1 0,0 1 1,0-1-1,0 0 0,0 1 0,0-1 1,0 0-1,0 1 0,0-1 0,-1 1 1,1-1-1,0 0 0,0 1 0,-1-1 1,1 1-1,0-1 0,-1 0 1,0 0 44,-27-50 1558,28 50-1567,-1-1 1,0 1 0,1 0 0,-1-1 0,0 1 0,1 0 0,-1 0 0,0 0 0,0 0 0,0 0 0,-1-1 0,0 1 2,0 1 1,0-1 0,0 1-1,0 0 1,-1-1-1,1 1 1,0 0 0,-2 1-1,-8-1 1,-27 0-64,36 0 10,1 0-1,0 0 1,0 0 0,0 0-1,-1 0 1,1 1 0,0-1-1,0 1 1,0 0 0,0-1-1,-3 2 1,-21 15 158,1 1 1,1 1-1,-26 24 0,33-21 40,9-10-122,2-4-32,3-5-24,1 0-1,-1 0 0,1 0 0,0 0 0,0 0 0,0 1 0,0-1 0,1 1 0,-1 0 1,1-1-1,0 1 0,0 0 0,0 0 0,0 6 0,1-9 2,0 1 0,0 0 0,0 0 0,0 0 0,0 0 0,0 0 0,0-1 0,1 1 0,-1 0 0,0 0 0,1 0 0,0-1 0,-1 1-1,1 0 1,0 0 0,2 2 0,-1-3 1,0-1-1,0 1 1,0 0-1,0-1 0,1 1 1,-1-1-1,0 0 1,0 1-1,1-1 1,-1 0-1,0-1 1,3 1-1,13-1 90,-14 2-88,0-1 1,0-1-1,0 1 1,0-1 0,0 1-1,0-1 1,0 0-1,0-1 1,0 1-1,6-4 1,-1-1 47,0-1 0,0 0 0,14-16 0,-23 23-70,5-5 22,1-1 1,-1 0 0,7-11-1,11-28-32,-12 29-2,3-8 8,-11 15 13,-2 0 0,1 0 1,-1 0-1,-1 0 0,1 0 0,-2-13 1,0 2-1,1-86 29,0 102-44,0-1 1,0 1 0,0-1-1,-3-8 1,0 4-33,3 8 32,-1 0-1,1 0 1,-1 0-1,1 0 1,0 0 0,0 0-1,-1 0 1,1 0-1,0 0 1,0 0-1,0 0 1,0 0-1,0 0 1,0 0 0,0 0-1,1 0 1,-1 0-1,0 0 1,1 0-1,-1 0 1,0 0 0,1 0-1,-1 0 1,1 1-1,-1-1 1,2-1-1,-2 1 6,1-1-4,0-1 0,0 0 0,-1 0 0,1 0 0,-1 1 0,0-7 0,0 5 325,-1 16-56,1-10-230,0 0 0,0-1 0,0 1 0,-1 0 0,1-1 0,0 1-1,-1-1 1,0 1 0,1 0 0,-1-1 0,0 1 0,0-1 0,-1 3 0,-7 11 94,-7 26 97,11-23-114,-11 20 1,-12 16 218,19-30-193,-11 51 0,12-41-96,-23 117 322,30-149-354,0 1 1,1-1 0,0 1 0,0-1-1,0 1 1,0-1 0,0 1 0,0 0 0,1-1-1,-1 1 1,1-1 0,-1 1 0,1-1-1,0 0 1,0 1 0,0-1 0,2 3-1,1 2-190,-4-6 31,1 1 0,-1-1-1,1 1 1,-1-1-1,0 1 1,1-1 0,-1 1-1,0-1 1,0 3-1,0 13-963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3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1056,'-14'-14'357,"11"11"-229,0 3 54,-8 0 308,11 0-482,0 0 0,0 1 0,0-1 0,0 0 0,0 0 1,0 0-1,-1 0 0,1 0 0,0 0 0,0 0 0,0 0 0,0 0 0,0 0 0,0 0 0,0 0 0,0 0 0,0 0 0,-1 0 0,1 0 0,0-1 0,0 1 0,0 0 0,0 0 0,0 0 0,0 0 0,0 0 1,0 0-1,0 0 0,0 0 0,0 0 0,-1 0 0,1 0 0,0 0 0,0 0 0,0 0 0,0-1 0,0 1 0,0 0 0,0 0 0,0 0 0,0 0 0,0 0 0,0 0 0,0 0 0,0 0 0,0 0 0,0 0 1,0-1-1,0 1 0,0 0 0,0 0 0,0 0 0,0 0 0,0 0 0,0 0 0,0 0 0,0-12 749,0 12-748,0 0 0,0 0 0,0 0 1,0 0-1,0 0 0,0 0 0,0 0 0,0-1 0,0 1 0,0 0 0,0 0 0,0 0 0,0 0 0,0 0 0,0 0 0,0 0 1,0 0-1,0 0 0,0-1 0,0 1 0,0 0 0,0 0 0,0 0 0,0 0 0,0 0 0,0 0 0,1 0 0,-1 0 0,0 0 0,0 0 1,0 0-1,0 0 0,0-1 0,0 1 0,0 0 0,0 0 0,0 0 0,0 0 0,0 0 0,1 0 0,-1 0 0,0 0 0,0 0 1,0 0-1,0 0 0,0 0 0,0 0 0,0 0 0,0 0 0,0 0 0,1 0 0,-1 0 0,0 0 0,0 0 0,0 0 0,0 0 1,179 0 1883,-165 1-1839,-1-1 0,1 2 0,24 5 0,-15-2-9,34 7 159,-40-7-168,15 0 49,-18 2-32,-13-6-41,1 0 0,-1 0 1,1 0-1,-1-1 1,1 1-1,0 0 0,-1-1 1,1 1-1,0-1 1,-1 0-1,1 0 0,1 0 1,17 0-723,-5 0 220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3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1728,'-17'0'960,"17"34"-480,0-17-256,17 34 480,-17-17-416,0 17 160,17 0-288,-17 0 0,0 0-96,-17 1 384,17-18-256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3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2560,'14'0'832,"-11"0"-517,0 0-43,147 0 2874,-142-1-3054,0 1 0,0-1 0,0-1-1,10-2 1,-10 1-44,1 1 0,-1 0 0,1 1 0,12 0 0,-7 0 4,0-1 0,0 0 0,23-7 0,-33 8-36,6 0 27,-1 0 0,1 0 0,14 1 0,-12 1-7,-26-1-452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4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2496,'-17'0'2240,"34"0"-1280,17-17-416,-17 17-288,35 0-64,-18 0-128,17-18 96,0 18-96,0-17 32,-17 17-32,0 0-128,0 0 32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4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1248,'0'0'544,"17"0"-480,0 17 1024,-17 0-288,17 0-448,-17 34 544,0-17-512,0 0-64,-17 35-192,17-1 192,0-17-192,-17 0 96,17 0-128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4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1824,'-31'0'1040,"28"0"1243,6 0-1820,148 0 1495,-143 0-1949,1-1 0,-1 0 1,0-1-1,10-2 0,-10 1-20,0 2-1,1-1 1,-1 1-1,10-1 1,87 2 64,-91 0-15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4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15 120 1568,'-14'-14'501,"25"8"-69,-10 5-387,-1 1 1,0-1-1,1 0 0,-1 1 0,0-1 0,0 0 0,1 1 0,-1-1 1,0 0-1,0 0 0,0 1 0,0-1 0,0 0 0,0 0 1,0-2 1266,3 3-806,2 0-326,-2 0-116,0 0-1,0 0 1,1 0-1,-1 0 1,0-1-1,0 1 1,4-2-1,0 0 36,0-1-8,0 1 0,0 0 0,0 0 0,1 1 0,-1 0 0,11 0 0,4 1 119,-3 1-40,0-2 0,21-2 0,14-8 54,-40 9-175,1 2 0,18 0 0,-17 1 8,0-1-1,0 0 1,27-5-1,0-6-18,-39 9-70,0 1 1,0 0-1,1-1 1,5-3-1,5-2-242,11 5-532,-26 2 759,0 0-1,0 0 0,0 0 0,0 0 0,0 0 1,1 0-1,-1 0 0,0 0 0,0 0 0,0 0 1,0 0-1,0 1 0,1-1 0,-1 0 0,0 0 1,0 0-1,0 0 0,0 0 0,0 0 0,1 0 1,-1-1-1,0 1 0,0 0 0,0 0 0,0 0 1,0 0-1,1 0 0,-1 0 0,0 0 0,0 0 1,0 0-1,0 0 0,0 0 0,0 0 0,1 0 1,-1-1-1,0 1 0,0 0 0,0 0 0,0 0 1,0 0-1,0 0 0,0 0 0,0-1 0,0 1 1,0 0-1,0 0 0,0 0 0,0 0 0,0 0 1,0-1-1,0 1 0,0 0 0,0-14-1829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4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2304,'-17'0'1056,"17"34"-896,17-17 736,-17 0-512,0 17 544,0 17-512,0-17-96,0 17-192,0-16 256,0 16-192,-17-17-1728,17 0 832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1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4384,'14'14'1424,"-11"-9"-854,-3-4-549,0 0-1,0-1 1,0 1-1,0-1 0,0 1 1,0-1-1,1 1 0,-1-1 1,0 1-1,0-1 1,0 1-1,1-1 0,-1 1 1,0-1-1,1 1 0,-1-1 1,0 1-1,1-1 0,-1 1 1,0-1-1,1 0 1,-1 1-1,1-1 0,-1 0 1,1 1-1,-1-1 0,1 0 1,-1 0-1,1 1 1,-1-1-1,1 0 0,0 0 1,25 1 805,-12-1-719,-7 0-58,0-1 1,0 0 0,0 0-1,-1 0 1,1-1-1,8-2 1,20-6 157,-18 3-106,-1 0-1,0 0 0,-1-2 0,15-10 1,-27 17-86,-1 0 1,1-1 0,-1 1-1,0-1 1,1 0 0,-1 1-1,2-7 1,-3 8-12,0 0 0,0-1-1,0 1 1,-1 0 0,1-1-1,0 1 1,-1-1 0,0 1 0,1-1-1,-1 0 1,0 1 0,0-1 0,1 1-1,-2-4 1,-18-12 49,13 10-37,0 0-32,-19 1-122,-1-5 31,23 10 102,0 1 0,0-1 1,0 1-1,-1 0 0,1-1 0,0 2 0,0-1 1,0 0-1,0 1 0,0-1 0,-1 1 0,1 0 1,0 0-1,0 0 0,1 0 0,-1 1 0,0-1 1,0 1-1,-4 3 0,-24 13-111,22-14 99,1 1 1,0 0-1,-9 7 0,14-9 21,0 0 0,0 0 0,0 0 0,1 0 0,-1 0 0,1 1 0,0 0 0,0-1 0,0 1 0,-3 7 0,4-5-1,-2 1 5,0 1 1,1-1-1,1 1 1,-1 0-1,0 14 1,2 29 151,1-48-162,-1 0 0,1 1 0,0-1 0,0 0 0,0 0 1,0 0-1,1 0 0,-1 0 0,4 5 0,15 18 90,-19-25-84,0-1 0,-1 1 0,1 0 0,0-1 0,0 1 0,-1-1 0,1 0-1,0 1 1,0-1 0,0 0 0,0 0 0,0 1 0,0-1 0,-1 0 0,1 0 0,0 0 0,0 0 0,1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4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2080,'0'0'2592,"3"0"-1904,11 1-126,-8 0-307,0-1 0,0 0 0,0 0 0,0 0 0,1-1 0,10-2-1,51-29 477,-50 24-645,-7 3-18,0 1 0,0 0 0,0 0 1,15-2-1,-1 3-1,-15 2-38,1 0 1,0-1 0,0-1 0,-1 1-1,12-6 1,71-23 130,-87 30-137,-1 0-1,1 0 1,-1 0-1,1 1 1,10 1 0,-6-1-74,-7 0-301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5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1 188 896,'14'-28'304,"-1"9"-144,-12 18-123,0 0 0,-1 0 0,1 0-1,-1 1 1,1-1 0,-1 0 0,1 0 0,-1 0-1,1 0 1,-1 0 0,0 0 0,1 0 0,-1 0 0,0 0-1,0 0 1,0 0 0,0 0 0,0 0 0,0 0-1,0-1 1,3-1 118,8-8-118,-5 8-53,8 6 91,-13-2-55,0-1-1,0 1 1,0-1-1,0 1 1,-1-1-1,1 1 1,0 0 0,0 0-1,-1-1 1,1 1-1,0 0 1,-1 0 0,1 0-1,-1 0 1,1 0-1,-1 0 1,1 0-1,-1 1 1,10 16 301,15 16 186,-17-18-369,-1 0 0,0 1 0,-1 0 0,4 21 0,9 26 68,32 55 23,-48-113-218,4 7 22,-1 1 0,0-1 1,6 26-1,-10-34-10,-1 0 1,1-1-1,0 0 0,0 1 1,1-1-1,-1 0 0,1 0 0,0 0 1,0-1-1,6 7 0,-7-8 39,0 1-1,0 0 1,1 1 0,-2-1-1,3 5 1,-3-6-15,0 0 1,0 0-1,0 0 1,0 0-1,0 0 1,1-1-1,-1 1 0,0 0 1,1-1-1,0 1 1,-1 0-1,4 1 1,-5-3-37,1 0 1,-1 1 0,0-1-1,1 0 1,-1 0-1,1 0 1,-1 0-1,1 0 1,-1 1-1,1-1 1,-1 0 0,1 0-1,-1 0 1,1 0-1,-1 0 1,1-1-1,-1 1 1,0 0 0,1 0-1,-1 0 1,1 0-1,-1 0 1,1-1-1,-1 1 1,1 0 0,-1 0-1,1-1 1,9-13 245,4-5-108,2-1-34,0-1 0,-1 0-1,23-44 1,-4 7-35,114-137 244,-63 89 83,-78 97-367,0 0 1,1 1 0,9-9 0,-5 6-18,-8 6 5,1 0 0,-1 0 0,-1 0 0,1-1 0,-1 1 0,4-10 0,-3 7-21,-1-6-71,-3 11 27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5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35 896,'17'-17'3797,"-20"14"-3727,-6-4 23,5 9 19,3-1-95,0 0 1,1-1 0,-1 1-1,1-1 1,-1 1 0,0 0-1,0-1 1,1 0 0,-1 1-1,0-1 1,0 1 0,0-1-1,0 0 1,1 0 0,-1 0-1,0 1 1,0-1 0,0 0-1,0 0 1,-1 0 0,0 0 7,0 0 1,0 0 0,1 0 0,-1 1-1,0-1 1,0 1 0,1-1 0,-1 1-1,0 0 1,1 0 0,-1-1 0,1 1-1,-3 2 1,-4 2 120,2-3-93,6-1-36,-1-1 0,0 0 0,0 1 0,1-1 0,-1 0 0,1 1 0,-1-1 0,0 1 0,1-1 0,-1 1 0,1-1 0,-1 1 0,1-1 0,-1 1 0,1-1 0,-1 1 0,1 0 0,0-1 0,-1 1 0,1 0 0,-1 0 0,-1 5 68,-27 45 315,29-50-395,0 0-1,-1 0 0,1 0 1,0 0-1,0-1 1,0 1-1,-1 0 1,1 0-1,0 0 0,0 0 1,1 0-1,-1 0 1,0 0-1,0 0 1,0 0-1,1 0 0,-1 0 1,0 0-1,1 0 1,-1 0-1,1-1 1,-1 1-1,2 1 1,17 19 113,-10-14-18,-8-5-84,1-1-1,0 1 1,0 0-1,1-1 0,-1 0 1,0 0-1,0 1 0,1-1 1,-1 0-1,1-1 1,-1 1-1,1 0 0,2-1 1,9 4 62,2 2 2,-12-4-67,-1-1 1,1 0 0,0 0-1,-1 0 1,1 0 0,0-1-1,0 1 1,4-1-1,0 0 44,0-1-1,-1 0 1,1-1-1,0 1 0,13-6 1,-16 5-1,-3 1-43,0 1 0,0-1 0,0 0 1,0 0-1,0 0 0,-1 0 0,1 0 0,0 0 0,0 0 0,-1 0 0,1-1 1,-1 1-1,1-1 0,1-2 0,9-8 9,8 4-26,-19 8 5,1 0-1,-1 0 1,0-1 0,0 1 0,1 0-1,-1-1 1,0 1 0,0 0-1,0-1 1,0 0 0,0 1-1,1-1 1,-1 0 0,0 1-1,0-1 1,-1 0 0,1 0 0,0 0-1,0 0 1,0 0 0,0 0-1,-1 0 1,1 0 0,-1 0-1,1 0 1,-1 0 0,1-1 0,-1 1-1,1 0 1,-1 0 0,0-1-1,0 1 1,0 0 0,0 0-1,0-3 1,0 2 10,0 0 0,1 0 0,-1 0-1,0 0 1,1 1 0,-1-1 0,1 0 0,0 0-1,-1 0 1,3-2 0,-3 3-2,1 1-1,-1-1 1,0 0-1,1 0 1,-1 1-1,0-1 1,0 0-1,1 0 1,-1 0-1,0 1 1,0-1 0,0 0-1,0 0 1,0-1-1,0 1-3,-1-1 1,0 1-1,0-1 0,1 1 0,-1-1 0,0 1 0,0-1 1,0 1-1,0 0 0,-1 0 0,-1-2 0,-8-11-42,8 6 19,3 8 16,0-1-1,-1 1 1,1-1 0,0 1 0,0-1 0,-1 1 0,1-1-1,0 1 1,0-1 0,-1 1 0,1-1 0,-1 1-1,1 0 1,0-1 0,-1 1 0,1-1 0,-1 1-1,1 0 1,-1 0 0,1-1 0,-1 1 0,1 0 0,-1 0-1,1 0 1,-1-1 0,1 1 0,-1 0 0,1 0-1,-1 0 1,1 0 0,-1 0 0,0 0 0,1 0 0,-1 0-1,1 0 1,-1 0 0,0 1 0,-1-1-1,0-1 1,0 1 0,0 0-1,1-1 1,-1 1 0,0-1-1,0 1 1,0-1 0,0 0-1,1 0 1,-1 0 0,-1-1-1,1 1 8,0 0-1,1 0 0,-1 0 1,0 0-1,0 1 1,1-1-1,-1 0 0,0 1 1,0-1-1,0 1 1,0 0-1,-2 0 0,-27 0 12,28 0-80,6 0-821,11 0 384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5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1664,'-14'-14'528,"11"11"587,3 1-646,0-10-128,0 9-101,3 3 182,5 0-231,0-1 0,-1 0 0,1-1 0,8-2 0,-8 2-92,1 0 0,-1 0 0,1 1 0,9-1 0,-11 2-26,0-1 0,0 1-1,-1-2 1,13-2 0,6-3 32,10 5 23,-25 2-73,0 0 1,20-4-1,19-7 99,-1 5-47,-8-5 42,-21 9-133,0 0 0,29 3 0,-15-1 16,-24 0 537,-18 0-562,6 0-161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5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1408,'0'0'448,"0"3"-267,0 1-140,0-1 92,0 0-1,0 0 0,0 0 0,0 0 0,-1 0 1,1 0-1,-2 3 0,1-3-63,-1 0 5,0 1 0,0-1-1,1 1 1,-1 0 0,1 0 0,0 0 0,0 0-1,1 0 1,-1 0 0,1 0 0,0 5 0,-1 10 274,-6 34 0,3-33 11,-1 39-1,4-42-195,-1 0 0,-5 25-1,3-16-16,1-5-66,2-13-23,0 0 0,-1 0 1,0 0-1,0 0 0,0-1 0,-5 10 0,-6 4 67,10-16-75,-1-1 0,1 2 0,0-1 0,-3 8-1,1 16 96,-7-4 103,11-24-231,1 0 1,-1 0 0,0-1 0,1 1-1,-1 0 1,0 0 0,1-1 0,-1 1-1,0 0 1,0-1 0,1 1 0,-1-1-1,0 1 1,0-1 0,0 0 0,0 1-1,0-1 1,0 0 0,-1 1 0,-15-1-92,14 0-570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18 576,'0'0'331,"0"-3"-113,0-8-20,0 8 591,0 6-698,0 15 168,-1-3 195,1 0 0,4 25 0,7 22-54,-5 6-112,5 1-107,-7-34-68,-1-9 4,10 46 0,-12-69-108,10 37 266,28 68 1,-36-103-224,0-1 0,0 1 0,0 0-1,1-1 1,-1 0 0,1 0 0,0 0 0,7 5 0,0 1 105,-5-4-77,-3-2 0,1-1 1,0 1-1,0-1 0,0 1 0,6 2 0,-7-4-14,0-1 0,1 0 1,-1 0-1,1-1 0,0 1 0,-1-1 1,1 1-1,6-1 0,-7 0-43,-1 0-9,0 0 0,0 0 0,0 0 0,0 0 0,0 0 0,0 0 0,0-1 0,0 1 0,0-1 0,0 1 0,0-1 0,0 0 0,0 0 0,0 1 0,-1-1 0,1-1 0,0 1 0,-1 0 0,1 0 0,-1-1 0,1 1 0,-1 0 0,0-1 0,2-1 0,17-26 82,-9 20-92,6-7-18,-13 9 11,0 0 1,0-1 0,-1 1 0,5-17-1,9-20 41,11-10-16,-5-8-65,-3 20 31,-11 24 87,10-27 1,-16 35-52,1-3 13,1 1-1,0-1 1,12-22-1,15-19 215,-27 40-102,3 9-99,-8 5-61,1 0-1,-1-1 1,0 1 0,1 0 0,-1 0 0,1-1-1,-1 1 1,1 0 0,-1-1 0,0 1 0,1-1-1,-1 1 1,0 0 0,0-1 0,1 1 0,-1-1-1,0 1 1,0-1 0,1 1 0,-1-1 0,0 1 0,0-1-1,0 1 1,0-1 0,0 1 0,0-1 0,0 1-1,0-1 1,0 0 0,0 1 0,0-1 0,0 0-1,-3 1-590,2 0 497,1 0 0,-1 0 1,1 0-1,-1 0 0,1 0 1,-1 0-1,1 0 0,-1 0 1,1 0-1,-1 0 0,1 0 1,-1 1-1,1-1 0,-1 0 1,1 0-1,-1 1 0,1-1 1,0 0-1,-1 0 0,1 1 1,-1-1-1,1 1 0,0-1 1,-1 0-1,1 1 0,0-1 0,-1 1 1,1-1-1,0 0 0,0 1 1,0-1-1,-1 1 0,1-1 1,0 1-1,0 0 0,-3 6-569,-12 10-1235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0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35 1248,'0'0'1936,"0"-3"-1643,0-9 6,0 10 154,-3-1-309,-8-9-74,8 10 26,0 2-64,-79 0 69,80 0-74,0 0-1,0 0 1,0 0 0,1 1-1,-1-1 1,0 1 0,0-1-1,1 1 1,-1 0 0,0-1-1,1 1 1,-1 0 0,-1 2-1,-6 2 70,2-2 24,4-1-73,0-1 1,0 0-1,0 1 1,0-1-1,0 1 1,1 0-1,-1 0 1,0 0-1,1 0 1,0 1-1,-1-1 1,1 1-1,0-1 1,-2 5-1,3-5-3,-1 0-1,1 1 1,0-1 0,0 1-1,0-1 1,0 1 0,0 0-1,1-1 1,-1 1 0,1 0-1,0 0 1,0-1-1,0 1 1,0 0 0,0 0-1,0-1 1,1 1 0,-1 0-1,1-1 1,0 1-1,0 0 1,0-1 0,0 1-1,0-1 1,1 0 0,-1 1-1,1-1 1,-1 0 0,1 0-1,0 0 1,0 0-1,3 3 1,1 0 22,0 0-1,0 0 1,12 6 0,-5-3 2,-10-5-30,1-1 0,0 0 1,0 0-1,0 0 0,1-1 0,-1 1 1,5 0-1,5 2 13,9 7 61,-18-10-105,0 0-1,1-1 1,-1 0 0,1 0-1,-1 0 1,1-1-1,-1 0 1,0 0 0,1 0-1,-1-1 1,9-3-1,-8 3-96,14-1-771,-19 3 739,1 0 1,-1 0 0,1 0 0,-1 0-1,1 0 1,-1-1 0,1 1-1,-1 0 1,3-2 0,13-12-2775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0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33 1664,'-14'-14'528,"11"8"-325,3 6-191,0-1 0,0 1 1,0-1-1,0 1 1,0-1-1,0 1 0,0-1 1,0 1-1,0-1 1,0 1-1,0-1 1,-1 1-1,1-1 0,0 1 1,0 0-1,-1-1 1,1 1-1,0-1 0,-1 1 1,1 0-1,0-1 1,-1 1-1,1 0 0,0-1 1,-1 1-1,1 0 1,-1 0-1,1-1 1,0 1-1,-1 0 0,1 0 1,-1-1-1,0 2 5,1-1-1,-1 0 1,1 0-1,-1 0 1,1 1-1,-1-1 1,1 0-1,-1 1 1,1-1-1,-1 0 1,1 1-1,0-1 1,-1 0-1,1 1 1,0-1-1,-1 1 0,1-1 1,0 1-1,0-1 1,-1 1-1,1-1 1,0 1-1,0-1 1,0 1-1,0-1 1,0 1-1,0-1 1,-1 1-1,1-1 1,0 1-1,1-1 1,-1 1-1,0-1 1,0 2-1,0 0 15,0-1-1,0 1 0,-1 0 1,1 0-1,0-1 1,-1 1-1,1 0 0,-1-1 1,0 1-1,1-1 1,-1 1-1,-1 1 0,-5 11 103,4-3-32,-3 9 76,-13 9-20,12-20-87,0 1 0,-5 10 1,0 5 146,-2-1 1,0-1 0,-2 0 0,0-1-1,-31 32 1,44-52-179,2-1-13,0 1 0,0-1 0,0 0 0,0 0 0,-1 0 0,1 0 1,-1 0-1,1 0 0,0 0 0,-1 0 0,0-1 0,1 1 0,-1-1 0,1 1 1,-1-1-1,0 1 0,1-1 0,-1 0 0,0 0 0,1 0 0,-3 0 0,-8 0 92,12 0-117,0 0 1,0 0 0,0 0-1,0 0 1,0 0-1,0 0 1,0 0 0,-1 0-1,1 0 1,0 0-1,0 0 1,0 0-1,0 0 1,0 0 0,0 0-1,0 0 1,0 0-1,0 0 1,-1 0 0,1 0-1,0 0 1,0 0-1,0 0 1,0 0 0,0 0-1,0 0 1,0 0-1,0 0 1,0 0 0,0-1-1,0 1 1,0 0-1,-1 0 1,1 0-1,0 0 1,0 0 0,0 0-1,0 0 1,0 0-1,0 0 1,0 0 0,0-1-1,0 1 1,0 0-1,0 0 1,0 0 0,0 0-1,0 0 1,0 0-1,0 0 1,0 0 0,0 0-1,0-1 1,0 1-1,0 0 1,0 0-1,0-3 25,0 2-26,0-1-1,0 1 0,-1 0 0,1 0 1,0 0-1,0-1 0,0 1 1,1 0-1,-1 0 0,0 0 0,0 0 1,1-1-1,-1 1 0,0 0 0,1 0 1,-1 0-1,1 0 0,0 0 1,-1 0-1,2-1 0,12-3-20,-9 4 28,-1-1 0,1 0 0,-1 1 0,1-1 0,6-5 0,-5 4-39,-1 0 0,1 1-1,0-1 1,0 1 0,0 1-1,0-1 1,0 1 0,10-1 0,-6 1-63,-1 1 0,1 0 1,0 1-1,-1 0 0,14 3 1,11 7-56,-21-8 121,-9-2 26,0 0 1,0 0-1,0 0 0,0 1 1,0-1-1,0 1 0,0 0 1,5 4-1,4 1 44,-9-5-34,0 0 0,-1 0 0,1 1 0,0-1 0,-1 1 0,1 0 0,-1 0 0,0 0 0,0 0 0,0 0 0,0 1 0,-1-1 0,4 8 0,-5-8 4,0 0 1,0 0-1,-1 0 1,0 0-1,1 1 1,-1-1-1,0 0 1,-1 0 0,1 0-1,-1 1 1,1-1-1,-2 4 1,1-5 4,0 0 0,0 0 0,0 0-1,0 0 1,0 0 0,0 0 0,0 0 0,-1 0 0,1 0 0,-1-1 0,0 1 0,1-1 0,-1 1 0,0-1 0,0 1 0,0-1 0,0 0 0,0 0 0,-4 1 0,-25 4 283,16-2-196,9-2-89,0 0-1,0-1 1,0 0-1,0 0 0,-1 0 1,1-1-1,0 1 0,-12-3 1,-22-9-14,19 8 0,12 2 2,1-1 0,0 1-1,1-1 1,-1-1 0,-13-5-1,-31-12 79,52 20-80,-1 0-1,1-1 1,-1 1-1,0 0 1,1-1-1,-1 1 1,1-1-1,-1 1 1,1-1-1,-1 1 1,1-1-1,-1 0 0,1 1 1,0-1-1,-1 1 1,1-1-1,0 0 1,-1 1-1,1-1 1,0 0-1,0 1 1,0-1-1,-1 0 1,1 0-1,0 1 0,0-1 1,0 0-1,0 1 1,1-1-1,-1 0 1,0 0-1,0 1 1,0-1-1,0 0 1,1 1-1,-1-1 1,1 0-1,0-1-46,0 0 0,0 1 0,0-1 1,1 1-1,-1-1 0,0 1 0,1 0 0,-1-1 0,1 1 0,0 0 1,-1 0-1,1 0 0,0 0 0,0 0 0,0 1 0,-1-1 0,4 0 0,38-5-918,-37 5 453,0-1-1,0 0 0,-1-1 1,9-3-1,-14 6 495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0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1472,'0'-14'475,"0"11"-283,3 3 80,-3 0-238,1 0 0,-1 0 0,1 0 0,-1 0 0,1 0 0,-1 0 0,1 0 0,-1 0 0,0 0 1,1 0-1,-1 0 0,1-1 0,-1 1 0,1 0 0,-1 0 0,0 0 0,1-1 0,-1 1 0,0 0 1,1 0-1,-1-1 0,0 1 0,1 0 0,-1-1 0,0 1 0,1-1 0,-1 1 0,0 0 0,0-1 1,1 0-1,4-6 407,0 3-193,1 1-1,-1 0 1,1 1-1,6-3 1,7 3 76,-14 2-253,0 0 1,0 0-1,0-1 0,-1 0 0,7-1 0,120-26 452,-94 26-450,-27 2-22,0 0 0,0-1 0,11-2 0,-1-3 10,-16 4-56,1 1 1,0-1 0,-1 1 0,1 0-1,0 0 1,0 1 0,0 0 0,5 0-1,16 0-357,-21 0-1125,-8 3 176,-11 11-715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0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1824,'-15'0'587,"13"0"-353,2 3-31,0 9 234,0-2-128,0 0 1,0 0-1,-3 13 1,-9 14 207,7 14 43,-9 6-215,-1 3 35,10-12-167,-7-11-21,7-3-74,0-16-69,2-10-21,1-1-1,1 0 1,-1 1-1,0 10 0,2 33 261,0-51-299,0 0-1,1 0 0,-1 0 0,0 0 0,0 0 0,0 0 0,0 0 0,0 1 1,0-1-1,0 0 0,0 0 0,0 0 0,0 0 0,0 0 0,0 0 0,0 0 0,0 0 1,0 0-1,0 1 0,-1-1 0,1 0 0,0 0 0,0 0 0,0 0 0,0 0 1,0 0-1,0 0 0,0 0 0,0 0 0,0 0 0,0 0 0,0 0 0,0 1 0,0-1 1,0 0-1,-1 0 0,1 0 0,0 0 0,0 0 0,0 0 0,0 0 0,0 0 0,0 0 1,0 0-1,0 0 0,0 0 0,0 0 0,-1 0 0,1 0 0,0 0 0,0 0 1,0 0-1,0 0 0,0 0 0,0 0 0,0 0 0,-15 0-3273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2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3712,'14'14'1221,"-12"-11"-915,-7 0-148,2-1-99,1-2-25,1 1 0,-1-1 0,1 1 1,0-1-1,0 1 0,-1 0 0,1 0 0,0-1 0,0 1 1,0 0-1,0 0 0,0 0 0,0 0 0,0 0 0,0 0 1,0 1-1,0-1 0,1 0 0,-1 0 0,0 1 0,1-1 1,-1 0-1,1 1 0,0-1 0,-1 1 0,1 1 0,0 0 14,0 0-1,0-1 1,-1 1-1,1-1 1,0 1-1,-1 0 1,0-1-1,0 1 1,0-1-1,0 0 1,-1 4-1,0-4-22,1 1-1,0 0 1,0-1-1,0 1 1,0 0-1,0 0 1,1 0-1,-1 0 1,1 0-1,0 0 1,0 3-1,0 77 398,0-82-412,0 0 1,0 0-1,0 0 0,0 0 1,1 1-1,-1-1 0,0 0 1,1 0-1,-1 0 0,0 0 1,2 1-1,-2-2-7,0 1-1,0-1 1,0 0-1,0 0 1,1 0-1,-1 1 1,0-1-1,0 0 1,0 0-1,1 0 1,-1 0-1,0 0 1,0 0-1,1 1 1,-1-1-1,0 0 1,0 0-1,1 0 1,-1 0-1,0 0 1,0 0-1,1 0 1,-1 0 0,0 0-1,0 0 1,1 0-1,-1 0 1,0 0-1,0 0 1,1 0-1,-1 0 1,0-1-1,0 1 1,1 0-1,-1 0 1,0 0-1,0 0 1,1 0-1,-1 0 1,0-1-1,0 1 1,0 0-1,0 0 1,1 0-1,-1-1 1,6-10 194,8 5-58,-11 3-121,0 1 1,0-1-1,-1 0 1,1 0-1,-1 0 1,1 0-1,-1 0 0,0-1 1,0 1-1,0-1 1,-1 1-1,2-5 1,2-9-43,-3 13 21,-1-1-1,0 1 1,1 0-1,-1 0 1,1 0-1,1 0 1,-1 0-1,0 0 0,1 1 1,0-1-1,0 1 1,4-5-1,-5 6-29,1-1 1,-1 0-1,0 0 0,0-1 0,2-4 0,-3 6 22,-1 0 1,1 0-1,0 0 0,1 0 1,-1 1-1,0-1 0,0 0 1,1 0-1,-1 1 0,1-1 1,0 1-1,2-3 0,33-10 252,-26 11-114,-5 2-68,0-1-1,0 2 0,0-1 0,1 0 0,-1 1 0,0 0 1,7 2-1,0-2-12,6 0 86,18 1 47,-34-1-232,-1 1 0,0-1 0,0 1 0,0-1 0,0 1 0,0 0 0,0 0 0,0 0 0,0 0 0,-1 0 0,1 0 0,3 3 0,-5-3-43,0-1 1,1 0-1,-1 1 0,0-1 1,0 0-1,1 0 1,-1 0-1,0 1 0,1-1 1,-1 0-1,0 0 1,1 0-1,-1 0 1,0 0-1,1 0 0,-1 1 1,0-1-1,1 0 1,-1 0-1,0 0 0,1 0 1,-1 0-1,0 0 1,1 0-1,-1-1 0,29 1-1738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1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34 3392,'0'-14'1088,"0"11"-651,0 0-85,0-8 368,0 8 741,-3 6-1370,2-2-87,0 1 0,-1-1 0,1 0 0,-1 0-1,1 0 1,-1 0 0,1 0 0,-1 0 0,1 0 0,-1-1-1,0 1 1,0 0 0,1-1 0,-1 0 0,0 1 0,0-1 0,-2 0-1,2 0 6,0 0 0,0 1-1,1-1 1,-1 0-1,0 1 1,0-1-1,1 1 1,-1 0-1,0-1 1,1 1-1,-1 0 1,1 0-1,-3 1 1,-4 4 53,-3-2-19,10-3-51,-1-1 1,1 0 0,0 1 0,0-1 0,0 1 0,0-1 0,0 1 0,-1 0-1,1-1 1,0 1 0,0 0 0,1 0 0,-1 0 0,0-1 0,0 1 0,0 0 0,0 0-1,1 0 1,-1 1 0,1-1 0,-1 0 0,0 0 0,1 0 0,0 0 0,-1 1 0,1-1-1,0 0 1,0 0 0,-1 0 0,1 1 0,0-1 0,1 2 0,-1 12-153,2-10 37,1-2 77,33 31-94,-31-30 149,0 0 0,-1-1 0,1 1 0,0-1 0,1 0 0,5 2 0,2-1-80,-1 1-1,15 8 0,-25-12 74,-1-1 11,0 1-1,1 0 1,-1 0-1,0 0 1,0 0-1,0 0 1,0 0-1,0 0 1,0 0-1,0 0 1,-1 0-1,1 1 1,0-1-1,-1 0 1,1 1-1,-1-1 1,1 0 0,-1 1-1,0-1 1,1 1-1,-1-1 1,0 2-1,-3 3 169,2-5-157,0 0 0,-1 1 0,1-1-1,0 0 1,-1 0 0,0 0-1,1 0 1,-1 0 0,1-1-1,-1 1 1,0 0 0,1-1 0,-1 1-1,0-1 1,0 0 0,0 1-1,-2-1 1,2 0 3,0 0 0,1 0-1,-1 0 1,0 1 0,1-1 0,-1 1-1,0-1 1,1 1 0,-1 0 0,1-1-1,-1 1 1,-1 1 0,-11 5 84,11-6-91,0 0 0,0 0 0,0-1 1,-1 1-1,1-1 0,0 0 0,0 0 0,0 0 0,-1 0 1,1-1-1,0 1 0,0-1 0,-4-1 0,-13-9-30,11 9-35,-8-2-496,17 4 470,-1 0-1,1-1 1,0 1-1,-1 0 0,1 0 1,0-1-1,0 1 1,-1 0-1,1-1 1,0 1-1,0 0 1,-1-1-1,1 1 1,0 0-1,0-1 0,0 1 1,0-1-1,0 1 1,-1 0-1,1-1 1,0 1-1,0-1 1,0 1-1,0 0 0,0-1 1,0 1-1,0-1 1,0 1-1,0 0 1,1-1-1,-1 1 1,0-1-1,0 1 1,0 0-1,0-1 0,1 1 1,-1 0-1,0-1 1,15-16-1929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0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1056,'0'-7'163,"1"-13"124,-1 20-280,0-1 0,1 1 0,-1-1 0,0 1 0,0 0 0,1-1-1,-1 1 1,0-1 0,1 1 0,-1 0 0,1-1 0,-1 1-1,0 0 1,1-1 0,-1 1 0,1 0 0,-1 0 0,1 0 0,-1-1-1,1 1 1,-1 0 0,1 0 0,-1 0 0,1 0 0,-1 0 0,1 0-1,-1 0 1,1 0 0,0 0 0,-1 0 1,0 0-1,0 0 1,0 0 0,0 0 0,0 0 0,0 0-1,0 0 1,1 0 0,-1 0 0,0 0-1,0 0 1,0 0 0,0 0 0,0 0-1,0 0 1,0 0 0,0 0 0,0 0-1,1 0 1,-1 0 0,0 0 0,0 0 0,0 0-1,0 0 1,0 0 0,0 0 0,0 0-1,0-1 1,0 1 0,0 0 0,0 0-1,1 0 1,-1 0 0,0 0 0,0 0 0,0 0-1,0 0 1,0 0 0,0 0 0,0 0-1,0-1 1,0 1 0,0 0 0,0 0-1,0 0 1,0 0 0,0 0 0,0 0-1,0 0 1,0 0 0,0 0 0,0-1 0,0 1-1,0 0 1,0 0 0,0 0 0,0-11 365,0 8 667,0 6-885,0-3-144,0 0 0,0 1-1,0-1 1,0 1 0,0-1 0,0 1 0,0-1 0,0 1 0,0-1 0,0 0 0,0 1 0,0-1 0,1 1 0,-1-1 0,0 1 0,0-1 0,1 0 0,-1 1 0,0-1 0,0 0 0,1 1 0,-1-1 0,0 0 0,1 1 0,-1-1 0,0 0 0,1 1 0,8 7 236,-3 21 164,5 8-123,-5 14-16,19 66 59,-5-18-102,-14-45-69,5-3 0,-8-29-33,-3-16-81,1-1-1,0 1 0,0 0 1,0-1-1,1 1 1,-1-1-1,1 1 0,1-1 1,2 5-1,-2-6 45,-1 1 0,0-1-1,0 0 1,0 1 0,2 8 0,1 1 80,-5-14-149,1 1 0,-1-1 0,1 1 0,-1-1 0,1 1 0,-1-1 0,1 0 0,0 1 0,-1-1 0,1 0 0,-1 1 0,1-1 0,0 0 0,-1 0 0,1 0 0,0 1 0,0-1 0,-1 0 0,2 0 0,12-1 331,-13 1-345,0 0-2,-1 0-1,0 0 0,0 0 1,0 0-1,1 0 1,-1 0-1,0 0 0,0 0 1,1 0-1,-1 0 1,0 0-1,0 0 1,0-1-1,1 1 0,-1 0 1,0 0-1,0 0 1,0 0-1,1 0 0,-1-1 1,0 1-1,0 0 1,0 0-1,0 0 1,0-1-1,0 1 0,1 0 1,-1 0-1,0-1 1,0 1-1,0 0 0,0 0 1,0-1-1,0 1 1,7-13 64,1 1 0,11-14 1,-9 9-13,0 0 1,11-28-1,-12 25-56,1 0 0,15-23 1,-7 20-14,7-11-3,-4-13 10,-17 36 2,1 1 0,0-1-1,1 1 1,10-15 0,37-49-77,-24 32 165,8-12-160,-23 34-15,-11 14 80,-3 6 10,0-1 1,1 0-1,-1 1 1,0-1-1,1 0 1,-1 1-1,0-1 1,1 0-1,-1 1 1,1-1-1,-1 1 0,1-1 1,0 1-1,-1-1 1,1 1-1,-1-1 1,1 1-1,0 0 1,-1-1-1,1 1 1,1 0-1,3-3 0,-4 2 2,1 0 0,-1 1 1,0-1-1,0 0 0,0 0 1,0 0-1,0 0 0,0 0 1,0-1-1,0 1 0,-1 0 1,1 0-1,0 0 0,-1-1 1,1 1-1,-1 0 0,1-1 0,-1 1 1,1-1-1,-1 1 0,0 0 1,0-3-1,0 5-69,0 0 0,0 0 0,-1 0 0,1 0 0,0 0 0,-1 0 0,1-1 0,0 1 0,-1 0 0,1 0 0,-1-1 0,0 1 0,1 0 0,-1-1 0,1 1 0,-1 0 0,0-1 0,0 1 0,0 0 0,-20 11-2239,18-11 2155,2 0-110,-1-1 0,1 0 0,-1 1 1,1-1-1,-1 0 0,0 1 0,1-1 1,-1 0-1,-1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0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180 256 992,'3'-3'309,"4"-6"-198,-9 5-79,1 4 7,1-1-1,-1 0 1,0 0 0,1 1 0,-1-1 0,1 0 0,-1 0 0,1 0 0,-1 0 0,1 0 0,-1 0 0,1 0 0,0 0 0,0 0 0,-1 0 0,1 0 0,0 0-1,0 0 1,0 0 0,0-2 0,0 2-16,0 0-1,-1 0 1,1 0 0,0 0-1,-1 0 1,0 0-1,1 0 1,-1 0-1,1 0 1,-1 0-1,0 0 1,0 0 0,0 0-1,0 1 1,1-1-1,-1 0 1,0 0-1,0 1 1,0-1 0,0 1-1,0-1 1,-2 1-1,-10-9 174,13 8-189,0 1 0,-1 0 0,1 0 0,0-1 0,0 1 0,-1 0 0,1 0 0,0 0 0,0-1 0,-1 1 0,1 0 0,0 0 0,-1 0 0,1 0 0,0 0-1,-1 0 1,1 0 0,0 0 0,-1 0 0,1 0 0,-1 0 0,1 0 0,0 0 0,-1 0 0,1 0 0,-77 0 916,75 0-893,0 0 0,0 0 0,0 0 0,0 0 0,0 1 0,0-1 0,0 1 0,0-1 0,1 1 0,-1 0 0,0 0 0,0 0 0,0 0 0,1 0 0,-1 0 0,1 0 0,-3 2 0,1 1 51,1-1 1,-1 1-1,0 0 0,1 0 1,-3 7-1,1-3 64,3-6-131,0-1 0,0 1 0,1-1 0,-1 1 1,0 0-1,1 0 0,0 0 0,-1-1 0,1 1 0,0 0 0,0 0 0,-1 0 0,2 0 0,-1-1 0,0 1 0,0 0 1,0 0-1,1 0 0,-1-1 0,1 1 0,0 0 0,-1 0 0,1-1 0,1 2 0,-1-2 9,-1 0 0,1 0 0,-1 0 0,1 0 0,-1 0 0,0 0 0,1-1 0,-1 1 0,0 0 0,0 0 0,0 0 0,1 0 0,-1 0 0,0 0 0,-1 1 0,3 5 25,-1-5-33,0-1 0,1 1 0,-1-1 0,0 0 0,1 0 0,-1 1 0,1-1 0,0 0-1,-1 0 1,1 0 0,0-1 0,-1 1 0,1 0 0,0-1 0,0 1 0,0-1 0,0 1 0,0-1 0,3 0 0,0 0 27,0 1-1,0-1 1,0-1 0,0 1 0,0-1 0,8-2 0,-6 1 52,-1-2 0,1 1 0,-1-1 0,10-7 0,-6 4-63,29-27-143,-33 30 119,-3 3 0,-1 0-1,0-1 1,0 0-1,1 1 1,-1-1-1,0 0 1,2-3-1,2-13 25,-4 8-19,0 6-7,-1 0 0,1 1 0,0-1 0,0 1 1,0 0-1,3-5 0,-3 6 3,0 0 1,-1 0-1,1 0 1,-1-1 0,0 1-1,0-1 1,0 1-1,0-1 1,0 1-1,0-1 1,0 0-1,-1 1 1,0-1-1,1 0 1,-1 0 0,0-2-1,0-8 29,0 6-36,1-1 0,-2 1 0,1-1 1,-3-12-1,-4 6-29,6 13 17,0-1 0,0 1-1,0-1 1,1 1-1,-1-1 1,0 0-1,1 1 1,0-1-1,-1 0 1,1 1 0,0-1-1,0-2 1,0 3-2,-1-1 0,1 0 1,0 0-1,0 0 0,-1 1 0,1-1 1,-1 0-1,0 0 0,1 1 0,-1-1 1,0 1-1,0-1 0,0 1 0,0-1 1,0 1-1,0-1 0,-3-1 0,2 0-104,2 6-22,0 0 133,-1-1 0,1 0-1,0 1 1,-1-1-1,1 0 1,-1 1 0,1-1-1,-1 0 1,0 0-1,-2 4 1,1-3 21,1 0 0,0 0 0,0 0 1,0 0-1,0 0 0,0 0 0,0 0 0,1 0 0,0 0 0,-1 6 0,2 2 74,0-7-53,-1 0-1,0 0 1,0 0 0,0-1 0,-1 1 0,1 0-1,-1 0 1,-1 5 0,-3 3 25,3-9-43,1 0 0,0 1 0,-1-1 0,1 1 0,0-1 1,1 1-1,-1-1 0,0 7 0,1-7-8,0-1-1,0 1 0,0 0 1,-1 0-1,1-1 1,-1 1-1,0 0 1,0-1-1,0 1 1,-2 4-1,2-5 17,-1 1-1,1-1 0,0 1 1,0 0-1,1-1 1,-1 1-1,0 0 1,1-1-1,0 1 1,-1 5-1,1-6-1,0 0-1,0 0 0,-1 0 1,1 1-1,-1-1 1,1 0-1,-1 0 1,0 0-1,0 0 1,0 0-1,-2 2 1,2-3-8,0 1 0,0-1 0,0 1 0,1 0 0,-1-1 0,0 1 0,1 0 0,-1-1 0,1 1 1,0 0-1,-1 1 0,1 0 74,3-6-2319,9-8 587,-10 8-817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35 1472,'14'-15'475,"-11"13"309,-6-1-486,-8-9-4,11 12-290,0 0 0,-1 0 0,1-1 0,0 1 0,0 0 0,-1 0 0,1-1 0,0 1 0,-1 0 1,1 0-1,0 0 0,-1 0 0,1 0 0,0 0 0,-1-1 0,1 1 0,0 0 0,-1 0 1,1 0-1,0 0 0,-1 0 0,1 0 0,0 0 0,-1 0 0,1 1 0,-77-1 295,68-1-103,1 1-1,-1 1 1,1 0 0,0 0-1,-1 1 1,1 0 0,0 0-1,0 1 1,0 0 0,0 0-1,1 1 1,-15 9 0,21-13-177,0 1 0,-1 0 0,1 0 1,0 0-1,0 0 0,-1 0 0,1 0 1,0 0-1,0 0 0,0 0 0,0 0 0,0 1 1,0-1-1,1 0 0,-1 1 0,0-1 0,1 1 1,-1-1-1,1 1 0,-1-1 0,1 1 0,0-1 1,-1 1-1,1-1 0,0 1 0,0-1 1,0 1-1,1 0 0,-1-1 0,0 1 0,0-1 1,1 1-1,-1-1 0,1 1 0,-1-1 0,1 1 1,0-1-1,0 0 0,-1 1 0,1-1 0,0 0 1,0 0-1,2 2 0,3 3 37,0 0 0,0-1 0,1 1 0,-1-1 0,1-1 0,13 7 0,-6-5-1,0-1 0,25 6 0,-7-2-156,-28-8-29,0 0 1,0 0-1,0 0 0,0-1 0,-1 0 0,1 1 1,0-1-1,6-1 0,0 0-425,10 1-2447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0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1248,'0'-13'424,"0"26"3637,3-16-3682,8-8 26,-10 10-395,-1 1-1,0 0 0,0 0 1,1-1-1,-1 1 1,0 0-1,0 0 1,1 0-1,-1-1 0,0 1 1,1 0-1,-1 0 1,0 0-1,1 0 1,-1 0-1,0 0 1,1 0-1,-1 0 0,0 0 1,1 0-1,-1 0 1,0 0-1,1 0 1,-1 0-1,1 0 0,6-1 23,-1 1 0,1-1 0,12-4 0,-10 2 8,1 1-1,0 0 1,0 1-1,14-1 1,-5 2 18,22-3 1,16-8 53,-11 7-64,75 4 1,-55 1-39,-10-1-34,-35 0-60,-19 0 8,-7 0-28,-1 0-819,-8 0-2218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0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2080,'-12'0'667,"18"0"-411,-14 3-54,7 0-149,0-1 0,0 1 0,0 0 0,1-1 0,-1 1 0,1 0 0,0 0 0,0 0 0,0 0 1,0-1-1,1 6 0,0 2 78,-2 4 129,0 1 0,-6 26 0,4-28-79,1 1 0,-1 26 0,2-20 115,-7 38 0,5-39-53,-2 34-1,5-29-97,0-13-94,0 0-1,0 0 0,-3 15 1,-9-1 39,7 4 6,3-23-267,-1 0 0,1-1-1,-1 1 1,0 0 0,-1-1-1,1 0 1,-9 10 0,-5 4-1136,0 13-970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0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1 480,'0'0'277,"3"3"-154,-1-2-98,-1 0-1,0 1 1,1-1-1,-1 1 1,0 0-1,0-1 1,0 1-1,0 0 1,-1 0-1,1 0 1,0-1-1,-1 1 1,1 0-1,0 3 1,1 4 247,1-2-112,0 0 0,-1 0 1,0 1-1,0-1 0,-1 1 0,2 13 0,-3 57 498,-1-51-481,3 36 0,4-27-97,-2-15 85,1 41 1,-4-44-63,0 0 0,8 32 0,-6-37-49,14 56 415,-8-45-255,-7-20-207,0 0 1,-1 0 0,1 1-1,-1-1 1,0 0 0,0 0-1,-1 1 1,1 8 0,-1 21 573,3-34-496,-2 0-74,0 0-1,0 0 1,0 0-1,0 0 1,0-1-1,0 1 1,0 0-1,0 0 1,0-1-1,0 1 1,0-1-1,0 1 1,0-1-1,0 1 1,0-1-1,0 1 1,1-2-1,8-16 326,-5 9-237,1-2-75,0 1 0,1 0-1,8-8 1,13-22 116,-2-11-12,-2 12-31,-12 21-38,0-1-1,16-38 0,-19 34-26,8-22 26,-5 24-28,19-25-1,3-4-13,-22 31-12,18-21 0,-20 28 109,-1 0 0,15-27 0,-18 25 100,1 9-42,-6 4-166,-1 1-1,0 0 1,1 0 0,-1 0-1,1-1 1,-1 1-1,0 0 1,1-1 0,-1 1-1,0 0 1,1-1 0,-1 1-1,0 0 1,0-1 0,1 1-1,-1 0 1,0-1-1,0 1 1,0-1 0,1 1-1,-1-1 1,0 1 0,0 0-1,0-1 1,0 1 0,0-1-1,0 1 1,0-1-1,0 1 1,0-1 0,0-2-251,-3 3 28,-1 0 232,2 0-63,0-1-1,0 1 1,-1 0-1,1 1 1,0-1 0,0 0-1,-1 1 1,1-1-1,-2 2 1,-2 12-2287,-8 3 555,-3 0-54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4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86 736,'14'-14'224,"-8"11"-128,-6 3-79,1 0 1,-1 0-1,1 0 1,-1 0-1,1 0 0,-1 0 1,1 0-1,0 0 1,-1 0-1,1 0 0,-1-1 1,1 1-1,-1 0 1,1 0-1,-1-1 0,0 1 1,1 0-1,-1 0 0,1-1 1,-1 1-1,1-1 1,-1 1-1,0 0 0,1-1 1,-1 1-1,0-1 1,0 1-1,1-1 0,-1 1 1,0-1-1,0 1 1,1-1-1,-1 1 0,0-1 1,0 1-1,0-1 1,0 1-1,0-1 0,0 1 1,0-1-1,0 0 1,0 1-11,0 0 0,0-1 0,0 1 0,0 0 0,0 0 0,0 0 0,0 0 0,0 0 0,0 0 0,0 0 0,0 0 0,0 0 0,0-1 0,0 1 0,0 0 0,0 0 0,0 0 0,0 0 0,0 0 0,0 0 0,0 0 0,0 0 0,0 0 0,0 0 0,0-1 0,0 1 0,0 0 0,0 0 0,0 0 0,0 0 0,0 0 0,1 0 0,-1 0 0,0 0 0,0 0 0,0 0 0,0 0 0,0 0 0,0 0 0,0 0 0,0 0 0,0 0 0,0 0 0,1 0 0,-1 0 0,0 0 0,0 0 0,0 0 0,0 0 0,0 0 0,0 0 1,0 0-1,0 0 0,0 0 0,1 0 0,-1 0 0,4 0 126,-2 0-81,0 0 0,0 0 1,1 0-1,-1 0 0,0 0 1,0-1-1,1 1 0,-1-1 0,2 0 1,0-5 28,1-1 23,-5 7-100,0-1 1,1 1-1,-1 0 0,0 0 1,0 0-1,1 0 0,-1 0 0,0 0 1,0 0-1,1 0 0,-1 0 1,0 0-1,0 0 0,1 0 1,-1 0-1,0 0 0,0 0 0,1 0 1,-1 0-1,0 0 0,0 0 1,1 0-1,-1 0 0,0 1 1,0-1-1,0 0 0,1 0 0,-1 0 1,0 0-1,0 0 0,0 1 1,1-1-1,-1 0 0,0 1 1,1-1 23,-1 1 0,1 0 0,-1 0 1,0 0-1,1 0 0,-1 0 1,0-1-1,0 1 0,0 0 1,0 0-1,1 0 0,-1 0 1,0 0-1,-1 1 0,4 15 300,3-1-161,0 0 1,-1 0 0,-1 1 0,0 0 0,-1-1-1,0 20 1,0-11-52,10 46 201,22 71 1,-29-122-170,1-1 1,1 0-1,1 0 1,0-1-1,20 29 0,-25-40-63,8 11 68,-12-18-145,1 1 1,-1-1-1,1 1 1,-1-1-1,1 0 1,-1 1-1,1-1 0,-1 1 1,1-1-1,0 0 1,-1 0-1,1 1 1,-1-1-1,1 0 1,0 0-1,-1 0 0,1 0 1,0 0-1,-1 0 1,1 0-1,0 0 1,-1 0-1,1 0 0,0 0 1,-1 0-1,1 0 1,-1 0-1,1-1 1,1 1-1,1-2 12,0 0-1,0 0 0,-1 0 1,1-1-1,0 1 1,-1-1-1,1 1 0,-1-1 1,4-4-1,18-36 59,75-139 199,-90 165-195,0 0 0,1 1 0,1 1 0,0-1-1,24-23 1,43-47 287,-5 5-34,-55 63-262,-13 14-58,0 0 1,-1 0-1,0-1 1,0 1-1,7-11 0,-8 9-58,-3 5 32,0 1 0,0-1 1,0 1-1,0-1 1,1 1-1,-1-1 0,0 1 1,0-1-1,1 1 0,-1-1 1,0 1-1,1-1 0,-1 1 1,0 0-1,1-1 1,-1 1-1,1-1 0,-1 1 1,1 0-1,-1-1 0,1 1 1,-1 0-1,1 0 1,-1-1-1,1 1 0,-1 0 1,1 0-1,0 0 0,-9 0-522,5 0 176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9:4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34 341 1152,'15'-14'363,"-10"11"-214,-3 3-111,0-1 0,0 1 0,0-1 0,0 1 0,0-1 0,0 0 0,0 1 0,0-1 0,0 0 0,1-2 0,-1 2 22,0 0 0,-1 0 0,1 0 0,0 0 0,0 1 0,0-1 0,0 0 0,0 1-1,0-1 1,2 1 0,2-3 436,-5 2-462,0-1-1,0 1 1,1 0-1,-1 0 1,1 0-1,-1 0 1,1 0-1,-1 0 1,1 0-1,0 1 1,-1-1-1,1 0 0,0 1 1,0 0-1,-1-1 1,1 1-1,3 0 1,-5 0-27,1 0 0,-1 0 0,1 0 1,-1 0-1,1 0 0,-1 0 0,1 0 0,0 0 0,-1 0 0,1 0 1,-1 0-1,1 0 0,-1 0 0,1 0 0,-1-1 0,1 1 1,-1 0-1,1 0 0,-1-1 0,1 1 0,-1 0 0,0-1 1,1 1-1,-1 0 0,1-1 0,-1 1 0,0-1 0,1 1 0,-1 0 1,0-1-1,1 0 0,4-6 100,2 2-13,-7 5-81,1-1 1,-1 1-1,1 0 1,-1 0-1,1-1 0,-1 1 1,0 0-1,1-1 1,-1 1-1,0-1 0,1 1 1,-1-1-1,0 1 0,1 0 1,-1-1-1,0 1 1,0-1-1,1 1 0,-1-1 1,0 1-1,0-1 1,0 1-1,0-1 0,0 0 1,0 1-1,0-1 1,0 1-1,0-1 0,0 1 1,0-1-1,0 0 1,0-31 476,-3 27-351,1 1-94,1 3-35,0 0-1,0 0 1,1 0 0,-1 0 0,0 0 0,0 0 0,0 0 0,0 1-1,0-1 1,0 0 0,-1 0 0,1 1 0,0-1 0,0 1 0,-2-1 0,-20-11-122,22 12 106,0-1 1,0 1-1,0-1 1,0 1-1,0 0 1,0 0-1,0-1 1,-1 1-1,1 0 1,0 0-1,0 0 1,0 0-1,0 0 1,0 0-1,-1 0 1,1 1-1,0-1 1,0 0-1,0 1 1,0-1-1,0 1 1,0-1-1,0 1 1,0-1-1,0 1 1,0 0 0,0-1-1,-1 3 1,-8 3 52,-4-3 69,11-2-93,1-1 0,-1 1 1,1-1-1,-1 1 0,1 0 1,0 0-1,-1 0 0,1 0 1,0 1-1,0-1 0,0 0 1,0 1-1,-3 2 0,-26 27 121,31-31-142,0 0 0,-1 1 0,1-1 0,0 0 0,0 0 0,0 1 1,-1-1-1,1 0 0,0 1 0,0-1 0,0 0 0,0 0 0,-1 1 0,1-1 0,0 0 0,0 1 0,0-1 0,0 1 0,0-1 0,0 0 0,0 1 0,0-1 0,0 0 0,0 1 0,0-1 0,0 29 180,3-26-49,-2-3-120,0 2 11,0-1 0,1 0 0,-1 0-1,0 0 1,1 0 0,-1 0 0,1 0 0,-1 0 0,1 0 0,-1-1 0,1 1 0,0-1-1,-1 1 1,1-1 0,0 1 0,-1-1 0,1 0 0,0 0 0,2 0 0,6 0-3,-7 1-25,0-1 1,0 1 0,1-1-1,-1 0 1,0-1 0,0 1-1,0 0 1,1-1-1,-1 0 1,4-1 0,13-9-211,-8 7 134,-9 3 75,0 1 0,0-1 0,0 0 0,-1 0 0,1 0 0,0 0 0,0 0 0,-1-1 0,1 1 0,-1-1 0,1 0 0,-1 1 0,0-1 0,0 0 0,0-1 0,0 1 0,0 0-1,3-5 1,9-31-136,-11 27 128,20-74 205,-12 62-128,-5-5-80,5 5 0,-7 9 34,-4 11-10,1 1-1,-1-1 1,1 0-1,0 1 1,0 0-1,0-1 1,0 1-1,0-1 1,1 1 0,2-4-1,-1 3 228,-2 15 66,-2-4-229,1-4-7,0 0 0,0 1 0,-1-1 0,-1 7 0,-9 15 181,9 4-65,3-23-144,-1 0-1,-1-1 1,1 1-1,-1-1 0,-2 8 1,-8 8 80,7-8-75,3-10 3,0 1-1,-1-1 1,1 0 0,-1 0 0,0 0-1,0 0 1,-3 4 0,-8 19 147,12-22-165,-1 0 0,0 0-1,-1-1 1,1 1-1,-6 7 1,5-6 26,3-4-186,-1 0 0,1-1-1,-1 1 1,1 0 0,-1 0-1,0 0 1,1 0 0,-1-1-1,0 1 1,0 0 0,-1-1-1,1 1 1,0 0 0,-2 1-1,0 0-1092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1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305 104 2976,'15'0'971,"-12"0"-294,-1 0-10,-1 1-648,-1-1 0,1 0 0,0 0 1,-1 0-1,1 0 0,-1-1 1,1 1-1,-1 0 0,1 0 1,-1 0-1,1 0 0,-1 0 0,1-1 1,-1 1-1,1 0 0,-1 0 1,1-1-1,-1 1 0,0 0 1,1-1-1,-1 1 0,1 0 0,-1-1 1,0 1-1,1-1 0,-1 1 1,0-1-1,0 1 0,1-1 1,-1 1-1,0-1 0,0 1 0,0-1 1,0 1-1,1-1 0,-1 1 1,0-1-1,0 1 0,0-1 1,0 1-1,0-2 0,2-3 226,10-7 91,-7 9-112,7 3-74,-12 0-149,0 0 1,0 0 0,0 0 0,0 1-1,0-1 1,0 0 0,1 0-1,-1 0 1,0 0 0,0 0-1,0 0 1,0 0 0,0 0-1,0 0 1,0 0 0,0 0-1,0 0 1,1-1 0,-1 1-1,0 0 1,0 0 0,0 0 0,0 0-1,0 0 1,0 0 0,0 0-1,0 0 1,0 0 0,0 0-1,0 0 1,0 0 0,1 0-1,-1 0 1,0 0 0,0 0-1,0-1 1,0 1 0,0 0-1,0 0 1,0 0 0,0 0 0,0 0-1,0 0 1,0 0 0,0 0-1,0 0 1,0-1 0,0 1-1,0 0 1,0 0 0,0 0-1,0 0 1,0 0 0,0 0-1,0 0 1,0-1 0,0-44 552,0 45-554,0 0 0,0 0 0,0 0 0,0 0 0,0 0 0,0-1 0,0 1 0,0 0 0,0 0 0,0 0 0,0 0 0,0 0 0,0 0 0,0 0 0,0 0 0,0 0 0,0-1 0,0 1 0,0 0 0,0 0 0,0 0 0,0 0 0,0 0 0,0 0 0,0 0 0,-1 0 0,1 0 0,0 0 0,0 0 0,0-1 0,0 1 0,0 0 0,0 0 0,0 0 0,0 0 0,0 0 0,0 0 0,0 0 0,0 0 0,-1 0 0,1 0 0,0 0 0,0 0 0,0 0 0,0 0 0,0 0 0,0 0 0,0 0 0,0 0 0,0 0 0,-1 0 0,1 0 0,0 0 0,0 0 0,0 0 0,0 0 0,-12 0 91,7-3 5,4 3-88,0-2 4,0 1-1,-1 0 1,1 0-1,0 0 1,-1 0 0,1 0-1,-1 0 1,1 0-1,-1 0 1,1 1 0,-1-1-1,0 1 1,1-1-1,-1 1 1,0-1 0,1 1-1,-1 0 1,0 0-1,-2 0 1,-7-1 22,7 1-18,0 0 1,0 0-1,1 0 0,-1 0 1,0 0-1,0 1 1,0-1-1,-5 3 0,-45 14 294,48-16-287,1 1-1,0 0 1,1-1 0,-1 2 0,0-1 0,-5 4 0,-7 12 54,8-8-26,6-6-29,-1-1 0,0-1 0,0 1 0,0-1 0,0 1 0,-8 2 0,8-4 22,0 1 0,0 0 1,1 0-1,-1 0 0,0 0 1,1 1-1,0-1 1,-1 1-1,1 0 0,0 0 1,1 0-1,-4 4 0,-45 73 522,49-77-552,0 0 0,0 0 0,0 0 0,0 0 0,1 0 0,-1 1 0,0 3 0,2-6-10,0 0-1,0 0 0,0 0 0,0-1 1,0 1-1,0 0 0,1 0 0,-1 0 1,0 0-1,0 0 0,1-1 0,-1 1 1,0 0-1,1 0 0,-1 0 0,1-1 1,-1 1-1,1 0 0,0-1 0,-1 1 1,1 0-1,0-1 0,-1 1 0,1-1 1,0 1-1,0-1 0,-1 1 0,1-1 1,0 0-1,1 1 0,-1 0 3,1-1-1,-1 1 1,0-1 0,1 0-1,-1 1 1,1-1 0,0 0-1,-1 0 1,3 0 0,16 3 65,-14-1-57,-3-1-4,0 0 0,0 0 1,0 0-1,0 0 0,0-1 0,4 1 0,16-6 133,-12 2-67,108-20-145,-85 12-134,11-3-48,-42 13 238,0-1 1,0 1-1,0-1 0,0 0 0,0 0 0,-1 0 0,1 0 0,0 0 0,-1 0 0,0-1 1,3-2-1,1-12 40,-4 8 4,10-2 33,-11 8-60,0 1 0,-1-1 0,1 0 0,-1 0 0,0 1 0,1-1 0,-1 0 0,0 0 0,-1-4 0,1-21 335,0 29-326,0 0-1,0 0 1,0 0-1,0 0 1,0-1-1,0 1 1,0 0 0,0 0-1,1 0 1,-1 0-1,0-1 1,1 1-1,-1 0 1,1 0 0,-1-1-1,1 1 1,-1 0-1,1-1 1,0 2-1,13 18-7,-7-3-2,8 17 243,-14-32-265,1 0-1,-1 1 1,1-1-1,0 0 1,0 0 0,0 0-1,0 0 1,0 0-1,0 0 1,1 0-1,2 1 1,12 3-1613,0 8 411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4736,'14'0'-5,"-11"0"1316,-3 3-1161,0-3-145,0 1 1,0-1-1,0 1 1,0-1-1,0 1 1,0-1-1,0 1 0,0 0 1,-1-1-1,1 1 1,0-1-1,0 1 1,0-1-1,-1 1 1,1-1-1,0 0 1,0 1-1,-1-1 1,1 1-1,0-1 0,-1 1 1,1-1-1,-1 0 1,1 1-1,0-1 1,-1 0-1,1 0 1,-1 1-1,1-1 1,-1 0-1,1 0 1,-1 1-1,1-1 0,-1 0 1,1 0-1,-1 0 1,1 0-1,-1 0 1,0 0-1,1 0 1,-2 0-1,2 0-3,0 0 0,0 0 0,0 0 0,0 0 0,0 0 0,0 0 0,0 0 0,0 0 0,0 0 0,-1 0 0,1 0 0,0 0 0,0 0 0,0 0 0,0 0 0,0 0 0,0 0 0,0 0-1,0 0 1,0 0 0,0 0 0,-1 0 0,1 0 0,0 0 0,0 0 0,0 0 0,0 0 0,0 0 0,0 0 0,0 0 0,0 0 0,0 1 0,0-1 0,0 0 0,0 0 0,0 0 0,0 0 0,-1 0 0,1 0 0,0 0 0,0 0 0,0 0 0,0 0 0,0 1 0,0-1 0,0 0-1,0 0 1,0 0 0,0 0 0,0 0 0,0 0 0,0 0 0,0 0 0,0 0 0,0 1 0,1-1 0,-2 5 90,1-2-48,0 0 0,0 0-1,0 1 1,1-1 0,-1 0 0,1 0 0,0 4 0,11 27 356,-7 14-112,7 3-16,-8-24-179,0-2-30,8 29-1,1-11 170,25 58 0,-36-96-177,1-1 0,-1 0 0,1-1 0,0 1 0,1 0 0,-1-1 0,5 4 0,-5-5 8,-1 1-1,1-1 0,-1 1 0,1-1 0,-1 1 0,3 5 0,-5-8-58,7 11 267,2-18-45,-5 3-172,2-3-1,0 0 0,0 0 0,-1 0 0,0-1 0,-1 0 0,5-10 0,17-51 67,-25 64-110,13-42 25,9-23-22,6 16 67,-7 3 187,7 0-17,-7 3 156,-1 18-182,-14 21-132,0 0 1,7-14-1,-6 6-22,18-32 73,-15 29-123,-10 17-41,0 1 0,1-1 0,-1 1-1,0-1 1,1 1 0,0-1 0,-1 1 0,1 0-1,0 0 1,0 0 0,4-3 0,-4 5-38,-1-1 0,1 1 0,-1-1 0,1 1 0,0-1 0,0 1 0,-1 0 0,1 0 0,0 0 0,-1 0 0,1 0 0,0 1 0,0-1 0,-1 0 0,1 1 0,2 0 0,-3 0 27,-1 0-1,0 0 1,1 0-1,-1-1 1,0 1 0,1 0-1,-1 0 1,0 0 0,0 0-1,0 0 1,0 0-1,0 0 1,0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5152,'-3'-1'130,"1"1"1,-1 1 0,1-1-1,0 0 1,-1 0-1,1 1 1,-1 0 0,1-1-1,0 1 1,0 0-1,-1 0 1,1 0 0,0 0-1,0 0 1,0 1-1,0-1 1,0 1 0,1-1-1,-1 1 1,-1 2-1,0-2-83,1 1-1,-1-1 0,1 0 1,-1 0-1,0 0 0,-3 2 0,5-4-42,0 1-1,0 0 0,-1 0 0,1 0 0,0 0 0,0 0 0,0 1 1,0-1-1,0 0 0,1 0 0,-1 1 0,0-1 0,1 0 1,-1 1-1,0-1 0,1 1 0,0-1 0,-1 1 0,1-1 0,0 2 1,-1 37-252,1-25-51,0-9-128,0 1-1,0-1 1,0 0-1,1 1 1,0-1-1,0 0 1,1 1-1,0-1 1,0 0-1,0 0 0,4 7 1,16 17-1050,-16-22 1221,0 1 0,9 15 0,-10-12 218,-4-10 50,0 1 0,0-1 0,0 0 0,1 1-1,-1-1 1,1 0 0,0 0 0,2 2 0,-1 0 110,0 1 1,0-1-1,0 0 1,4 8-1,-6-9-59,1 0 0,-1 0 0,1 0 0,0 0 0,0 0-1,0-1 1,1 1 0,-1-1 0,1 1 0,-1-1 0,1 0-1,4 3 1,-2-2-30,0 0 0,1-1 0,-1 0 0,1 0 0,-1 0 0,1 0 0,0-1 0,0 0 0,0 0 0,6 0 0,4-1 27,-6 0-18,0 0 1,0 0-1,15-3 0,23-9 49,-26 10-36,-17 2-44,0-1 1,0 1-1,0-1 0,-1 0 1,1 0-1,0-1 1,-1 1-1,1-1 1,-1 0-1,1 0 0,6-5 1,9-12-21,-14 13 23,0 0 0,0 1 1,10-8-1,-4 7 144,-8 4-87,-1 0-1,1 0 0,-1 0 1,0-1-1,0 1 1,0-1-1,0 1 1,0-1-1,0 0 1,2-3-1,-3 3 100,0 0 1,0 0-1,-1 0 0,1 0 0,-1-1 1,1 1-1,-1 0 0,0-1 0,0 1 1,-1 0-1,1-1 0,0-6 0,-1 8-38,0 0 0,0-1-1,1 1 1,-1 0-1,1-1 1,-1 1-1,1 0 1,0 0-1,1-3 1,-1 5-111,-1-1 0,0 0 1,1 1-1,-1-1 1,0 1-1,0-1 0,1 0 1,-1 1-1,0-1 1,0 0-1,0 0 0,0 1 1,1-1-1,-1 0 1,0 1-1,-1-1 0,1 0 1,0 1-1,0-1 0,0 0 1,0 0-1,0 1 1,-1-1-1,1 0 0,0 1 1,-1-1-1,1 1 1,0-1-1,-1 0 0,1 1 1,-1-1-1,1 1 1,-1-1-1,1 1 0,-1-1 1,-2-2 543,-3 3-458,-17 0-203,23 0 95,0 0 0,0 0 0,0 0 0,0 0 0,0 0 0,-1-1 0,1 1 0,0 0 0,0 0 0,0 0 0,0 0 0,0 0 0,0 0 0,-1 0 0,1 0 0,0 0 0,0 0 0,0 0 0,0 0 0,-1 0 0,1 0 0,0 0 0,0 0 0,0 0 0,0 0 0,0 0 0,0 0 0,-1 1 0,1-1 0,0 0 0,0 0 0,0 0 0,0 0 0,0 0 0,0 0 0,-1 0 0,1 0 0,0 1 0,0-1 0,0 0 0,0 0 0,0 0 0,0 0 0,0 0 0,0 0 0,0 1 0,0-1 0,0 0 0,0 0 0,0 0 0,0 0 0,0 0 0,0 1 0,0 3 14,0-1-4,0-1-1,0 1 1,0-1 0,0 1-1,0-1 1,-1 1 0,1-1-1,-2 5 1,-4 2-15,6-9 6,0 1-1,0-1 0,0 0 0,0 0 1,0 0-1,0 0 0,0 0 1,-1 0-1,1 1 0,0-1 0,0 0 1,0 0-1,0 0 0,0 0 1,0 0-1,0 1 0,0-1 0,0 0 1,0 0-1,0 0 0,0 0 0,0 0 1,0 1-1,0-1 0,0 0 1,0 0-1,0 0 0,0 0 0,0 1 1,0-1-1,0 0 0,0 0 1,0 0-1,0 0 0,0 0 0,1 1 1,-1-1-1,0 0 0,0 0 1,0 0-1,0 0 0,0 0 0,0 0 1,0 0-1,1 1 0,-1-1 1,0 0-1,0 0 0,0 0 0,0 0 1,5 4-17,-3-2 4,-1 4-9,-1 14-44,0-17 525,0 0-571,0 1 76,0-1-3,0 0 1,0 0-1,0 0 0,-1 0 0,1 0 0,-1 0 0,0 3 0,0-4 33,1-2-2,-1 1 1,0 0 0,1 0-1,-1 0 1,1 0 0,-1 0 0,1 0-1,0 0 1,-1 0 0,1 0 0,0 0-1,0 0 1,-1 0 0,1 0-1,0 0 1,0 0 0,0 0 0,0 0-1,1 0 1,-1 0 0,0 0 0,0 0-1,1 0 1,-1 0 0,0 0 0,1 0-1,-1 0 1,1 0 0,-1 0-1,2 1 1,-1-1 4,0 2 1,0 0 0,-1-1 0,1 1 0,0-1 0,-1 1-1,0 0 1,1 0 0,-1-1 0,-1 5 0,1-6 8,0 0 0,0 1 1,0-1-1,-1 1 0,1-1 0,1 0 1,-1 1-1,0-1 0,0 0 1,0 1-1,1-1 0,-1 0 1,1 1-1,-1-1 0,1 0 0,-1 0 1,1 1-1,0-1 0,0 0 1,-1 0-1,1 0 0,0 0 1,0 0-1,0 0 0,0 0 0,0 0 1,3 1-1,-1-1 21,0-1-1,-1 1 1,1-1-1,0 1 1,0-1 0,0 0-1,4 0 1,-3 0 0,2-3 48,5-9 95,-5 10-68,-6 2-102,0 0 0,1 0 1,0 0 0,0 0 0,-1 0-1,1 0 1,0-1 0,0 1-1,-1 0 1,1 0 0,0 0 0,-1-1-1,1 1 1,0 0 0,0-1-1,0 0-4,-1 0 0,0 0 0,1 0 0,-1 1-1,0-1 1,1 0 0,-1 0 0,0 0 0,0 0-1,0 0 1,0 0 0,0 0 0,0-1 0,1-9-163,-5 19 30,-3-3 33,7-5 96,-1 1 0,0 0-1,0-1 1,0 1 0,1 0 0,-1 0-1,0 0 1,1-1 0,-1 1-1,1 0 1,-1 0 0,1 0-1,-1 0 1,1 0 0,0 0-1,0 0 1,-1 0 0,1 1-1,-8 24 46,1 1-1,2-1 0,0 1 0,-1 52 1,6-56 30,-1-1 0,-1 1 0,-1-1 1,-11 42-1,-12 18 93,15-8 0,6-52-2,-2-1 1,0 1-1,-1-1 1,-1-1-1,-1 0 1,-24 36-1,30-51-104,-1 0 0,0 0 0,0 0 0,-1-1-1,0 0 1,0 0 0,0 0 0,-10 4 0,-7 4 69,6 0-50,14-10-57,0 1 0,0-1 0,0-1-1,0 1 1,0 0 0,-1-1 0,1 1-1,0-1 1,-1 0 0,1 0 0,-1-1-1,1 1 1,-1-1 0,1 1 0,-5-1-1,-2 0 26,-1-1 0,1 0 0,-18-4-1,24 4-27,0 0-1,0 0 1,0-1-1,0 1 0,0-1 1,1 0-1,-1 0 0,0-1 1,1 1-1,0-1 0,-1 0 1,1 0-1,-4-4 0,4 1-4,0 1 0,0-1 0,-4-12 0,4 10-2,0 2-51,1 0 1,0 0 0,1 0-1,-1 0 1,1-1 0,1 1 0,-1 0-1,1-1 1,0 1 0,1 0-1,-1-1 1,4-11 0,0-8-191,-3 9 89,0 8 47,0 0 1,0 1-1,1 0 0,3-12 0,0 9-143,0 1 1,13-19-1,-6 11-20,3-7-17,12-18-119,4 8 30,1 1 1,61-48-1,-70 62 372,83-79 71,-21 31-27,-76 61-29,0 2 0,12-6 0,5-3 68,-23 12-63,0 0 0,-1 0 1,1 0-1,0 1 0,0-1 0,0 1 0,0 0 1,1 0-1,-1 0 0,0 0 0,0 0 0,1 1 0,-1 0 1,5 0-1,-6-1-4,0 1 1,0 1 0,0-1 0,0 0-1,0 0 1,0 1 0,0-1-1,0 1 1,0 0 0,0 0 0,-1-1-1,1 1 1,0 0 0,-1 0-1,1 1 1,0-1 0,1 2-1,0 0 25,0 1-1,-1 0 0,1 0 1,-1 0-1,3 6 0,-1-1 11,8 11-2,-7 8-90,11 2 32,-14-27 32,0 0-1,0 0 1,-1 0 0,1 1-1,-1-1 1,1 0-1,-1 1 1,0-1 0,0 6-1,-1 8 406,0-14-122,1-3-310,-1 0 1,0 0 0,0-1 0,0 1 0,0 0-1,0 0 1,1 0 0,-1-1 0,0 1-1,0 0 1,0 0 0,0 0 0,0-1-1,0 1 1,0 0 0,0 0 0,0-1 0,0 1-1,0 0 1,0 0 0,0 0 0,0-1-1,0 1 1,0 0 0,0 0 0,0 0-1,0-1 1,0 1 0,-1 0 0,1 0 0,0 0-1,0-1 1,0 1 0,0 0-4,-1-1 0,1 1 1,0 0-1,0-1 0,0 1 0,0-1 1,-1 1-1,1 0 0,0-1 1,0 1-1,0-1 0,0 1 0,0 0 1,0-1-1,0 1 0,0 0 0,0-1 1,0 1-1,1-1 0,-1 1 1,0 0-1,0-1 0,0 1 0,0 0 1,0-1-1,1 1 0,-1 0 0,0-1 1,0 1-1,1 0 0,-1-1 1,0 1-1,0 0 0,1-1 0,11-10 131,-12 11-126,0-1 0,0 1 0,1 0 0,-1 0 0,0-1-1,0 1 1,1 0 0,-1-1 0,0 1 0,0 0 0,0 0 0,0-1-1,0 1 1,1 0 0,-1-1 0,0 1 0,0-1 0,0 1-1,0 0 1,0-1 0,0 1 0,0 0 0,0-1 0,0 1 0,0-1-1,0-3-22,0 0 1,1 0-1,0 0 0,0 0 0,1 0 0,-1 0 0,4-6 0,18-28-233,-18 31 209,1 0 0,0 1 0,0 0 0,0 1-1,1-1 1,0 1 0,0 1 0,0-1 0,1 1 0,0 0 0,0 1 0,10-4-1,-15 7 47,0-1-1,-1 0 0,1 1 0,0-1 0,0 1 0,0 0 0,0 0 0,0 0 1,0 0-1,-1 1 0,1-1 0,0 1 0,0 0 0,0 0 0,-1 0 1,1 0-1,0 0 0,-1 0 0,1 1 0,-1-1 0,0 1 0,5 3 1,14 9 214,-18-13-197,0 1 0,-1-1-1,1 1 1,-1 0 0,1 0 0,-1 0-1,0 0 1,0 0 0,0 1 0,0-1-1,0 1 1,2 2 0,15 20 39,-5-8-4,-8-3-5,-2-12-20,4 5 19,-3 15 28,2-16 30,-2-3-40,-1 4 20,0-2-13,10-3 70,-7-2-141,-4 0 7,0 1-1,1-1 0,-1 0 1,0 0-1,0-1 0,0 1 1,0-1-1,0 1 0,0-1 1,0 0-1,0 0 0,0 0 1,0-1-1,0 1 0,0-1 1,-1 1-1,6-5 0,-4 2-3,0 1 0,0-1 0,1 1 0,8-4-1,-10 5-1,1 0 0,0 0-1,-1-1 1,0 1 0,1-1-1,-1 0 1,0 1 0,-1-1-1,1-1 1,3-3 0,6-20 54,-10 22-30,0 1 0,0-1 0,0 0 1,1 1-1,5-9 0,-5 8 123,-3-6-89,0-14-211,0 24 160,-1 1 1,1-1 0,0 1 0,0-1 0,0 0 0,0 1 0,-1-1 0,1 1 0,0-1-1,-1 1 1,1-1 0,0 1 0,-1-1 0,1 1 0,0-1 0,-1 1 0,1 0 0,-1-1 0,1 1-1,-1 0 1,1-1 0,-1 1 0,1 0 0,-1 0 0,1-1 0,-1 1 0,1 0 0,-1 0-1,0 0 1,1 0 0,-1 0 0,0-1 0,-1 1 42,0 1 0,0-1 0,0 0-1,1 0 1,-1 1 0,0-1 0,0 0 0,1 1 0,-1 0 0,0-1-1,1 1 1,-1 0 0,0 0 0,1 0 0,0 0 0,-3 2 0,1 0-27,1 1 1,-1-1-1,1 0 1,0 1-1,-2 4 1,-3 4 80,7-12-104,-8 11 30,-10 21 1,17-30-34,0 0 0,0 1 0,0-1 0,0 1 1,1-1-1,-1 1 0,1-1 0,-1 1 0,1-1 0,0 1 0,0 0 0,0-1 0,0 1 1,1 4-1,17 30 59,-18-36-55,1 0 1,-1 0-1,1 0 0,0 0 0,-1 0 0,1 0 0,0 0 0,0 0 0,0 0 1,0 0-1,0-1 0,0 1 0,0 0 0,0-1 0,0 1 0,0-1 1,0 1-1,1-1 0,1 1 0,2 0 13,1-1 0,0 1 0,9-2 0,4 1-4,-4 0-51,-3 1-41,-1-1 1,1 0-1,20-4 1,-14 1-279,13-3-756,51-16-1,-52 8 630,-22 10 382,0 0 0,-1 1 1,11-3-1,10 0-36,-22-1 134,-3 3 16,-3 3-9,1 1 0,0-1 0,-1 1 0,1 0 0,0 0 1,-1-1-1,1 1 0,0 0 0,-1 0 0,1 0 0,0 0 0,0 0 0,-1 0 1,2 0-1,-2 0-2,-3 0 54,0 0-1,0 0 1,1 0 0,-1 0 0,0 1-1,0-1 1,0 1 0,1 0 0,-1 0-1,0 0 1,1 0 0,-1 0 0,1 1-1,-1-1 1,1 1 0,0-1 0,-1 1-1,1 0 1,0 0 0,0 0 0,0 0-1,1 1 1,-1-1 0,-2 4 0,4-4 8,-1 1 0,0-1 1,1 1-1,-1-1 0,1 1 1,0-1-1,0 1 0,0 4 0,1-3 23,1 2 219,5 1-211,-6-5-67,1-1-1,-1 1 0,1 0 0,0 0 0,0 0 1,-1-1-1,1 1 0,0-1 0,1 0 0,-1 0 1,0 1-1,0-1 0,0-1 0,1 1 0,-1 0 1,1 0-1,-1-1 0,0 1 0,5-1 0,2 1 36,-6-1-43,0 1 1,1-1 0,-1 0 0,0 0-1,0 0 1,0-1 0,1 1 0,-1-1-1,0 0 1,4-1 0,2-3 6,1 0-1,13-12 1,6-4 93,-4 4-38,-13 0 5,-4 10-58,7-6-6,-9-4-38,-4 8-3,9-2-39,-6-3-13,-3 9 43,-1 1 0,1-1 0,0 1 1,0-1-1,4-6 0,0 2-19,-1 0-8,1 0-1,1 1 0,-1-1 0,1 1 1,1 0-1,-1 1 0,12-9 1,-5 9 14,0 0 0,27-10 0,7-3-51,-43 17 113,1 1-1,-1 0 1,1-1 0,0 2 0,-1-1-1,1 1 1,0 0 0,0 0 0,11 0-1,-3 1 99,-14 0-119,0 0 1,1 0-1,-1 0 1,0 0-1,0 0 1,0 0-1,0 0 1,0 0-1,0 0 1,0 0 0,0 0-1,0 0 1,1 0-1,-1 0 1,0 0-1,0 0 1,0 0-1,0 0 1,0 0-1,0 0 1,0 0-1,0 0 1,0 0-1,0 0 1,1 0 0,-1 0-1,0 0 1,0 0-1,0 0 1,0 1-1,0-1 1,0 0-1,0 0 1,0 0-1,0 0 1,0 0-1,0 0 1,0 0-1,0 0 1,0 0-1,0 0 1,0 1 0,0-1-1,0 0 1,0 0-1,0 0 1,0 0-1,0 0 1,0 0-1,0 0 1,0 0-1,0 0 1,0 1-1,0-1 1,0 0-1,0 0 1,0 1-1,0-1 1,0 1-1,0 0 1,0-1-1,0 1 1,-1 0-1,1-1 1,0 1-1,0 0 1,-1-1-1,1 1 1,-1-1-1,1 1 1,0-1-1,-1 1 1,1 0-1,-1-1 1,1 0-1,-1 1 1,1-1-1,-1 1 1,1-1-1,-1 0 1,0 1-1,1-1 1,-1 0-1,0 1 1,0-1-1,-1 1 2,1-1 0,0 1 0,0-1 0,0 1-1,0 0 1,0-1 0,0 1 0,0 0-1,0 0 1,0 0 0,0 0 0,0 0-1,0 0 1,0 0 0,1 0 0,-1 0-1,0 0 1,0 3 0,-1 5 27,1-1 0,0 1-1,0 0 1,1-1 0,0 1 0,0 0 0,1-1-1,1 1 1,-1 0 0,1-1 0,1 1 0,-1-1 0,6 11-1,-2-10-15,0 0-1,1 0 0,0-1 0,0 0 0,1 0 1,0 0-1,0-1 0,0 0 0,15 8 0,-17-11-1,-4-3-2,1 0-1,-1 1 1,0-1-1,0 1 0,0 0 1,0 0-1,3 3 1,1 11 93,-4-7-32,3-1 53,-3-3 104,-8 2 31,5-7-248,1 0 3,0 1-1,0-1 1,-1 0 0,1 0 0,0 1 0,-1-1 0,1 0 0,0 0 0,0 0 0,-1 1-1,1-1 1,0 0 0,-1 0 0,1 0 0,0 0 0,-1 0 0,1 0 0,0 0 0,-1 0 0,1 0-1,0 0 1,-1 0 0,1 0 0,-1 0 0,1 0 0,-8 1 66,0 0-1,1 0 1,-12 4-1,10-3-52,0 0 0,-1 0 1,-17 1-1,-72-3-532,99 0 483,0 0 1,-1 0-1,1 0 1,0 0 0,0 0-1,0 0 1,0 0-1,0 0 1,0 0-1,0 0 1,0 0-1,0 0 1,-1 0-1,1 0 1,0 0-1,0 0 1,0 0-1,0 0 1,0 0-1,0 0 1,0 0-1,0 0 1,0 0-1,0 0 1,-1 0-1,1 0 1,0 0-1,0 0 1,0 0-1,0 0 1,0 0-1,0-1 1,0 1-1,0 0 1,0 0 0,0 0-1,0 0 1,0 0-1,0 0 1,0 0-1,0 0 1,0 0-1,0 0 1,0-1-1,0 1 1,0 0-1,0 0 1,0 0-1,0 0 1,0 0-1,0 0 1,0 0-1,0 0 1,0 0-1,0-1 1,0 1-1,0 0 24,0 0-178,0-1 0,0 1 0,0-1 0,0 1 0,0-1 0,0 1 0,0-1 0,0 1 0,0-1 0,0 1 0,1-1 0,-1 1 0,0-1 0,0 1 0,1 0 0,-1-1-1,0 1 1,0-1 0,1 1 0,-1 0 0,0-1 0,1 1 0,-1 0 0,1-1 0,0 1 0,2-1-300,0 0-1,1 1 1,-1-1-1,1 1 1,-1 0-1,5 0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53 3904,'0'-31'2106,"0"28"-1364,-2 0-204,-10-8 65,12 11-588,0-1 0,0 1 1,-1 0-1,1 0 0,0 0 0,0-1 0,-1 1 1,1 0-1,0 0 0,-1 0 0,1-1 0,0 1 0,-1 0 1,1 0-1,0 0 0,-1 0 0,1 0 0,0 0 0,-1 0 1,1 0-1,0 0 0,-1 0 0,1 0 0,0 0 1,-1 0-1,-5 0 114,2-1-78,1 1 0,0 0 1,0-1-1,-1 1 0,1 1 1,0-1-1,-1 0 0,1 1 0,0 0 1,-4 1-1,-13 9 248,7-7-195,10-4-63,1 0 0,-1 1-1,1 0 1,-1-1 0,1 1-1,-1 0 1,1 1 0,0-1-1,-1 0 1,1 0 0,0 1-1,0 0 1,0-1 0,-3 4-1,-23 21 275,26-25-280,0 0-1,0 1 1,0-1-1,0 1 1,0-1-1,0 1 1,-2 3-1,4-4-24,-1 0-1,1 0 0,-1 0 1,1 1-1,0-1 1,0 0-1,0 0 1,0 0-1,0 0 0,0 0 1,0 2-1,0 4 39,0-6-17,0 1-1,0 0 1,0-1-1,1 1 0,-1 0 1,0-1-1,1 1 1,0 0-1,-1-1 1,1 1-1,0-1 0,0 1 1,-1-1-1,1 1 1,0-1-1,1 0 1,-1 1-1,0-1 1,0 0-1,0 0 0,1 0 1,-1 0-1,3 1 1,1 1 51,1-1 1,0 1 0,0-1-1,11 2 1,-10-2-48,27 3 205,-16 0-170,-11-2-303,0-1 0,0-1 0,0 1 0,1-1 0,6 0 0,52-1-3058,-46 0 1889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2976,'0'0'971,"0"3"-603,0-2-331,0 1 0,-1 0 0,1 0 0,-1-1 0,1 1 0,-1 0 1,1-1-1,-1 1 0,0-1 0,0 1 0,-1 1 0,1-1 18,0 0-1,0-1 1,0 1-1,0 0 0,0 0 1,0 0-1,1 0 1,-1 1-1,1-1 0,-1 0 1,1 3-1,0 7 382,0-7-323,0 0 0,0 0 0,0-1 0,-1 1 1,-1 7-1,-4 5 135,5-14-212,-1 1 1,1-1-1,0 1 1,0 0-1,0 0 0,1-1 1,-1 1-1,1 4 1,1 5 77,-1-10-80,1 0 0,-1 0 0,0 0 1,0 1-1,0-1 0,-1 0 0,1 0 1,-1 0-1,0 0 0,-1 4 0,-1 0 75,1-4-70,0 0 0,1 0 0,0 0 0,0 1-1,0-1 1,0 0 0,0 1 0,0-1 0,1 1-1,0-1 1,0 1 0,0 3 0,0-5-12,-1 0 0,1 0 0,-1 0 0,1 0 0,-1 0 0,0 0 0,1-1 0,-1 1 0,0 0 0,0 0 0,-1-1 0,1 1 0,0-1 0,-2 3 0,0-1 453,3-6-336,0 2-141,0 0 0,0 0 0,0 1 0,1-1 0,-1 0 0,0 0 0,0 1 0,1-1 0,-1 0 0,1 1 0,-1-1 0,0 0 0,1 1 0,-1-1 0,1 0 0,0 1 0,-1-1 0,1 1 0,-1-1 0,1 1 0,0 0 0,0-1 0,-1 1 0,1-1 0,0 1 0,1 0 0,-1-1-1,0 0 0,1 1 0,-1-1-1,0 0 1,1 0 0,-1 0 0,0 0 0,0 0 0,0 0-1,0 0 1,0 0 0,0 0 0,1-2 0,4-9-13,-5 9 0,0 1 1,0-1-1,0 1 0,0 0 1,1 0-1,2-4 0,2 3-74,22 3-315,-22 3 165,0 3 164,-4-4 57,0-1 0,0 1 0,0 0 0,0 0 0,-1 0-1,1 0 1,0 0 0,-1 0 0,0 0 0,1 0 0,-1 1 0,0-1 0,0 1 0,0-1-1,-1 1 1,1-1 0,0 5 0,-1-5 26,0 0 0,1 0 0,-1 0 0,1 0 1,-1 0-1,1 0 0,0 0 0,0 0 0,0 0 0,0 0 0,1 3 0,-1-4 10,0 1-1,0-1 0,0 1 0,0-1 0,-1 1 1,1-1-1,0 1 0,-1 0 0,0 0 1,1-1-1,-1 3 0,-3 2 240,-8 5 102,5-8-102,-1-3-75,4 1-142,0-1 0,-1 0 1,1 0-1,-1 0 1,1 0-1,-1-1 0,1 1 1,-1-1-1,-3-1 1,0-10 22,6 11-65,1 0-1,0 0 0,-1-1 0,0 1 0,1 0 0,-1 0 0,0 0 0,1 0 0,-1 0 0,0 0 1,0 1-1,0-1 0,0 0 0,0 0 0,-1 0 0,-6-3 9,8 4-12,-1 0 1,1 0-1,-1 0 0,1-1 0,-1 1 0,1 0 0,-1 0 1,1-1-1,-1 1 0,1 0 0,0-1 0,-1 1 1,1 0-1,-1-1 0,1 1 0,0-1 0,-1 1 1,1-1-1,0 1 0,0-1 0,-1 1 0,1-1 1,0 1-1,0-1 0,0 1 0,-1-1 0,1 1 0,0-1 1,0 1-1,0-1 0,0 0 0,0 1 0,0-1 1,0 1-1,0-1 0,1 1 0,-1-1 0,0-33-2163,0 17 896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4064,'17'0'1824,"17"0"-1568,-17 0-64,0 0-160,17 0 192,-17 0-128,0 0-1312,0 17 672</inkml:trace>
  <inkml:trace contextRef="#ctx0" brushRef="#br0" timeOffset="1">18 136 3648,'-17'0'1664,"17"17"-1472,17-17 768,0 0-576,17 17 352,0-17-448,17 18 192,-17-18-256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4640,'17'0'2112,"34"0"-1824,-17-17 96,0 17-256,0 0 160,18 0-160,-1 0-2528,-17 17 1312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2560,'0'0'1451,"0"3"-694,0 10-217,0-4-222,0 1 1,0 0-1,3 14 0,9 12 237,-7 13-171,7 5 21,-9-25-266,0-6 55,10 44 1,3-6-1,11 37 179,-22-82-265,1-1 1,1 1-1,0-2 1,11 16-1,-4-13 271,-14-17-374,0 0 0,0 1-1,0-1 1,0 0 0,0 0 0,0 0-1,0 0 1,0 0 0,1 0 0,-1 0 0,0 0-1,0 1 1,0-1 0,0 0 0,0 0-1,0 0 1,0 0 0,0 0 0,1 0-1,-1 0 1,0 0 0,0 0 0,0 0 0,0 0-1,0 0 1,0 0 0,1 0 0,-1 0-1,0 0 1,0 0 0,0 0 0,0 0-1,0 0 1,0 0 0,1 0 0,-1 0 0,0 0-1,0 0 1,0 0 0,0 0 0,0 0-1,0 0 1,1 0 0,-1 0 0,0 0 0,0-1-1,0 1 1,0 0 0,0 0 0,0 0-1,0 0 1,0 0 0,0 0 0,0 0-1,0 0 1,1-1 0,4-3 96,-2 1-67,0-1 0,1 1 0,-1 0 0,0-1 0,-1 0 0,1 1 0,2-6 0,32-76 308,36-79 3,-67 149-328,4-10 17,9-32-1,6-20 7,-17 57-20,18-43-35,-11 32-337,-13 11 86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35 2560,'0'-7'360,"-2"-12"538,2 18-883,0 1 0,-1-1 0,1 1 0,0-1 0,0 1 1,-1 0-1,1-1 0,0 1 0,-1-1 0,1 1 0,0 0 0,-1-1 1,1 1-1,0 0 0,-1-1 0,1 1 0,-1 0 0,1 0 0,-1-1 1,1 1-1,-1 0 0,1 0 0,-1 0 0,1 0 0,-1 0 0,1 0 0,-1 0 1,1 0-1,-2 0 0,2 0-10,0 0 0,0 0 0,0 0 0,0 0 0,0 0 0,0 0 0,0 0 0,0 0 0,-1 0 0,1 0 0,0 0 1,0 0-1,0 0 0,0 0 0,0 0 0,0 0 0,0 0 0,0 0 0,0 0 0,-1 0 0,1 0 0,0 0 0,0 0 0,0 0 0,0 0 0,0 0 0,0 0 0,0 0 0,0 0 0,0 0 1,0 0-1,0 0 0,0 0 0,0 1 0,0-1 0,-1 0 0,1 0 0,0 0 0,0 0 0,0 0 0,0 0 0,0 0 0,0 0 0,0 0 0,0 0 0,0 1 0,0-1 0,0 0 0,0 0 0,0 0 1,0 0-1,0 0 0,0 0 0,0 0 0,0 0 0,1 1 0,-1 2 86,-1 0 1,1 1-1,0-1 0,-1 0 1,1 0-1,-1 0 0,0 1 1,0-1-1,0 0 1,-1 0-1,1 0 0,-1 0 1,1 0-1,-5 4 0,2-1-25,0 1-1,0 0 0,0 0 1,1 0-1,0 1 0,0-1 1,1 1-1,0 0 0,0-1 1,1 1-1,-1 11 0,2-10 16,-1 0 0,0 0-1,-6 17 1,5-18 22,0 0 1,1 0-1,-2 15 0,3-9 50,-1-11-63,1 0 0,0 0-1,0 0 1,0 0 0,0 0 0,0 0 0,1 1 0,-1-1 0,1 0 0,1 3 0,-2-6-83,0 0-1,1 0 1,-1 1 0,0-1 0,0 0 0,0 0-1,1 0 1,-1 1 0,0-1 0,0 0 0,0 0-1,1 0 1,-1 0 0,0 0 0,0 0 0,1 0 0,-1 1-1,0-1 1,0 0 0,1 0 0,-1 0 0,0 0-1,1 0 1,-1 0 0,0 0 0,0 0 0,1 0-1,-1 0 1,0-1 0,0 1 0,1 0 0,-1 0 0,0 0-1,0 0 1,1 0 0,-1 0 0,0-1 0,0 1-1,0 0 1,1 0 0,-1 0 0,0 0 0,0-1-1,0 1 1,1 0 0,2-12 240,0 7-130,15-6-70,-16 10-52,0 0 1,1 0-1,-1 0 0,0 0 0,1-1 0,-1 0 0,0 1 1,0-1-1,0 0 0,0 0 0,2-3 0,-2 0-7,-2 4 6,1 1 0,-1-1 0,0 0-1,1 1 1,-1-1 0,0 0-1,1 1 1,-1-1 0,1 1 0,-1-1-1,1 0 1,-1 1 0,1-1-1,0 1 1,-1 0 0,1-1 0,-1 1-1,1-1 1,0 1 0,-1 0-1,2-1 1,4-1-30,1-3-5,-6 4 34,-1 0 0,1 0 0,0 1 0,0-1 0,0 1 0,-1-1 0,1 0 0,0 1 0,0 0 0,0-1 0,0 1 0,0-1 0,0 1 0,0 0 0,0 0 0,0 0 0,0 0 0,0 0 0,0 0 0,0 0 0,0 0 0,1 0 0,-1 0 0,0 0 0,0 1 0,1-1 0,6 5-48,-6-3 40,-1-1 1,1 0 0,-1-1-1,1 1 1,0 0 0,-1 0 0,1-1-1,0 1 1,0-1 0,-1 1-1,1-1 1,0 0 0,2 0-1,-3 0 8,0 1-1,0-1 0,0 0 0,0 0 1,-1 0-1,1 1 0,0-1 0,0 0 1,0 1-1,0-1 0,0 1 0,0-1 1,-1 1-1,1-1 0,0 1 0,0 0 1,-1-1-1,1 1 0,0 1 0,10 17-68,-8-13 83,-3-6-1,0 1 0,1-1 0,-1 1 0,0-1 0,0 1 0,0-1 0,0 1 0,0 0-1,0-1 1,0 1 0,0-1 0,0 1 0,0 0 0,0-1 0,0 1 0,0-1 0,-1 1 0,1-1-1,0 1 1,0-1 0,-1 1 0,1-1 0,0 1 0,-1-1 0,1 1 0,0-1 0,-1 1-1,1-1 1,-1 0 0,1 1 0,-1 0 0,-20 10 136,16-8-110,-4 1 5,1-1 1,-1 0-1,-12 3 1,17-5-28,-9 1 22,0 0-1,0-1 1,0-1 0,-20-1-1,-2 0 184,24-1-282,16-2-1147,18-5-1366,-17 8 2015,0 0 0,0 1-1,10 0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34 3488,'0'-14'1115,"0"11"-673,0 0-68,0 3-341,-1-1 1,1 1 0,0-1 0,0 1-1,0-1 1,1 1 0,-1-1 0,0 1-1,0-1 1,0 1 0,0-1 0,0 1 0,1-1-1,-1 1 1,0-1 0,0 1 0,1-1-1,-1 1 1,0-1 0,1 1 0,-1 0 0,0-1-1,1 1 1,-1 0 0,1-1 0,-1 1-1,1 0 1,-1-1 0,1 1 0,-1 0 0,1 0-1,-1 0 1,1 0 0,-1-1 0,1 1-1,-1 0 1,1 0 0,-1 0 0,1 0 0,-1 0-1,2 0 1,1 0 1027,-6 3-650,-26 26 261,24-24-420,-1 1 0,1 0 0,-8 10-1,12-14-207,0 1-1,0 0 0,0-1 0,0 1 0,0-1 1,1 1-1,-1 0 0,1 0 0,-1-1 0,1 7 1,3-4 158,10 13 95,1 3-157,-13-20-127,0 0 0,0 0 0,0-1 0,0 1 1,0 0-1,0 0 0,0-1 0,0 1 0,0-1 0,1 1 0,-1-1 0,0 1 0,0-1 0,0 0 0,1 0 0,-1 1 0,2-1 0,14 0 105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2304,'0'-14'752,"0"14"-747,0 0 0,0 0 1,0 0-1,0 0 0,0 0 0,0 0 1,0-1-1,0 1 0,0 0 0,0 0 1,0 0-1,0 0 0,0 0 0,0 0 1,0 0-1,0 0 0,0 0 0,0-1 0,0 1 1,0 0-1,0 0 0,0 0 0,1 0 1,-1 0-1,0 0 0,0 0 0,0 0 1,0 0-1,0 0 0,0 0 0,0 0 1,0-1-1,0 1 0,0 0 0,0 0 1,0 0-1,0 0 0,1 0 0,-1 0 0,0 0 1,0 0-1,0 0 0,0 0 0,0 0 1,0 0-1,0 0 0,0 0 0,0 0 1,1 0-1,-1 0 0,0 0 0,0 0 1,0 0-1,0 0 0,0 0 0,0 0 1,12 0 271,-9 0 363,-1-3-139,10-8 123,-9 5-256,-3-5-85,-1 12-275,1-1 0,0 0 1,0 1-1,0-1 0,0 1 1,0-1-1,0 1 0,1-1 0,-1 1 1,0-1-1,0 0 0,0 1 0,0-1 1,0 1-1,1-1 0,-1 1 1,0-1-1,0 0 0,1 1 0,-1-1 1,0 0-1,1 1 0,-1-1 1,0 0-1,1 1 0,-1-1 0,0 0 1,1 0-1,-1 0 0,1 1 1,7 4 171,-5 0-2,0 1 0,0-1 1,0 1-1,2 6 0,-3 7 147,-2-14-245,0 0 0,0 0 0,0 0 0,1 0 0,1 5 0,6 26 198,-2-9-54,12 38-1,2-16 43,8 21 423,-28-68-657,1 0 0,-1 0 0,1-1 0,0 1 1,-1 0-1,1-1 0,0 1 0,0-1 0,0 1 0,0-1 0,0 1 0,0-1 0,0 1 1,1-1-1,-1 0 0,1 0 0,-1 0 0,0 0 0,1 0 0,0 0 0,-1 0 0,1 0 1,0-1-1,-1 1 0,4 0 0,-4-1-14,0 1 2,0-1 0,1 0 1,-1 1-1,0-1 0,0 0 0,0 0 0,0 0 0,1 0 0,-1 0 0,0 0 0,0 0 0,0 0 0,0-1 0,1 1 0,-1 0 0,0-1 0,0 1 0,0-1 0,0 1 0,0-1 0,0 1 1,0-1-1,1-1 0,1-1 19,0 0-1,0-1 1,-1 1 0,1-1 0,1-3 0,7-9 137,17-7 0,-2-8-37,17-6-33,-37 30-63,0 0 0,0-1 1,8-15-1,10-14 72,-6 14-54,-7 10-80,0-1 1,-1 0-1,-1-1 1,12-23-1,-21 37 15,0 0-1,0 0 1,1 0 0,-1 0-1,0 0 1,1 0-1,-1 0 1,1 0 0,-1 0-1,1 1 1,-1-1-1,1 0 1,-1 0 0,1 0-1,0 0 1,0 1-1,-1-1 1,2 0 0,5-5-73,-7 6 62,1-1 0,-1 1 0,0-1 1,1 0-1,-1 0 0,0 1 0,0-1 0,1 0 0,-1 1 0,0-1 0,0 0 0,0 0 0,0 1 0,0-2 0,0-1-139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172 250 1824,'48'-48'3312,"-47"47"-3264,-1 1 1,1-1-1,-1 1 0,0-1 1,1 1-1,-1-1 0,0 0 1,0 1-1,0-1 0,1 1 1,-1-1-1,0 0 0,0 1 1,0-1-1,0 0 0,0 1 1,0-1-1,0 0 0,0 1 1,0-1-1,0 1 0,0-1 1,-1 0-1,1 1 0,0-1 1,0 1-1,-1-1 0,1 0 1,0 1-1,-1-1 0,0 0 91,-1-4-18,-1 1-1,0 0 1,0 0-1,-1 0 1,1 0 0,-6-4-1,7 6-93,0 0 1,-1 0-1,1 1 0,0-1 1,-1 1-1,1-1 0,-1 1 1,1 0-1,-1 0 0,0 0 1,0 0-1,1 1 0,-4-1 1,-1 1 24,1 0 0,-1 1 0,1 0 0,-1 0 0,1 0 0,0 1 0,-1 0 0,1 1 0,-11 5 0,6-1 74,1-1-1,0 2 0,1 0 0,-12 12 0,19-18-101,0 0-1,0 0 0,1 0 0,-1 1 1,1-1-1,-1 0 0,1 1 1,0-1-1,0 1 0,0 0 0,1-1 1,-1 1-1,0 0 0,1-1 1,0 1-1,0 0 0,0 0 0,0-1 1,0 6-1,1 2 125,1-4 22,-1-5-155,0 0 9,0 0-1,1 0 0,-1 0 0,0 0 1,1 0-1,-1 0 0,1 0 0,-1 0 1,1 0-1,0-1 0,-1 1 0,1 0 1,-1-1-1,1 0 0,0 1 0,0-1 1,-1 0-1,1 0 0,3 0 0,4 1 33,0-1-1,0-1 1,0 1-1,0-2 1,0 1-1,0-1 1,0 0-1,0-1 1,9-4-1,56-39-150,-66 41 73,-4 3-15,0-1 0,0 0 0,0 1 0,-1-1 0,0-1 1,1 1-1,-1 0 0,0-1 0,-1 1 0,1-1 0,0 0 1,-1 0-1,0 0 0,0 0 0,0-1 0,-1 1 0,0 0 0,1-1 1,-1 1-1,-1-1 0,1-6 0,11-55 229,-12 64-186,-1 0 0,1-1 1,0 1-1,-1 0 0,1 0 0,-1-1 0,-1-2 1,1 2-52,-1 0 0,1-1 0,0 1 0,1 0 0,-1-1 0,1 1 1,-1-7-1,-1 2-127,-3 11 15,3 0 137,0 1 1,0-1 0,1 1 0,-1 0-1,1-1 1,-2 7 0,-7 18 193,5-16-60,1 0 1,-5 18-1,7-18-26,1 0 1,0 14-1,1-18-35,0 0 0,0 0 0,-1 0 0,0 0 0,-1-1 0,0 1-1,0 0 1,-6 13 0,5-16-10,1 1 0,-1 0-1,1-1 1,1 1 0,-1 0-1,1 0 1,0 0 0,0 0-1,0 10 1,1-12-29,0-1-1,0 1 1,0-1 0,0 0 0,-1 1-1,-1 4 1,-6 0-158,9-6 131,-1-1 0,1 1 0,0-1 0,0 0 0,0 1 0,1-1 0,-1 0 0,2 2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70 3808,'14'-14'1227,"-13"13"-1205,-1 1 1,1-1 0,-1 1 0,0-1 0,0 0 0,1 1 0,-1-1 0,0 1-1,0-1 1,1 0 0,-1 1 0,0-1 0,0 1 0,0-1 0,0 0 0,0 1 0,0-1-1,0 0 1,0 1 0,0-1 0,0 0 0,0 1 0,-1-1 0,1 1 0,0-1-1,0 0 1,-1 1 0,1-1 0,0 1 0,-1-1 0,0 0 57,-10-13 400,8 11-171,3 0-16,0 2-286,0 0-1,0 1 0,-1-1 1,1 0-1,0 0 0,0 1 1,-1-1-1,1 0 0,-1 1 1,1-1-1,0 0 0,-1 1 1,1-1-1,-1 1 0,0-1 1,1 1-1,-1-1 0,1 1 1,-1-1-1,0 1 0,1-1 0,-1 1 1,0 0-1,1-1 0,-1 1 1,0 0-1,0 0 0,1 0 1,-1 0-1,0-1 0,0 1 1,0 0-1,1 0 0,-3 1 1,2-1 25,-1 0 1,0 0 0,1 1 0,-1-1 0,0 1-1,1-1 1,-1 1 0,1 0 0,-1 0-1,1-1 1,-1 1 0,1 0 0,-1 0 0,1 0-1,0 1 1,0-1 0,0 0 0,-1 0 0,1 1-1,0-1 1,1 1 0,-1-1 0,-1 2-1,-8 17 260,2-6-54,0 1 0,1 0-1,-5 18 1,6 1 146,1-17-163,3-13-184,1-1 1,0 1-1,0-1 1,0 1 0,0 0-1,1-1 1,-1 1-1,1 0 1,0-1 0,0 1-1,1 0 1,0 3-1,1 3 83,1-1 0,1 1 0,-1-1 0,2 0 0,9 15 0,0 2 99,-8-18 133,8 7-117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4992,'-17'0'4320,"51"0"-3520,-16 0-480,16-18-128,17 18-96,0-17 0,0 17-64,0 0 64,-17 0-64,-17 0-1440,17 17 800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5824,'0'0'2624,"17"0"-2272,0 0-64,0 0-224,17 17-32,-17-17 0</inkml:trace>
  <inkml:trace contextRef="#ctx0" brushRef="#br0" timeOffset="1">17 257 4800,'17'0'2176,"0"0"-1888,0 17 768,0-17-640,0 17-96,0-17-192,17 0-960,-16 17 448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4384,'17'0'2016,"34"-17"-1760,-17 0 64,-17 17-224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2816,'0'0'917,"0"3"-565,-1 11 68,1-7-98,-1-1 1,1 0-1,0 0 1,1 0-1,0 0 1,2 11-1,8 17 153,-5 12 10,5-6-175,-5-9-147,-4-13-44,10 32-1,3-2 186,-15-43-300,2 2 128,-1 0 0,1 0 1,4 10-1,-5-15-84,0 0 0,0 0 1,0 0-1,1 0 1,-1 0-1,1-1 0,-1 1 1,1 0-1,0-1 0,-1 1 1,1-1-1,0 0 1,0 0-1,2 2 0,-3-3-35,0 0 0,0 1 0,-1-1 0,1 0 0,0 0 0,0 0 0,-1 0 0,1 0 0,0 0 0,0 0 0,0 0-1,-1 0 1,1 0 0,0 0 0,0 0 0,-1 0 0,1-1 0,0 1 0,0 0 0,-1 0 0,1-1 0,0 1 0,-1-1 0,1 1-1,0-1 1,8-7 118,0 0 0,0-1-1,-1 1 1,-1-2 0,0 1-1,0-1 1,6-11 0,39-49 518,-5 7-317,-19 25-220,-15 23-21,11-20-1,-1-11-20,-19 40-74,1-1 0,0 1 0,9-9 0,-14 15 4,2-2-15,0 1 1,0-1-1,0 0 1,-1 0-1,1 0 1,-1-1-1,0 1 1,0 0-1,1-1 1,-2 1-1,1 0 1,0-1-1,0 1 1,0-5-1,2-7-119,-2 12 114,0 0 1,0 0 0,0 0 0,0 0 0,1 0-1,-1 1 1,0-1 0,1 0 0,1-1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52 2976,'0'-14'971,"0"11"751,0 0-949,0-8 187,0 8-357,-3 0-150,-8-8-175,8 8 31,-3 6-96,-5 1-71,-16 7 140,25-11-256,0 1-1,0 0 1,1 0-1,-1 0 1,0 0 0,1 0-1,-1 0 1,1 1-1,0-1 1,-1 1-1,-1 2 1,-14 30 246,16-31-249,0 0 0,0 0 0,1 0-1,-1 1 1,1-1 0,0 0 0,0 0 0,0 0 0,0 1 0,0-1-1,1 0 1,0 0 0,1 4 0,-1-6-12,0-1-1,0 1 1,0-1 0,0 1-1,0-1 1,0 0 0,0 0-1,0 0 1,1 1 0,-1-1-1,0 0 1,0 0 0,2-1-1,28 1 76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154 237 4064,'0'-68'3861,"-2"65"-3301,1 2-535,0 0 0,0 0-1,0 0 1,0 0 0,-1 0 0,1 0 0,0 1-1,0-1 1,0 0 0,-1 1 0,1-1 0,0 1-1,0-1 1,-1 1 0,1 0 0,-3-1-1,2 2-16,1-1-1,-1 0 0,0 1 1,1-1-1,-1 1 0,1 0 1,-1-1-1,0 1 0,1 0 1,0 0-1,-1 0 0,1 0 1,-1 0-1,1 0 0,-2 3 1,-11 9-78,7-6 41,0-1 0,0 1-1,-9 14 1,-4 7 34,10-18 12,8-9-12,1 0-1,-1 0 1,1 1 0,-1-1-1,1 1 1,-1-1-1,1 1 1,0 0-1,0-1 1,0 1 0,0 0-1,0 0 1,0 0-1,0 0 1,1 0-1,-1 0 1,1 0-1,-1 0 1,1 0 0,0 0-1,0 3 1,0-1 42,0 1 1,0-1-1,0 0 0,1 0 1,-1 1-1,1-1 1,2 5-1,-3-8-34,1 0 1,0 0-1,-1 0 0,1 0 0,0 0 0,0 0 1,0 0-1,0 0 0,0 0 0,0-1 0,0 1 1,0 0-1,0-1 0,0 1 0,0-1 0,0 1 1,0-1-1,0 0 0,1 1 0,-1-1 0,0 0 1,0 0-1,1 0 0,-1 0 0,0 0 0,2 0 1,5 0-22,-6 1-9,0-1-1,1 0 1,-1 0 0,0 0-1,1-1 1,-1 1-1,0 0 1,1-1 0,2-1-1,15-9-531,-7 8 358,-12 3 172,0 0 0,0 0 0,0-1 0,0 1 0,0 0 0,0 0 0,0-1 0,-1 1 0,1-1 0,0 1 0,0-1 0,0 1 0,0-1 0,0 0 0,-1 1 0,1-1 0,0 0 0,0 0 0,-1 1 0,1-1 0,-1 0 0,1 0 0,-1 0 0,1 0 0,-1 0 0,1-1 0,13-19-100,-12 19 114,0-1 0,-1 1 0,1-1 0,0 1 0,-1-1 0,0 0 1,0 1-1,1-1 0,-2 0 0,1 0 0,0 0 0,0 0 0,-1 0 0,0 0 1,0-6-1,0-241 2975,0 253-2908,-1 0 1,0 0-1,0 0 0,0 1 0,0-1 0,0-1 0,-1 1 0,1 0 0,-1 0 1,-3 3-1,3-2-17,-1 0 0,1 0 0,0 0 1,0 0-1,-2 5 0,2 1 3,1 1 0,0-1 0,0 1 0,1-1 0,1 13-1,0-13-10,-1 0-1,0 0 0,-3 19 0,-8 11 188,9-21 5,0 1 0,2 36 0,1-15-1396,-1-10 330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4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2400,'0'0'1077,"3"-3"-863,8-8 228,-8 8-68,0 3 228,8 0-181,-11 0-413,1 0-1,-1 0 0,0 0 0,0 0 0,0 0 0,0 0 0,0 0 0,0 0 0,0 0 0,0 0 0,0 0 0,1 0 0,-1 0 0,0 0 0,0 0 0,0 0 0,0 0 0,0 0 0,0 0 0,0 0 0,0 0 0,0 0 0,0 0 0,1 0 0,-1 0 0,0 0 0,0 0 0,0 1 0,0-1 0,0 0 0,0 0 0,0 0 0,0 0 0,0 0 0,0 0 0,0 0 0,0 0 0,0 0 0,0 0 0,0 0 0,0 1 0,0-1 0,0 0 0,0 0 0,0 0 0,0 0 0,0 0 0,0 0 0,0 0 0,0 0 0,0 0 0,0 1 0,0-1 0,0 0 0,0 0 0,0 0 0,0 5 135,-1-3-66,1 0 0,-1 0 0,1 0 0,0 0 0,0 0 0,0 0-1,0 0 1,1 0 0,-1 0 0,1 0 0,-1 0 0,1 0 0,-1 0 0,2 2-1,29 47 688,-23-33-526,8 31 1,-9-27-132,16 37 1,-10-34-82,23 49 110,-30-59-32,1 0-1,0-1 1,17 24-1,-17-29-32,-5-5-18,-1-2-28,0 0 0,0 0 1,0 0-1,1-1 0,-1 1 1,0-1-1,1 1 0,-1-1 1,1 1-1,-1-1 0,1 0 1,0 0-1,-1 1 0,1-1 1,0-1-1,0 1 0,0 0 1,0 0-1,0-1 0,0 1 1,0-1-1,0 1 0,0-1 1,0 0-1,0 0 0,0 0 1,0 0-1,3-1 0,-3 1-10,0 0 0,1-1 0,-1 1-1,0-1 1,0 0 0,0 0 0,1 0-1,-1 0 1,0 0 0,0 0 0,-1-1-1,1 1 1,0-1 0,0 1 0,-1-1-1,1 0 1,-1 0 0,1 1-1,-1-1 1,0 0 0,1 0 0,-1 0-1,0-1 1,-1 1 0,2-3 0,3-18-17,-3 11 5,0 1 0,1-1 0,5-13 0,43-105 350,-42 107-365,-3 6-63,16-29 0,-1 17 13,-14 20 48,-1 0 1,8-15-1,-8 15 24,0-1 0,0 1 0,0 0 0,1 0-1,11-10 1,-14 14 13,0 0-1,0 0 0,0 0 0,0-1 0,-1 1 1,4-10-1,-3 7-20,-1 1-18,-3 6 14,0 1 0,0-1 0,1 1 0,-1-1 0,0 1 1,0-1-1,0 1 0,1 0 0,-1-1 0,0 1 0,0-1 0,1 1 0,-1 0 0,0-1 0,1 1 0,-1-1 0,1 1 0,-1 0 0,0 0 0,1-1 0,-1 1 0,1 0 0,-1 0 0,1-1 0,-1 1 1,1 0-1,-1 0 0,1 0 0,-1 0 0,1 0 0,-1 0 0,1 0 0,-1 0 0,1 0 0,0 0 0,2 0-216,-3-3-165,0-5-746,0 19 346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4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120 103 1472,'0'0'475,"0"-3"-283,0-8-75,0 11-114,0 0-1,0 0 1,0 0 0,0-1-1,0 1 1,0 0 0,0 0 0,0 0-1,0 0 1,0 0 0,0 0-1,0 0 1,0 0 0,0 0 0,0-1-1,0 1 1,0 0 0,0 0-1,0 0 1,0 0 0,0 0 0,0 0-1,1 0 1,-1 0 0,0 0-1,0 0 1,0-1 0,0 1 0,0 0-1,0 0 1,0 0 0,0 0-1,0 0 1,0 0 0,0 0 0,0 0-1,0 0 1,1 0 0,-1 0-1,0 0 1,0 0 0,0 0 0,0 0-1,0 0 1,0 0 0,0 0-1,0 0 1,0 0 0,1 0 0,-1 0-1,0 0 1,0 0 0,0 0-1,0 0 1,0 0 0,0 0 0,12 0 173,-9 0 618,-1 0-474,10 0-112,-9 0 70,-3-3-108,-1 3-137,1-1 0,0 1 1,0-1-1,0 0 0,0 1 0,0-1 0,1 1 0,-1-1 0,0 1 1,0-1-1,0 1 0,0-1 0,1 1 0,-1-1 0,0 1 0,0-1 0,1 1 1,-1-1-1,0 1 0,1-1 0,-1 1 0,0 0 0,1-1 0,-1 1 1,1 0-1,-1-1 0,1 1 0,-1 0 0,1-1 0,-1 1 0,1 0 0,-1 0 1,1 0-1,-1-1 0,1 1 0,-1 0 0,1 0 0,0 0 0,-1 0 1,1 0-1,-1 0 0,1 0 0,-1 0 0,1 0 0,-1 1 0,2-1 0,-2-3 85,0-48 751,0 50-873,0 1 1,0-1-1,0 1 0,0-1 1,0 1-1,0-1 0,0 1 1,0-1-1,-1 1 0,1-1 1,0 1-1,0-1 0,0 1 1,-1-1-1,1 1 0,0-1 1,0 1-1,-1-1 0,1 1 0,0 0 1,-1-1-1,1 1 0,-1-1 1,1 1-1,0 0 0,-1 0 1,1-1-1,-1 1 0,1 0 1,-1 0-1,1-1 0,-1 1 1,1 0-1,-1 0 0,1 0 1,-1 0-1,1 0 0,-1 0 1,0 0-1,1 0 0,-2 0 0,0 0 63,-1 0-38,-48 0-165,49 0 156,0 0 0,0 1 0,0-1 0,1 1 0,-1-1 0,0 1 0,0 0-1,1 0 1,-1 0 0,-2 2 0,-6 2 7,-4 1-35,8 5 37,-5-5 182,5 5-86,-1-6-89,7-5-28,-1 0-1,1 1 1,-1-1 0,1 0-1,0 0 1,-1 1 0,1-1-1,-1 1 1,1-1-1,0 0 1,-1 1 0,1-1-1,0 1 1,-1-1 0,1 1-1,0-1 1,0 1-1,-1-1 1,1 1 0,0-1-1,0 1 1,0-1 0,0 1-1,0-1 1,0 1-1,0-1 1,0 1 0,0-1-1,0 1 1,0-1-1,0 2 1,0-1 0,0-1-1,0 1 1,0 0 0,0-1 0,0 1-1,0 0 1,0-1 0,0 1-1,0 0 1,0-1 0,-1 1-1,1 0 1,0-1 0,0 1-1,-1-1 1,1 1 0,0 0-1,-1-1 1,1 1 0,-1-1 0,1 1-1,-1-1 1,1 1 0,-1-1-1,1 0 1,-2 1 0,2 0 4,-1-1 1,0 1-1,1-1 0,-1 1 1,0 0-1,1-1 1,-1 1-1,1-1 1,-1 1-1,1 0 1,-1 0-1,1-1 1,-1 1-1,1 0 1,0 0-1,0-1 0,-1 1 1,1 0-1,0 0 1,0 0-1,0 0 1,0-1-1,0 1 1,0 0-1,0 0 1,0 1-1,0 43 524,0-45-529,0 1 1,0-1-1,0 0 0,0 0 1,0 0-1,0 0 1,0 0-1,0 0 0,0 0 1,0 0-1,0 0 0,0 1 1,0-1-1,0 0 0,0 0 1,0 0-1,0 0 0,0 0 1,0 0-1,0 0 0,0 0 1,0 0-1,0 0 0,0 1 1,0-1-1,0 0 0,0 0 1,0 0-1,1 0 0,-1 0 1,0 0-1,0 0 0,0 0 1,0 0-1,0 0 1,0 0-1,0 0 0,0 0 1,0 0-1,0 0 0,1 0 1,-1 0-1,0 0 0,0 0 1,0 0-1,0 0 0,0 0 1,0 0-1,0 0 0,0 0 1,0 0-1,0 0 0,1 0 1,-1 0-1,0 0 0,0 0 1,1 0 0,-1 0 0,1 0 0,-1 0 0,1 0 0,-1 0 0,1 0 0,-1 1 0,1-1 0,0 0 0,-1 0 0,1 0 0,-1 1 1,1-1-1,-1 0 0,1 0 0,-1 1 0,0-1 0,1 0 0,-1 1 0,1-1 0,-1 1 0,0-1 0,1 1 0,-1-1 0,1 1 0,-1 0 18,1 0-1,-1 0 0,1-1 0,0 1 0,-1 0 0,1-1 1,-1 1-1,1-1 0,0 1 0,0-1 0,-1 1 0,1-1 1,0 1-1,0-1 0,0 0 0,-1 1 0,1-1 0,0 0 1,0 0-1,0 0 0,0 1 0,0-1 0,0 0 0,-1 0 1,3-1-1,1 1 43,-1 1-53,-1-1 0,1 0 0,0 0 0,-1 0 0,1-1-1,-1 1 1,1-1 0,3-1 0,45-26-49,-39 23-7,-10 5 46,-1-1 0,0 1 0,0-1-1,0 1 1,0-1 0,1 1 0,-1-1 0,0 0-1,0 1 1,0-1 0,0 0 0,0 0-1,0 0 1,-1 0 0,1 0 0,0 0-1,1-2 1,0-2-1,-1 4 3,-1 0 1,0 1-1,0-1 0,1 0 1,-1 1-1,1-1 1,-1 0-1,0 1 1,1-1-1,-1 1 0,1-1 1,-1 1-1,1-1 1,0 1-1,-1-1 1,1 1-1,-1-1 0,1 1 1,0 0-1,0-1 1,0 1-1,5-3-14,22-22-166,-25 22 197,0-3 26,-3-5 33,0 8-32,0 6 26,0 8 128,-3-5-31,2-5-127,0 0-6,-1 0 1,1 0 0,0 1 0,0-1 0,0 0-1,0 1 1,0-1 0,1 1 0,-1-1-1,0 1 1,1-1 0,-1 1 0,1 0 0,-1-1-1,1 1 1,0 0 0,0-1 0,-1 1 0,2 3-1,-1 23 303,0-25-122,0 0-86,0 8-43,0-8 566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223 205 2080,'0'0'1845,"0"-3"-1631,0-8 84,0 8 454,0 0-379,0-8 1,-3 5-156,-9-5-26,7 8-96,-4 3-100,5-1 13,1 1-1,-1 0 1,0 0 0,0 0 0,0 0 0,0 1 0,0-1-1,-5 3 1,1 1 31,-21 9 283,21-10-209,1 1 1,-1 1-1,-8 6 0,8-6 21,1-1 0,-1 1 0,-9 3 0,14-7-98,0 0 0,0 0 0,0 0-1,0 0 1,0 0 0,0 1 0,1-1 0,-1 1 0,0 0 0,-2 2-1,2 2 167,3 1-148,1 10 247,0-17-292,-1 1 0,0-1 0,1 1 0,-1-1 1,1 1-1,-1-1 0,1 1 0,-1-1 0,1 1 0,-1-1 0,1 0 0,-1 1 0,1-1 0,0 0 0,-1 1 0,1-1 1,-1 0-1,1 0 0,0 0 0,-1 0 0,1 0 0,0 0 0,-1 0 0,1 0 0,0 0 0,0 0 0,1 0 17,0 1-1,-1-1 1,1 0-1,0 1 0,0-1 1,-1 1-1,1-1 1,0 1-1,2 1 0,-3-1-14,1 0-1,-1-1 1,0 1-1,1 0 1,-1-1-1,1 1 1,0-1-1,-1 0 1,3 1-1,6-3 7,1-1 0,-1 0 1,19-8-1,-9 4-70,8-5 11,-20 7 40,-2 2 2,-5 3 1,-1 0 0,1 0 0,0-1 0,-1 1 0,1 0 0,0-1 0,-1 1 0,1-1 0,-1 1 0,1-1 0,-1 1 1,1-1-1,-1 1 0,1-1 0,-1 1 0,1-1 0,-1 0 0,1 1 0,-1-1 0,0 0 0,1-1 0,1-3 10,6-9 31,-5 8-29,1 0 0,-1 0 0,-1 0 1,1 0-1,-1-1 0,0 0 0,0 1 1,1-12-1,-3 11-30,0 0 0,1 0 0,0 0 0,0 0 0,1 0 0,4-11 0,-3 10 5,-1-12-106,-2 18 108,0 1 0,0-1 0,1 1 0,-1-1 0,0 1 0,0-1 0,1 1 0,-1-1-1,2-1 1,3-7-34,-4 9 31,0-1 1,0 1-1,0-1 0,0 1 1,0-1-1,-1 0 1,1 0-1,-1 1 1,1-1-1,0-4 1,-1 4-117,0 4 53,0 0 71,0 0-1,1 0 1,-1 0-1,1-1 1,0 1 0,-1 0-1,3 2 1,2 11 60,-13 4 206,6-9-155,0 0 1,1 0 0,1 0-1,0-1 1,1 14 0,0 5 104,-1-15-96,1-10-83,-1 0 0,1 0-1,-1 0 1,0 0-1,-1 0 1,1 1 0,0-1-1,-1 0 1,0 0-1,-1 4 1,-3 2 21,4-8-45,-1 1-1,2-1 0,-1 1 0,0-1 0,0 1 0,0 0 0,1-1 0,-1 1 0,1 0 1,-1 0-1,1 0 0,0-1 0,0 1 0,0 3 0,0 46-99,0-37-175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4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4480,'-17'-17'2016,"17"0"-1728,0 0 1088,17 17-32,17 0-1024,-17 0 224,0 0-320,17 0-32,-16 0-128,16 17-1664,-17 0 864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4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5472,'0'17'2496,"17"0"-1248,17-17-896,-17 0 64,34 0-256</inkml:trace>
  <inkml:trace contextRef="#ctx0" brushRef="#br0" timeOffset="1">512 34 6880,'0'0'3136,"34"0"-2720,-34-17 672,17 17-672,17 0 64,-17 0-320,17 0 192,-17 0-224,17 0-192,0 0 32,-17-17-2048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3904,'-17'0'1760,"34"17"608,0-17-1440,17 0 992,18 0-1152,-1 0 32,0 0-480,-17 0-64,0 0-160,0 0-128,0 0 0,-17 0 96,0 0-32,0 0-1440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4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2912,'0'-14'923,"0"11"863,0 6-1375,0 2-301,0-2-43,-1 0 0,1 1 0,1-1 0,-1 0 0,0 0-1,1 1 1,1 2 0,0 1-4,1 0 7,-1 0 0,0 0 1,0 1-1,-1-1 0,0 0 1,0 11-1,0-1 21,0-1-1,5 17 1,0 4 31,-2-8-58,-3-11 37,2-1 1,0 1-1,6 16 1,-4-20-9,1 5 12,11 25 0,-15-40-69,0-1 0,0 1 1,0 0-1,1-1 0,-1 1 0,1-1 0,0 0 0,0 0 0,0 0 1,0 0-1,0-1 0,6 4 0,0-1 70,-8-4-88,0 0 1,1 0 0,-1 0-1,1 0 1,0 0 0,-1 0 0,1-1-1,-1 1 1,1-1 0,0 1-1,0-1 1,-1 1 0,1-1 0,0 0-1,0 0 1,0 0 0,-1 0-1,1 0 1,0-1 0,0 1 0,-1 0-1,1-1 1,2 0 0,0-2 1,0 1 1,0-1-1,0 0 0,-1 0 1,0 0-1,1-1 1,-1 1-1,0-1 1,-1 0-1,5-7 0,2-6-31,10-26 0,-11 25 43,-3 5 11,1 0 0,6-28-1,-7 10-15,-2 13 2,9-32 1,2 12-17,23-44 0,-34 75-30,0-1 0,0 0 0,2-11 0,1-4 64,9-7 46,-13 27-176,0 0 0,0 0 0,0 0 0,-1-1 0,1 1 1,-1 0-1,0-1 0,0 1 0,1-6 0,-2 6-978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4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103 318 2304,'14'0'752,"-14"0"-747,0 0 0,0 0 1,1 0-1,-1 0 0,0 0 0,0 0 1,0 0-1,0 0 0,0 0 0,0 0 1,0 0-1,0 0 0,0 0 0,1 0 1,-1 0-1,0 0 0,0 0 0,0 0 0,0 0 1,0 0-1,0 0 0,0 0 0,0 0 1,0 0-1,0 0 0,1 0 0,-1 0 1,0 0-1,0 0 0,0 0 0,0 0 1,0-1-1,0 1 0,0 0 0,0 0 1,0 0-1,0 0 0,0 0 0,0 0 0,0 0 1,0 0-1,0 0 0,0 0 0,0-1 1,0 1-1,0 0 0,0 0 0,0 0 1,0 0-1,0 0 0,0 0 0,0 0 1,0 0-1,0 0 0,0-1 0,0 1 1,0-11 234,0 8 234,3 3-95,8 0 138,-11 0-511,0 0 0,0 0 0,1 0-1,-1 0 1,0 0 0,0 0 0,0 0 0,0 0-1,0 0 1,0 0 0,0 0 0,0 0 0,0 0-1,1 0 1,-1 0 0,0 0 0,0 0 0,0 0-1,0 0 1,0 0 0,0 0 0,0 0 0,0 0-1,0 0 1,0 0 0,1 0 0,-1 0 0,0 0-1,0 0 1,0 0 0,0-1 0,0 1 0,0 0-1,0 0 1,0 0 0,0 0 0,0 0 0,0 0-1,0 0 1,0 0 0,0 0 0,0 0 0,0-1-1,0 1 1,0 0 0,0 0 0,0 0 0,0 0-1,0 0 1,0 0 0,0 0 0,0 0 0,0 0-1,0-1 1,0 1 0,0 0 0,0-4 53,0 2 18,0 0-1,1 0 1,-2-1 0,1 1 0,0 0-1,0 0 1,-1-1 0,1 1 0,-2-2-1,-9-2 239,6-1-140,5 6-167,0 1-1,-1 0 0,1-1 0,0 1 0,-1-1 1,1 1-1,0-1 0,-1 1 0,1 0 0,0-1 1,-1 1-1,1 0 0,-1-1 0,1 1 0,-1 0 0,1-1 1,-1 1-1,1 0 0,-1 0 0,1 0 0,-1 0 1,1-1-1,-1 1 0,1 0 0,-1 0 0,1 0 1,-1 0-1,1 0 0,-1 0 0,0 0 0,0 1 0,-6-1 35,4 0 14,0-1 0,1 1 1,-1 1-1,0-1 0,0 0 0,1 1 0,-6 1 0,-9 9 216,14-10-202,1 0-1,-1 1 1,1-1-1,0 1 1,-1-1-1,-3 5 1,0 9 92,-4 10 282,5-17-314,4-6-111,0-1 1,0 1-1,0-1 1,0 1-1,0-1 1,1 1-1,-1 0 1,0-1-1,1 1 1,-1 0-1,1-1 1,0 1-1,-1 0 1,1 0-1,0 0 1,0-1-1,0 1 1,1 0-1,-1 0 1,0-1-1,1 1 1,-1 0-1,2 2 1,-1-1 28,1 0 0,0 0 0,1 0-1,-1 0 1,1 0 0,3 3 0,-5-5-32,0-1-1,0 1 0,-1 0 0,1 0 0,0-1 0,0 1 0,0 0 1,1-1-1,-1 1 0,0-1 0,0 0 0,0 1 0,0-1 1,0 0-1,0 1 0,1-1 0,-1 0 0,0 0 0,0 0 1,0 0-1,1 0 0,-1-1 0,0 1 0,2-1 0,14-8 217,-10 4-266,0 1-1,16-6 0,-13 8-31,8-5-54,-15 5 87,0 0 1,-1 0-1,1-1 1,-1 0 0,0 1-1,0-1 1,0 0-1,3-6 1,13-30-217,-6 11 182,-12 28 66,4-8-20,0 1 0,-1-1 0,0 0-1,-1 0 1,2-10 0,-1 6 3,0 2-2,0 0 0,-1-1 0,-1 0 0,1-17 0,-2 28 20,0-9-3,0 0-1,3-16 1,9-1-24,-10-30-258,-2 54 260,0 6 29,0 2 19,0-1 20,0 0 0,0 0 0,-1-1 0,1 1 0,-1 0-1,-1-1 1,-2 8 0,-2 9 137,0 15 151,-5 1 154,5 9-181,0-20-172,4-20-87,0 1 0,1-1 0,0 1 0,-1 12 0,2 66 766,0-68-688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4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69 2720,'1'-9'457,"-1"1"61,1 0 1,-2-1-1,1 1 1,-1 0-1,-1-8 1,1 16-500,1 0 0,0 0 0,-1-1 0,1 1 1,-1 0-1,1 0 0,0-1 0,-1 1 0,1 0 0,-1 0 1,1 0-1,0 0 0,-1 0 0,1 0 0,-1 0 0,1 0 1,-1 0-1,1 0 0,-1 0 0,1 0 0,0 0 0,-1 0 1,1 0-1,-1 0 0,1 1 0,-1-1 0,-12 8 309,6-3-128,-4-1 281,9-3-428,1 0 1,-1-1 0,1 1-1,-1 0 1,1 0-1,-1 0 1,1 0 0,0 0-1,-1 0 1,1 0 0,0 0-1,0 0 1,0 1-1,0-1 1,-2 2 0,-5 9 396,-32 53 1193,37-58-1581,0-1 0,0 0 0,1 1 0,0 0 0,0 0 0,0-1 0,1 1-1,-1 11 1,2-6-25,0-7 18,-1 0 0,2 0 0,-1 1 0,0-1 0,1 0 0,2 5 0,-3-8-45,1-1-1,-1 0 0,1 0 0,-1 0 0,1 0 0,0 0 1,0 0-1,0 0 0,0 0 0,-1-1 0,1 1 0,0 0 1,0 0-1,0-1 0,1 1 0,-1 0 0,0-1 0,0 1 1,0-1-1,0 0 0,0 1 0,1-1 0,-1 0 0,0 0 1,0 0-1,1 0 0,-1 0 0,2 0 0,-1 0-67,0 0 0,0 0 1,0-1-1,0 1 0,0-1 0,-1 1 0,1-1 0,0 0 0,0 0 0,-1 1 0,1-1 0,0-1 0,-1 1 0,1 0 0,-1 0 0,1 0 1,-1-1-1,2-1 0,14-11-772,-14 13 726,-1 0-1,1-1 1,-1 1 0,1-1 0,-1 0 0,4-3-1,1-10-219,2-10-132,-3 16 330,-5 8 139,0-1 0,0 1-1,0-1 1,-1 1 0,1-1 0,0 1 0,-1-1 0,1 0 0,-1 1 0,1-1 0,-1 0 0,0 0 0,0 1 0,1-1-1,-2-2 1,1-6 893,0 21 759,0-4-1365,0 0 0,0 0 0,3 11 0,-2-15-287,1 0 1,-1 0-1,0 0 0,1 0 1,0-1-1,-1 1 0,3 2 1,11 4-110,-10 5-854,7 3-2975,-12-15 3640,1-1-1,-1 1 1,1-1 0,-1 1-1,0-1 1,1 1 0,-1-1 0,0 1-1,0 1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5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563 157 2304,'1'-3'61,"-1"0"0,1 1-1,-1-1 1,1 1 0,0-1 0,0 1 0,0-1 0,0 1 0,1 0-1,-1 0 1,0-1 0,1 1 0,0 0 0,-1 0 0,1 0-1,0 1 1,0-1 0,0 0 0,0 1 0,1-1 0,2-1 0,1 1 120,-5 1-140,-1 1 0,1 0 1,0 0-1,-1-1 0,1 1 0,0-1 0,-1 1 0,1 0 0,-1-1 0,1 1 1,-1-1-1,1 1 0,-1-1 0,1 0 0,-1 1 0,1-1 0,-1 1 1,1-1-1,-1 0 0,0 0 0,1 0 0,1-5 73,10-8 424,-12 14-517,0-1 0,1 1 0,-1 0 0,0-1 0,1 1 0,-1-1 0,0 1 0,0-1 0,1 1 0,-1 0 0,0-1 0,0 1 0,0-1 0,0 1 0,0-1 0,0 1 0,0-1 0,0 1 0,0-1 0,0 1 0,0-1 0,0 0 0,0 1 0,0 0 0,0-1 0,0 1 0,-1-1 0,1 1 0,0-1 0,0 1 0,0-1 0,-1 1 0,1-1 0,0 1 0,-1-1 1,-7-4 164,8 5-181,-1 0 0,1-1 0,0 1 0,-1 0 1,1 0-1,0-1 0,-1 1 0,1 0 0,-1 0 1,1-1-1,0 1 0,0 0 0,-1-1 1,1 1-1,0-1 0,0 1 0,-1 0 0,1-1 1,0 1-1,0-1 0,0 1 0,0-1 0,-1 1 1,1 0-1,0-1 0,0 1 0,0-1 1,0 1-1,0-1 0,0 0 0,-2-5 64,-2 3-36,0 0 0,-1-1 0,1 1 0,-1 1 0,1-1 0,-1 1 0,0 0 0,0 0 0,0 0 0,0 0 0,0 1 0,-7-1 0,1 1 23,0 0-1,1 1 1,-1 0 0,0 0-1,-21 5 1,-50 12-99,79-16 35,-1 0 0,1 1 0,0-1 0,0 1-1,0 0 1,0-1 0,0 1 0,1 1-1,-1-1 1,1 0 0,-1 1 0,1-1-1,0 1 1,0 0 0,0-1 0,-2 4 0,-3 4-18,0-1 7,4-5 13,0 0 0,0 0 0,0 0 1,-4 8-1,6-6 11,-1-1-1,1 1 0,0-1 1,0 7-1,-1 5 11,-1 1-1,1-6 5,0 0-1,0 12 1,7 22 94,-1-24-56,-2 0-11,-1-12-24,0 0 0,3 13 0,22 37 42,-19-36-24,8 39-1,3 15 96,-10-51-100,9 28 86,-2 0 1,7 61 0,-19-94-79,-2 0 0,-1 35 1,0-51-29,-1 1 0,0-1 0,0 0 0,0 0 0,-1 0 1,0 0-1,0 0 0,-1 0 0,0-1 0,0 1 0,0-1 1,0 0-1,-1 0 0,-5 6 0,3-5 56,0 0 1,0-1-1,-1 1 0,0-1 1,0 0-1,0-1 0,-15 7 1,0-2 61,1-2 0,-44 10 0,59-16-95,0 0 0,-1 0-1,1 0 1,-1-1 0,1 0-1,-1-1 1,0 1 0,1-1 0,0 0-1,-1-1 1,1 0 0,0 0-1,0 0 1,0 0 0,-7-5-1,9 5-16,0-1 0,0 1 0,0 0 0,0 0-1,0 1 1,0-1 0,-5 0 0,-5-2 20,9 2-72,0-1-1,0 0 1,1-1-1,0 1 1,-1-1-1,1 0 1,1 0-1,-1 0 1,0 0-1,-4-9 1,7 11-238,1 1 0,-1 0 0,1-1 1,-1 0-1,1 1 0,0-1 0,0 1 0,0-1 1,0-1-1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5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52 3904,'14'-17'1253,"-11"10"-779,3-2-449,2 8 2836,-16 2-2846,0-1-1,0 2 1,0-1-1,-7 3 1,6-1 13,1-1 0,0-1 0,-1 1 0,-10-1 0,-22 0 34,18 0-43,1-1-1,-31-5 1,25 1 24,6 0 15,-44-2 1,41 6-61,6 1-8,1-1 0,-23-4 0,15-1 17,11 2-88,-1 1 1,-29-2-1,38 4-1,6 0 46,-1-1 0,0 1 0,0 0 1,0 0-1,1 0 0,-1 1 0,0-1 0,0 0 1,0 1-1,1-1 0,-4 2 0,2 3-32,-1 1 0,1-1-1,1 1 1,-3 6 0,3-2 98,1 1 0,0-1 0,1 1 0,1 11 0,-1-6 33,1 13 71,-1-21-111,1 0 0,-1 1 0,-1-1 0,0 0 0,-2 10 0,-2 1 212,-2 1-1,-12 26 1,-12 33 250,30-78-484,1 0 1,0-1-1,-1 1 0,1 0 0,0-1 0,-1 1 0,1 0 0,0 0 0,0-1 0,0 1 0,0 0 0,0 0 0,0-1 0,0 2 0,0 21-65,0-23 63,0 0 0,0 1-1,0-1 1,0 0-1,0 1 1,0-1-1,0 0 1,0 1-1,0-1 1,0 0 0,0 1-1,0-1 1,0 0-1,0 1 1,-1-1-1,1 0 1,0 1 0,0-1-1,0 0 1,0 1-1,-1-1 1,1 0-1,0 0 1,0 1-1,-1-1 1,0 1 1,1-1-1,-1 1 1,1 0 0,-1-1 0,1 1-1,-1 0 1,1 0 0,-1-1 0,1 1-1,0 0 1,-1 0 0,1 0-1,0 0 1,0-1 0,-1 1 0,1 0-1,0 0 1,0 0 0,0 0-1,0 0 1,0 0 0,1 1 0,10 26 57,-10-28-55,1 3 7,0 0 0,1 0 0,0 0 0,-1-1 0,1 1 0,0-1 0,0 0-1,0 0 1,1 0 0,-1 0 0,7 2 0,-3-1 7,5 3 30,1-2 0,0 0 0,21 5 0,13 3 69,-29-8 8,32 6 1,-18-5-46,-5 2 2,-21-5-67,1 0 0,-1-1-1,1 0 1,8 1 0,42-2-1912,-43 0 929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5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4160,'0'-17'1536,"17"17"-1216,0 0-64,0 0 640,0 0-544,34 0 416,-17 0-448,17 0-32,18 0-160,-18 17 192,0-17-192,-17 0 160,0 0-160,0 0-2528,-17 0 1312,0 0-2560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69 4992,'-34'-69'2528,"51"69"-2016,0 0-352,0 0 640,17 17-448,0-17 32,0 17-224,0 0 256,0 18-224,0-18-5888</inkml:trace>
  <inkml:trace contextRef="#ctx0" brushRef="#br0" timeOffset="1">478 648 5408,'0'0'1984,"17"0"-1536,0 0 736,0 0-320,0 0-640,-17-17-3168,34 34 1600,-17-17-2016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5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190 392 4800,'0'0'63,"-1"0"1,1 0 0,-1 1-1,1-1 1,-1 0 0,1 0-1,-1 0 1,1 0-1,-1-1 1,1 1 0,-1 0-1,0 0 1,1 0-1,-1 0 1,1 0 0,-1-1-1,1 1 1,0 0 0,-1 0-1,1-1 1,-2 0-1,7-6 513,-4 7-560,-1-1 0,1 1 0,-1-1 0,1 1 0,-1 0 1,0-1-1,1 1 0,-1-1 0,1 1 0,-1-1 0,0 1 0,1-1 0,-1 0 0,0 1 0,0-1 1,1 1-1,-1-1 0,0 1 0,0-1 0,0 0 0,0 1 0,0-1 0,0 0 0,0 1 0,0-1 0,0 1 1,0-1-1,0 0 0,0 1 0,0-1 0,-1 1 0,1-1 0,0 0 0,0 1 0,-1-1 0,1 0 0,-8-4 459,3 1-68,3-10 258,2 12-648,0 0 1,-1 0-1,1 0 1,-1 1-1,1-1 1,-1 0-1,0 0 0,0 0 1,0 1-1,0-1 1,0 0-1,0 1 1,-1-1-1,-1-1 0,0-3 15,3 4-35,0 0-1,0 0 0,-1 1 0,1-1 0,-1 0 0,1 0 0,-1 1 1,0-1-1,1 0 0,-1 0 0,0 1 0,0-1 0,0 1 0,-1-1 1,1 1-1,0 0 0,0-1 0,-1 1 0,1 0 0,-1 0 1,1 0-1,-3-1 0,1 0-26,-1 0 1,1 0-1,-1 1 1,1 0-1,-1 0 1,0 0-1,1 0 0,-1 0 1,-6 1-1,7-1 2,-1 1-1,1 0 1,0 1 0,0-1-1,0 0 1,0 1-1,-1 0 1,1 0-1,0-1 1,0 2-1,0-1 1,0 0-1,1 1 1,-1-1-1,0 1 1,0 0-1,1 0 1,-1 0-1,1 0 1,0 1-1,-4 4 1,2-3 30,2-1 5,0-1 0,0 1 0,0 0 0,0 0 0,1 0 0,-1 0 0,1 1 0,0-1 0,0 0 0,0 1 0,0-1 0,1 1 0,-1-1 0,1 0 0,0 1 0,0 3 0,0-3 16,1 0 0,-1 0 1,1 0-1,-1-1 1,1 1-1,0 0 0,0 0 1,1-1-1,-1 1 1,1-1-1,0 1 0,0-1 1,0 0-1,4 4 1,-1-2 33,1-1 0,0 0 1,0 0-1,1-1 0,-1 0 0,1 0 1,-1-1-1,1 1 0,0-1 1,0-1-1,12 2 0,-11-2-11,1 0 0,0 0-1,-1-1 1,1 0 0,-1 0-1,1-1 1,-1-1 0,17-3-1,-16-1-61,0-1 0,0 1 0,0-2 0,0 1 0,-1-1 0,9-11 0,-2 3-58,-10 10 47,0 1 0,0-1 1,-1 0-1,6-10 0,-2 4-10,-6 9 32,0 0 1,0 1-1,-1-1 1,1 0-1,-1 0 0,0 0 1,1 0-1,-1-1 0,0 1 1,-1 0-1,1 0 1,-1-1-1,1 1 0,-1-5 1,0 5-1,0 0-1,0 0 1,-1 0 0,1 0 0,-1 0-1,1 0 1,-1 0 0,0 0 0,0 0 0,0 1-1,-2-4 1,2 3 1,-1 1 0,1 0 0,0-1 0,1 1 0,-1-1-1,0 1 1,1-1 0,-1 1 0,1-1 0,0 0 0,0-2 0,0 2 8,-1 1 1,1 0-1,0 0 0,-1 0 1,1 0-1,-1 0 1,0 0-1,0 0 1,0 0-1,0 0 1,-2-2-1,2 2-28,1 1 0,-1-1 0,0 1 0,0-1 0,0 0 0,1 1 0,-1-1 0,1 0 0,-1 1 0,1-1 0,0-2 0,0 1-184,0 6-96,0 43 11,0 110 293,1-138 7,0 1 0,8 30 0,-6-36 41,3 24 261,5-3-95,-9-24-174,-1-4-21,0 0 1,1-1-1,0 1 0,3 6 1,-5-11-19,1 0 1,-1 0-1,1 0 1,0 0 0,-1 0-1,1 0 1,0 0-1,0 0 1,0 0-1,0 0 1,0 0-1,0 0 1,0-1 0,0 1-1,0 0 1,1-1-1,-1 1 1,0-1-1,0 1 1,0-1-1,1 0 1,-1 1 0,0-1-1,3 0 1,27-9-29,-26 8 13,0 0 1,0 0-1,0-1 0,0 1 0,-1-1 1,1-1-1,0 1 0,-1-1 1,0 1-1,0-1 0,1-1 0,-2 1 1,6-6-1,227-226-157,-218 216 199,-1-1-1,0 0 1,-1-1-1,-2 0 1,0-2-1,12-27 0,-22 43-5,-1-1 0,-1 0 0,1 0-1,1-10 1,0-1 51,-1 8-43,-2 9-24,0 1-1,-1 0 0,1 0 0,-1-1 0,1 1 1,-1 0-1,0-1 0,0 1 0,1 0 0,-1-1 0,0 1 1,0-1-1,0 1 0,-1 0 0,1-1 0,0 1 1,0 0-1,-1-1 0,1 1 0,-1 0 0,1-1 0,-1 1 1,1 0-1,-1 0 0,0 0 0,-1-2 0,2 3-2,0 0 0,0-1 0,0 1 0,0 0 0,0 0 0,0 0 0,0 0 0,-1 0-1,1 0 1,0 0 0,0 0 0,0-1 0,0 1 0,0 0 0,0 0 0,0 0 0,0 0 0,-1 0-1,1 0 1,0 0 0,0 0 0,0 0 0,0 0 0,0 0 0,0 0 0,0 0 0,-1 0 0,1 0-1,0 0 1,0 0 0,0 0 0,0 0 0,0 0 0,-1 0 0,1 0 0,0 0 0,0 0 0,0 0-1,0 0 1,0 0 0,0 0 0,0 0 0,-1 0 0,1 0 0,0 0 0,0 1 0,0-1 0,0 0-1,0 0 1,0 0 0,0 0 0,0 0 0,0 0 0,0 0 0,-1 0 0,1 1 0,-4 3 176,1-2-102,0 1 1,1-1-1,-1 1 0,1 0 0,0-1 1,0 1-1,0 0 0,-3 6 0,3 1 82,-5 8 130,-18 8-11,19-16-212,0 0-1,1 1 1,-7 19 0,4-9-9,3-6 19,1 0-1,1 0 1,1 1 0,0-1 0,0 1 0,2-1 0,0 1-1,4 26 1,-3-35-1,1 0-1,0-1 1,0 1-1,0-1 1,1 0-1,0 1 1,0-1 0,1 0-1,0-1 1,8 11-1,-5-7 77,13 25 212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0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 1984,'0'0'640,"0"-3"-389,0-9-27,0 9 2160,3 6-2342,8 9-37,-11-12 1,1 1 0,-1-1 0,1 1 0,-1-1 0,0 1 0,0-1 0,1 1 0,-1 0-1,0-1 1,0 1 0,0-1 0,1 1 0,-1 0 0,0-1 0,0 1 0,0 0-1,0-1 1,0 1 0,0 0 0,-1-1 0,1 1 0,0-1 0,0 1 0,0 0 0,0-1-1,-1 1 1,1-1 0,0 1 0,-1-1 0,1 2 0,-1-1 19,-1 2 21,0 1 0,0 0 0,0 0 0,1 0 0,0 0 0,0 0 0,0 1-1,0-1 1,0 8 0,1-5 44,-1 0 0,1 1 0,-1-1 0,-1 0 1,-3 11-1,3-11-59,0 0 1,1 0 0,0 0-1,0 0 1,0 12 0,1-1 7,1-8 10,-1 0-1,0 0 1,-1-1 0,-2 16-1,-8 9 75,5-2-11,-1-18-58,6-13-46,0 1 0,0-1 1,0 1-1,1-1 0,-1 1 0,1 0 0,-1-1 0,1 1 1,-1 0-1,1-1 0,0 1 0,0 1 0,0 15 840,-3-18-693,2-1-148,0 1 0,0 0 0,1 0 0,-1-1 0,0 1 1,0 0-1,1-1 0,-1 1 0,0-1 0,1 1 0,-1-1 1,0 1-1,1-1 0,-1 0 0,1 1 0,-1-1 0,1 0 0,-1 1 1,1-1-1,0 0 0,-1 1 0,1-1 0,0 0 0,-1 0 1,1 0-1,0 1 0,0-1 0,0 0 0,0 0 0,0 0 0,0 1 1,0-3-1,0-40 86,1 22-156,-1 17 40,-1 1 8,1 1-1,0 0 1,0-1 0,0 1 0,0 0 0,1-1-1,-1 1 1,1 0 0,-1 0 0,1 0 0,0-1-1,0 1 1,0 0 0,0 0 0,0 0 0,0 0-1,1 0 1,-1 1 0,0-1 0,1 0-1,0 1 1,2-3 0,-3 3-2,0 0 1,1-1-1,-1 1 1,1 0-1,-1 0 0,1 0 1,-1 0-1,1 0 1,0 0-1,-1 1 0,1-1 1,0 0-1,0 1 0,0 0 1,0-1-1,-1 1 1,1 0-1,0 0 0,0 0 1,0 0-1,0 0 1,0 0-1,0 1 0,-1-1 1,5 2-1,0 2-38,-1 0-1,1 0 1,-1 1 0,0 0-1,0 0 1,-1 0 0,8 11-1,5 18-18,-16-31 94,0 0 0,0 1 0,0-1 0,-1 0 0,0 0 0,1 0 0,-1 1 0,0-1 0,0 0 0,-1 4 0,0 3 80,1 7 140,-3-12 117,-6 2-214,0-1-1,-1 0 0,-10 4 1,20-10-142,-2 0 12,1 1 1,-1 0 0,1-1-1,-1 0 1,0 1 0,1-1-1,-1 0 1,0 0-1,1 0 1,-1 0 0,0 0-1,1 0 1,-1 0 0,1-1-1,-1 1 1,0-1-1,-1 0 1,-2-6 42,5 6-53,-1 1 1,1-1-1,0 1 0,0-1 0,-1 1 1,1-1-1,0 1 0,-1 0 0,1-1 1,-1 1-1,1 0 0,-1-1 0,1 1 1,0 0-1,-1-1 0,1 1 0,-1 0 1,1 0-1,-1 0 0,1-1 0,-1 1 1,1 0-1,-1 0 0,0 0 0,1 0 1,-1 0-1,1 0 0,-1 0 0,1 0 1,-1 0-1,0 1 0,-2-2 10,0 1 1,1-1-1,-1 0 0,0 0 0,1 0 1,-1 0-1,1 0 0,-1 0 0,1-1 1,0 1-1,-1-1 0,1 0 0,0 0 1,0 0-1,0 0 0,-3-3 1,0-1-5,3 3-52,2 1-496,0-13-1999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0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 2144,'17'0'3749,"-19"0"-3760,-1 0 1,1-1 8,0 1 1,0 0 0,0-1-1,-1 1 1,1 0-1,0 0 1,0 0-1,0 1 1,-1-1 0,1 0-1,0 1 1,0 0-1,0-1 1,-2 2-1,-31 15 18,1 0-96,12-5 171,20-12-69,1 1 1,-1-1-1,1 1 0,0 0 0,-1 0 0,1 0 1,0 0-1,-1 0 0,1 0 0,0 0 1,-1 2-1,-4 2 74,-2-2-16,8-3-66,-1 0 0,1 0 0,-1 1 1,1-1-1,-1 0 0,1 0 1,-1 1-1,1-1 0,-1 0 1,1 0-1,0 1 0,-1-1 1,1 1-1,-1-1 0,1 0 1,0 1-1,-1-1 0,1 1 1,0-1-1,0 1 0,-1-1 1,1 1-1,0-1 0,0 1 1,0-1-1,-1 1 0,1-1 1,0 1-1,0 0 0,0-1 1,0 1-1,0-1 0,0 1 1,0-1-1,0 1 0,1-1 0,-1 2 1,0 4 125,0-4-79,-1 0 1,1 0-1,0 0 1,0 0-1,1 0 1,-1 0-1,0 0 0,1 0 1,-1 0-1,2 3 1,12 0 82,-5 0-100,19 7 253,-20-9-260,-1 0 31,-1-1 0,1 0 0,0-1 0,0 1-1,0-1 1,12 0 0,66-1 113,-84 0-232,-1 0 0,1 0 0,-1 0 0,1 0 0,-1 0 0,1 0 0,0 0 0,-1 0 0,1-1 0,-1 1 0,1 0 0,-1 0 0,1 0 0,-1-1 0,1 1 0,-1 0 0,0 0 0,1-1 0,-1 1-1,1 0 1,-1-1 0,0 1 0,1-1 0,-1 1 0,0 0 0,1-1 0,-1 1 0,0-1 0,1 1 0,-1-1 0,0 1 0,0-1 0,0 1 0,0-1 0,0 1 0,1-1 0,-1 1 0,0-1 0,0 1 0,0-1 0,-1-1-1,1 0-1030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69 1984,'-14'-29'640,"11"24"-389,0 2 106,-5-7 593,8 10-930,0 0 0,0-1 0,0 1 1,0 0-1,0 0 0,0-1 0,0 1 0,1 0 0,-1 0 0,0 0 0,0-1 0,0 1 0,0 0 0,0 0 1,0 0-1,0 0 0,1-1 0,-1 1 0,0 0 0,0 0 0,0 0 0,0 0 0,1 0 0,-1-1 0,0 1 1,0 0-1,0 0 0,1 0 0,-1 0 0,0 0 0,0 0 0,0 0 0,1 0 0,-1 0 0,0 0 0,0 0 1,0 0-1,1 0 0,-1 0 0,0 0 0,0 0 0,1 0 0,-1 0 0,0 0 0,0 0 0,0 0 0,1 0 1,2 0 672,0 0-235,5 1-131,-1-1-186,0 0 0,-1-1 0,14-1 0,-9-2-59,12-1 49,7 10-24,-23-3-88,-1-1 0,1 1 1,0-1-1,7-1 0,239 0 824,-253 1-831,1-1 0,0 0 1,-1 0-1,1 0 0,-1 0 0,1 0 1,-1 0-1,1 0 0,-1 0 1,1 0-1,0 0 0,-1 0 1,1 0-1,-1 0 0,1-1 0,-1 1 1,1 0-1,-1 0 0,1-1 1,-1 1-1,1 0 0,-1 0 0,1-1 1,-1 1-1,0-1 0,1 1 1,-1 0-1,1-1 0,-1 1 0,0-1 1,0 1-1,1-1 0,-1 1 1,0-1-1,0 1 0,1-1 0,-1 1 1,0-1-1,0 1 0,0-1 1,0 0-1,0 1 0,0-1 0,0 1 1,0-2-1,0-1-1,-3 3-91,-74 0-1424,74 0 1422,0 0-1,-1 0 1,1 1 0,0-1-1,-1 1 1,1-1 0,0 1 0,0 0-1,-1 0 1,1 0 0,0 1 0,-4 2-1,-3 1-79,-2 2 124,1 0 1,-1 0-1,2 1 0,-1 1 1,1-1-1,1 2 0,-1-1 1,2 1-1,-1 1 0,1-1 1,1 2-1,0-1 0,1 1 1,0 0-1,0 0 0,-6 24 1,9-25 43,-14 40 20,-8 3 22,13-3 53,-10-2-53,13-18-98,8-27 45,0-1-1,0 1 0,0 0 1,0 0-1,-1 0 0,0-1 1,1 1-1,-1-1 0,-3 4 0,-10 10 87,-19 17 0,18-17 61,13-15-122,1 0-1,-1 0 0,0-1 0,1 1 0,-1 0 0,0-1 0,0 0 0,0 0 0,0 0 1,0 0-1,0 0 0,-1-1 0,1 0 0,0 1 0,0-1 0,0 0 0,-6-1 1,2 1-18,1 0 45,-30-1 336,25-3-82,11 4-291,-1-1 0,1 1-1,0 0 1,0 0 0,0-1 0,0 1 0,0 0-1,0 0 1,0-1 0,0 1 0,0 0 0,0-1-1,0 1 1,0 0 0,0 0 0,0-1 0,0 1-1,0 0 1,0 0 0,0-1 0,0 1 0,0 0-1,0 0 1,1-1 0,-1 1 0,0 0 0,0 0-1,0-1 1,0 1 0,1 0 0,-1 0-1,0 0 1,0-1 0,0 1 0,1 0 0,-1 0-1,1-1 41,1 1 0,-1-1 0,0 0 0,0 1 0,1 0 0,-1-1 0,0 1-1,1 0 1,-1-1 0,1 1 0,-1 0 0,0 0 0,1 0 0,-1 0-1,2 1 1,2-1 96,0 0-1,-1 0 1,1 0-1,7-2 1,-1-1-43,0 0-21,0 1 1,0-1 0,0 2 0,14-1 0,91 2-88,-79 0 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0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2656,'17'0'5397,"-14"0"-5157,250 0 811,-17 0-193,-236-1-869,0 1 0,0 0-1,0 0 1,0 0-1,0 0 1,0 0-1,0 0 1,0 0 0,1 0-1,-1 0 1,0 0-1,0 0 1,0 0 0,0 0-1,0 0 1,0 0-1,0 0 1,0 0-1,0 0 1,0 0 0,1 0-1,-1 1 1,0-1-1,0 0 1,0 0 0,0 0-1,0 0 1,0 0-1,0 0 1,0 0 0,0 0-1,0 0 1,0 0-1,0 0 1,0 0-1,1 0 1,-1 1 0,0-1-1,0 0 1,0 0-1,0 0 1,0 0 0,0 0-1,0 0 1,0 0-1,0 0 1,0 0-1,0 1 1,0-1 0,0 0-1,0 0 1,0 0-1,0 0 1,0 0 0,0 0-1,-1 0 1,1 1-113,0-1 0,0 1 1,0-1-1,0 1 0,0-1 0,0 1 1,0-1-1,1 0 0,-1 1 1,0-1-1,0 1 0,0-1 0,0 1 1,0-1-1,1 0 0,-1 1 0,0-1 1,0 1-1,1-1 0,-1 0 1,0 1-1,1-1 0,-1 0 0,0 1 1,1-1-1,-1 0 0,0 0 1,1 1-1,-1-1 0,1 0 0,7 5-1427,-8-4 1375,1 0-1,-1 0 1,0 0 0,1 0-1,-1 0 1,0-1 0,0 1-1,1 0 1,-1 0-1,0 0 1,0 0 0,0 0-1,0 2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0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1664,'0'-3'528,"0"2"-514,0 1 1,0-1-1,-1 1 0,2-1 1,-1 0-1,0 1 0,0-1 1,0 1-1,0-1 0,0 1 1,0-1-1,0 1 0,1-1 1,-1 1-1,0-1 1,0 1-1,1 0 0,-1-1 1,0 1-1,1-1 0,-1 1 1,1 0-1,-1-1 0,0 1 1,1 0-1,-1-1 0,1 1 1,-1 0-1,1-1 0,-1 1 1,1 0-1,-1 0 0,1 0 1,-1 0-1,1-1 0,-1 1 1,1 0-1,5 0 4886,-3-2-4175,8-10-325,-5 9-138,130 3 335,-25 0-528,-109 0-162,0 0-1,-1 0 1,1 0-1,0 0 1,0 1-1,0-1 1,0 0-1,0 1 1,-1-1-1,1 1 1,0 0-1,0 0 1,-1-1-1,1 1 1,2 2-1,5 3-714,-8-6 428,1 1 0,-1-1 0,1 1-1,-1-1 1,1 0 0,-1 0 0,1 1-1,-1-1 1,3-1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0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4160,'0'0'1536,"17"0"-1216,18 0-64,-18 0 1056,17-17-768,0 17 0,17 0-352,0-17 96,0 17-192,0 0 192,-17 17-192,-17-17-3488,1 17 1856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0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1408,'0'-14'448,"0"14"-445,0 0 0,0 0 0,0 0 1,0 0-1,0 0 0,0 0 0,0 0 0,0 0 1,0-1-1,0 1 0,0 0 0,0 0 0,0 0 0,0 0 1,0 0-1,0 0 0,0 0 0,0 0 0,0 0 1,0-1-1,0 1 0,0 0 0,0 0 0,0 0 0,0 0 1,0 0-1,0 0 0,0 0 0,0 0 0,0 0 1,0 0-1,1 0 0,-1 0 0,0-1 0,0 1 0,0 0 1,0 0-1,0 0 0,0 0 0,0 0 0,0 0 1,0 0-1,0 0 0,1 0 0,-1 0 0,0 0 0,0 0 1,0 0-1,0 0 0,0 0 0,0 0 0,0 0 1,0 0-1,0 0 0,1 0 0,-1 0 0,11 0 163,-8 0 292,0-2-100,8-10 63,-8 9-128,-2 3-274,-1 0 0,1 0 0,-1 0-1,1 0 1,-1 0 0,1 0 0,-1 0 0,1 0-1,0 0 1,-1 0 0,1 0 0,-1 0-1,1 0 1,-1 0 0,1 1 0,-1-1 0,1 0-1,-1 0 1,1 1 0,-1-1 0,1 0 0,-1 0-1,1 1 1,-1-1 0,0 1 0,1-1 0,-1 0-1,1 1 1,-1-1 0,0 1 0,0-1 0,1 1-1,-1-1 1,0 1 0,0-1 0,1 1-1,-1-1 1,0 1 0,0-1 0,0 1 0,0 0-1,0-1 1,0 1 0,0-1 0,0 1 0,0-1-1,0 1 1,0 0 0,3 20 410,8 13 317,-5 15-213,5 5-37,-5 8-202,5-8-134,-8-37-127,-3-12-14,1 0 0,0 1 0,0-1 0,2 6 0,20 28 258,-15-5-125,-7-26-150,1-1-1,0 1 1,0-1 0,5 12-1,13 32 191,-14-42-120,-5-8-39,0 0-1,0 1 1,0 0-1,-1-1 1,1 1-1,0 0 1,-1-1 0,1 1-1,-1 0 1,1-1-1,-1 1 1,0 0-1,0 2 1,0-4-15,0 1 0,0 0 0,0-1-1,0 1 1,0-1 0,0 1 0,0-1 0,0 1-1,0 0 1,0-1 0,0 1 0,0-1 0,0 1-1,0-1 1,1 1 0,-1 0 0,0-1 0,0 1 0,1-1-1,-1 1 1,0-1 0,1 1 0,-1-1 0,0 0-1,1 1 1,-1-1 0,1 1 0,-1-1 0,1 0-1,-1 1 1,0-1 0,1 0 0,0 1 0,-1-1 0,1 0-1,-1 0 1,1 0 0,-1 0 0,1 1 0,-1-1-1,1 0 1,0 0 0,-1 0 0,1 0 0,-1 0-1,1 0 1,0-1 0,-1 1 0,2 0 0,-2-3 227,0 0-234,1 1 1,-1-1-1,1 1 1,0-1-1,0 1 0,0-1 1,1 1-1,-1 0 1,0-1-1,1 1 1,0 0-1,3-4 0,29-27 79,-21 22-77,16-22 14,0 0 1,-3-1 0,24-40 0,-28 40-43,-6 11 19,-2-1 0,0-1 0,-1 0 1,15-48-1,-25 63 13,1-3-10,1 1-1,0-1 0,12-22 1,15-19-194,-31 51 137,-1 0 0,1 0 0,0 0-1,-1 0 1,0 0 0,0-3 0,0 1-175,0 17 54,-1-4 87,1-6-347,0 1 0,0-1 0,0 0 0,0 1 0,0-1 0,1 0 0,-1 1 0,1-1 0,0 3 0,3 1-561,1 5-437,-5-9 1312,-1-1 1,1 0 0,-1 0 0,1 1 0,-1-1-1,0 0 1,1 0 0,-1 0 0,0 0 0,0 0 0,0 0-1,0 0 1,-1 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0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36 2560,'0'-31'1392,"0"31"-1383,0 0-1,0 0 1,0 0 0,0 0-1,0 0 1,0-1 0,0 1-1,0 0 1,0 0 0,0 0 0,0 0-1,0 0 1,0 0 0,0 0-1,0 0 1,0 0 0,0-1 0,0 1-1,0 0 1,0 0 0,0 0-1,0 0 1,0 0 0,0 0-1,0 0 1,0 0 0,0 0 0,0 0-1,-1 0 1,1-1 0,0 1-1,0 0 1,0 0 0,0 0-1,0 0 1,0 0 0,0 0 0,0 0-1,0 0 1,0 0 0,0 0-1,-1 0 1,1 0 0,0 0-1,0 0 1,0 0 0,0 0 0,0 0-1,0 0 1,0 0 0,0 0-1,0 0 1,-1 0 0,1 0-1,0 0 1,0 0 0,-18 0 455,9-1-204,-1 1 0,1 0 1,-1 1-1,-14 2 0,18 0-115,0 0 1,-1 0-1,1 1 0,-10 7 0,6-4 57,-41 27 459,50-33-639,-1 1 0,1-1-1,-1 0 1,1 0 0,0 1-1,-1-1 1,1 1 0,0-1-1,0 1 1,0-1 0,0 1-1,0 0 1,0-1 0,1 1-1,-1 0 1,1 0 0,-1 0-1,1-1 1,0 1 0,-1 2-1,-2 10 186,-1-6-73,0 6 62,12 18 151,-5-18-246,-3-12-78,0-1 0,0 1 0,0 0 0,1-1 0,-1 1 0,0 0 0,1-1 0,-1 1 0,1 0 0,0-1 0,-1 1 1,1-1-1,0 1 0,0-1 0,0 0 0,0 1 0,0-1 0,0 0 0,1 0 0,-1 0 0,2 2 0,48 17 473,28 10-191,-75-29-429,0 0-168,-1 0 0,1 0 0,0 0 0,0-1 0,-1 0 0,1 0 0,0 0 0,0 0 0,0 0-1,-1-1 1,1 0 0,5-1 0,-2 0-894,0-1 1,13-6-1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0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69 5056,'-17'-35'2304,"34"35"-1600,17 0-576,-16 0 96,16 0-128,0-17 160,17 17-160,-17 0-960,0 0 480,17-17-3808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0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2656,'-14'0'837,"14"0"-831,0 0 0,0 0 0,0 0 0,0 0 0,0 0 0,0 0-1,-1 0 1,1 0 0,0 0 0,0 0 0,0 0 0,0 0 0,0 0 0,0 0 0,0 0 0,0 0-1,0 0 1,-1 0 0,1 0 0,0 0 0,0 0 0,0 0 0,0 0 0,0 0 0,0 0-1,0 0 1,0 0 0,0 0 0,0 0 0,0 0 0,-1 0 0,1 0 0,0 0 0,0 1 0,0-1-1,0 0 1,0 0 0,0 0 0,0 0 0,0 0 0,0 0 0,0 0 0,0 0 0,0 0-1,0 0 1,0 1 0,0-1 0,0 0 0,0 0 0,0 0 0,0 0 0,0 0 0,0 0 0,0 0-1,0 0 1,0 1 0,0 0 27,0 1 0,0-1 0,-1 1 0,1 0-1,-1-1 1,1 1 0,-1-1 0,0 1 0,1-1 0,-3 2-1,-4 13 295,5-7-165,1 0 0,0 0-1,0 0 1,1 1 0,1 14-1,0 8 170,-1-21-206,0-1-1,3 14 1,8 16 93,-7-19-123,-2-9-32,0 0 0,1-1 0,6 18 0,-3-14 28,0-3 3,-2-1 1,1 1-1,-2 0 1,1 1-1,-2-1 1,2 15-1,-4-23-41,0-1-1,1 0 1,-1 1-1,1-1 1,-1 0-1,1 1 1,0-1-1,0 0 1,1 0 0,-1 0-1,3 4 1,-1-2 68,-3-4-110,0-1 0,0 0 0,0 0 0,0 1 0,0-1 0,0 0 0,0 0 0,0 1 0,0-1 0,0 0 0,0 0 0,0 0 0,1 1 0,-1-1 0,0 0 0,0 0 0,0 0 0,0 1 0,1-1 0,-1 0-1,0 0 1,0 0 0,0 0 0,1 0 0,-1 1 0,0-1 0,0 0 0,0 0 0,1 0 0,-1 0 0,0 0 0,0 0 0,1 0 0,-1 0 0,1 0 12,0 0 0,0 0 1,0 0-1,0 0 0,0 0 0,0 0 0,-1 0 0,1-1 0,0 1 1,0 0-1,0-1 0,0 1 0,-1-1 0,1 1 0,0 0 1,0-1-1,-1 0 0,1 1 0,0-1 0,-1 1 0,2-2 1,5-18 134,1-3 193,24-28 182,-24 35-436,-4 8-61,0 1 1,0-1-1,-1 0 0,0 0 0,2-8 1,-1-5 5,-3 9-47,1 0-1,1 1 1,7-18 0,-2 10-13,-2 6 51,-1 0 0,7-28-1,-9 23 0,-3 14-36,0 0 0,1 0 0,0 0 0,0 0 0,0 0 0,0 0 0,1 0 0,-1 1 0,1-1 0,0 0 0,3-3 0,-3 4-5,0-1 0,0 1 1,0-1-1,-1 0 0,1 0 0,-1 1 0,2-9 1,-1-33-50,-2 44 53,0 1 0,0-1-1,-1 1 1,1-1 0,0 0 0,0 1-1,0-1 1,0 1 0,0-1 0,0 1 0,0-1-1,1 1 1,-1-1 0,0 0 0,0 1 0,0-1-1,0 1 1,1-1 0,-1 1 0,0-1-1,1 1 1,-1-1 0,0 1 0,1 0 0,-1-1-1,0 1 1,1-1 0,-1 1 0,1 0-1,-1-1 1,1 1 0,-1 0 0,1 0 0,-1-1-1,1 1 1,-1 0 0,1 0 0,-1 0 0,1 0-1,0 0 1,-1 0 0,1 0 0,-1 0-1,1 0 1,0 0 0,2 0-240,-3 17-4624,0 0 2026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3232,'0'0'2405,"-3"5"-2224,0 4-82,0 0-1,-3 16 0,1-5-30,4-16-53,-2 9 40,0 1 0,0 0 0,-1 23 0,4-13 110,1-9-50,-2 0 1,-2 19 0,-2-7 20,2-16-64,1-1 1,0 0 0,0 17-1,2-19-7,-1 0 0,0 0-1,-1 0 1,1-1-1,-6 14 1,5-15-21,1-4 1,1-1-1,-1 1 0,1 0 0,-1 0 1,1 0-1,0-1 0,-1 1 0,1 0 1,0 0-1,0 0 0,1 0 0,-1-1 0,0 1 1,1 0-1,-1 0 0,2 3 0,5-1 298,-14-5-134,7 1-206,0 0 1,0 0-1,0 0 1,-1 0-1,1 0 1,0 0-1,0 0 1,0 0-1,0 0 1,0 0 0,0 0-1,0 0 1,0 0-1,0 0 1,-1 0-1,1 0 1,0 0-1,0 0 1,0 0-1,0 0 1,0 0-1,0 0 1,0 0-1,0 0 1,0 0-1,0 0 1,0-1-1,-1 1 1,1 0 0,0 0-1,0 0 1,0 0-1,0 0 1,0 0-1,0 0 1,0 0-1,0 0 1,0 0-1,0 0 1,0 0-1,0-1 1,0 1-1,0 0 1,0 0-1,0 0 1,0 0-1,0 0 1,0 0 0,0 0-1,0 0 1,0 0-1,0-1 1,0 1-1,0 0 1,0 0-1,0 0 1,0-2 9,0 1 0,1-1 0,-1 1 0,0-1 1,1 1-1,-1-1 0,1 1 0,-1-1 0,1 1 1,0 0-1,1-3 0,0 2 0,-1 0-1,0 0 1,0 0 0,0 0 0,0 0-1,0 0 1,-1-1 0,1 1-1,-1 0 1,1 0 0,-1-1 0,0-2-1,0 0-8,1 1 0,-1 0-1,1 0 1,0-1 0,0 1-1,1 0 1,-1 0 0,1 0-1,3-7 1,-4 10-20,0-1-1,0 0 0,-1 0 1,1 0-1,-1 0 1,0-1-1,0 1 1,1 0-1,-1 0 1,-1-3-1,1 4 13,0 0 0,0 0-1,0 0 1,0 0 0,0 0-1,0 0 1,0 0 0,0 0 0,0 0-1,1 0 1,-1 0 0,0 0-1,1 0 1,-1 0 0,0 0 0,1 0-1,-1 0 1,2-1 0,-1 1-5,0 0 1,0 1 0,0-1 0,0 1 0,1-1-1,-1 1 1,0-1 0,0 1 0,1-1 0,0 1-1,7-3-48,2-8-65,-9 11 113,-1-1 0,1 1-1,0 0 1,0 0 0,0-1 0,0 1-1,-1 1 1,1-1 0,0 0-1,0 0 1,0 1 0,-1-1 0,1 1-1,0-1 1,-1 1 0,1 0 0,2 1-1,32 20-167,-29-18 146,-2-1 2,0 1 0,-1-1 0,1 1 0,-1 0 0,0 0 0,0 0 0,0 1 0,0-1 0,-1 1 0,6 9 0,-4 15 88,7-6 54,-11-19-47,0 1 0,0 0-1,0 0 1,-1 0-1,0 0 1,-1 9-1,1-12-28,0 0-1,0-1 0,0 1 1,0 0-1,-1 0 0,1 0 0,-1 0 1,0 0-1,1-1 0,-1 1 0,0 0 1,0 0-1,0-1 0,0 1 0,0-1 1,-1 1-1,1-1 0,0 1 0,-3 1 1,-2 0 14,1 0 0,0-1 0,-1 1-1,1-1 1,-1-1 0,0 1 0,0-1 0,0 0 0,1 0 0,-8 0 0,-52-1 169,62 0-201,-1 0 0,1 0 0,0-1-1,-1 1 1,1-1 0,0 0 0,-1 0 0,1 0 0,0 0 0,0-1 0,-4-2 0,2 2 17,2 0-26,-1 0 0,1 0-1,0 0 1,0 0 0,1-1-1,-1 1 1,0-1-1,1 0 1,-4-4 0,1 1-224,2 3-1139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1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4384,'0'-17'1632,"17"17"-1248,0-17-128,0 17 1056,17 0-768,0 0-64,0 0-320,0 0 32,0 0-128,0 17 256,-17-17-192,17 17-32,-16 0-64,-18 0-3328,-35 0-480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1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4320,'-17'0'1600,"34"0"-1248,0-17-96,0 17 576,17 0-512,0 17 64,17-17-224,0 0 32,17 0-96,-34 0 288,18 0-192,-18 0-3968,17 0 2048,-17 17-480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 3808,'0'-17'1728,"-17"0"-864,0 17-864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1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1248,'0'0'389,"0"3"-239,0 7-33,-1-6 116,1 1-1,0-1 1,0 1 0,1 0-1,-1-1 1,1 1 0,1 4-1,2 2 53,-1-1-1,-1 1 1,0 0-1,0 0 0,-1 18 1,0-12 49,1 0 0,5 25 1,-2-16-149,-1 2 25,-3-18-140,0 0 0,1 0 1,0 0-1,0 0 1,1 0-1,1-1 1,0 1-1,9 16 0,22 26 500,-34-50-521,1-1 0,-1 1 0,1 0 1,0-1-1,0 1 0,0-1 0,0 1 0,0-1 0,0 0 0,0 0 1,0 0-1,1 0 0,-1 0 0,0 0 0,1-1 0,-1 1 0,1-1 0,-1 1 1,0-1-1,1 0 0,-1 0 0,1 0 0,-1-1 0,1 1 0,-1 0 1,0-1-1,1 0 0,-1 1 0,3-2 0,2-2 3,0 0 1,-1-1-1,1 0 0,-1 0 1,0 0-1,0-1 0,0 0 1,-1 0-1,0 0 0,5-8 1,-3 5 4,-2 3-16,-1 1-1,0-1 0,4-7 1,15-47 91,5 3-21,-5-5-32,-4 24-24,-14 28-48,0 1 0,-1-1 0,0 0 0,5-16 0,-6 7-50,-3 16 27,0-1 1,1 1 0,0-1-1,-1 1 1,1-1-1,1 1 1,-1-1 0,0 1-1,1 0 1,0 0-1,-1 0 1,3-3 0,7-2-249,-10 7 253,-1 1-1,1 0 1,-1 0-1,0 0 1,1-1 0,-1 1-1,0 0 1,1 0-1,-1-1 1,0 1-1,1 0 1,-1-1-1,0 1 1,0 0-1,0-1 1,1 1-1,-1-1 1,0 1 0,0 0-1,0-1 1,0 1-1,1-1 1,-1 1-1,0-1 1,0 1-1,0 0 1,0-1-1,0 1 1,0-1-1,-1 0 1,1 1 8,0 0 0,0 0 0,0 0 1,0 0-1,0 0 0,0-1 0,0 1 0,0 0 0,0 0 0,0 0 0,0 0 1,0 0-1,0 0 0,0 0 0,0 0 0,0 0 0,0-1 0,0 1 0,0 0 1,0 0-1,0 0 0,0 0 0,1 0 0,-1 0 0,0 0 0,0 0 1,0 0-1,0 0 0,0-1 0,0 1 0,0 0 0,0 0 0,0 0 0,0 0 1,0 0-1,0 0 0,0 0 0,1 0 0,-1 0 0,0 0 0,0 0 0,0 0 1,0 0-1,0 0 0,0 0 0,0 0 0,0 0 0,0 0 0,1 0 0,-1 0 1,0 0-1,0 0 0,0 0 0,0 0 0,0 0 0,0 0 0,1 0 2,0 0 0,-1 0 0,1 1 0,0-1 0,-1 0 0,1 0 0,0 0 0,-1 1 0,1-1-1,-1 0 1,1 1 0,-1-1 0,1 1 0,0-1 0,-1 0 0,1 1 0,-1-1 0,0 1 0,1-1 0,-1 1-1,1 0 1,-1-1 0,0 1 0,1-1 0,-1 1 0,0 0 0,0-1 0,0 1 0,1 0 0,-1-1 0,0 1-1,0 0 1,0 0 0,0 35-1639,0-17-303,0 12-1396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1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52 3328,'0'-31'1819,"0"28"-609,0 0-773,0-8-175,0 11-258,0-1 0,0 1 1,0 0-1,0 0 0,1 0 1,-1 0-1,0 0 0,0 0 1,0 0-1,0 0 0,0 0 0,0 0 1,0-1-1,0 1 0,0 0 1,0 0-1,-1 0 0,1 0 1,0 0-1,0 0 0,0 0 0,0 0 1,0 0-1,0-1 0,0 1 1,0 0-1,0 0 0,0 0 1,0 0-1,0 0 0,0 0 1,0 0-1,0 0 0,0 0 0,-1 0 1,1 0-1,0 0 0,0 0 1,0 0-1,0 0 0,0 0 1,0 0-1,0 0 0,0 0 0,0 0 1,0 0-1,-1 0 0,1 0 1,0 0-1,0 0 0,0 0 1,0 0-1,0 0 0,0 0 1,0 0-1,-1 0 0,-27 0 407,22 3-299,4-2-111,0 1-1,0-1 1,0 1 0,-1-1 0,1 0-1,0 0 1,-1 0 0,1 0 0,-1-1-1,-4 2 1,-8 2 49,9-2 30,1 0 0,0 1 0,0 0 0,-8 5 0,-7 5 112,15-11-122,1 1 0,-1-1 0,1 1 0,0 0 0,0 1 0,-6 5 0,-18 29 442,24-31-394,-1 2-2,0 0 0,1 0 0,1 0 0,-1 1-1,2-1 1,-4 16 0,7-23-84,0 0-1,-1 0 1,1 1 0,0-1-1,0 0 1,1 0-1,-1 0 1,0 0 0,1 0-1,-1 0 1,1-1-1,3 4 1,-1-1 49,0 0 0,0 0 0,1-1 0,5 4 0,15 2 198,-2 2-46,-19-9-416,-1 0 0,1 0-1,0 0 1,0 0 0,0 0 0,0-1 0,1 0 0,-1 0-1,0 0 1,1 0 0,-1-1 0,0 1 0,1-1-1,-1 0 1,6-1 0,9 1-3115,-5 0 322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1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17 1888,'3'0'613,"8"0"-367,-8 0 1866,-3-2-1963,0-10-32,0 9 257,-3 3-284,-8 0 6,11 0-91,-1 0 0,1 0-1,0 0 1,0 0 0,0 0-1,0 0 1,0 0 0,0 0-1,0 0 1,0 0 0,0 0-1,0 0 1,-1 0 0,1 0-1,0 0 1,0 0 0,0 0-1,0 0 1,0 0 0,0 0-1,0 0 1,0 0 0,0 0-1,-1 1 1,1-1 0,0 0-1,0 0 1,0 0 0,0 0 0,0 0-1,0 0 1,0 0 0,0 0-1,0 0 1,0 0 0,0 0-1,0 0 1,0 1 0,0-1-1,0 0 1,0 0 0,0 0-1,0 0 1,0 0 0,0 0-1,0 0 1,0 0 0,0 0-1,0 1 1,0-1 0,0 0-1,0 0 1,0 0 0,0 0-1,0 0 1,0 0 0,0 14 331,-3-14-219,3 0-108,-1 0-1,1 0 1,-1 0 0,1 0-1,-1 0 1,1 0 0,-1 0-1,1 0 1,-1 0 0,1 0-1,-1 1 1,1-1 0,-1 0-1,1 0 1,0 0 0,-1 1-1,1-1 1,-1 0 0,1 0-1,0 1 1,-1-1 0,1 0-1,0 1 1,-1-1 0,1 0-1,0 1 1,-1-1-1,1 0 1,0 1 0,0-1-1,-1 1 1,1-1 0,0 1-1,0-1 1,0 0 0,0 1-1,0-1 1,0 1 0,0-1-1,0 1 1,0-1 0,0 1-1,0-1 1,0 1 0,0-1-1,0 1 1,0 1 46,0 0 0,0 0 0,0 0 0,-1 0 0,1 0 0,-1 0 0,1 0 0,-2 3-1,-9 14 282,5 13 11,-5 2-123,5 0 16,-6 0-75,7 0 1,0-16-102,2-11-20,1 1-1,1-1 1,-1 1 0,1 9-1,1-15-21,0 0 0,0 0 0,-1 0 0,1 0 0,0-1 0,-1 1 0,1 0 0,-1 0 0,1-1 0,-1 1 0,0 0 0,0-1 0,-1 3 0,-5 9 246,5 36 191,-1-49-363,-5 0 49,16 0-23,-5 0 176,-4-6-297,0 1-1,1 0 1,0 0-1,1-9 1,0-3 44,-1 16-42,0-1 0,0 0-1,0 0 1,1 0 0,-1 1-1,1-1 1,-1 0 0,1 1-1,0-1 1,-1 0 0,1 1 0,0-1-1,1-1 1,4-6 2,11-25-64,-12 20 33,7 8 68,-6-5-42,8 5-138,3-8 47,-16 13 87,1-1 0,-1 1 0,1 0 0,-1-1-1,1 1 1,-1 0 0,1 0 0,0 0 0,0 0 0,0 1 0,0-1 0,-1 0-1,4 0 1,-4 1-1,0 0-1,0 0 1,0 0-1,0 0 0,0 1 1,0-1-1,-1 0 1,1 0-1,0 1 1,0-1-1,0 1 1,0-1-1,0 0 0,0 1 1,-1 0-1,1-1 1,0 1-1,0-1 1,-1 1-1,1 0 1,0 0-1,-1-1 0,1 1 1,-1 0-1,1 0 1,-1 0-1,1 1 1,22 49-491,-19-42 438,9 19-87,-11-21 121,1 0 29,-1 0 0,0 0 0,0 0 0,-1 1 0,0-1 0,0 8 0,-1-12 0,1 0 0,-1-1 1,0 1-1,-1 0 0,1-1 1,0 1-1,-1 0 0,1-1 1,-1 1-1,0-1 0,0 1 1,0-1-1,0 1 0,0-1 1,-1 0-1,1 1 0,-3 2 1,-2-2 138,4-3-120,0 0 1,0 1-1,0-1 1,1 1-1,-1-1 1,0 1-1,0 0 1,0 0-1,1 0 1,-1 0 0,0 0-1,1 0 1,-1 0-1,-1 3 1,3-4-23,0 0 1,0 0 0,0 0 0,0 0 0,-1 1 0,1-1-1,0 0 1,0 0 0,0 0 0,0 0 0,0 0-1,0 0 1,0 0 0,0 0 0,0 0 0,-1 1-1,1-1 1,0 0 0,0 0 0,0 0 0,0 0-1,0 0 1,0 0 0,-1 0 0,1 0 0,0 0-1,0 0 1,0 0 0,0 0 0,0 0 0,0 0-1,-1 0 1,1 0 0,0 0 0,0 0 0,0 0 0,0 0-1,0 0 1,0 0 0,-1 0 0,1 0 0,0-1-1,0 1 1,0 0 0,0 0 0,0 0 0,0 0-1,0 0 1,0 0 0,0 0 0,-1 0 0,1 0-1,0-1 1,0 1 0,0 0 0,0 0 0,-2-2 5,0 1 1,0 0 0,0-1 0,-1 1-1,1 0 1,0 0 0,0 0-1,-1 1 1,1-1 0,-4 0 0,4 1-11,0 0 1,0-1 0,0 1 0,0-1 0,0 1 0,1-1 0,-1 0 0,0 1 0,0-1-1,0 0 1,1-1 0,-1 1 0,0 0 0,1 0 0,-1-1 0,1 1 0,0 0-1,-2-3 1,0-2 21,3 6-14,-1-1 0,1 0 0,0 0 0,0 1 0,-1-1-1,1 0 1,-1 1 0,1-1 0,-1 1 0,1-1-1,-1 1 1,1-1 0,-1 1 0,1-1 0,-1 1-1,0-1 1,1 1 0,-1 0 0,0-1 0,1 1 0,-2-1-1,-3-1 7,2 0-17,1 1 1,-1-1-1,1 0 0,0 1 0,0-1 0,0 0 0,0 0 0,0-1 0,0 1 0,1 0 0,-1-1 0,1 1 1,-1-1-1,1 1 0,0-1 0,0 1 0,0-1 0,0 0 0,1 0 0,-1 1 0,1-1 0,0 0 0,-1 0 1,2-4-1,-1 7-10,0 0 0,-1 0 0,1 0 0,0 0 0,0 0 0,0 0 0,0-1 0,0 1 0,0 0 0,0 0 0,0 0 0,0 0 0,0 0 0,0 0 0,0 0 0,0 0 0,0 0 0,0-1 0,0 1 0,1 0 0,-1 0 0,0 0 0,0 0 0,0 0 0,0 0 0,0 0 0,0 0 1,0 0-1,0 0 0,0 0 0,0 0 0,0-1 0,0 1 0,0 0 0,0 0 0,0 0 0,1 0 0,-1 0 0,0 0 0,0 0 0,0 0 0,0 0 0,0 0 0,0 0 0,0 0 0,0 0 0,0 0 0,1 0 0,-1 0 0,0 0 0,0 0 0,0 0 0,0 0 0,0 0 0,0 0 0,0 0 0,15 0-1355,2 0-2902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2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64,'85'0'32,"-51"0"-32,-17 17 0,17-17 96,-17 0-64,0 0 384,0 0-192,1 0-128,-36-17-32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2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1312,'14'-14'421,"-8"25"-111,-3-10-254,0 0 0,1 0 0,-1 0 0,1-1 1,-1 0-1,1 0 0,-1 0 0,1 0 0,3-1 0,3 1-41,1044 0 2379,-1051 0-2031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2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223 171 3488,'14'-15'1115,"-8"13"-673,5 2-90,-8 0 933,-3-3-533,0 2-732,0 1-1,0-1 0,0 1 1,0-1-1,0 1 0,0-1 0,0 1 1,0-1-1,0 1 0,0-1 0,-1 1 1,1-1-1,0 1 0,0 0 1,0-1-1,-1 1 0,1-1 0,0 1 1,-1-1-1,1 1 0,0 0 0,-1-1 1,1 1-1,0 0 0,-1-1 0,1 1 1,-1 0-1,1 0 0,-1-1 1,-21 0 219,14 1-203,-3 0-1,8 1-26,-1-1-1,0 0 1,0 0-1,0 0 1,0 0-1,0-1 1,0 0-1,-5-1 1,2-1-15,4 2 0,1 0 1,-1 0 0,0 0 0,-1 1 0,1-1-1,-3 0 1,-17 6-11,11-1 32,-19 1 123,25-2-91,0-1 1,0 0 0,1 1-1,-1 0 1,1 1 0,-1-1-1,-8 9 1,12-11-39,1 1 0,-1 0 0,1 0 0,-1 0 1,1 1-1,0-1 0,-1 0 0,1 0 0,0 1 0,1-1 0,-1 1 0,0-1 0,1 0 1,-1 1-1,1-1 0,0 1 0,0 0 0,0 4 0,0-7-8,0 0 0,0 0 0,0 0 0,0 0 0,0 0 0,0 1 0,0-1 1,0 0-1,0 0 0,0 0 0,0 0 0,0 0 0,0 0 0,0 0 0,0 0 0,0 0 0,0 1 0,0-1 0,0 0 0,0 0 0,0 0 0,0 0 0,0 0 0,0 0 1,0 0-1,0 0 0,0 0 0,0 0 0,1 0 0,-1 1 0,0-1 0,0 0 0,0 0 0,0 0 0,0 0 0,0 0 0,0 0 0,0 0 0,0 0 0,0 0 0,1 0 1,-1 0-1,0 0 0,0 0 0,0 0 0,0 0 0,0 0 0,0 0 0,0 0 0,0 0 0,0 0 0,0 0 0,1 0 0,-1 0 0,0 0 0,0 0 0,15 5 257,-13-4-241,0 0 0,-1 0 0,1-1 0,0 1 0,0 0 0,-1-1 0,1 0 1,3 1-1,13-5 105,-15 2-108,0 1 1,1 0-1,-1 0 0,0 0 0,1 1 1,-1-1-1,4 1 0,7 0-135,-12 0 78,1 1-1,0-1 1,-1 0-1,1 0 1,0 0-1,-1 0 1,1-1-1,0 1 0,-1-1 1,1 0-1,-1 1 1,1-1-1,-1 0 1,1-1-1,-1 1 0,0 0 1,1-1-1,-1 1 1,0-1-1,3-2 1,3-5-179,-5 6 139,0-1 0,1 1-1,-1 0 1,1-1-1,5-1 1,-8 4 73,0 1-1,0-1 1,-1 1-1,1 0 0,0-1 1,0 0-1,0 1 1,0-1-1,-1 1 1,1-1-1,0 0 1,0 0-1,-1 1 1,1-1-1,-1 0 1,1 0-1,-1 0 1,1 0-1,-1 0 1,1 1-1,-1-1 1,0 0-1,1 0 0,-1 0 1,0-1-1,4-10-57,7 1-109,-10 9 137,-1-1 0,1 1 0,-1-1 0,1 1 0,-1 0 0,0-1 0,0 1 0,0-1 0,0 1 0,0-1 0,0 1 0,-2-3-1,-8-32-270,8 31 318,1 5-11,1 0 1,0 0-1,0 0 1,0 0 0,-1 0-1,1 0 1,-1 0-1,1 0 1,-1 0-1,1 1 1,-1-1-1,1 0 1,-1 0-1,0 0 1,1 0 0,-1 1-1,0-1 1,-1 0-1,-4-5 2,5 5-9,0-1 0,1 1 0,-1-1-1,1 0 1,-1 1 0,1-1 0,0 0 0,0 1 0,0-1 0,0 0 0,0 1 0,0-3 0,1-4-147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2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182 173 1472,'0'0'475,"3"0"-283,-1 0-136,0-1 1,0 1 0,0-1 0,0 1 0,0-1 0,-1 0 0,1 1 0,0-1 0,0 0-1,-1 0 1,1 0 0,0-1 0,-1 1 0,3-2 0,-2 0 1388,1 0-815,9-8-7,-10 5-159,-2 5-430,0 1-1,1-1 1,-1 0-1,0 1 1,0-1-1,0 1 1,0-1-1,0 0 1,1 1-1,-1-1 1,0 1-1,0-1 1,1 1-1,-1-1 1,0 1-1,1-1 1,-1 1-1,1-1 1,-1 1-1,1-1 1,-1 1-1,1-1 1,0 1-1,0-1-5,0 1 0,-1-1 0,1 1 0,-1-1 0,1 1 0,0-1 0,-1 0 0,1 1 0,-1-1 0,1 0 0,-1 1 0,0-1 0,1 0 0,-1 1 0,0-1 0,1 0 0,-1 0 0,0 1 0,0-1 0,0 0 0,1 0 0,-1 0 0,0 1 0,0-2 0,0-49 842,-1 48-832,1 0 1,-1 0-1,0 1 1,0-1 0,0 1-1,0-1 1,0 1-1,-1-1 1,1 1-1,-1-1 1,1 1-1,-1 0 1,0 0-1,0 0 1,0 0 0,-3-3-1,-1 0 11,6 5-46,0 0 1,0-1 0,-1 1-1,1 0 1,0 0 0,-1 0 0,1-1-1,0 1 1,0 0 0,-1 0-1,1 0 1,0 0 0,-1 0-1,1-1 1,0 1 0,-1 0-1,1 0 1,0 0 0,-1 0 0,1 0-1,0 0 1,-1 0 0,1 0-1,-1 0 1,1 0 0,-34 0 236,27 0-171,1-1-28,1 1 0,-1-1 0,1 1 0,-1 0 0,1 1-1,-1 0 1,1-1 0,-7 3 0,-36 29 236,45-31-250,1 1-1,-1 0 1,1 0 0,0 0-1,-1 0 1,1 0-1,0 0 1,0 1-1,1-1 1,-1 1 0,0 0-1,1-1 1,0 1-1,0 0 1,-1 0-1,2 0 1,-1 0-1,-1 4 1,-4 14 199,-5 10-29,5 3-79,3-24-90,2-6-17,0-1-1,0 1 0,0-1 1,0 1-1,0 5 0,2-3 3,0 0 0,0 0-1,3 11 1,-2-10-5,1 5 0,-3-9-1,1 0 0,-1 0-1,1 0 1,0-1 0,0 1 0,0 0-1,0 0 1,0-1 0,1 1 0,-1 0-1,1-1 1,3 5 0,-4-7 13,0 1 1,0 0-1,1 0 1,-1-1-1,0 1 0,0-1 1,1 1-1,-1-1 0,0 1 1,1-1-1,-1 0 1,0 0-1,1 1 0,-1-1 1,1 0-1,-1-1 0,0 1 1,3 0-1,6-1 62,-3 0-45,0 0-1,-1-1 0,1 0 1,0 0-1,-1-1 0,1 0 1,-1 0-1,0 0 1,0-1-1,8-6 0,-11 8-18,0 0-1,0-1 1,0 1-1,-1-1 0,1 0 1,-1 0-1,0 0 1,4-6-1,7-9 98,-1 8-62,2-3-42,-8-5-99,-4 8 27,13-19-98,-13 26 147,0 0-1,0 0 0,0 0 0,-1 0 1,1-1-1,-1 1 0,0 0 0,0-1 1,0 1-1,1-7 0,-2-22-525,0 32 535,0 0 1,0 0 0,0 0 0,0 0 0,0 0 0,0 0 0,0 0-1,0 0 1,0 0 0,0 0 0,0-1 0,0 1 0,0 0 0,0 0-1,0 0 1,0 0 0,0 0 0,0 0 0,0 0 0,0 0-1,0 0 1,0-1 0,-1 1 0,1 0 0,0 0 0,0 0 0,0 0-1,0 0 1,0 0 0,0 0 0,0 0 0,0 0 0,0 0-1,0 0 1,0 0 0,0 0 0,0 0 0,-1 0 0,1-1 0,0 1-1,0 0 1,0 0 0,0 0 0,0 0 0,0 0 0,0 0-1,0 0 1,0 0 0,-1 0 0,1 0 0,0 0 0,0 0 0,0 0-1,0 0 1,0 1 0,0-1 0,-1 0-5,1 0 1,-1 0-1,0 0 1,1 0-1,-1 0 1,1 0 0,-1 0-1,1 0 1,-1 0-1,1 0 1,-1 0-1,1 1 1,-1-1-1,1 0 1,-1 0-1,1 1 1,-1-1-1,1 0 1,0 1-1,-1-1 1,1 1-1,-1-1 1,1 0-1,0 1 1,0-1-1,-1 1 1,1-1-1,0 1 1,0-1-1,-1 1 1,1-1-1,0 1 1,0 22-180,0-20 177,0 0 0,1 0 0,-1 0 0,0 1 0,-1-1 0,1 0-1,0 0 1,-1 0 0,-1 5 0,1-6 20,0-1 0,0 1-1,0 0 1,0 0-1,1 0 1,-1 0 0,1 0-1,0 0 1,-1 0-1,1 0 1,0 0-1,0 0 1,0 0 0,0 0-1,1-1 1,-1 1-1,1 0 1,-1 0 0,1 0-1,-1 0 1,2 2-1,0 0-3,-1 0 4,0 0-1,0 0 1,-1-1-1,1 1 1,-1 0-1,0 0 1,0 0-1,-1 6 1,0 0 22,1 41 234,0-49-284,0 0 0,0-1 0,1 1 1,-1 0-1,0-1 0,0 1 0,1 0 0,-1-1 0,1 1 1,0-1-1,-1 1 0,1-1 0,0 1 0,0-1 0,0 0 1,0 1-1,0-1 0,0 0 0,0 0 0,0 1 0,1-1 1,-1 0-1,0 0 0,1-1 0,-1 1 0,1 0 0,-1 0 1,1-1-1,2 2 0,-1-1-202,0 1 0,0-1 0,0 1 0,0 0 0,5 4 0,9 9-2415,-16-15 2448,1 1 1,-1-1-1,1 1 0,-1-1 1,1 0-1,-1 0 1,1 0-1,-1 1 0,3-2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2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206 339 2304,'0'-14'752,"3"8"-453,8-5-22,-5 8 363,-5 3-647,1 0 177,1 0 1,-1 0-1,0 0 0,1 0 0,-1 0 1,0 0-1,1-1 0,-1 1 1,4-2-1,8-15 939,-22 5-656,2 10-154,4 1-266,1 1 0,-1 0 0,0 0 0,0-1 0,1 1 0,-1-1 0,0 0 0,1 1 0,-1-1 0,1 0 0,-2-1 0,1 1-3,0-1-1,0 1 1,0 0 0,0 1-1,0-1 1,0 0 0,0 0-1,0 1 1,0-1 0,0 1-1,-3 0 1,-61 0 631,65-1-640,-1 1 0,0 1-1,0-1 1,1 0 0,-1 0 0,0 0-1,0 1 1,1-1 0,-1 1-1,0 0 1,1-1 0,-1 1-1,1 0 1,-1 0 0,1 0-1,-3 2 1,-5 4 54,-20 7 202,27-13-247,-1-1 0,1 1 0,0 0 0,0 0-1,-1 1 1,1-1 0,0 0 0,0 1 0,0 0 0,0-1-1,1 1 1,-1 0 0,0 0 0,1 0 0,-1 0-1,1 0 1,-2 3 0,-15 19 207,17-23-235,-1 1 0,0 0 0,1 0 1,0-1-1,-1 1 0,1 0 0,0 0 1,0 0-1,0 0 0,-1 5 0,0 23 105,2-14 98,0-16-200,0 1 1,0-1 0,0 1 0,0-1-1,0 1 1,0-1 0,0 1 0,0-1-1,0 1 1,1-1 0,-1 0 0,0 1-1,0-1 1,0 1 0,1-1 0,-1 1-1,0-1 1,0 0 0,1 1 0,-1-1-1,0 0 1,1 1 0,-1-1-1,0 0 1,1 1 0,-1-1 0,1 0-1,-1 0 1,0 1 0,1-1 0,-1 0-1,1 0 1,-1 0 0,1 0 0,-1 0-1,1 1 1,-1-1 0,1 0 0,-1 0-1,0 0 1,1 0 0,-1 0 0,1-1-1,0 1 1,25-8 169,-17 4-107,30-13-9,-29 14-84,9-3-68,-6-8-76,-4 3 45,10-3-21,-16 13 107,0-1 1,0 0-1,0-1 0,0 1 0,0 0 0,0-1 0,-1 0 1,5-5-1,0-4-44,-3 5 33,1 0 0,-1 1 0,10-10 0,-11 12 41,1 0 1,-1 0-1,0 0 0,-1 0 0,1-1 0,-1 1 0,0-1 0,3-8 0,2-3 5,-4 11-5,-1-1-1,1 1 1,-1-1 0,0 1 0,0-1 0,-1 0 0,0 0 0,0 0-1,0 0 1,-1 0 0,0 0 0,-1-8 0,1-11-9,0-63-138,0 77 5,0 16 249,0 25 395,0-20-323,0-6-100,0-1 1,0 1 0,-1-1-1,0 1 1,1-1-1,-1 1 1,0-1 0,-3 7-1,-2 6 223,0 18 96,-5 0-102,5 0-134,-5 1-58,5-1-37,1-17-49,3-10 0,0 0 0,0 1 0,1-1 0,0 0-1,0 8 1,1 90 566,0-40-256,0-62-385,0-1-1,1 0 1,-1 1 0,1-1-1,0 0 1,0 0-1,0 0 1,0 1 0,0-1-1,0 0 1,0 0-1,1-1 1,-1 1 0,1 0-1,-1 0 1,1-1-1,0 1 1,-1-1 0,1 1-1,0-1 1,0 0-1,0 1 1,0-1 0,1 0-1,-1-1 1,0 1-1,0 0 1,0-1 0,1 1-1,-1-1 1,0 1-1,1-1 1,-1 0 0,1 0-1,-1 0 1,0-1-1,3 1 1,-3-1-47,0 0 0,0 0-1,0 0 1,0 0 0,-1-1 0,1 1 0,0 0 0,-1-1-1,2-1 1,-2 2 77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2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4640,'-17'0'2112,"34"-17"-800,0 17-896,0 0 320,17 0-416,0-17 32,17 17-224,-16 0-64,16 0-32,-17 0 160,17 0-96,-34 0-448,17 0 160,-17 0-2208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2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3808,'-34'0'1728,"34"17"-1504,0-34 864,17 17-640,0 0 672,0 17-640,0-34 256,17 17-448,1 0 0,-1 0-192,17 0 96,-17 0-128,17-17 192,-17 17-160,0 0-256,0 0 96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2304,'0'86'1824,"0"-85"-1787,0 1 1,0 0 0,-1-1-1,1 1 1,0 0 0,-1-1-1,1 1 1,-1 0-1,0-1 1,1 1 0,-1-1-1,-1 2 1,-5 12 172,6-11-175,0 1 1,0 0-1,1 0 1,0 0-1,0 7 0,0 0 9,0-12-43,0 1 1,0-1 0,0 1 0,0 0 0,0-1-1,0 1 1,0-1 0,0 1 0,0-1 0,0 1-1,0-1 1,0 1 0,0-1 0,-1 1 0,1-1-1,0 1 1,0-1 0,-1 1 0,1-1 0,0 1-1,-1-1 1,1 1 0,0-1 0,-1 0 0,1 1-1,-1-1 1,1 0 0,-1 1 0,-7 8 42,7-8-40,1 0 1,-1 1 0,1-1-1,-1 0 1,1 1 0,0-1-1,0 1 1,0-1 0,0 1 0,0-1-1,0 3 1,0 8 120,0-12-119,0 1 0,0-1 0,0 1 0,0-1 0,0 1 0,0 0 0,0-1 0,0 1 0,0-1 0,0 1-1,-1-1 1,1 1 0,0-1 0,0 1 0,0-1 0,-1 1 0,1-1 0,0 0 0,-1 1 0,1-1 0,0 1 0,-1-1 0,1 0 0,-1 1 0,1-1 0,-1 0 0,1 1 0,0-1 0,-1 0 0,1 0 0,-1 0 0,1 1 0,-1-1 0,1 0 0,-1 0 0,0 0 0,1 0 0,-1 0 0,1 0 0,-1 0 0,0 0-1,-2 0 54,0 0-123,-14 0-416,3 0 219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2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86 1152,'-14'0'363,"14"0"-361,0 0 1,0 0-1,0 0 1,0 0 0,0 0-1,0 0 1,0 0 0,-1 0-1,1 0 1,0 0-1,0 0 1,0 0 0,0 0-1,0 0 1,0 0 0,0 0-1,0 0 1,0 0-1,-1 0 1,1 0 0,0 0-1,0 0 1,0 0-1,0 0 1,0-1 0,0 1-1,0 0 1,0 0 0,0 0-1,0 0 1,0 0-1,0 0 1,-1 0 0,1 0-1,0 0 1,0 0 0,0 0-1,0 0 1,0-1-1,0 1 1,0 0 0,0 0-1,0 0 1,0 0 0,0 0-1,0 0 1,0 0-1,0 0 1,0 0 0,0-1-1,0 1 1,0 0-1,0 0 1,0 0 0,0 0-1,0 0 1,0-12 301,0 10 709,-2 2-181,-10 0 166,7 2-289,-10 10 112,13-11-719,0 0 0,-1 0-1,1 0 1,0 1 0,0-1 0,0 1-1,0 0 1,0-1 0,1 1-1,-1 0 1,0 0 0,1 0 0,-3 4-1,-1 2 150,2-3-107,-1 0 1,1 0 0,0 0-1,0 0 1,1 0 0,-1 1-1,1 0 1,-1 7 0,-8 23 537,8-26-529,1-7-117,1 0 0,-1 1 0,1-1 1,0 1-1,0-1 0,1 1 0,-1-1 1,1 1-1,0 0 0,0-1 0,0 1 0,1 6 1,10 13 107,-8-15-123,-3-6-7,0 0 0,1 0-1,-1 0 1,1-1 0,0 1 0,-1 0-1,1 0 1,0-1 0,0 1-1,0-1 1,0 1 0,0-1-1,0 1 1,0-1 0,1 0 0,-1 1-1,0-1 1,1 0 0,-1 0-1,1 0 1,0 0 0,-1 0-1,1 0 1,0-1 0,-1 1 0,1 0-1,2 0 1,18 0 139,-17-1-118,0 0 0,0 1 0,0-1 0,-1 1 0,7 1 0,-3 0-14,-2 0-15,0-1 1,0 1 0,11 0 0,8-7-56,-11 1 12,5 2 0,-15 1 10,0 1 0,0-1 0,0 0 0,0 0 0,0 0-1,0 0 1,-1 0 0,1-1 0,0 0 0,-1 0 0,5-3 0,-4 2-11,4-1 71,0-2 0,-1 1 0,1-1 0,-1 0 0,10-12 0,-15 16-21,-1-1-1,0 1 1,0-1 0,-1 1 0,1-1 0,0 1 0,-1-1-1,0 0 1,1 1 0,-1-1 0,0 0 0,0 1 0,-1-1 0,1 0-1,0 1 1,-1-1 0,-1-4 0,1 4-7,-3-10-3,-1-1 0,0 1 0,0 1 0,-2-1 0,0 1 0,0 0 0,-15-18 0,4-1 41,16 26-40,-1 0-1,0 0 1,0 0 0,0 1-1,-5-7 1,-18-9-94,19 12 24,0-1-60,7 9 124,0 1 1,0-1-1,0 0 1,0 0-1,0 0 0,0 0 1,0 0-1,0 0 1,0 0-1,0 0 0,0 0 1,0 0-1,0 0 1,0 0-1,0 0 1,0 0-1,0 0 0,0 0 1,0 1-1,0-1 1,-1 0-1,1 0 0,0 0 1,0 0-1,0 0 1,0 0-1,0 0 0,0 0 1,0 0-1,0 0 1,0 0-1,0 0 1,0 0-1,0 0 0,0 0 1,0 0-1,-1 0 1,1 0-1,0 0 0,0 0 1,0 0-1,0 0 1,0 0-1,0 0 0,0 0 1,0 0-1,0-1 1,0 1-1,0 0 0,0 0 1,0 0-1,0 0 1,0 0-1,0 0 1,-1 0-1,1 0 0,0 0 1,0 0-1,0 0 1,0 0-1,0 0 0,0 0 1,0 0-1,0-1 1,12 1-158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0:2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5824,'0'34'2624,"-17"17"-2272,0-34-64,17 17-224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2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1 224,'1'0'6,"0"0"0,0 0 0,-1 0 0,1 0 0,0 0 1,0 0-1,0 0 0,0 0 0,0 1 0,0-1 0,0 0 0,0 1 0,1 0 0,-2-1-1,1 1 0,-1 0 0,0-1 0,1 1 0,-1 0 0,0-1 0,0 1 0,1 0 0,-1 0 0,0-1 0,0 1 0,0 0 0,0 0 0,0 0 0,0 2 315,3-3-96,8 0-32,-11 0-185,0 0-1,0 0 1,0 0-1,0 0 1,1 0-1,-1 0 1,0 0-1,0 0 1,0 0-1,0 0 1,0 0 0,0 0-1,0 0 1,0 0-1,0 0 1,1 0-1,-1 0 1,0 0-1,0 0 1,0 0 0,0 0-1,0 0 1,0 0-1,0 0 1,0 0-1,0 0 1,0 0-1,0 0 1,1 0-1,-1 0 1,0 1 0,0-1-1,0 0 1,0 0-1,0 0 1,0 0-1,0 0 1,0 0-1,0 0 1,0 0-1,0 0 1,0 0 0,0 1-1,0-1 1,0 0-1,0 0 1,0 0-1,0 0 1,0 0-1,0 0 1,0 0 0,0 0-1,0 0 1,0 1-1,0-1 1,0 0-1,0 1 10,0-1 0,0 1-1,0 0 1,0 0 0,0-1-1,0 1 1,0 0-1,0-1 1,1 1 0,-1 0-1,0 0 1,1-1 0,-1 1-1,1 0 1,0 0-11,-1-1 0,1 0 0,0 1 0,0-1 0,0 0 0,0 1 0,0-1 0,0 0 0,-1 0-1,1 0 1,0 0 0,0 0 0,2 0 0,4 0 19,-5 0-17,-1-1-1,1 1 0,0 0 1,0 0-1,0 0 1,-1 1-1,1-1 1,0 0-1,0 1 1,-1-1-1,4 2 1,0 5 41,-4-7-44,0 1 0,-1 0 1,1 0-1,0 0 0,-1-1 0,1 1 0,0-1 1,0 1-1,0 0 0,0-1 0,0 1 0,0-1 0,-1 0 1,1 1-1,0-1 0,0 0 0,0 1 0,2-1 1,28 11 69,3-5 1,-18-2-9,0 0 0,1-2 0,-1 0 0,22 0 1,-2-2 81,81 3 184,-83 1-201,13 1 49,-1-2 0,83-4 1,-41-10-48,-4 9 1,16-2 4,-56 0-38,80-6 125,-19 10-1,-99 0-174,19 0 104,-24 0-144,0 0 0,0 0 0,0 0 0,-1 0 0,1 0 0,0 0 0,0 0 0,0 0-1,0 0 1,0 1 0,-1-1 0,1 0 0,0 0 0,0 1 0,1 0 0,-3 1-5,0-1 1,0 1-1,0-1 0,0 0 1,0 1-1,0-1 0,0 0 1,-3 2-1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4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35 2816,'-1'-1'34,"1"1"0,0-1 1,0 1-1,0-1 0,0 1 0,0-1 0,0 1 1,0-1-1,0 0 0,0 1 0,0-1 1,0 1-1,1-1 0,-1 1 0,0-1 0,0 1 1,0-1-1,1 1 0,-1-1 0,0 1 1,1 0-1,-1-1 0,0 1 0,1-1 0,-1 1 1,1 0-1,-1-1 0,0 1 0,1 0 0,-1-1 1,2 1-1,5-5 140,-2-2-55,-5 6-111,0 1-1,0-1 1,0 1 0,1-1-1,-1 1 1,0 0-1,1-1 1,-1 1-1,0-1 1,1 1-1,-1 0 1,1-1-1,-1 1 1,1 0-1,-1 0 1,1-1 0,-1 1-1,1 0 1,-1 0-1,1 0 1,-1-1-1,1 1 1,-1 0-1,1 0 1,-1 0-1,1 0 1,-1 0 0,1 0-1,-1 0 1,1 0-1,-1 0 1,2 1-1,-2 2-60,-1-2 55,1 1 0,0-1 1,0 1-1,-1 0 0,1-1 0,-1 1 0,0-1 1,1 1-1,-1-1 0,-1 2 0,-6 13 17,3 15-9,2-22-9,0 3 69,0 0-1,1 1 0,0-1 0,1 18 0,1-10 43,-3 23 0,-9 13 176,7 10-107,-1-29-120,2-15-9,-1 35 0,5 28 226,1-81-253,-2 0 0,1 0-1,0 0 1,-1 0 0,0 0 0,0 0 0,0 0 0,0 0 0,0 0 0,-1-1 0,-3 6-1,4-7-2,0 1 26,1-1 0,-1 1 0,1-1 1,-1 1-1,1-1 0,0 1 0,0-1 0,0 5 1,0-2-19,0-3-158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4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 1664,'-130'51'827,"73"-17"-747,45-28-72,-18 9 462,-50 18 1,54-22-103,26-10-349,-1-1 0,0 1 0,1-1 1,-1 0-1,0 0 0,1 1 0,-1-1 0,0 0 1,0 0-1,1 0 0,-1 0 0,0 0 0,0 0 1,0 0-1,-2 0 52,0 0 1,1 0 0,-1 1-1,0-1 1,1 0 0,-5 2-1,1 5 170,4-3-119,-5 0 78,1 1-11,6-4-179,-1 0 0,1 0 1,0 0-1,0-1 0,0 1 1,0 0-1,0 0 0,0 0 1,1 0-1,-1 0 0,0 0 1,0 0-1,0-1 0,1 2 1,3 10 113,-2-4-11,0 0 0,1-1 0,6 12 0,5 4 30,-6-10-57,0 1-1,8 19 1,-12-22-47,0 0-9,0 0 0,1 0-1,0-1 1,1 0 0,0 0-1,1 0 1,-1-1-1,2 0 1,8 8 0,-3-2 73,-1 0 0,11 17 0,-20-28-70,-1-1-1,1 1 1,0-1-1,1 0 0,-1 0 1,0 0-1,1 0 1,0-1-1,7 4 1,-7-4-2,0 1 0,0-1 0,0 1 0,5 5 0,-6-3-68,-3-4-2,0-1 1,0 0 0,0 1 0,0-1-1,0 1 1,0-1 0,0 0-1,0 1 1,0-1 0,0 1 0,0-1-1,0 0 1,0 1 0,0-1-1,0 1 1,0-1 0,0 0-1,1 1 1,-1-1 0,0 1 0,0-1-1,0 0 1,1 0 0,-1 1-1,0-1 1,1 0 0,-1 1-1,0-1 1,1 0 0,-1 0 0,0 1-1,1-1 1,-1 0 0,0 0-1,1 0 1,-1 0 0,0 1 0,1-1-1,-1 0 1,1 0 0,-1 0-1,1 0 1,-1 0 0,0 0-1,1 0 1,-1 0 0,1 0 0,-1 0-1,1-1 1,1 0-241,0 0 0,1 0 0,-1 0 0,0 0 0,0-1-1,0 1 1,0-1 0,3-3 0,12-12-1598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4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2656,'-3'0'837,"2"0"-819,1 0-1,-1 0 1,1 0 0,-1 0-1,1 0 1,-1 0 0,0 0-1,1 0 1,-1 0-1,1 0 1,-1 1 0,1-1-1,-1 0 1,1 0 0,-1 1-1,1-1 1,-1 0-1,0 1 1,1 0 3,-1 0 1,1 0-1,-1 0 1,1 0-1,0 0 1,-1 0-1,1 1 0,0-1 1,0 0-1,0 0 1,0 0-1,0 0 0,0 2 1,0 250 2676,0-236-2664,1 1 0,0-1 0,2 1 0,0-1-1,6 18 1,11 64 451,-7-55 81,-12-40-476,1 1 1,0 0 0,0-1-1,0 1 1,1-1 0,3 5-1,-5-9-58,-1 1-1,1 0 0,-1-1 0,1 0 0,0 1 0,-1-1 0,1 1 0,0-1 0,0 0 0,-1 1 1,1-1-1,0 0 0,0 0 0,-1 0 0,1 0 0,0 1 0,1-1 0,-2 0-31,3 0 395,0 0 32,-2 0-417,-1-1 1,1 1-1,0 0 1,-1 0-1,1 0 1,-1 0-1,1-1 1,0 1-1,-1 0 1,1 0-1,-1-1 1,1 1-1,0-1 1,-1 1-1,1 0 1,-1-1-1,1 1 1,-1-1-1,0 1 1,1-1-1,-1 0 1,0 1-1,1-1 1,-1 1-1,0-1 1,1 0-1,-1 1 1,0-1-1,0 1 1,0-1-1,0 0 1,0 1-1,0-1 1,0 0-1,0 0 1,6-17 85,17-18 22,-22 30-106,1 1 1,-1 0 0,0 0-1,0-6 1,1-6 14,1 3-4,8-23 0,-6 23-40,4-23-1,-6 15 0,-3 17 11,1 0 0,-1 0 0,1 1 0,0-1 0,0 0 0,1 0 0,-1 1 0,1-1 0,0 1 1,0-1-1,5-6 0,2-1-13,8-10 8,-11-1 63,-4 12-17,0 6-47,-1 1 0,1 0 0,0 0 1,0 0-1,0 1 0,4-5 0,6-12-494,-7 3-331,10 0-1620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4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2560,'-14'0'832,"14"0"-827,0 0 1,0 0-1,0 0 1,0 0-1,-1 0 1,1 0 0,0 0-1,0 0 1,0 0-1,0 0 1,0 0-1,0 0 1,0 0-1,0 0 1,0 0-1,-1 0 1,1 0-1,0 0 1,0 0-1,0 0 1,0 0-1,0 0 1,0 0-1,0 0 1,0 0-1,0 0 1,0-1-1,-1 1 1,1 0 0,0 0-1,0 0 1,0 0-1,0 0 1,0 0-1,0 0 1,0 0-1,0 0 1,0 0-1,0 0 1,0 0-1,0-1 1,0 1-1,0 0 1,0 0-1,0 0 1,0 0-1,0 0 1,0 0-1,0 0 1,0 0-1,0 0 1,0-1-1,0 1 1,0 0 0,0 0-1,0 0 1,0-11 266,0 8 341,0 6-133,0 0-250,0-1-149,1 0-1,-1 0 0,0 0 1,0 0-1,0 0 1,-1 0-1,1 0 0,0 0 1,-1 0-1,-1 3 0,-2-3 112,-3 4 123,6-1-259,-1-1 0,1 1-1,1 0 1,-1-1 0,1 1-1,0 0 1,0-1 0,1 8 0,-1-1 47,0 0 0,-2 21 0,-9 30 227,5 9-95,-5 9-38,5-12-42,-5-14 96,7-26-151,3-18-32,-1 0 0,1 0 1,-1 0-1,-1 0 0,0 0 1,0-1-1,-1 1 0,-10 17 0,8-19 44,5-6-84,-1-1 0,1 0-1,0 1 1,0-1 0,1 1-1,-1 0 1,0-1 0,0 1-1,1 0 1,-1-1 0,1 1-1,-1 0 1,1 0 0,0-1-1,0 3 1,0-2 19,0 0 0,-1 0-1,1 0 1,0-1 0,-1 1 0,1 0 0,-1 0 0,1-1-1,-1 1 1,0 0 0,0-1 0,0 1 0,0-1-1,0 1 1,0-1 0,0 1 0,-2 1 0,0 0 214,6-3-122,66-2-349,-16 1 123,75 6 0,-116-2 87,1 0 0,16 6 0,-17-5-118,1 0 1,16 2 0,23-4-708,21 2-3422,17 7 1484,-1-8 950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5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18 2144,'28'0'699,"-28"0"-689,1 0 1,-1 0 0,0 0 0,1 0 0,-1 0 0,0 0 0,1 0 0,-1 0-1,1 0 1,-1 0 0,0 0 0,1 0 0,-1-1 0,0 1 0,1 0 0,-1 0-1,0 0 1,0 0 0,1-1 0,-1 1 0,0 0 0,1 0 0,-1 0-1,0-1 1,1 1 0,10-12 245,-8 10 1360,-6 4-1194,1 2-322,1-3-82,0 0 1,0 0-1,1 0 1,-1 0-1,0 0 0,0 0 1,0 0-1,0 0 1,0-1-1,-1 1 0,1 0 1,0-1-1,0 1 0,0 0 1,-2-1-1,-4 4 14,0 0 0,1 0 0,-1 0 0,1 1 0,-6 6 0,2-3 15,-1 0-1,1-1 0,-1 0 1,0-1-1,-1 0 1,1-1-1,-1 0 0,0-1 1,-22 5-1,-51 8 146,81-16-181,0 0-1,-1-1 1,1 0 0,0 1-1,0-2 1,0 1-1,-1 0 1,1-1 0,0 0-1,0 0 1,0 0-1,-5-2 1,3 1-12,1 0-1,-1 1 1,0-1-1,0 1 1,1 1 0,-10-1-1,8 1-6,4 1 4,0-1-1,0 1 0,0-1 1,0 0-1,0 0 0,0-1 1,0 1-1,0-1 0,0 1 0,1-1 1,-5-1-1,2-5-171,5 6 166,0 1 1,0-1 0,-1 1-1,1 0 1,0-1-1,0 1 1,-1-1-1,1 1 1,0 0-1,-1-1 1,1 1-1,0 0 1,-1 0 0,1-1-1,0 1 1,-1 0-1,1 0 1,-1-1-1,1 1 1,0 0-1,-1 0 1,1 0-1,-1 0 1,1 0 0,-1 0-1,1 0 1,-1 0-1,1 0 1,0 0-1,-2 0 1,-1 0-205,3 3 102,0-1 114,-2 47-249,2-44 234,-1-1 1,0 1 0,0-1-1,0 1 1,-1-1-1,1 0 1,-1 0 0,-4 6-1,3-4 35,0 0 0,0-1 0,0 1 0,1 0 0,0 1 0,-2 7 0,2-6 12,-1 0 0,-6 14 0,8-19-28,-19 36 183,-27 42 0,45-79-175,0 1 0,0 0 0,1 0 0,-1 0 0,0 1 0,1-1 0,0 0 0,0 1 0,0-1 0,0 0 0,1 1 0,-1 6-1,1-8 6,0-1 0,0 1-1,-1 0 1,1 0 0,0 0-1,-1-1 1,1 1 0,-1 0-1,0-1 1,0 1 0,1 0-1,-1-1 1,0 1 0,-1-1-1,1 1 1,0-1 0,-2 2-1,0 0 388,6-6-433,6-3-19,0 0-1,1 0 0,10-4 1,-20 10 45,5-2-13,0 1 0,1 0 0,-1 1 0,0-1 0,0 1 0,0 0 0,1 0 0,-1 1 0,0 0 0,9 2 0,8 8-61,1-5 48,-15-4 20,0 0 1,0 1-1,11 4 1,9 8-54,-16-8 62,1 0-1,1-1 1,21 7-1,-22-10 21,-9-2-105,0 0 1,0 0 0,0 0-1,0 1 1,0-1 0,0 1-1,0 0 1,5 4-1,19 8-807,-8-11-1654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5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2560,'0'0'1152,"34"0"-992,-17 0 768,0 0-544,18 17 64,-1 0-288,17-17-32,-17 0-64,0 17-768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5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4224,'0'0'1568,"0"-17"-1216,17 0-96,0 17 832,17 0-640,-17-17-160,17 17-192,0 0 96,0 0-96,0 0-1664,18 17 864,-1 0-2848</inkml:trace>
  <inkml:trace contextRef="#ctx0" brushRef="#br0" timeOffset="1">632 375 3328,'34'17'1504,"0"-17"-1312,-17 17-96,0-17-96,0 0-2752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2912,'15'0'1296,"-16"-1"-1269,1 1 0,-1 0 0,0 0 0,1 0-1,-1 0 1,1 1 0,-1-1 0,1 0 0,-1 0 0,1 0 0,-1 0 0,1 0 0,-1 1 0,1-1 0,-1 0 0,1 0 0,-1 1-1,1-1 1,0 0 0,-1 1 0,1-1 0,-1 0 0,1 1 0,0-1 0,-1 1 0,1-1 0,0 1 0,0-1 0,-1 1-1,1-1 1,0 1 0,0-1 0,0 1 0,0-1 0,-1 1 0,1-1 0,0 1 0,0-1 0,0 1 0,0-1 0,0 2 0,0 1 564,3-3 1,-2 0-571,0 0 0,-1 0 0,1 0 0,0 0 0,0 0 0,-1 0 0,1 0 0,0 0 0,0 0 0,-1 1 0,1-1 0,0 0 0,-1 1 0,2-1 0,-2 1-16,1 0 0,-1 0 0,0 0 0,1 0 0,-1 0 0,0-1 0,0 1 0,0 0 0,1 0 0,-1 0 0,0 0 0,0 0 0,-1 2-1,1 4 1,0-6-3,0 1 0,0 0 0,0 0 0,0 0-1,0-1 1,0 1 0,0 0 0,1 0 0,-1-1 0,0 1-1,2 3 1,10 1 94,-7 1-43,-5-7-51,0 1 0,0-1-1,1 1 1,-1-1 0,0 0 0,0 1-1,1-1 1,-1 1 0,0-1 0,1 0-1,-1 0 1,0 1 0,1-1-1,-1 0 1,0 1 0,1-1 0,-1 0-1,1 0 1,-1 0 0,0 0 0,1 1-1,-1-1 1,1 0 0,-1 0-1,1 0 1,-1 0 0,1 0 0,-1 0-1,1 0 1,0 0 0,2 0 67,-1 0 128,2 0-140,-2 0-35,1 0-1,-1 0 1,0 0-1,0 0 1,1 0-1,-1-1 1,0 1-1,0-1 1,3 0-1,0-10-15,10 5-6,2-8 21,-3 0 75,-11 11-59,0 3-149,-3 0 108,1 0 0,0 0 0,0 0-1,-1 0 1,1 0 0,0-1 0,0 1-1,-1 0 1,1 0 0,0 0 0,-1-1-1,1 1 1,0 0 0,0-1-1,3-7 101,-5 16 48,1-5 176,0 0-74,0 48 212,0-50-454,0 0 0,1 0 0,-1 0 0,0 0 0,1 0 0,-1-1 0,1 1 0,-1 0 0,1 0-1,-1 0 1,1 0 0,0-1 0,-1 1 0,1 0 0,0 0 0,0-1 0,-1 1 0,1-1 0,0 1-1,0 0 1,0-1 0,0 0 0,1 1 0,16 12 78,-17-11-60,1-1 0,0 1-1,-1-1 1,1 0-1,0 1 1,0-1-1,-1 0 1,1 0 0,0 0-1,3 1 1,27 0 135,-16-2-190,-6 1-74,0-1-1,1 0 1,-1-1-1,12-2 0,1-8-601,8 5 160,1-5-43,-30 10 550,0 1 0,-1-1 1,1 0-1,0 0 1,0 1-1,0-1 0,-1 0 1,1-1-1,0 1 0,-1 0 1,1 0-1,-1-1 0,1 1 1,-1-1-1,0 1 0,2-3 1,7-9-190,19-10-222,-26 19 301,1 0 1,-1-1-1,5-8 0,-3 5-4,10-20-270,18-41-1,0 2 274,-23 49 838,12-33-1,-20 45-329,-1 0 0,0 0 0,-1 0 1,1 0-1,-1 0 0,-1-12 0,0 4 23,1 14-375,0-1 1,0 1 0,0 0 0,0 0-1,0 0 1,0 0 0,0 0 0,0 0-1,0 0 1,0 0 0,0 0 0,0-1-1,0 1 1,0 0 0,0 0 0,0 0-1,0 0 1,0 0 0,0 0 0,0 0-1,0 0 1,0 0 0,0 0 0,0-1-1,0 1 1,0 0 0,0 0 0,0 0-1,0 0 1,0 0 0,0 0 0,-1 0-1,1 0 1,0 0 0,0 0-1,0 0 1,0 0 0,0 0 0,0 0-1,0 0 1,0 0 0,0 0 0,0 0-1,-1 0 1,1 0 0,0 0 0,0 0-1,0 0 1,0 0 0,0 0 0,0 0-1,0 0 1,0 0 0,0 0 0,0 0-1,-1 0 1,-1 0 13,0 0 1,1 0-1,-1 1 0,0-1 0,0 1 0,0-1 1,0 1-1,1 0 0,-1 0 0,0-1 1,1 1-1,-1 0 0,1 1 0,-1-1 0,1 0 1,-1 0-1,1 1 0,0-1 0,-1 1 1,1-1-1,0 1 0,0-1 0,0 1 1,-1 3-1,-2 5 47,0 0 1,1 0-1,-3 16 1,-3 6-2,6-23-39,-1-1 1,2 0-1,0 1 0,0 0 1,0-1-1,1 1 0,0 0 0,1 10 1,0 32 55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5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1824,'0'0'672,"17"0"-416,0 17 864,0-17-640,0 0 0,0 17-288,0-17-128</inkml:trace>
  <inkml:trace contextRef="#ctx0" brushRef="#br0" timeOffset="1">648 0 3488,'0'0'1280,"17"0"-992,1 0-64,-1 0 64,0 0-192,17 17-32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5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3904,'-11'0'1074,"15"0"-448,17 0-268,-19 0-309,0 0-1,0 0 0,0-1 1,-1 1-1,1 0 0,0-1 1,0 1-1,0-1 0,-1 1 0,1-1 1,0 0-1,-1 0 0,3-1 1,9-5 101,-9 7-139,0-1 0,0 1 0,0 0 0,0 0 0,0 0 0,0 0 1,0 1-1,0-1 0,-1 1 0,1 0 0,7 3 0,-4-2 10,0 0 1,1-1-1,-1 1 1,12 0-1,112-2 96,59 0 70,-188 0-168,0 0 0,0-1 0,0 1 0,-1 0 0,1-1 0,0 1 0,0-1 0,-1 0 0,1 1 0,0-1 0,-1 0 0,1 0 0,-1 0 0,1 0 0,-1 0 0,0 0-1,3-3 1,-2 2 93,-4 4-176,0 0 60,1-1 0,0 1 0,0-1 0,-1 1 0,1-1 0,0 1-1,0 0 1,-1 3 0,2-2 3,-1 0 0,1 0 0,-1 0 1,1 0-1,0 0 0,1 4 0,-1-2 3,0 0-1,0 0 1,0 0 0,-1-1-1,1 1 1,-3 9-1,1-11 5,-28 76 79,-21 40-85,32-77-141,5-13 259,-21 34 1,21-43 100,11-15-163,-2 6 109,4-11-159,1 0 0,0 0-1,0 0 1,0 0-1,-1 1 1,1-1-1,0 0 1,0 0-1,-1 0 1,1 0-1,0 0 1,0 0-1,-1 0 1,1 0-1,0 0 1,0 0-1,-1 0 1,1 0-1,0 0 1,0 0-1,-1 0 1,1 0 0,0 0-1,0 0 1,0 0-1,-1 0 1,1-1-1,0 1 1,0 0-1,-1 0 1,1 0-1,0 0 1,0-1-1,0 1 1,-1 0-1,1 0 1,0 0-1,0 0 1,0-1-1,-1 0 10,1 0 0,-1 1 0,1-1 0,0 0 0,-1 0 0,1 0-1,0 0 1,0 0 0,0 0 0,0 1 0,-1-1 0,1 0 0,0 0 0,1-1-1,-4-15 270,-9-2-80,10 15-160,-1 0 0,1 1 0,0-1 0,0 0 0,0 0 0,-1-5 0,2 4-24,0 0-1,-1 0 1,1 0 0,-1 0 0,0 0-1,-1 0 1,1 1 0,-1-1-1,0 1 1,0 0 0,0 0-1,-5-6 1,2 5 6,2-1-1,-1 1 1,1-1-1,-5-7 1,-3-6 65,-51-49 15,41 37-138,-3 12-21,-3-2-6,27 19 56,0 1 1,0 0-1,0-1 0,0 1 0,0 0 0,0-1 1,0 1-1,0-1 0,0 0 0,1 1 0,-1-1 0,1 1 1,-1-1-1,1 0 0,0 0 0,-1-1 0,1 3 0,0 0 1,0-1-1,0 1 0,0 0 0,0 0 0,0 0 0,0 0 0,0 0 0,0 0 0,0 0 0,0 0 1,0 0-1,0-1 0,0 1 0,0 0 0,0 0 0,0 0 0,0 0 0,0 0 0,0 0 0,0 0 1,0 0-1,0 0 0,0 0 0,0-1 0,0 1 0,0 0 0,1 0 0,-1 0 0,0 0 0,0 0 1,0 0-1,0 0 0,0 0 0,0 0 0,0 0 0,0 0 0,0 0 0,0 0 0,0 0 0,1 0 1,-1 0-1,0 0 0,0 0 0,0 0 0,0 0 0,0 0 0,0 0 0,0 0 0,0 0 0,0 0 1,1 0-1,-1 0 0,0 0 0,0 0 0,0 0 0,14 0-941,3 0-3285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86 119 4224,'14'-56'1365,"-14"55"-1346,0 0 1,0 1-1,0-1 0,0 1 0,0-1 1,0 0-1,0 1 0,1-1 0,-1 1 1,0-1-1,0 1 0,1-1 0,-1 0 0,0 1 1,0-1-1,1 1 0,-1-1 0,1 1 1,-1 0-1,0-1 0,1 1 0,-1-1 1,1 1-1,-1 0 0,1-1 0,-1 1 1,2-1-1,12-7 147,-8 4-46,-1 0 1,1 1-1,1-1 0,-1 1 0,0 1 1,12-4-1,-1 2-55,1 0 0,0 2 1,25-2-1,57 4 52,-89 0-112,-1 1-1,1 1 1,-1-1 0,13 5-1,-3-2 5,-12-2 2,-1-1 0,1 1-1,-1 0 1,0 1 0,10 4-1,-16-6 8,0-1 1,0 0-1,-1 1 0,1-1 0,0 0 0,0 1 0,0-1 0,-1 1 0,1 0 0,0-1 0,-1 1 0,1-1 0,0 1 0,0 1 0,-2-2-9,1 1-1,-1 0 1,1-1 0,-1 1 0,1-1-1,-1 1 1,1-1 0,-1 1-1,0-1 1,1 1 0,-1-1-1,0 1 1,1-1 0,-1 0 0,0 0-1,1 1 1,-1-1 0,0 0-1,0 0 1,-1 0 0,-32 6-116,-62 23-720,78-26 691,12-2 99,0 0 1,1 0 0,-1 0-1,0 1 1,0 0 0,1 1-1,0-1 1,-6 4-1,-3 2-26,8-6 40,1 1 0,0 0 0,0 1 1,1-1-1,-1 1 0,1 0 0,-1 0 0,1 0 0,0 1 1,-4 5-1,-1 4 3,1 0 0,-1 1 0,2 0 0,0 0 0,1 1 0,1 0 0,-6 27 0,5 8-87,1-25 72,2-9 38,0 0 0,0 25-1,3 146 644,0-186-633,0 0 1,0 0-1,-1-1 1,1 1-1,0 0 1,-1 0-1,0 0 1,1-1-1,-1 1 1,0 0-1,0-1 1,-2 4-1,3-4-8,-1-1-1,0 1 1,1-1 0,-1 1-1,1-1 1,-1 1-1,0-1 1,1 1-1,-1-1 1,0 1-1,0-1 1,1 0-1,-1 1 1,0-1-1,0 0 1,0 0-1,1 0 1,-1 1-1,0-1 1,0 0-1,0 0 1,0 0-1,1 0 1,-1 0-1,0-1 1,0 1-1,0 0 1,0 0-1,1-1 1,-1 1-1,-1-1 1,-16-13 124,-1-3-45,7 9-48,7 6-30,0-1 0,0 0 0,0-1 0,1 1 0,-1-1 0,1 0 0,0 0 0,0 0 0,-5-8 0,3 0-52,5 9 10,0 1 0,0 0 0,-1-1 0,1 1 0,0 0 0,-3-3-1,1 2-133,4 3 159,1 0 0,0 0 0,0 0 0,-1 0 0,1 1 1,0-1-1,-1 1 0,1-1 0,0 1 0,-1 0 0,1 0 0,-1 0 0,1 0 1,-1 0-1,3 1 0,5 5 51,19 10 94,-25-15-102,1 0 0,-1 0 0,1 0 0,0 0 0,-1-1 0,1 1 1,0-1-1,0 0 0,0 0 0,0-1 0,7 1 0,8 2 31,-2 0-1,17 2 62,-1-9-37,-12 0-30,20 0 128,64 4 0,-52 1-53,1-1-404,-3 0-1552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1:5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35 2912,'-7'0'165,"1"0"-1,0 1 1,-1 0 0,1 0 0,0 1-1,0 0 1,0 0 0,-7 3 0,12-4-149,0-1 0,1 1 1,-1-1-1,0 1 0,0-1 1,0 0-1,0 1 0,0-1 1,0 0-1,0 0 0,0 0 1,0 0-1,0 1 1,0-1-1,-1-1 0,-5 3 21,-13 9 113,-1-5-55,15-5-38,1 0 0,0 0 1,0 1-1,1-1 0,-1 1 0,-6 4 1,-7 6 231,11-7-77,0 0 0,-1 0-1,1 0 1,-1-1-1,-1-1 1,-15 6-1,11-6 5,9-2-135,0 0 1,0 0-1,0 0 1,0 1-1,0 0 1,0-1-1,0 1 1,-5 4-1,0-1 40,8-4-102,0-1 1,-1 1 0,1-1 0,0 1 0,0 0-1,0-1 1,-1 1 0,1 0 0,0 0-1,0 0 1,0 0 0,0 0 0,0 0 0,1 0-1,-1 0 1,0 1 0,0-1 0,1 0 0,-1 0-1,1 1 1,-1-1 0,1 0 0,-1 1-1,1-1 1,0 3 0,0 2 35,-1-2-22,1-1 1,1 1 0,-1-1 0,0 1 0,2 4 0,-2-7-24,1 0 1,-1 0 0,1 0 0,-1 0 0,1 0 0,-1 0 0,1-1-1,0 1 1,-1 0 0,1 0 0,0 0 0,0-1 0,0 1-1,-1 0 1,1-1 0,0 1 0,0 0 0,0-1 0,0 1-1,0-1 1,2 1 0,3 0 45,0 0 0,1 0 0,-1-1 1,1 0-1,9 0 0,4-1 103,-4 1-85,1-2 0,-1 0 1,0-1-1,20-6 0,62-26 14,-89 32-54,-1-2 0,15-7 1,-21 11-18,0 0 1,0-1-1,-1 1 1,1 0-1,-1 0 1,1-1-1,-1 1 1,1-1-1,-1 1 1,0-1-1,0 1 1,0-1-1,0 0 1,0 0-1,0 1 1,0-1-1,-1 0 1,1 0-1,0-3 1,-2-2-36,0 0 1,-1 0-1,0-1 1,0 1-1,-1 1 0,0-1 1,0 0-1,-1 1 1,-6-11-1,3 12-16,1 0 1,-1 0-1,0 1 1,0 0-1,-1 1 1,-13-5-1,1 2-40,3-8 10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1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2560,'5'12'317,"-3"-7"-151,1 0 0,-1 0 0,1-1 0,5 8 0,11 21 0,-7-7 148,-9-21-251,0-1 0,0 1 0,1-1 0,-1 0 0,1 0 0,4 3 0,10 12 242,-7-4-129,3 3 96,0-1 0,21 21 0,-27-28-160,-5-7-74,0 1 0,0-1 0,0 1-1,0-1 1,1 0 0,-1 0 0,1-1 0,0 1 0,0-1-1,5 3 1,22 1 314,-20-3-258,12 2 63,-2-9-4,-5 0-61,0 1-27,14-3 51,-26 4-85,1-1-1,-1 1 0,0-1 0,0 0 0,5-4 1,0-1 17,4-2 16,-1 0 0,0-1 0,-1-1 0,0 0 0,13-18 0,44-90-1360,-34 52 448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1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1664,'0'-31'987,"0"28"-214,0 0-186,0-25 533,0 25-662,3 3-133,-3 0-314,1 0-1,-1 0 0,1 0 1,-1 0-1,1 0 0,-1 0 0,1 0 1,-1 0-1,1 0 0,-1 0 0,1 0 1,-1 1-1,1-1 0,-1 0 0,1 0 1,-1 1-1,1-1 0,-1 0 0,0 0 1,1 1-1,-1-1 0,0 0 0,1 1 1,-1-1-1,0 1 0,1-1 1,-1 1-1,0-1 0,1 17 243,-1-15-200,0 0 1,0 1 0,0-1 0,0 1-1,0-1 1,0 0 0,1 1 0,-1-1-1,1 0 1,1 3 0,-1-3-17,1 2 33,0 0 0,-1-1 0,1 1 1,-1 0-1,1 0 0,-1-1 0,-1 1 1,1 0-1,0 0 0,-1 0 1,0 6-1,1 13 219,8 42 0,1 6-67,21 138-2,-14-105-104,3 11 3,8 62 119,-24-142-177,-1 3 29,10 46-1,-7-60-34,-2 2-1,0-1 1,-1 33 0,-3 78 809,0-129-828,-1 12 57,0-18-92,1-1 0,0 1 0,0-1 0,-1 1 0,1-1 0,-1 1 0,1-1-1,-1 1 1,1-1 0,0 1 0,-1-1 0,1 0 0,-1 1 0,0-1 0,1 0 0,-1 1 0,1-1-1,-1 0 1,1 0 0,-1 0 0,0 0 0,1 1 0,-1-1 0,0 0 0,1 0 0,-1 0-1,-1 0 1,-12 0-150,14 0 139,0 0 0,0 0-1,0 0 1,0 0 0,0 0 0,0 0 0,-1 0-1,1 0 1,0 0 0,0 0 0,0 0 0,0 0-1,0 0 1,0 0 0,0 0 0,0 0 0,0 0-1,-1 0 1,1 0 0,0 0 0,0 0 0,0 0-1,0 0 1,0-1 0,0 1 0,0 0 0,0 0-1,0 0 1,0 0 0,0 0 0,-1 0 0,1 0-1,0 0 1,0 0 0,0 0 0,0 0 0,0 0-1,0-1 1,0 1 0,0 0 0,0 0 0,0 0-1,0 0 1,0 0 0,0 0 0,0 0 0,0 0-1,0 0 1,0 0 0,0-1 0,0 1 0,0 0-1,0 0 1,0 0 0,0 0 0,0 0 0,0-4-261,-1 0-1,1 1 1,-1-1 0,0 0 0,0 1 0,0-1 0,-3-4 0,-1-4-739,2-8-611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2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2080,'0'0'667,"0"-3"-411,0-8-64,0 8 538,3 6-36,0-1-506,-2-1-127,0 0 0,0 0 0,0-1-1,0 1 1,0 0 0,0 0 0,0 0 0,0 0 0,0 0 0,-1 1 0,1-1 0,0 0-1,-1 0 1,1 0 0,0 2 0,16 42 995,-6-25-635,-7-6-167,-4-11-209,0-1-1,1 1 1,0-1 0,-1 1 0,1-1-1,0 0 1,0 1 0,1-1 0,-1 0-1,0 0 1,1 1 0,-1-1 0,3 2-1,0 0 4,-2-2 12,0 1 0,0-1 0,1 0 1,-1 1-1,0-1 0,1 0 0,0 0 0,-1-1 0,1 1 0,0-1 1,0 1-1,0-1 0,0 0 0,0 0 0,0 0 0,0 0 0,0-1 0,0 1 1,1-1-1,-1 0 0,6 0 0,-5 0-25,1 0 0,-1 0 0,1-1 0,-1 1 0,1-1 0,-1 0 0,1 0 0,-1-1-1,0 1 1,0-1 0,0 0 0,0 0 0,0-1 0,0 1 0,0-1 0,-1 1 0,1-1 0,-1 0 0,4-5 0,5-3 31,-2 1-2,1-1-1,-1 0 1,-1 0-1,0-1 1,13-22 0,-14 18-66,-3 7-55,0-1 0,-1 0 0,5-13 0,-3-11-449,-4 27 388,0 0 1,8-13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3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1728,'-17'34'800,"51"-17"-704,-17-17-1312,0 0 640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3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1984,'34'0'1717,"-34"-3"-1322,0 3-384,0-1 0,0 1 0,0-1 1,0 1-1,0-1 0,0 1 0,0-1 0,0 0 0,0 1 1,0-1-1,0 1 0,1-1 0,-1 1 0,0-1 0,0 1 1,1 0-1,-1-1 0,0 1 0,1-1 0,-1 1 1,0-1-1,1 1 0,-1 0 0,1-1 0,-1 1 0,0 0 1,1-1-1,-1 1 0,1 0 0,-1 0 0,1 0 0,-1-1 1,1 1-1,-1 0 0,1 0 0,-1 0 0,1 0 1,0 0-1,-1 0 0,1 0 0,0 0 0,5-3 197,-3-1-149,0-1-1,1 1 0,-2-1 0,1 0 1,3-9-1,-3 8 3,-1 0 1,1 0-1,0 1 0,1-1 0,0 1 1,4-6-1,0 3 17,-4 5-49,0-1 0,-1 1-1,0-1 1,0 0 0,3-4-1,4-15-50,-7 17 47,-1 1-1,1-1 0,0 0 0,0 1 0,7-10 0,-7 10 312,-3-8-138,-1 10-160,1 0 1,0-1-1,0 1 1,0 0-1,1-6 1,0 9-27,-1-1 1,0 1-1,0-1 1,1 0-1,-1 1 1,0-1-1,1 1 1,-1-1-1,1 1 1,-1-1-1,1 1 1,-1-1-1,1 1 1,-1-1-1,1 1 1,-1 0-1,1-1 1,-1 1-1,1 0 1,0-1-1,-1 1 1,1 0-1,-1 0 1,1 0-1,0-1 1,-1 1-1,1 0 1,0 0-1,-1 0 1,2 0-1,-1 0-4,-1 0 0,1 0 0,-1 0 1,1 0-1,-1 0 0,1 0 0,-1 0 0,1 0 0,0 0 0,-1 0 1,1 0-1,-1 0 0,1 0 0,-1 0 0,1 1 0,-1-1 0,1 0 0,-1 0 1,0 1-1,1-1 0,-1 0 0,1 0 0,-1 1 0,1-1 0,-1 1 0,0-1 1,1 0-1,-1 1 0,0-1 0,1 1 0,-1-1 0,0 1 0,5 7 44,9-3 28,-10-2-65,0-1 0,-1 1 1,1 0-1,-1 0 0,5 6 0,-5-6 0,0 1 0,0-1 0,0 0 0,1 0 0,6 4 0,7-2 60,0 10-32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3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1 441 1312,'0'-14'421,"0"11"-245,3 3 0,-3 0-155,0 0-1,1 0 1,-1 0-1,1 0 1,-1 0-1,1 0 1,-1 0-1,1 0 1,-1 0 0,1 0-1,-1 0 1,0 0-1,1 0 1,-1-1-1,1 1 1,-1 0-1,0 0 1,1-1-1,-1 1 1,0 0-1,1 0 1,-1-1-1,0 1 1,1-1-1,-1 1 1,0 0-1,1-1 1,-1 1 0,0 0-1,0-2 1,6-5 292,5 1 343,-5-5-214,6 4-14,-11 7-409,0-1-1,0 1 0,0-1 0,0 1 1,0-1-1,0 0 0,0 1 0,0-1 0,0 0 1,0 0-1,0 0 0,0 0 0,0 1 1,-1-1-1,2-2 0,0-11 116,-2 13-126,0 0-1,0-1 1,0 1 0,0 0-1,0 0 1,1 0 0,-1 0-1,0 0 1,0 0 0,1 0-1,-1 0 1,1 0 0,-1 0-1,1 0 1,-1 0 0,1 0 0,1-1-1,7-6 87,-6 6-69,-1 0 1,0 1-1,0-1 1,0 0-1,0 0 0,-1 0 1,1-1-1,-1 1 1,1 0-1,1-4 0,11-12 68,3-1-58,-13 12-31,0-1 0,-1 1 0,3-11 0,-3 10 23,0 0 0,0 1-1,5-10 1,-3 11-29,-1-1 0,0 0 0,0 0 0,0 0 0,-1 0 0,0-1 0,1-8 0,-2 9-11,0 1 0,1-1 0,0 1 0,0-1 0,0 1 0,0 0 0,8-9 0,-4 4 0,8-6-57,-13 11 81,-2-22 618,0 29-628,1 1-1,-1-1 1,0 0-1,0 1 1,0-1-1,1 0 1,-1 1-1,1-1 1,-1 0-1,1 0 1,0 1-1,-1-1 0,1 0 1,0 0-1,0 0 1,0 0-1,0 0 1,-1 0-1,2 0 1,-1 0-1,0 0 1,0-1-1,0 1 0,0 0 1,0-1-1,1 1 1,-1-1-1,0 1 1,0-1-1,1 0 1,-1 1-1,1-1 1,-1 0-1,2 0 0,2 3 262,10 8-129,-1-5-250,-9 1 48,-5-6 71,0-1 0,0 1 1,1-1-1,-1 1 1,0-1-1,0 0 0,1 1 1,-1-1-1,0 0 1,1 1-1,-1-1 0,0 0 1,1 1-1,-1-1 1,0 0-1,1 0 0,-1 0 1,1 1-1,-1-1 1,1 0-1,-1 0 1,0 0-1,1 0 0,-1 0 1,1 0-1,-1 0 1,1 0-1,-1 0 0,1 0 1,0 0-1,4 3 35,-1 1-58,-2-3-1,24 11-105,-23-10 138,1 1 0,-1-1 1,0 1-1,0 0 0,0 0 0,0 0 1,-1 0-1,5 6 0,-4-3 4,-3-6-13,0 1-1,0 0 0,1 0 1,-1-1-1,0 1 0,1 0 1,-1-1-1,1 1 1,-1-1-1,1 1 0,-1-1 1,1 1-1,-1-1 0,1 1 1,-1-1-1,1 1 0,0-1 1,-1 0-1,1 1 0,0-1 1,1 1-1,3 1 2,9 10 12,-12-10-14,0 0 1,0 0-1,0 0 0,0-1 1,0 1-1,0-1 0,0 0 0,5 3 1,7-1 10,-12-2-5,1-1 1,-1 1 0,1-1-1,-1 1 1,1 0-1,-1 0 1,0 0-1,1 0 1,-1 1-1,0-1 1,0 0-1,0 1 1,2 2-1,4 4 33,-5-4-19,1-1 0,-1 1 0,1-1 0,0 0 0,4 3-1,4 0 39,-9-6-37,-1 2 0,0-1 0,1 0 0,-1 0 1,0 1-1,3 2 0,-2-1 612,-3 0-698,0-3 64,0 1 0,0 0-1,0 0 1,0-1 0,0 1-1,0 0 1,0 0 0,0-1-1,-1 1 1,1 0 0,0-1-1,0 1 1,-1 0-1,0 0 1,-10 5 139,6 1-63,5-7-73,0 1 0,0-1 0,-1 1 0,1-1 0,0 1 0,-1-1 0,1 0 0,0 1 0,-1-1 0,1 0 0,-1 1 0,1-1-1,0 0 1,-1 1 0,1-1 0,-1 0 0,1 0 0,-1 1 0,1-1 0,-1 0 0,1 0 0,-1 0 0,0 0 0,1 0 0,-1 0 0,1 0 0,-1 0 0,1 0 0,-1 0 0,1 0-1,-2 0 1,-134 0 365,127 0-303,0 1-1,0 1 0,-17 4 0,18-4-12,0 0 0,0-1 0,-15 2-1,-50-3 109,7 0 6,54-1-2150,24 5-187,5 10-490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3552,'17'0'1632,"17"0"-1440,-17 17 0,17-17-160,-17 17-32,17 0 32,0-17 320,0 17-192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1279 1 1888,'14'0'613,"-11"0"-367,-6 2-92,1 1-146,-3 1 172,1 0 0,-1 1-1,1 0 1,-4 6 0,7-9-130,-1 0 0,1 0 0,-1 0 0,1 0 0,-1 0 0,0 0-1,0 0 1,0 0 0,0-1 0,0 1 0,0-1 0,0 0 0,-3 2 0,-36 11 360,2 0-186,-125 66 239,-16 7-35,-70 13 100,134-61 160,39-7-306,-48 16 132,-14-11-130,132-35-365,-5 2-58,0-1 0,0 0 0,0-1 0,-18 1 0,10-3-121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18 2976,'-14'-14'971,"13"14"-956,1-1 1,0 1-1,-1 0 1,1-1-1,-1 1 1,1 0-1,0 0 1,-1-1-1,1 1 1,-1 0-1,1 0 1,-1 0-1,1 0 1,-1 0-1,1-1 1,-1 1-1,1 0 1,-1 0 0,1 0-1,-1 0 1,1 0-1,-1 1 1,1-1-1,-1 0 1,1 0-1,-1 0 1,1 0-1,-1 1 1,1-1-1,-1 0 1,1 0-1,0 1 1,-1-1-1,1 0 1,-1 1 1,0 0-8,1-1 1,0 1-1,-1 0 1,1-1 0,0 1-1,0 0 1,-1-1-1,1 1 1,0 0 0,0 0-1,0-1 1,0 1-1,0 0 1,0 0 0,-3 5 6,-96 94 576,91-93-404,0 1 0,1 1 1,1-1-1,-1 1 1,-8 18-1,3-5 21,9-18-161,0 1 0,0 0 0,1 0 0,-1 0-1,1 0 1,1 0 0,-1 0 0,1 1 0,-2 9 0,3-3 22,0-10-55,0-1 1,0 0-1,0 1 1,0-1-1,0 0 1,0 1 0,0-1-1,0 0 1,1 1-1,-1-1 1,1 2-1,0-2 0,0 0 0,0 0 0,0 0-1,1 0 1,-1-1 0,0 1 0,0 0-1,1-1 1,-1 1 0,0 0 0,1-1-1,1 1 1,9 4 85,-9-4-63,0 1-1,0-1 1,1 0-1,-1 0 0,0 0 1,1 0-1,-1-1 0,1 1 1,5-1-1,0 1 84,0 0 0,0 0 0,13 5 0,-14-4-72,1 0 0,-1 0 0,15 0 0,28-2 1408,-51 0-1446,0 0-1,0 0 1,1 0-1,-1 0 1,0 0-1,0 0 1,0 0-1,0 0 1,0 0-1,0 0 1,0 0 0,0 0-1,0 0 1,1 0-1,-1 0 1,0 0-1,0 0 1,0 0-1,0 0 1,0 0-1,0 0 1,0 0 0,0 0-1,0 0 1,0 0-1,1 0 1,-1 0-1,0 0 1,0 0-1,0 0 1,0 0-1,0 0 1,0 0 0,0-1-1,0 1 1,0 0-1,0 0 1,0 0-1,0 0 1,0 0-1,0 0 1,0 0-1,0 0 1,0 0-1,0-1 1,0 1 0,0 0-1,0 0 1,0 0-1,0 0 1,0 0-1,0 0 1,0 0-1,0 0 1,0 0-1,0-1 1,0-10 411,0 11-417,0 0 0,0 0-1,0 0 1,0 0 0,0-1-1,0 1 1,0 0 0,0 0-1,0 0 1,0 0-1,0 0 1,0 0 0,0 0-1,0 0 1,0 0 0,0-1-1,0 1 1,0 0 0,0 0-1,0 0 1,0 0 0,0 0-1,0 0 1,0 0 0,0 0-1,0 0 1,0 0 0,0 0-1,0-1 1,0 1-1,0 0 1,-1 0 0,1 0-1,0 0 1,0 0 0,0 0-1,0 0 1,0 0 0,0 0-1,0 0 1,0 0 0,0 0-1,0 0 1,-1 0 0,1 0-1,0 0 1,0 0-1,0 0 1,0 0 0,0 0-1,0 0 1,0 0 0,0 0-1,0 0 1,-1 0 0,1 0-1,-11 0 120,5-3-43,-8-8 0,12 10-76,1 1 1,0-1-1,-1 1 0,0 0 0,1-1 1,-1 1-1,1 0 0,-1 0 0,-1 0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17 3488,'-28'-14'1115,"23"12"-828,4 4-132,1-1-143,0-1 0,0 1 0,0-1 0,0 1 0,0-1 0,0 1 0,0-1 0,0 1 0,0-1 0,0 1 0,0-1 0,-1 1 0,1-1 0,0 1 0,0-1 0,-1 1 0,1-1 0,0 1 0,-1-1 0,1 0 0,0 1 0,-1-1 0,1 1 0,-1-1 0,1 0 0,-1 0 0,1 1 0,0-1 0,-1 0 0,1 0 0,-1 1 0,1-1 0,-1 0 0,0 0 0,0 0 0,6 2 128,-8 5 110,2-5-193,0 0 0,0 0 0,0 0 0,0 1 1,1-1-1,-1 1 0,0-1 0,1 0 0,0 1 1,-1 2-1,1-1 13,0 1 1,-1-1 0,1 0-1,-1 0 1,0 1 0,-1-1-1,1 0 1,-1 0 0,1 0-1,-1-1 1,-4 6 0,-2 11 26,1 1 0,-7 34 0,9-37-52,-12 84 269,0 0-100,13-85-187,-25 83 155,25-90-130,0 0 0,0 0 0,-1-1 0,0 1-1,-1-1 1,0-1 0,-12 14 0,-2 6 513,19-28-564,1 0-1,-1 0 1,1-1-1,-1 1 1,1 0-1,-1 0 1,1-1-1,0 1 1,-1 0-1,1-1 1,-1 1-1,1-1 1,0 1-1,-1 0 1,1-1-1,0 1 1,-1-1-1,1 1 1,0-1-1,-1 0 1,10-8-289,-3-19-886,-4 21 883,1 0-1,6-13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4224,'0'-28'1365,"0"28"-1344,0-1 0,0 1-1,0 0 1,0-1 0,0 1-1,0 0 1,0-1 0,0 1 0,0-1-1,0 1 1,0 0 0,0-1-1,1 1 1,-1 0 0,0-1 0,0 1-1,0 0 1,0 0 0,0-1 0,1 1-1,-1 0 1,0-1 0,0 1-1,1 0 1,-1-1 0,2 0 37,-1 0 1,1-1-1,0 1 1,-1 0-1,1 0 1,0 0-1,0 0 0,0 0 1,0 0-1,0 0 1,0 1-1,0-1 1,0 1-1,0-1 1,0 1-1,0 0 0,0 0 1,0 0-1,1 0 1,-1 0-1,0 1 1,0-1-1,0 1 1,2 0-1,12 6 186,-2 1 0,1 1 0,23 18 0,-21-12-60,1 1 0,-2 0 0,15 20 0,-20-22-141,-2 0-1,1 1 0,-2 0 1,0 0-1,6 20 1,-3-10-5,0 0 28,9 19 69,-1 1-1,16 66 1,-21-35 99,-8-33 54,-2-25-178,1 12 79,-5-26-145,-1-1 0,1 1 0,-1 0 0,0-1 0,-2 6 0,0 1 65,2-4-43,0 0-1,1 0 0,-1 10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5056,'0'-17'2304,"51"0"-2016,-17 0 480,0 17-480,34-18 544,1 1-512,16 0 64,-17 17-224,-17-17-96,0 0-32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2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2400,'-12'0'474,"17"0"439,16 0 265,-15-3-1044,5-9-1,-5 9-21,193 3 1472,-197 0-1574,0 0-1,-1 1 1,1-1 0,0 0 0,0 0 0,0 1 0,-1-1-1,1 1 1,0-1 0,-1 1 0,1 0 0,0 0-1,1 1 1,11 5 109,-12-7-42,1 1 1,-1 0-1,1-1 1,0 0-1,0 1 0,-1-1 1,4 0-1,1 0 568,-7 2-309,0-1-325,0-1 0,0 1 0,0-1 0,0 0 1,0 1-1,0-1 0,0 1 0,0-1 0,0 1 0,0-1 1,0 0-1,0 1 0,-1-1 0,1 1 0,0-1 0,0 0 1,0 1-1,-1-1 0,1 1 0,0-1 0,0 0 1,-1 1-1,1-1 0,0 0 0,-1 0 0,1 1 0,0-1 1,-1 0-1,1 0 0,-1 1 0,-10 7 96,5-1-82,0 1-1,-6 11 1,7-9-14,-1-1 0,-13 15 0,15-21-11,0 0 0,0 0 0,-1 0 0,1 0 0,-6 2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2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1074 273 1664,'0'-28'528,"0"27"-515,0 0 1,0 0-1,0 1 1,0-1-1,0 0 1,0 0 0,0 1-1,-1-1 1,1 0-1,0 0 1,0 1-1,-1-1 1,1 0-1,-1 0 1,-27-44 316,26 39-289,-1 1 0,0 0 0,0 0 0,0 1 0,0-1 0,-1 0 0,0 1 0,-4-4 0,7 6-31,-2 0 32,0-1 0,0 0 0,1 0 1,-1 0-1,1-1 0,0 1 0,0-1 0,0 1 0,0-1 1,1 1-1,-3-7 0,3 6 22,0 0 1,-1 1-1,1-1 1,-1 0-1,0 1 1,0-1-1,0 1 1,-1 0-1,1 0 1,-1 0-1,-4-5 1,3 4-20,0 0 1,0 0 0,-1 0-1,1 0 1,-1 1 0,0-1-1,0 1 1,0 1 0,0-1-1,0 1 1,-1-1-1,1 2 1,-1-1 0,1 0-1,-1 1 1,0 0 0,-9 0-1,6 1-57,0 1-1,-1 0 0,1 1 1,0 0-1,0 0 0,0 1 1,-9 3-1,12-3 5,0 0 1,0 0-1,1 0 1,-1 1-1,1 0 1,0 0-1,0 1 1,0-1-1,0 1 1,1 0-1,0 0 1,-5 8 0,-8 9-3,5-8 8,2-3 41,-16 23-1,15-15 105,-9 24 1,14-28-74,-10 20 41,3 1-1,0 1 1,-11 60 0,11-19-50,-6 106-1,14 73 34,5-211-48,3 87 23,3-62-81,2 118 370,-8-167-153,-2 0-1,-1 0 0,0 0 0,-2-1 1,0 1-1,-13 31 0,15-47-130,0 0 0,0 0 0,-1 0 0,0 0 0,0-1 0,-7 8 0,-3-1 163,-3 4 86,8-2-169,8-11-127,0 0 0,-1 0 1,0-1-1,0 1 1,1-1-1,-1 0 1,-3 3-1,2-3-1,1-1 1,0 0-1,-1 0 1,1 0-1,-1 0 0,1 0 1,-1 0-1,0-1 1,1 1-1,-5-1 0,-1 1 42,-1-1-1,-15-3 1,6 0 5,-34-10 1,35 7-171,0-1 0,-21-12 0,5 3-209,22 11 209,5 2-36,-1 1 0,1-1 0,0-1-1,-9-5 1,-8-16-1002,6 7 297,7 9 374,0 1 0,-18-12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2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0 2144,'0'0'699,"-6"0"-417,-17 0-95,18 0 138,-1 0-74,-71 0 661,-31 0-528,85 3-221,1 0 1,-1 2-1,1 0 0,-29 12 1,47-16-149,-14 5 199,1 0 1,0 2 0,-19 9-1,31-14-160,1 1-1,0-1 1,-1 1-1,1 0 0,0 0 1,1 0-1,-1 1 1,-5 8-1,2 0 80,-10 23-1,15-32-110,-2 7 22,0 0 0,1 0-1,0 0 1,1 1 0,0-1-1,0 16 1,-1 4 24,1-11-37,0-10-6,1 0 0,0 0 0,0 0 0,1 0 1,1 1-1,-1-1 0,2 0 0,0 0 0,3 12 0,-3-17-6,0 0-1,0 0 1,0 0-1,0 0 1,1-1-1,0 0 1,0 1-1,0-1 1,0 0-1,1 0 1,0-1-1,0 1 0,0-1 1,0 0-1,0 0 1,6 3-1,6 1 53,-1-1-1,1-1 1,-1 0 0,20 3-1,-1-1 40,1-2 0,55 2 0,-66-7-63,1-1 0,-1-1 0,0-1 0,39-10 0,-54 10-35,0 1 1,1-2-1,-1 1 0,-1-1 0,1 0 0,0-1 0,-1 0 0,0-1 0,0 1 1,7-8-1,22-33 302,-31 39-261,-3 3-28,0 1 0,0-1 1,0 0-1,-1 0 0,1 0 0,2-8 1,-3 4 4,0 0 0,-1 1 0,1-9 1,0-5 18,-1 12-33,4-39 67,-5 42-73,-1 1 0,1 0 1,-1 0-1,0 0 0,0 0 1,-4-9-1,-1 0 16,-1 0-1,0 1 1,-1 0-1,-12-16 1,17 26-17,0-1 0,0 0 0,-1 1 0,1 0-1,-7-5 1,3 3 3,-1 0-1,0 1 0,1 0 1,-2 0-1,1 1 0,0 0 1,-17-3-1,21 5-22,-5-1-35,1-1-1,-1 0 0,-12-5 1,12 2-56,8 5 71,-1 0 0,1 0 0,-1 0 0,0 0 0,1 1 0,-1-1 0,0 0 0,0 1 0,1-1 0,-5 0 0,6 1 20,0 0 0,0 0 0,0 0-1,0 0 1,0 0 0,-1 0 0,1 0 0,0 0 0,0 0 0,0 0 0,0 0-1,0 0 1,0 0 0,0 0 0,0 0 0,0 0 0,-1 0 0,1 0-1,0 0 1,0 0 0,0 0 0,0 0 0,0 0 0,0 1 0,0-1 0,0 0-1,0 0 1,0 0 0,0 0 0,0 0 0,-1 0 0,1 0 0,0 0-1,0 0 1,0 0 0,0 0 0,0 0 0,0 1 0,0-1 0,0 0 0,0 0-1,0 0 1,0 0 0,0 0 0,0 0 0,0 0 0,0 0 0,0 0-1,0 0 1,0 1 0,0-1 0,0 0 0,0 0 0,0 0 0,0 0-1,0 0 1,0 14-447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2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18 1472,'-28'0'475,"27"0"-463,0 0 1,1 0 0,-1 0 0,0-1 0,1 1-1,-1 0 1,0 0 0,0 0 0,1 0 0,-1-1-1,0 1 1,1 0 0,-1-1 0,0 1 0,-5-4 101,3 3 31,0-1 0,0 1 0,0 0 0,0-1 0,0 1 0,0 1 0,0-1 0,-1 0 0,1 1 0,0-1 0,-1 1 0,-4 0 1,-43 0 1496,35 2-1284,0 1-1,-1 0 1,1 1 0,-28 11-1,23-7-97,7-4-108,1 1-1,1 1 0,-1 0 1,1 0-1,0 2 1,1-1-1,-1 2 1,1-1-1,-16 18 1,11-11 173,10-10-221,1 0 1,-1 1 0,1-1 0,0 1-1,0 0 1,1 0 0,-6 11-1,8-12-49,0 1-1,1 0 1,0 0-1,0-1 1,1 1-1,0 0 1,0 0-1,0 0 0,0 0 1,1-1-1,0 1 1,0 0-1,1 0 1,-1-1-1,1 1 1,1-1-1,-1 0 1,6 9-1,-1-5 15,1-1 1,1 0-1,-1 0 0,1-1 1,0 0-1,1-1 0,-1 0 1,1-1-1,1 1 0,-1-2 1,1 0-1,12 4 0,-18-6-39,1-1 0,0 1-1,-1-1 1,1 0 0,0 0 0,0-1-1,0 0 1,0 0 0,0 0-1,0-1 1,0 1 0,0-2 0,6-1-1,16-1-119,-19 3-3,0 0-1,1-1 1,-1 0-1,0-1 1,16-6 0,26-20-1518,-36 22 1032,21-6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2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5312,'-17'-17'2400,"17"34"-2080,17 17 320,-17-17-416,-17 0 320,17 34-288,-17-17-64,34 17-128,-34 1-1024,17-1 512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68 427 2816,'15'-15'917,"-10"13"-565,7 2-74,-7 2 335,4 5-335,-4-9-23,-5 1-239,1 1 0,0-1 0,-1 0 0,1 1 0,0-1 0,-1 1 0,1-1 0,0 1 0,0-1 0,-1 1 0,1 0 0,0 0 0,0-1 0,0 1 0,0 0 0,0 0 0,-1 0 0,1 0 0,0-1 0,2 2 0,11-1 192,-14 0-205,0 0 0,0 0-1,0 0 1,0 0 0,0 0-1,0 0 1,1 0 0,-1 0 0,0 0-1,0 0 1,0 0 0,0 0-1,0 0 1,0 0 0,0 0 0,0 0-1,0 0 1,1 0 0,-1 0-1,0 0 1,0 0 0,0 0 0,0 0-1,0 0 1,0-1 0,0 1-1,0 0 1,0 0 0,0 0 0,0 0-1,1 0 1,-1 0 0,0 0-1,0 0 1,0 0 0,0 0 0,0 0-1,0 0 1,0-1 0,0 1-1,0 0 1,0 0 0,0 0 0,0 0-1,0 0 1,0 0 0,0 0-1,0 0 1,0 0 0,0-1 0,0 1-1,0 0 1,0 0 0,0 0-1,0 0 1,0 0 0,0-1 12,0 0 0,0 1 0,0-1 0,0 0-1,0 0 1,0 1 0,0-1 0,0 0 0,1 0 0,-1 1 0,0-1 0,0 0 0,1 1 0,0-2 0,3-2 51,-4 4-59,0 0 0,0 0 0,0 0 0,1 0-1,-1 0 1,0 0 0,0 0 0,0 0 0,0 0-1,0 0 1,1-1 0,-1 1 0,0 0 0,0 0-1,0 0 1,0 0 0,0 0 0,0-1 0,0 1-1,0 0 1,0 0 0,0 0 0,0 0 0,0 0 0,0-1-1,1 1 1,-1 0 0,0 0 0,0 0 0,0 0-1,0-1 1,0 1 0,-1 0 0,1 0 0,0 0-1,0 0 1,0 0 0,0-1 0,0 1 0,0 0-1,0 0 1,0 0 0,0 0 0,0 0 0,0-1 0,0 1-1,-1 0 1,1 0 0,0 0 0,0 0 0,-5-9 203,4 6-145,0 1 0,0-1 0,1 1 0,0-1 0,-1 1 0,1-1 0,0 1 0,1-5 0,-1 2 91,-3 0 89,-9-10-138,9 8-84,3 6-25,0 1 0,0-1 1,0 1-1,-1-1 0,1 1 0,0-1 1,0 1-1,-1-1 0,1 1 1,0-1-1,-1 1 0,1 0 0,0-1 1,-1 1-1,1-1 0,-1 1 1,1 0-1,-1 0 0,1-1 0,-1 1 1,1 0-1,-1 0 0,1-1 0,-1 1 1,1 0-1,-1 0 0,1 0 1,-1 0-1,1 0 0,-1 0 0,0 0 1,1 0-1,-1 0 0,1 0 1,-1 0-1,1 0 0,-1 0 0,-9 0-37,7 0 30,0 0-1,0-1 1,0 1-1,0 0 1,0 1 0,0-1-1,0 0 1,0 1-1,0 0 1,0 0-1,0 0 1,0 0-1,0 0 1,1 0 0,-1 1-1,0-1 1,1 1-1,-5 3 1,0 3 86,0-2-27,1 0 1,0 1-1,-6 8 0,11-12-55,-1 1 0,0-1 0,1 0 0,-1 0 0,1 1 0,0-1 0,0 1 0,1-1 0,-1 1 0,1-1 0,-1 6 0,1-3-1,3 33-77,-3-37 78,0 0 0,1 0 0,-1 0 1,1 0-1,-1 0 0,1 0 0,0 0 1,0 0-1,0-1 0,0 1 0,0 0 1,0-1-1,1 1 0,-1 0 0,1-1 1,1 2-1,-1-2-1,0 0 1,0 0-1,0 0 1,1 0-1,-1-1 1,0 1-1,4 0 1,4 1-15,27 10-43,-28-8 47,0-1-1,0 0 1,15 3 0,6-3-287,41-3 0,-41 0-115,-11-1 106,-1 0 1,0-1-1,1-1 1,26-9-1,7 0-210,-38 9 399,-6 2 74,-1-1 1,1 1-1,0-2 1,11-4-1,-18 7 57,1-1-1,-1 0 1,1 0-1,-1 0 1,1 0-1,-1 0 1,0 0-1,1 0 1,-1-1-1,0 1 1,0 0-1,0-1 1,0 1-1,0-1 1,0 1-1,-1-1 1,1 1-1,0-1 1,-1 0-1,1 1 1,-1-1-1,0 0 1,0 1-1,1-1 1,-1-2-1,0 3 16,0 0 0,-1 0 0,1 0 0,0-1 0,0 1 0,-1 0 0,1 0 0,-1 0 0,1 1 0,0-1 0,-1 0 0,0 0 0,1 0 0,-1 0 0,0 0-1,1 1 1,-1-1 0,0 0 0,0 0 0,0 1 0,0-1 0,1 1 0,-1-1 0,0 1 0,0-1 0,-2 0 0,-13-10 344,14 9-320,0 0 1,0 0-1,-1 1 1,1-1-1,0 1 0,0-1 1,-1 1-1,1 0 1,-1 0-1,1 0 1,-1 1-1,1-1 0,-1 0 1,0 1-1,1 0 1,-1-1-1,0 1 0,1 0 1,-1 1-1,-3-1 1,-8 1 177,14-2-217,-1 1-1,1 0 1,-1 0-1,1 0 1,-1 0 0,1 0-1,-1 0 1,1 0-1,-1 0 1,0 0 0,1 0-1,-1 0 1,1 0-1,-1 1 1,1-1-1,-1 0 1,1 0 0,-1 0-1,1 1 1,-1-1-1,1 0 1,-1 1-1,1-1 1,0 0 0,-1 1-1,1-1 1,-1 1-1,1-1 1,0 1 0,-1-1-1,1 0 1,0 1-1,0-1 1,-1 1-1,1 0 1,0-1 0,0 1-1,-3 7 36,2-7-40,0 0 0,0 0 0,1 0 0,-1 1 0,1-1 1,-1 0-1,1 1 0,-1-1 0,1 0 0,0 1 0,0-1 0,0 0 1,0 1-1,0-1 0,0 1 0,0-1 0,0 0 0,0 1 0,1-1 1,-1 0-1,0 1 0,1-1 0,-1 0 0,1 1 0,0 0 0,6 17-132,5 15 1,-7 11-32,7-2 58,-7 19 65,-1-40 36,-2-9 33,1 23 1,-8 19 173,1-30-103,2-2-18,2-13-30,-2 0 1,-2 15-1,1-17 1,0 0-1,-1 0 1,-8 14-1,5-11-10,0 2-2,1-2-4,-1 1 0,-10 12 0,11-17-9,-1-1 0,-14 12 0,7-7-3,-37 32 37,17-26-52,17-9-8,2 0 2,-21 10 31,4-12 27,15-4-27,6 1-15,8-2-17,0 0 0,0-1-1,0 1 1,0-1 0,0 1 0,0-1-1,0 0 1,-1 0 0,1 0-1,0-1 1,0 1 0,0-1-1,0 0 1,0 1 0,0-1-1,0-1 1,-5-1 0,6 1-4,0 1 1,-1 0 0,1-1-1,0 1 1,0-1-1,0 0 1,0 1-1,0-1 1,1 0 0,-1 0-1,0 0 1,1-1-1,-1 1 1,1 0 0,0 0-1,0-1 1,0 1-1,0-1 1,0 1 0,1-1-1,-2-4 1,2-5-12,-1-1 1,2 1 0,3-25-1,-4 35 7,1-9-24,1 1-1,0 0 1,1 0-1,0 0 1,6-13-1,-4 14-20,1 0 0,-1 1 0,9-9 0,2-3-197,2-7-247,17-20-531,-22 34 598,1 0-1,22-16 1,-30 25 293,210-175-3985,-129 111 6443,-52 42-332,-24 17-1418,12-8 538,-2 11-433,-11 4-402,0-2-2,-9 3-266,-1 1 0,1 0 1,-1-1-1,1 1 0,-1 0 0,1-1 0,-1 1 0,1 0 0,0 0 1,-1-1-1,1 1 0,-1 0 0,1 0 0,0 0 0,-1 0 0,1 0 1,0 0-1,-1 0 0,1 0 0,-1 0 0,1 0 0,0 0 0,-1 0 1,1 1-1,-1-1 0,1 0 0,0 0 0,-1 1 0,1-1 0,-1 0 1,1 1-1,-1-1 0,1 0 0,-1 1 0,1-1 0,-1 1 0,1-1 1,-1 1-1,0-1 0,1 1 0,-1-1 0,0 1 0,0 0 0,1-1 1,-1 2-1,3 4-6,0 0 0,0 0 1,0 0-1,-1 0 0,0 1 1,-1-1-1,2 13 0,-3 15 97,0-28-6,3-3 218,8 8-84,-8-8-60,-3-6-79,0 3-88,0-1 0,0 1 1,0-1-1,0 1 0,0-1 0,0 1 0,0 0 0,0-1 0,0 1 1,1-1-1,-1 1 0,0-1 0,0 1 0,0 0 0,1-1 0,-1 1 1,0-1-1,0 1 0,1 0 0,-1-1 0,0 1 0,1 0 1,-1 0-1,0-1 0,1 1 0,-1 0 0,1-1 0,7-8-32,-7 7-7,0-1 0,-1 0 0,1 1 0,-1-1 1,0 0-1,0-3 0,0 5 21,0 0 1,0 0-1,0 1 1,0-1-1,0 0 1,0 0-1,0 1 0,0-1 1,-1 0-1,1 0 1,0 1-1,0-1 1,-1 0-1,0 0 0,-1-4-60,0 2 36,0 0-1,1 0 1,0 0-1,-1 0 1,1 0-1,0-1 1,1 1-1,-1 0 1,1-1-1,-1 1 1,1-5-1,0-7 43,1 1 1,4-25-1,-4 33-10,0 1 1,0 0-1,1 0 0,0 0 1,0 0-1,0 1 1,1-1-1,0 0 1,0 1-1,0 0 0,5-6 1,23-13-165,-29 22 162,6-6 6,1 1 0,-1 0 0,1 1 1,0 0-1,1 0 0,-1 1 0,15-5 0,-13 6 9,21-6 98,62-10-1,-17 13-44,-21-5-123,-5 5 11,-23 0 56,-17 4 33,-1 0 1,1 0-1,12 0 1,-21 2 18,0 0 0,1 0-1,-1-1 1,0 1 0,0-1 0,1 1 0,-1-1-1,0 0 1,0 0 0,0 0 0,0 0-1,3-2 1,-4 2-26,0 0-1,1 1 1,-1-1 0,0 0-1,1 1 1,-1-1 0,1 1-1,-1-1 1,1 1 0,-1-1-1,4 1 1,-2 0 104,-6 0 1,-3 0-179,-1 0 0,1 0 0,0 0 0,0 1 0,-1 0 0,1 0 0,0 1 1,0 0-1,0 0 0,0 0 0,-6 4 0,6-1 4,-1-1 1,1 2-1,0-1 1,0 1-1,0 0 1,1 0-1,0 0 0,-5 10 1,7-13 34,1 1 0,1-1 0,-1 1-1,0 0 1,1 0 0,0 0 0,0 0 0,0 0 0,1 0 0,-1 1 0,1-1 0,0 0 0,0 0 0,0 0 0,1 0 0,-1 0-1,3 8 1,2 0 37,-3-9-23,-1 0-1,0 0 1,1 1 0,-1-1 0,-1 1 0,1-1 0,0 1 0,-1 5 0,1-6-5,-1-1 0,1 1 0,-1-1 0,1 1-1,0-1 1,-1 0 0,1 0 0,0 1 0,1-1 0,-1 0 0,0 0 0,1 0 0,-1 0 0,1 0 0,-1-1 0,1 1 0,3 2 0,-4-3 5,1 1-1,-1-1 1,1 0 0,-1 0-1,1 0 1,0-1 0,-1 1-1,1 0 1,0-1 0,0 1-1,-1-1 1,1 1 0,0-1-1,0 0 1,0 0 0,0 0 0,-1 0-1,1 0 1,0 0 0,0 0-1,0-1 1,0 1 0,-1-1-1,4 0 1,23-25-701,-25 23 629,0-2-134,-3 4 187,0 1 1,0-1-1,0 1 0,0-1 0,0 1 0,0-1 0,0 1 0,0 0 0,0-1 0,0 1 0,0-1 0,0 1 0,0-1 0,1 1 0,-1 0 0,0-1 0,0 1 0,1-1 0,-1 1 0,0 0 0,1-1 0,-1 1 0,0 0 0,1-1 0,-1 1 0,0 0 0,1 0 1,-1-1-1,0 1 0,2 0 0,5-5-87,-1-10 13,5 1 42,-8 11-74,0 3 10,-3 0 108,1 0 0,-1 0 0,0 0 1,1 0-1,-1 0 0,1 0 0,-1 0 0,1 0 0,-1 0 0,0 0 0,1 1 1,-1-1-1,1 0 0,-1 0 0,0 0 0,1 0 0,-1 1 0,1-1 0,-1 0 1,0 0-1,1 1 0,-1-1 0,0 0 0,1 1 0,-1-1 0,0 0 0,0 1 0,1-1 1,-1 0-1,0 1 0,9 10 76,-1-4-43,6 6 49,-8 4 61,-6-15-133,0-1 0,0 0 0,1 1 0,-1-1 0,0 0 0,1 1 1,-1-1-1,1 0 0,-1 0 0,1 1 0,0-1 0,-1 0 0,1 0 0,0 0 0,0 0 0,0 0 1,0 0-1,0 0 0,0 0 0,0 0 0,0 0 0,0-1 0,0 1 0,0 0 0,2 0 0,11 3 102,-10-3-77,0 0 0,1 0 0,-1 1 0,0 0 0,0-1-1,0 2 1,4 2 0,-5-3-18,0 0-1,0-1 0,1 1 0,-1 0 1,0-1-1,1 0 0,-1 0 0,1 0 1,-1 0-1,1 0 0,-1-1 0,1 0 1,0 1-1,-1-2 0,1 1 0,6-1 1,27-10 136,-15 7-107,-14 3-46,0 0 0,0-1 1,0 0-1,0 0 0,13-6 0,-10 1-47,-1 1 0,1-1 0,8-9 0,-2 3-64,-13 10 58,1 0-1,-1-1 1,0 0-1,0 0 1,0 0-1,0 0 0,-1-1 1,0 1-1,0-1 1,0 0-1,0 0 1,-1 0-1,3-8 0,-1 3 33,-1 0-1,0 0 1,-1 0-1,0 0 1,0 0-1,-1-1 0,0 1 1,-1-1-1,-1-12 1,-1 10 73,-1-1 0,0 1 0,0-1 0,-2 1 0,1 0 0,-10-16 0,13 25-43,-1 1 0,0-1 1,0 1-1,0 0 1,0 0-1,0 0 0,-1 0 1,1 0-1,-1 1 0,0-1 1,0 1-1,0-1 0,0 1 1,0 0-1,-1 0 0,-4-2 1,6 4-3,-1-1 0,1 1 0,0 0 0,0 0 1,0 0-1,-1 0 0,1 0 0,0 0 0,0 0 0,0 1 1,0-1-1,-1 1 0,1 0 0,0-1 0,0 1 0,0 0 0,0 0 1,1 0-1,-1 1 0,0-1 0,-2 2 0,1 0-6,0-1-9,0 0 1,0 0-1,1 1 0,0-1 0,-1 1 1,1-1-1,0 1 0,0 0 0,0 0 1,1 0-1,-1 0 0,1 0 0,0 1 1,-2 5-1,-5 12 1,0-7 17,4-6 2,0-1 0,1 1 1,-4 9-1,1 24 44,4-20-12,-10 36 152,7 6-58,-2-30-40,5-23-71,0 0 1,0 0-1,0 15 1,2 40-1746,0-62 709,0-6-336,0-8 459,-2 5 154,0 4 698,0 0 0,1 0-1,0 0 1,-1 0 0,1 0 0,0-1 0,0 1 0,0 0-1,1-1 1,-1 1 0,0-3 0,1 2 51,-1 0 0,0 0 0,0 0 0,0 0 0,0 0 0,0 1 0,-1-1 0,1 0 0,-1 1 0,0-1 1,-3-2-1,4 3 83,-1 0 0,0 0 1,1 0-1,-1 0 0,1 0 1,0 0-1,-1-1 0,1 1 1,0 0-1,1-1 0,-1 1 1,0-1-1,1 1 0,-1 0 1,1-1-1,0 0 0,0 1 1,0-1-1,0 1 0,0-4 1,0 6-73,0-1 0,0 1 0,0-1 0,0 1 0,0-1 0,0 1 1,0-1-1,0 1 0,0-1 0,0 1 0,0-1 0,0 1 0,1-1 1,-1 1-1,0-1 0,0 1 0,0-1 0,1 1 0,-1-1 0,0 1 0,1-1 1,-1 1-1,0 0 0,1-1 0,-1 1 0,1 0 0,-1-1 0,1 1 1,-1 0-1,0-1 0,1 1 0,-1 0 0,1 0 0,-1 0 0,1-1 1,-1 1-1,1 0 0,-1 0 0,1 0 0,0 0 0,0 0 0,2 1 92,0-1 0,1 1-1,-1 0 1,0 0-1,6 3 1,4 1 6,19 1 115,0-1 1,36 2-1,-15-3-73,18 8 34,-3-7 127,-45-1-241,22 1 57,1-10-8,-23 1-79,42-1 59,-11-7-28,-34 10-71,-6 0 92,25-7 1,-36 9-93,0-1-1,0 0 1,0-1-1,0 1 1,0-1-1,-1 1 1,1-1-1,0 0 1,-1 0-1,1 0 1,-1 0 0,0 0-1,4-4 1,-5 3 4,0 0 1,0 1-1,0-1 1,0 0 0,0 1-1,-1-1 1,1 0-1,-1 0 1,0 0 0,1 1-1,-1-1 1,-1 0-1,1-4 1,-1 4-1,1 1 0,0 0 0,-1-1 0,0 1 0,1 0 0,-1-1-1,0 1 1,0 0 0,0 0 0,-1 0 0,1-1 0,-1 1 0,1 1 0,-1-1 0,1 0 0,-5-3 0,-1 0-22,-28-16-63,33 20 53,0 0-1,0 0 1,0 0-1,0 1 1,-1-1-1,1 1 0,0-1 1,0 1-1,0 0 1,-1 0-1,1 0 1,0 0-1,0 0 0,-1 0 1,-1 1-1,0 1-21,0 0 0,1 1 0,-1-1 0,1 1 0,-1 0 0,1 0 0,0 0 0,0 0 0,0 1 0,1-1 0,-1 1 0,1 0 0,-4 7 0,-1 1-36,4-8 40,1 0 1,0 0-1,0 0 0,0 0 1,1 1-1,-1-1 0,1 0 1,0 1-1,0-1 0,1 1 0,-1-1 1,1 1-1,0-1 0,1 9 1,-1 3 47,0-13-9,0 0 0,0 0 0,0 0 0,0 0 0,1 0 0,-1 0 0,1 0 0,0 0 0,0 0 0,0 0 0,0-1 0,1 1 0,-1 0 0,1-1 0,-1 1 0,1-1-1,0 1 1,0-1 0,0 0 0,0 1 0,1-1 0,-1-1 0,1 1 0,4 3 0,-6-4-9,4 2 3,-1 0 0,1 0 0,0 0 0,0 0 0,0-1 0,1 0 0,-1 0 0,1 0 0,-1-1 0,1 0 0,7 1 0,26-7-195,-18 2 79,9-2-26,-1 2-41,0-2 0,-1-1 1,46-15-1,-9-8 124,-54 25 46,0-1 0,-1 0 1,0 0-1,0-2 0,0 1 0,-1-1 1,0 0-1,0-1 0,-1 0 0,15-18 0,-19 22 31,0-1 0,-1-1 0,1 1 0,-1 0 0,0-1 0,0 1 0,-1-1 0,0 0 0,0 0 0,0 0 0,0 0 0,-1-1 0,0-8 0,-1-10 67,1 25-89,-1-1-1,0 1 1,0 0-1,0 0 1,0 0 0,0 0-1,0 0 1,0 0-1,0-1 1,0 1-1,0 0 1,0 0 0,0 0-1,0 0 1,0 0-1,0-1 1,0 1 0,0 0-1,0 0 1,0 0-1,0 0 1,0 0-1,0-1 1,0 1 0,0 0-1,0 0 1,0 0-1,0 0 1,0 0-1,0-1 1,0 1 0,0 0-1,0 0 1,-1 0-1,1 0 1,0 0 0,0 0-1,0 0 1,0 0-1,0-1 1,0 1-1,-1 0 1,1 0 0,0 0-1,0 0 1,0 0-1,0 0 1,0 0-1,0 0 1,-1 0 0,1 0-1,0 0 1,0 0-1,-2 0 4,1 0-1,-1 0 0,1 1 0,-1-1 0,1 0 0,0 1 0,-1-1 0,1 1 1,0 0-1,-1-1 0,1 1 0,0 0 0,0 0 0,0 0 0,-1-1 0,1 1 1,-1 2-1,-15 22-2,10-14-9,5-8-4,0 0 1,0 0 0,1 0 0,-1 0 0,0 0-1,1 0 1,0 0 0,0 0 0,0 1-1,0-1 1,1 0 0,-1 1 0,1-1 0,0 0-1,-1 1 1,2 6 0,-1 3 24,0-10-13,0 4 25,0-1 0,1 0 0,-1 0 1,1 0-1,2 7 0,-3-11-14,1 0 1,0 0 0,0 0 0,0 0 0,0 0-1,0-1 1,0 1 0,1 0 0,-1-1 0,0 1-1,1-1 1,-1 1 0,1-1 0,0 0 0,-1 1-1,1-1 1,0 0 0,0 0 0,0 0 0,3 1-1,-3-2-17,0 1-1,0-1 1,-1 0-1,1 0 1,0 1-1,0-1 0,0-1 1,-1 1-1,1 0 1,0 0-1,0-1 1,-1 1-1,1 0 1,0-1-1,0 0 0,-1 0 1,4-1-1,11-5-278,-2 5 128,-12 1 107,-1 1-1,1 0 0,0 0 1,0-1-1,0 1 0,0-1 0,-1 0 1,1 1-1,0-1 0,-1 0 1,1 0-1,0 0 0,-1 0 0,1 0 1,-1-1-1,1 1 0,-1 0 1,0-1-1,0 1 0,2-2 0,31-60-888,-32 60 911,0-1 1,0 1-1,0-1 1,0 0-1,-1 1 1,1-1 0,-1 0-1,0 0 1,0 0-1,-1 0 1,1-5-1,2-9-39,8-22-36,-8 14 340,-1 0 0,-3-42 0,0 21 1523,1 46-1730,0 0 0,0 1-1,0-1 1,0 1 0,1-1-1,-1 1 1,0-1 0,0 1 0,0-1-1,-1 0 1,1 1 0,0-1-1,0 1 1,0-1 0,0 1 0,0-1-1,-1 1 1,1-1 0,0 1 0,0-1-1,-1 1 1,1-1 0,0 1-1,-1-1 1,1 1 0,-1 0 0,1-1-1,-1 1 1,1 0 0,0-1 0,-1 1-1,1 0 1,-1 0 0,1-1-1,-1 1 1,0 0 0,1 0 0,-1 0-1,1 0 1,-1-1 0,1 1-1,-1 0 1,1 0 0,-1 0 0,0 0-1,0 0-23,1 0 0,0 0 0,0 0 0,0 0 0,0 1 0,0-1 0,-1 0 0,1 0 0,0 0 0,0 0 0,0 0 1,0 0-1,0 0 0,0 0 0,-1 0 0,1 0 0,0 0 0,0 0 0,0 0 0,0 1 0,0-1 0,0 0 0,0 0 0,-1 0 0,1 0 0,0 0 0,0 0 0,0 0 0,0 1 0,0-1 0,0 0 0,0 0 0,0 0 0,0 0 0,0 0 0,0 1 0,0-1 0,0 0 0,0 0 0,0 0 0,0 0 0,0 0 0,0 1 0,0-1 0,0 0 0,0 0 0,0 0 0,0 0 0,0 0 0,0 1 0,0-1 0,1 0 0,-1 0 0,0 51 372,0 148 101,0-187-486,0-1 1,3 15 0,-2-20-2,1-1 1,0 1-1,0 0 1,5 7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3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701 155 736,'14'-15'224,"-11"10"-128,-3-24 549,0 27-138,3 2 464,4 0-273,-14 0-100,1-3-246,-6-9-118,12 12-230,0 0 0,0 0 0,0-1 0,-1 1 0,1 0 0,0 0-1,-1-1 1,1 1 0,0 0 0,0 0 0,-1 0 0,1 0 0,0 0 0,-1-1 0,1 1 0,0 0-1,-1 0 1,1 0 0,-1 0 0,1 0 0,0 0 0,-1 0 0,1 0 0,0 0 0,-1 0 0,-3 0-9,-1 0 1,1-1-1,-1 0 1,1 0 0,0 0-1,0-1 1,0 0 0,-1 1-1,2-1 1,-6-4 0,1 3-5,1 0 0,-1 1 0,1 0 0,-1 0 0,0 0 0,0 1 0,0 0 0,-10 0 1,10 1 36,0 0 1,0-1 0,0-1 0,0 1 0,0-1-1,0-1 1,-12-4 0,-23-8 45,9 9-42,17 2-35,10 1-63,0 1-1,0 1 1,0-1 0,0 1 0,-9 0 0,9 1-49,5 0 92,0 0 1,0-1-1,1 1 1,-1 0-1,0 1 1,0-1 0,0 0-1,1 0 1,-1 1-1,0-1 1,-3 2 0,-3 15-48,-15 14 150,12 9-10,-22 43-29,-11 33-13,35-86-20,3-8 34,-1 1 0,0-1 0,-18 32 0,-57 99 827,45-85-160,34-63-664,0-1-1,1 0 1,-1 1-1,1 0 0,-2 6 1,4-10-41,-1-1 0,1 1 0,0 0 0,0-1 0,0 1 1,0-1-1,0 1 0,0 0 0,0-1 0,0 1 0,0 0 1,0-1-1,0 1 0,0 0 0,0-1 0,0 1 0,0-1 1,1 1-1,-1 0 0,0-1 0,1 1 0,-1-1 1,0 1-1,1-1 0,-1 1 0,1-1 0,-1 1 0,0-1 1,1 0-1,-1 1 0,1-1 0,0 1 0,-1-1 0,1 0 1,-1 0-1,1 1 0,-1-1 0,1 0 0,0 0 0,-1 0 1,1 1-1,0-1 0,-1 0 0,1 0 0,-1 0 0,1 0 1,0 0-1,-1 0 0,2-1 0,217 1-79,-199 1 109,1 1-1,21 4 0,-24-3-22,34 2 1,-45-5-8,1 1 0,-1 0-1,0 0 1,1 0 0,-1 1-1,10 4 1,-10-4-3,22 11-800,-21-8 232,-6-5 486,-1 1 0,1-1 0,-1 0 0,1 1 0,-1-1 0,1 0 0,-1 0 0,1 0 0,1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3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52 120 4384,'-43'-29'1424,"35"24"-854,8 2-303,0 2-260,0 1 1,0-1-1,0 1 0,0-1 1,0 1-1,0-1 0,0 1 1,0-1-1,1 1 0,-1-1 1,0 1-1,0-1 0,1 1 1,-1 0-1,0-1 0,1 1 1,-1-1-1,0 1 0,1 0 1,-1-1-1,1 1 0,-1 0 1,1-1-1,16-3 279,27 4 289,-26 1-449,47-3 145,-19 1-167,64 6 1,-90-2-96,-7 0 5,23 0 0,-19-4 8,22-4 0,-21 3 12,27-1 0,-20 3 24,-9 0-35,0 0 1,26-3-1,-5-9-300,-34 12 107,0 0-1,0-1 1,-1 0 0,1 1 0,0-1 0,-1 0 0,1-1 0,-1 1-1,1 0 1,-1-1 0,1 1 0,-1-1 0,0 0 0,0 1-1,0-1 1,0 0 0,0-1 0,0 1 0,-1 0 0,3-5 0,14-13-1857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3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5312,'-17'0'2400,"34"0"-2080,0 17-160,0-17-160,17 17 128,0-17-64,17 0-32,-17 17 0,1-17 96,-1 18-64,17-1-2688,-17 17 1408</inkml:trace>
  <inkml:trace contextRef="#ctx0" brushRef="#br0" timeOffset="1">581 767 8224,'-52'0'3712,"35"52"-3200,34-35-608,-17 0-1728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3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205 427 4576,'0'0'1450,"6"-3"-868,-4 2-551,0 0 7,1-1 1,-1 1 0,1 0-1,-1-1 1,0 1-1,0-1 1,3-3-1,-4 4-26,0 0 0,-1 0 0,1 0-1,0 0 1,-1 0 0,1 0-1,-1 0 1,0 0 0,1-1 0,-1 1-1,0 0 1,0 0 0,1 0-1,-1 0 1,0-1 0,0 1 0,0 0-1,-1 0 1,1 0 0,0-1-1,0 1 1,-1 0 0,1 0 0,-1 0-1,1 0 1,-2-2 0,2 1-11,-1 1 1,0 0 0,0 0-1,1 1 1,-1-1 0,0 0-1,0 0 1,0 0 0,0 1-1,0-1 1,0 0 0,0 1-1,0-1 1,0 1 0,-2-1-1,-9-6 5,10 3-7,2 4 0,-1 0 0,1-1 0,0 1 0,0 0 0,0 0 0,0-1 0,0 1 0,-1 0 1,1 0-1,0-1 0,0 1 0,0 0 0,-1 0 0,1 0 0,0-1 0,0 1 0,-1 0 0,1 0 0,0 0 0,0 0 1,-1 0-1,1-1 0,0 1 0,0 0 0,-1 0 0,1 0 0,-1 0 0,-24 9-116,20-8 131,1 1-1,0 0 1,0 0 0,0 1 0,0-1-1,0 1 1,0 0 0,-6 6 0,1 1 161,-13 19 1,14-18 107,-15 17-1,14-20-189,1 1 0,0 1 1,1-1-1,0 1 0,1 1 1,0-1-1,-9 22 0,15-31-84,-1 0-1,1 0 1,0 0-1,-1 0 0,1 0 1,0 0-1,0 0 1,0 0-1,0 1 0,0-1 1,0 0-1,0 0 0,0 0 1,0 0-1,1 0 1,-1 0-1,0 0 0,1 0 1,-1 0-1,0 0 1,1 0-1,-1 0 0,1 0 1,0 0-1,-1-1 1,1 1-1,0 0 0,-1 0 1,1-1-1,0 1 1,0 0-1,0-1 0,0 1 1,1 0-1,0 0 29,0 0 1,0-1-1,1 1 0,-1-1 1,0 1-1,1-1 0,-1 0 1,0 0-1,1 0 0,-1 0 0,0 0 1,1 0-1,-1-1 0,0 1 1,3-2-1,27-9 187,-23 9-213,1-1 1,0 0-1,-1-1 0,0 0 1,0 0-1,0-1 0,11-7 1,-12 7-20,-1 0 1,1-1-1,-1 0 1,11-12-1,22-41-50,5 2 4,-17 10 44,-19 31 10,1 0 20,0-2 0,-2 1 1,0-1-1,-1 0 1,-1 0-1,-1-1 0,0 0 1,-2 0-1,0 0 0,1-21 1,-3 12-12,-2-14-39,1 40 20,0-1 0,-1 1 0,1 0 0,-1-1 0,0 1 0,0 0 0,0 0 0,0 0 0,0-1 0,0 1 1,-1 1-1,1-1 0,-3-3 0,2 2-310,-1 3 48,1 1 254,0-1 1,1 0-1,-1 1 0,1-1 1,-1 1-1,0-1 0,1 1 1,-1 0-1,1-1 1,0 1-1,-1 0 0,1 0 1,0 0-1,-1 0 1,1 0-1,0 1 0,0-1 1,0 0-1,0 0 1,0 1-1,0-1 0,0 1 1,0-1-1,0 3 1,-2 2 8,1 0 0,0 1-1,0-1 1,-2 12 0,-11 98 47,13-99-28,-2 39 66,4 69 0,1-47-57,-1-68-14,1 1-1,0-1 1,5 21 0,-5-26 1,0 0 0,1 0 0,0-1 0,0 1 0,1 0 0,-1-1 0,1 1 0,0-1 0,0 0 0,4 4 0,-1-3 58,0-1-1,0 1 1,1-2-1,-1 1 1,12 4-1,-1 0 31,-13-5-61,1-1-1,0 0 1,0 0-1,1 0 1,-1-1 0,0 0-1,0 0 1,1 0-1,7 0 1,-5-2-15,0 0 0,-1 0 1,1-1-1,-1 0 0,1 0 0,9-5 0,-13 6-14,7-3 0,0-1 0,-1 1 1,1-2-1,-1 1 0,0-1 0,-1-1 0,11-9 1,-10 6 1,14-22 1,-18 23 1,12-17 33,-1-1 1,-2 0-1,18-44 0,32-82 34,-42 88-22,-11 40-33,-9 20-6,-1 1 1,0-1 0,1 0 0,-1 0-1,-1 0 1,1 0 0,-1-1 0,0 1-1,0 0 1,0-8 0,-1 2 19,1 8-22,-1 1-1,1-1 0,-1 0 1,0 0-1,0 0 0,0 0 1,-1 1-1,1-1 0,-1 0 1,0 0-1,-1-4 0,1 7 7,-1-1-1,1 1 1,0-1-1,-1 1 0,1 0 1,-1-1-1,1 1 1,0 0-1,-1 0 0,1 0 1,-1 0-1,1 0 1,-1 1-1,1-1 0,0 0 1,-1 1-1,1-1 1,-2 1-1,-6 16 132,-3-2-98,8-11-43,0 1-1,1 0 1,-1 0 0,1 0 0,0 0-1,0 1 1,0-1 0,1 1 0,-2 7-1,-16 61-1,5-33 3,8-22 18,0 0 0,2 1 0,-7 37 0,7 23 53,-7-20 5,10-46-17,1 1-1,1-1 1,0 1-1,3 20 1,-2-26-17,1 0 1,0 0-1,0 0 0,1 0 1,1 0-1,-1-1 1,1 1-1,7 8 0,-9-14-90,2 0-1,-1 0 0,0 0 1,0-1-1,1 1 0,0-1 1,-1 0-1,1 0 0,0 0 1,0-1-1,0 0 0,0 1 1,0-1-1,0-1 0,7 2 1,-9-3-85,0 1 1,0-1-1,0 0 0,0 0 1,0 1-1,-1-1 1,1 0-1,0-1 1,0 1-1,-1 0 1,1 0-1,-1-1 1,1 1-1,-1-1 1,0 1-1,2-3 1,7-7-727,18-17-2456,-8 8 1018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3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5824,'-17'0'2624,"34"17"-2272,0-17 704,0 0-640,17 0 192,0 17-352,34-34-32,0 17-128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3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3968,'-17'0'1824,"34"0"-640,0 0-800,17-18 256,0 18-352,17 0-32,1 0-160,-1 0 96,0 0-128,-17 0-96,0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3:4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2976,'-17'0'1344,"51"17"-1152,-17-17 1216,0 0-800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1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1152,'0'0'363,"2"3"-214,10 8-42,-9-8 26,0 0-10,0 0-60,25 22 540,-11-19-475,3 6-58,8-7 234,-5 7-91,-18-11-192,0 0 1,0 0-1,0-1 0,1 1 1,-1-1-1,0 0 0,0 0 1,0-1-1,1 1 0,7-3 1,-8 0-15,-1 1 0,1 0 1,-1 0-1,1 1 0,0-1 1,0 1-1,0 0 1,0 1-1,0-1 0,0 1 1,0 0-1,5 0 1,42 0 898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87 2304,'0'-48'1328,"0"45"-208,0 0-592,0-11-240,-3 11-299,-8-8 80,11 10-67,-1 1-1,1-1 0,0 1 0,-1 0 0,1 0 0,-1-1 0,1 1 0,-1 0 0,1 0 0,-1-1 0,1 1 0,-1 0 0,1 0 0,-1 0 0,1 0 0,-1 0 0,1 0 0,-1 0 0,1 0 0,-1 0 0,1 0 0,-1 0 0,1 0 0,-1 0 0,1 0 0,-1 1 0,1-1 0,-1 0 1,1 0-1,0 0 0,-1 1 0,1-1 0,-1 0 0,1 1 0,-1 0 0,1-1-1,-6 11-27,-5-5 22,9-2 3,-5 3-34,-3-4-32,9-3 61,0 0 1,0 0-1,0 0 0,0 0 0,0 1 0,0-1 0,0 0 0,1 1 0,-1-1 1,0 1-1,0-1 0,0 1 0,1-1 0,-1 1 0,0-1 0,0 1 1,1 0-1,-1-1 0,1 1 0,-1 0 0,1 0 0,-1-1 0,1 1 0,-1 0 1,1 0-1,-1 0 0,1 0 0,0-1 0,0 1 0,-1 0 0,1 2 1,-12 23-93,-7 19 11,14-25 62,0 0 0,2 0 0,-2 22 0,3-22 23,-2 11 6,0 0 23,1-1 0,2 1 0,2 33 0,10 64 145,-6-47-88,10 122 265,-4-91-257,-5 126 0,-6-238-91,3 111 42,1-73-22,0 12 30,-4-37 8,-5 23-1,2-14-2,1-1-6,1-13-4,0 0 0,0 0 1,-3 9-1,3-13 20,-1 1 0,0-1 1,-1-1-1,1 1 0,0 0 1,-5 5-1,1-2 64,4-5-98,-3 6 116,-1-1 1,0 0 0,-14 12-1,17-16-122,0-1-1,0 0 0,0 0 1,0 0-1,-1-1 1,1 1-1,-1-1 0,1 0 1,-1 0-1,1 0 1,-1-1-1,0 1 0,0-1 1,-3 1-1,-7-3 14,1 0 1,0-1-1,-1 0 0,1-1 1,0 0-1,1-1 0,-1 0 1,1-1-1,0-1 0,-21-15 0,-120-112-144,133 115 26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3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 3808,'0'0'1227,"-3"0"-742,-5 0-233,3 0-84,0-1 0,0 1 1,-1 1-1,1-1 0,0 1 0,-7 1 0,10-1-156,-7 2 28,0 0 0,0-1 0,0 0-1,0-1 1,0 1 0,-1-2 0,-12 0 0,-86 0 456,88 1-357,16-1-107,0 0 0,0 0 0,0 0 0,1 0 0,-1-1 0,-7-1-1,-12-10 87,21 11-111,1 1 0,-1-1 1,0 1-1,0 0 0,0-1 1,0 1-1,0 0 0,0 0 0,-3 0 1,-10 0 36,-7 0-177,21 0 128,1 0 0,0 0 0,-1 0 0,1 0 0,0 0 0,-1 0 0,1 0 0,-1 0 0,1 0 1,0 0-1,-1 0 0,1 0 0,0 0 0,-1 1 0,1-1 0,0 0 0,-1 0 0,1 0 0,0 0 0,0 1 0,-1-1 0,1 0 1,0 0-1,0 1 0,-1-1 0,-19 34-278,14-25 242,3-6 21,0 1 1,0 0-1,1 0 1,-4 6-1,5-4 6,-1-1 0,1 0-1,0 0 1,0 6-1,-1 6-9,-12 47-15,8-42 43,-2 25-1,2 24 45,-6-5-26,10-46-31,1-12 4,0 0 0,0 0 0,-1 0 0,0-1 1,0 1-1,-6 13 0,2-7 91,0 0-1,-5 25 1,2-7 25,6-15-20,1-11 37,1-6-126,-6 8 56,11-3-20,0-1-24,0 3-2,-3-7-16,-1 1 0,0-1 0,0 1 0,1-1 0,-1 1 1,0-1-1,1 1 0,-1-1 0,0 0 0,1 1 0,-1-1 0,1 0 0,-1 1 1,1-1-1,-1 0 0,1 0 0,-1 1 0,1-1 0,-1 0 0,1 0 0,-1 0 1,1 0-1,-1 1 0,1-1 0,-1 0 0,1 0 0,-1 0 0,1 0 0,-1 0 1,1-1-1,1 1 0,32-1-125,-21 0 78,0 1 0,0 0 0,0 0 0,20 5 0,-15 0 6,-11-3 44,0 0 1,0 0-1,0-1 1,0 0-1,8 0 1,1-1 16,-9-1 10,0 1 1,0 0 0,0 1-1,0-1 1,7 3 0,1 4 29,-14-6-52,1 0 0,-1 0 1,1-1-1,-1 1 0,1 0 1,-1-1-1,1 1 0,0-1 1,-1 1-1,1-1 0,0 0 0,1 0 1,-1 0-36,0 0 1,0 1-1,0-1 1,-1 0-1,1 1 1,0-1-1,0 1 1,-1-1-1,1 1 1,0 0-1,-1 0 1,1 0-1,-1 0 1,1 0-1,-1 0 0,0 0 1,3 2-1,-2 0-315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2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137 255 1728,'0'-14'789,"0"15"-775,0-1 1,0 1-1,0-1 0,0 1 0,0-1 1,0 1-1,0-1 0,0 1 0,0-1 0,-1 1 1,1-1-1,0 1 0,0-1 0,0 1 1,-1-1-1,1 1 0,0-1 0,-1 1 0,1-1 1,0 0-1,-1 1 0,1-1 0,0 1 1,-1-1-1,1 0 0,-1 0 0,1 1 0,-1-1 1,1 0-1,-1 0 0,1 1 0,-1-1 1,1 0-1,-1 0 0,1 0 0,-1 0 0,1 0 1,-1 0-1,1 0 0,-1 0 0,0 0 1,0 0-10,1 0 0,0 0 1,0 0-1,0 0 1,0 0-1,0 0 1,0 0-1,0 0 0,0 0 1,0 0-1,0 0 1,-1 0-1,1 0 1,0 0-1,0 0 0,0 0 1,0 0-1,0 0 1,0 0-1,0 0 1,0 0-1,0 0 0,-1 0 1,1 0-1,0 0 1,0 0-1,0 0 1,0 1-1,0-1 0,0 0 1,0 0-1,0 0 1,0 0-1,0 0 1,0 0-1,0 0 0,0 0 1,0 0-1,0 0 1,0 0-1,0 1 0,0-1 1,-1 0-1,1 0 1,0 0-1,0 0 1,0 0-1,0 0 0,0 0 1,0 0-1,1 0 1,-1 1-1,0-1 1,0 0-1,0 0 0,0 0 1,-1 3 94,0 0 1,0 0-1,0-1 1,0 1-1,0 0 1,-1-1 0,1 1-1,-1-1 1,1 1-1,-1-1 1,0 1-1,0-1 1,0 0-1,-1 0 1,-2 2-1,-1 2 159,-11 9 418,14-15-614,1 1 0,0 1-1,0-1 1,0 0 0,0 0 0,0 1 0,0-1 0,1 1 0,-1 0-1,0-1 1,1 1 0,-1 0 0,1 0 0,0 0 0,0 0-1,-2 4 1,2-5-33,1 1 45,-1-1-1,0 1 0,0-1 1,0 1-1,0 0 0,0-1 0,0 0 1,0 1-1,-3 1 0,-4 5 95,7-6-140,-1 1-12,0 0-1,1 0 1,-1-1-1,1 1 1,-1 0 0,1 0-1,0 0 1,0 0-1,0 1 1,1-1-1,-1 0 1,1 0 0,-1 1-1,1 3 1,0 41 41,0-46-40,1 0-1,-1 0 1,0 0-1,0 0 1,1 0-1,-1 0 1,1 0-1,0 0 1,0-1-1,-1 1 1,1 0-1,0 0 1,1 0 0,-1-1-1,0 1 1,0-1-1,1 1 1,-1-1-1,1 1 1,-1-1-1,1 0 1,0 0-1,-1 0 1,1 0-1,3 1 1,-1 0-20,-1-1 1,1 0-1,0 0 1,-1 0 0,1 0-1,0-1 1,0 0 0,0 1-1,0-1 1,-1-1-1,1 1 1,7-2 0,-1-2-173,0-1 0,0 0-1,-1 0 1,1-1 0,9-8 0,-5 5-189,-11 7 281,0-1 0,0 1 0,0-1-1,-1 0 1,1 0 0,-1 0 0,1 0 0,2-7 0,5-4-246,7 3-24,-10 3 256,-1-1 0,1 0 0,4-10 0,-5 4 0,1 11 52,-7 3 43,1 1 1,-1 0-1,1 0 0,-1-1 0,1 1 1,-1 0-1,1-1 0,-1 1 0,0-1 0,1 1 1,-1 0-1,0-1 0,1 1 0,-1-1 0,0 1 1,1-1-1,-1 1 0,0-1 0,0 1 0,0-1 1,0 1-1,0-1 0,1 1 0,-1-1 0,0 1 1,0-1-1,0 1 0,0-1 0,0 0 0,0 1 1,-1-2-1,1 2 4,0-1 0,0 0 0,0 0 0,0 0 0,0 1 0,0-1 0,1 0 0,-1 0 0,0 0 0,0 1-1,1-1 1,-1 0 0,0 1 0,1-1 0,-1 0 0,1 1 0,-1-1 0,1 0 0,-1 1 0,1-1 0,0 1 0,-1-1 0,1 1 0,0-1 0,0 0 2,0 1 0,-1 0 0,1-1 1,-1 1-1,1-1 0,-1 1 0,0 0 0,1-1 0,-1 1 0,1-1 0,-1 1 1,0-1-1,1 0 0,-1 1 0,0-1 0,0 1 0,1-1 0,-1 0 1,0 1-1,0-1 0,0 1 0,0-1 0,0-1 0,0 2-3,0 0-1,0 0 1,0 0-1,0 0 1,0 0-1,0 0 1,0-1-1,0 1 1,0 0-1,0 0 1,0 0-1,0 0 1,0 0-1,0 0 1,0 0-1,0 0 1,0 0-1,0-1 1,0 1-1,0 0 1,0 0-1,0 0 1,0 0-1,0 0 1,0 0-1,0 0 1,0 0-1,1 0 1,-1 0-1,0 0 1,0 0-1,0-1 1,0 1-1,0 0 1,0 0-1,0 0 1,0 0-1,0 0 1,0 0-1,0 0 1,1 0-1,-1 0 1,0 0-1,0 0 1,0 0-1,0 0 1,0 0-1,0 0 1,0 0-1,0 0 1,0 0-1,1 0 1,-1 0-1,0 0 0,0 0 1,0 0-1,11 0 74,-8 0 5,-3 0-79,0-1 0,0 1 1,0-1-1,0 1 0,-1-1 0,1 1 0,0-1 0,0 0 0,0 1 1,1-1-1,-1 1 0,0-1 0,0 1 0,0-1 0,0 1 0,0-1 0,1 1 1,-1-1-1,0 1 0,0-1 0,1 1 0,-1-1 0,0 1 0,1-1 1,-1 1-1,0 0 0,1-1 0,-1 1 0,1-1 0,-1 1 0,1 0 0,-1 0 1,1-1-1,-1 1 0,1 0 0,-1 0 0,1 0 0,-1-1 0,1 1 1,-1 0-1,1 0 0,0 0 0,-1 0 0,1 0 0,-1 0 0,1 0 0,2 0 69,-3 3 58,0 82 970,0-83-1078,1 0-1,-1 0 1,0-1-1,1 1 1,-1 0-1,1-1 1,0 1-1,-1 0 1,1-1-1,0 1 1,1 1-1,-1-2-9,0 1 0,1 0 0,-2 0 0,1 0 0,0 0-1,0 0 1,0 0 0,-1 0 0,1 0 0,-1 0 0,0 4-1,0 8 34,3-8 10,9 5-5,-7-8 27,-1-3-43,-1 0 9,0 0-1,0 0 1,0 0 0,0 0-1,0-1 1,0 1 0,3-2-1,0-1-34,1 0-83,0-1-1,0 1 1,-1-1 0,0-1-1,7-4 1,-5 1-17,-4 4 59,-1 1 0,1 0 0,-1-1 0,0 0 0,3-4 0,-4 2 7,-1 6 22,-1-1 1,0 0-1,1 0 0,-1 1 0,0-1 0,1 0 1,-1 1-1,1-1 0,-1 1 0,0-1 0,1 1 1,0-1-1,-1 1 0,1-1 0,-1 1 0,1-1 1,0 1-1,-1 0 0,1-1 0,0 1 1,0-1-1,5-1-26,-1 0-6,-1-4-26,7-18-106,0 10 165,-8 11 149,-3 6-107,0-1-28,1 1-1,-1-1 1,1 0-1,0 0 0,0 0 1,0 0-1,1 3 1,2 4 8,-12-4-6,7-4-9,1 0 0,-1-1 0,1 1 0,-1 0 0,1-1 0,0 1 1,-1 0-1,1 0 0,0 0 0,0-1 0,-1 1 0,1 0 0,0 0 0,0 0 0,0 0 0,0-1 0,0 1 0,0 0 0,0 0 0,0 0 0,1-1 1,-1 1-1,0 0 0,1 1 0,9 19 64,-6-14-40,1 5 65,-4-10-73,0 0 0,0 1 1,1-1-1,-1 0 1,0 0-1,1 0 1,-1 0-1,1 0 1,0 0-1,2 2 0,7 7 68,-5-8 42,7-3-45,-8 1-65,0 0 0,0-1 0,0 0 0,1 0 0,-1-1 0,0 1 0,0-1 0,6-2 0,6-8-13,-11 8-18,-6 3 10,1-1-1,0 1 1,-1 0-1,1 0 1,0-1 0,-1 1-1,1-1 1,0 1-1,-1-1 1,1 1 0,-1-1-1,1 1 1,-1-1-1,1 1 1,-1-1 0,1 0-1,-1 1 1,0-1-1,1 0 1,-1 1 0,1-2-1,1-3 12,-1 4-3,-1 0 0,1 0 0,-1 0 0,1 0 0,0 0 0,-1 1 0,1-1 0,0 0 0,0 1 0,0-1 0,0 0 0,-1 1 0,1-1 0,0 1 0,0-1 0,2 1 0,-1-1 5,0 0-1,-1 0 1,1 0-1,0 0 0,0 0 1,-1-1-1,3-1 0,11-20 29,-15 22-46,0 0 0,1-1 1,0 1-1,-1 0 0,1 0 1,-1 0-1,1 0 1,0 0-1,0 0 0,0 0 1,0 0-1,0 0 0,0 0 1,0 0-1,1 0 0,2-2-40,1 0-85,7 3-27,-9 0 58,-3 3 65,-1-2 38,1-1 1,0 1-1,0-1 0,0 1 1,0-1-1,0 1 0,0-1 1,1 0-1,-1 1 0,0-1 1,0 1-1,0-1 0,0 1 1,0-1-1,1 0 0,-1 1 0,0-1 1,0 1-1,1-1 0,-1 0 1,0 1-1,1-1 0,-1 0 1,0 1-1,1-1 0,-1 0 1,0 0-1,1 1 0,-1-1 1,1 0-1,7 5 70,-3 10 36,-3-13-84,0 1 1,0 0 0,0-1-1,0 1 1,1-1-1,-1 0 1,0 1-1,1-1 1,0 0 0,-1-1-1,1 1 1,0 0-1,0-1 1,4 2 0,1 1 0,43 24 179,-50-27-217,1-1 1,0 1-1,0-1 1,-1 1-1,1-1 0,0 0 1,0 0-1,-1 0 1,1 0-1,0 0 0,0 0 1,0 0-1,-1-1 1,1 1-1,0-1 0,0 1 1,-1-1-1,1 1 1,-1-1-1,1 0 0,0 0 1,-1 0-1,3-2 1,4-1-141,14-6-118,-17 8 222,0 0 1,0 0-1,0-1 0,-1 1 1,1-1-1,-1 0 1,1 0-1,-1-1 0,0 1 1,0-1-1,-1 0 0,7-8 1,10-17-111,9 7 80,-26 17 93,1 0 0,0 0 0,-1 0 0,0 0 0,4-10 0,8-14 31,-3 10-24,-3 6 9,-1 0 0,12-27 0,31-71 840,-36 77-474,-13 5-90,-2 21-221,-1 6-48,-1 4-13,-12 10-7,10-10-26,1 0-1,-1 1 1,1 0 0,0-1 0,-1 1-1,2 0 1,-1 1 0,0-1-1,1 1 1,-1-1 0,-2 6-1,-4 9 4,-8 23 0,14-33 38,-2 4-17,2 1-1,0 0 1,-1 15-1,-1 2-29,-2-4-1,5-20 26,1 1 0,-1 0-1,1 0 1,-1 11-1,2 0 13,0-11-15,-1 0 0,3 15-1,-1-20-3,-1 1 0,1-1 0,0 1 0,-1-1 0,1 0 0,1 0 0,-1 1 0,0-1 0,0 0 0,1 0 0,-1 0 0,3 3 0,9 8 27,13 12-282,-25-23 178,1-1-1,-1 0 1,1 0-1,0 0 1,-1 0 0,1 0-1,0 0 1,0 0-1,-1-1 1,1 1 0,0 0-1,0-1 1,3 1-1,-5-1 51,0 0 0,0 0-1,0 0 1,0 0-1,0 0 1,0 0-1,1 0 1,-1 0-1,0 0 1,0 0 0,0 0-1,0 0 1,0 0-1,0 0 1,0 0-1,0 0 1,0 0-1,1 0 1,-1 0-1,0 0 1,0 0 0,0 0-1,0 0 1,0 0-1,0 0 1,0-1-1,0 1 1,0 0-1,0 0 1,0 0 0,0 0-1,1 0 1,-1 0-1,0 0 1,0 0-1,0 0 1,0 0-1,0 0 1,0 0-1,0-1 1,0 1 0,0 0-1,0 0 1,0 0-1,0 0 1,0 0-1,0 0 1,0 0-1,0 0 1,0 0 0,0-1-1,0 1 1,0 0-1,0 0 1,0 0-1,0 0 1,0-14-983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477 170 896,'0'-40'416,"0"-23"1675,0 62-2050,0 0 0,0 0 0,0-1 0,0 1 0,0 0 0,0 0 0,-1-1 0,1 1 0,0 0 0,-1 0 0,1 0 0,-1 0 0,1-1 0,-1 1 0,1 0 0,-1 0 0,0 0 0,0 0 0,0 0 0,1 0 0,-1 1 0,0-1 0,0 0 0,0 0 0,0 0 0,0 1 0,-1-1 0,1 1 0,0-1 0,0 1 0,0-1 0,-2 0 0,-8-3 206,2-1-79,6 3-113,-1 0 0,0 0 0,1 0 1,-1 1-1,0 0 0,-5-1 0,-4-3 35,7 3-55,0 1 0,0-1 0,1 1 0,-1 0 0,0 0 0,0 1 0,0-1 0,0 1 0,0 1 0,-7 0 0,-28 8 591,0 1-1,-56 22 1,83-25-454,0-1-1,1 2 1,0 0 0,-14 11-1,22-15-109,0 1 0,-1 0 1,2-1-1,-1 2 0,0-1 0,1 0 0,0 1 0,1 0 0,-1 0 0,-4 11 0,7-12-22,0 0-1,0 0 0,0 1 0,1-1 0,0 0 1,0 0-1,0 1 0,0-1 0,1 0 0,0 0 1,0 1-1,1-1 0,-1 0 0,1 0 0,0 0 1,0-1-1,1 1 0,-1 0 0,5 4 0,0 1 1,1 0 0,0-1-1,0 0 1,1 0-1,0-1 1,19 13 0,-21-17 15,1 0 1,0 0-1,0 0 1,12 2-1,31 11 164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3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3968,'0'-15'1285,"0"15"-1275,0 0-1,0 0 1,0 0-1,0 0 1,0-1 0,0 1-1,0 0 1,0 0-1,0 0 1,0 0 0,0 0-1,0-1 1,0 1-1,0 0 1,0 0-1,1 0 1,-1 0 0,0 0-1,0 0 1,0 0-1,0-1 1,0 1 0,0 0-1,0 0 1,1 0-1,-1 0 1,0 0-1,0 0 1,0 0 0,0 0-1,0 0 1,1 0-1,-1 0 1,0 0-1,0 0 1,0 0 0,0 0-1,0 0 1,1 0-1,-1 0 1,0 0 0,0 0-1,0 0 1,0 0-1,0 0 1,1 0-1,-1 0 1,0 0 0,0 0-1,0 0 1,0 0-1,0 0 1,1 1-1,24-4 263,-8-3-50,-14 4-191,1 1 0,-1-1 0,1 1 0,0 1 0,0-1 0,-1 0 1,1 1-1,4-1 0,12 2 80,-4-1-31,0 0 0,17-3 1,-6-3 72,-17 3-78,0 1 0,1 1 0,20-2 0,99 3-235,-42 0 720,-86 1-553,-1-1-1,0 0 1,1-1 0,-1 1-1,1 0 1,-1 0-1,0-1 1,1 1 0,-1 0-1,0-1 1,1 1-1,-1-1 1,0 0 0,0 0-1,1 1 1,-1-1 0,0 0-1,0 0 1,0 0-1,0 0 1,0 0 0,0 0-1,-1 0 1,3-3-1,2-10-1126,-4 14 1060,0-1 0,0 1 0,0 0 0,-1-1 0,1 1-1,0 0 1,0-1 0,0 1 0,0 0 0,0 0-1,0 0 1,0 0 0,1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5408,'-17'-17'2752,"17"34"-2592,17-17-160,0 0 0,0 0 0,17 17 128,0 0-64,0-17 32,1 17-32,16 0-1824,-17-17 992</inkml:trace>
  <inkml:trace contextRef="#ctx0" brushRef="#br0" timeOffset="1">666 546 5472,'-17'17'2496,"17"0"-2176,17-17 96,-17 17-288,17-17-2560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3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103 479 2656,'0'-29'837,"0"29"-824,0 0 0,0-1 0,0 1 0,0-1 0,0 1 0,0 0 0,0-1 0,0 1 0,0 0-1,0-1 1,0 1 0,0 0 0,0-1 0,0 1 0,1 0 0,-1-1 0,0 1 0,0 0 0,0 0 0,0-1 0,1 1 0,-1 0-1,0-1 1,0 1 0,1 0 0,1-3-106,3-1 394,0 0-1,-1-1 0,0 0 0,4-6 0,-6 8-174,0-1-38,0 1 0,0-1 0,0 0 0,-1 0 0,0 0 0,2-7-1,-8-6 269,4 13-279,-1 1 1,1 0 0,1 0-1,-1-1 1,0 1-1,1-1 1,-1-3-1,1-7 371,0 14-444,0 0 0,0 0 1,0 0-1,0 0 0,0-1 0,0 1 0,0 0 0,0 0 0,0 0 0,0 0 0,0 0 0,0 0 0,0 0 0,0 0 0,0 0 0,0-1 0,0 1 0,0 0 0,0 0 0,0 0 0,0 0 0,0 0 0,0 0 0,0 0 0,0 0 0,0 0 0,0 0 0,0 0 0,0-1 0,0 1 0,0 0 0,0 0 0,0 0 0,-1 0 0,1 0 0,0 0 0,0 0 0,0 0 0,0 0 0,0 0 0,0 0 0,0 0 0,0 0 0,0 0 0,0 0 1,-1 0-1,1 0 0,0 0 0,0 0 0,0 0 0,0 0 0,0 0 0,0 0 0,0 0 0,0 0 0,-1 0 0,-1 0-11,0 1 1,-1-1-1,1 1 0,0 0 1,-1-1-1,1 1 1,0 0-1,0 0 0,0 0 1,0 1-1,0-1 1,0 0-1,0 1 1,0-1-1,0 1 0,-2 3 1,-5 5-97,-14 22-1,8-10 65,7-11 82,0 1 0,-11 19 0,17-26-18,-1 1 1,1 0-1,1 0 1,-1 0-1,1 0 0,0 0 1,0 0-1,1 10 1,0-14-5,0 0 0,0 0 0,0 0 0,0 0 0,1 0 0,-1 0 0,1 0 0,-1 0 0,1 0 0,0-1 1,0 1-1,0 0 0,0 0 0,0-1 0,0 1 0,0 0 0,0-1 0,1 1 0,-1-1 0,1 1 0,-1-1 0,1 0 0,-1 0 0,1 0 0,0 0 1,0 0-1,2 1 0,2 0 5,0 0 0,0-1 0,0 0 0,0 0 1,0 0-1,10-1 0,-9 0-3,0-1 0,0 1 0,0-2 0,0 1 0,0-1 1,-1 1-1,1-2 0,-1 1 0,11-6 0,-7 1 9,0 1-1,0-1 1,-1-1 0,13-12-1,-15 12-4,0 1 0,-1-1-1,-1 0 1,1 0 0,-1-1-1,-1 1 1,8-19 0,-8 16 10,-1 1 1,0-2 0,0 1 0,1-13-1,-2 4 4,2 4-13,1-19 8,-6 21-29,0 0 0,-7-24 1,4 16-9,1 12-40,0 0 1,-1 0-1,0 1 0,-1-1 0,0 1 0,0 0 0,-1 0 0,-7-9 0,-2 10-140,12 3 61,3 4 115,0 1 1,0-1-1,0 1 1,0 0-1,0-1 1,0 1-1,0-1 1,0 1-1,-1 0 1,1-1-1,0 1 1,0 0-1,0-1 1,-1 1-1,1 0 1,0 0-1,0-1 1,-1 1-1,1 0 1,0 0-1,-1-1 1,1 1 0,0 0-1,-1 0 1,1 0-1,0-1 1,-1 1-1,1 0 1,0 0-1,-1 0 1,1 0-1,-1 0 1,1 0-1,0 0 1,-1 0-1,1 0 1,0 0-1,-1 0 1,1 0-1,-1 0 1,1 0-1,0 0 1,-1 1-1,1-1 1,0 0-1,-1 0 1,1 0 0,0 0-1,-1 1 1,1-1-1,0 0 1,-1 0-1,1 1 1,0-1-1,0 0 1,-1 1-1,1-1 1,0 0-1,-1 1 1,-1 1-9,1 1-1,-1-1 1,0 1 0,1-1 0,-1 1 0,1 0-1,0-1 1,0 1 0,0 0 0,0 0 0,1 0-1,-2 5 1,0 3-34,-3 6-18,2 0-1,0 0 1,-1 32 0,4-11 80,-1-1 49,4 36 1,-2-63-50,0 0 0,1 0 0,0-1-1,1 1 1,0-1 0,0 1 0,1-1-1,9 16 1,-8-18 12,-2-3-12,-1 1 1,1-1 0,1 0 0,-1 1 0,0-2 0,1 1-1,6 5 1,-6-7 5,0-1-1,0 1 1,0-1-1,0 0 1,0 0-1,0-1 1,0 1-1,0-1 1,0 0-1,7 0 1,1 0 18,-7 1-32,0-1 1,0 0-1,0 0 0,0 0 0,0-1 1,-1 0-1,1 0 0,0 0 0,5-2 1,-2-2 13,0-1 1,0 0 0,-1-1-1,0 0 1,7-8-1,2-1 58,-5 4-38,-1 0 0,-1-1 0,0 0 0,13-23 1,-15 22-19,13-21 57,26-63 0,-42 84-70,0 0 1,0 0-1,2-21 1,-2 6-5,2 5 41,-3 13 100,-1 1 0,2-21 0,-4 29-120,0-1 1,0 1 0,0-1 0,0 1-1,0 0 1,-1-1 0,1 1-1,-1 0 1,0-1 0,0 1 0,0 0-1,0 0 1,0-1 0,0 1 0,-1 0-1,1 0 1,-3-2 0,-1 1 100,1 3-94,2 0-26,1 0 0,-1-1 0,1 1 0,-1 0 0,1 0-1,-1 0 1,1 1 0,-1-1 0,1 0 0,-1 1 0,1-1 0,0 1-1,-1-1 1,1 1 0,-1-1 0,1 1 0,-2 1 0,0 3 21,-1 0 0,1 0 1,0 0-1,-4 10 0,-10 15 54,10-18-58,1-1-1,0 1 1,0 0 0,2 0-1,-1 0 1,1 1 0,-3 20-1,1 35-136,2-33 57,-1-4 72,0 37 0,5-40 5,-1-19 12,0 0 1,1 1-1,1-1 0,0 0 1,0 1-1,0-1 0,2 0 1,-1 0-1,1 0 1,4 10-1,1-2 27,-6-13-48,-1 0 0,1-1 1,-1 1-1,1 0 0,1-1 0,-1 1 0,0-1 1,1 0-1,-1 0 0,1 0 0,0 0 0,0 0 0,1 0 1,-1-1-1,4 3 0,2 0-7,-8-4-130,1 0 0,-1 0-1,1 0 1,0 0 0,-1 0 0,1-1-1,0 1 1,-1-1 0,1 1 0,0-1-1,0 1 1,0-1 0,1 0 0,14 0-948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3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3904,'0'-17'1984,"0"0"-1312,17 17-416,0 0 480,0 0-448,34-17 96,0 17-256,1-17 288,16 17-224,0 0 96,-17 0-160,-17 0-1760,0 0 896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4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44 1984,'0'-12'730,"0"21"305,0-9-1015,0-1 0,0 1 0,0-1 0,0 1 1,0-1-1,0 1 0,0-1 0,1 1 0,-1-1 0,0 1 0,0-1 0,0 1 0,0-1 0,1 1 0,-1-1 0,0 1 0,1-1 0,-1 1 0,0-1 0,1 1 1,-1 0-1,0-1 0,1 1 0,-1 0 0,1-1 0,-1 1 0,0 0 0,1-1 0,-1 1 0,1 0 0,-1 0 0,1 0 0,-1-1 0,1 1 0,0 0 0,-1 0 1,1 0-1,-1 0 0,1 0 0,-1 0 0,2 0 0,1 0 1281,-3-3-970,0-8-33,0 8 124,-3 3-300,-9 0-58,7-3-32,4 3-31,1-1-1,-1 1 0,1-1 0,-1 1 1,1-1-1,-1 1 0,1-1 0,-1 1 0,0 0 1,1-1-1,-1 1 0,1 0 0,-1-1 1,0 1-1,1 0 0,-1 0 0,0 0 0,0 0 1,1-1-1,-1 1 0,0 0 0,1 0 1,-1 0-1,0 1 0,1-1 0,-1 0 0,0 0 1,0 0-1,1 0 0,-1 1 0,0-1 1,1 0-1,-1 1 0,1-1 0,-2 1 0,0 0 12,0 0-1,0 0 1,0 0-1,0-1 1,-1 1-1,1-1 1,0 1-1,0-1 1,-4 0-1,-45 0 186,49 0-190,1 0-1,-1 1 0,0-1 0,0 0 0,0 1 0,1-1 1,-1 1-1,0-1 0,1 1 0,-1 0 0,1 0 0,-1 0 1,-1 1-1,-6 3 30,-25 12 151,27-13-147,6-4-40,0 0 1,1 0-1,-1 0 0,1 1 0,-1-1 0,1 0 1,-1 0-1,1 1 0,-1-1 0,1 0 0,0 1 1,-1-1-1,1 0 0,-1 1 0,1-1 0,0 1 1,-1-1-1,1 1 0,0-1 0,0 1 0,-1-1 1,1 1-1,0-1 0,0 1 0,0-1 0,0 1 1,-1-1-1,1 1 0,0-1 0,0 1 0,0-1 1,0 1-1,0 0 0,0-1 0,1 1 0,-1-1 1,0 1-1,0 50 229,0-50-231,0 0 1,0 0-1,0-1 0,0 1 0,0 0 0,0-1 1,0 1-1,0 0 0,1-1 0,-1 1 0,0 0 1,0-1-1,1 1 0,-1-1 0,1 1 1,-1 0-1,0-1 0,1 1 0,-1-1 0,1 1 1,-1-1-1,1 1 0,-1-1 0,1 0 0,-1 1 1,1-1-1,0 0 0,-1 1 0,1-1 1,0 0-1,-1 0 0,1 1 0,0-1 0,-1 0 1,1 0-1,0 0 0,1 0 0,12 5-26,9 18-4,-21-22 32,0 0 1,0 0-1,0 0 0,0-1 0,1 1 0,-1-1 1,4 1-1,4 1 14,-3 1 17,1-1 1,11 8-1,-12-7-4,0 0 1,13 5-1,-9-6 33,1-1 0,-1 0 0,20-2 0,-10 1 57,-18 0-125,1-1-1,0 1 0,0-1 1,0 1-1,-1-1 0,1 0 1,0 0-1,3-2 0,10-4-259,-13 6 213,1 1 1,-1-1 0,1 1-1,8 0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4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307 274 1568,'0'-15'501,"3"10"-303,8-7-1,-8 10 315,-3-1-48,0-26 1616,-3 24-1563,-25-24 315,22 26-773,-57 3 85,38 3-112,20-2 4,0 1 1,0 0-1,0 0 1,0 0 0,0 0-1,-5 4 1,-18 23 155,1-13-92,21-13-78,1 0-1,-1 0 0,1 0 1,0 1-1,0 0 1,0 0-1,-8 10 1,6-4 109,0 0 0,-8 21 0,7-14-82,-6 16-107,14-31 54,-1 0 1,1 1-1,-1-1 0,1 0 1,0 1-1,0-1 1,0 1-1,0-1 1,0 1-1,0-1 1,2 4-1,-1-2 29,0-1 0,1 1 0,-1-1 0,1 1 0,0-1-1,0 0 1,0 0 0,5 4 0,-1-5 8,0-1 0,1 0 0,-1-1 0,0 0 0,1 0 0,-1 0 0,0 0 0,1-1 0,-1 0 0,10-4 0,18-11 75,-17 7-56,-5 3-23,-2 2-4,-1-1-1,1 0 1,-1-1 0,0 0 0,-1 0 0,11-10-1,9-11 38,-15 16-36,-1 0 0,-1-1 0,0-1 0,13-18 0,-4-12-15,-17 37-8,0 1 1,-1-1-1,0 0 0,0 0 1,0 0-1,1-10 0,0-1 1,-1 8-3,-1 7 1,0 1 0,-1-1 1,1 0-1,-1 0 0,1 1 1,-1-1-1,0 0 0,0 0 0,1 1 1,-1-1-1,0 0 0,-1 0 1,1 1-1,0-1 0,0 0 1,-1 0-1,1 1 0,-1-1 1,0 0-1,1 1 0,-1-1 0,0 1 1,0-1-1,-2-2 0,1 1 1,0 1 0,0-1 1,0 0-1,1 0 0,-1 0 0,1 0 0,0-1 0,0 1 0,0 0 0,0 0 0,1-1 0,-1 1 0,1-5 0,0 7-3,0 1 0,0 0-1,0-1 1,0 1 0,0 0 0,0-1 0,0 1-1,0 0 1,0-1 0,0 1 0,0 0 0,0-1-1,0 1 1,0 0 0,-1-1 0,1 1 0,0 0-1,0-1 1,0 1 0,0 0 0,-1-1 0,1 1-1,0 0 1,0 0 0,-1-1 0,-27-27-342,25 25 225,3 358 80,0-347 49,0 0 1,3 16-1,11 24-33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5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3136,'-15'-14'1029,"13"11"1286,4 3-1979,-1 0-321,-1 0 0,1 0 0,0 0 0,-1 0 0,1 0 0,-1 0 1,1 0-1,-1 0 0,1 0 0,-1 1 0,1-1 0,-1 0 0,1 0 0,-1 0 0,1 1 1,-1-1-1,1 0 0,-1 1 0,0-1 0,1 0 0,-1 1 0,1-1 0,-1 0 0,0 1 1,1-1-1,-1 1 0,0-1 0,0 1 0,1-1 0,-1 1 0,0-1 0,0 1 0,0-1 1,1 1-1,-1-1 0,0 1 0,0-1 0,0 1 0,0-1 0,0 1 0,0 0 0,0-1-9,0 1-1,-1-1 0,1 0 0,0 0 0,0 0 0,0 0 0,0 0 1,0 0-1,0 0 0,0 0 0,0 0 0,0 0 0,0 1 0,0-1 1,0 0-1,0 0 0,0 0 0,0 0 0,0 0 0,1 0 1,-1 0-1,0 0 0,0 0 0,0 1 0,0-1 0,0 0 0,0 0 1,0 0-1,0 0 0,0 0 0,0 0 0,0 0 0,0 0 0,0 0 1,0 0-1,1 0 0,-1 0 0,0 0 0,0 0 0,0 0 0,0 0 1,0 0-1,0 0 0,0 0 0,0 0 0,0 0 0,0 0 0,1 0 1,-1 0-1,0 0 0,0 0 0,0 0 0,0 0 0,0 0 0,0 0 1,0 0-1,29 1 421,-17 0-343,1 0-1,-1-1 1,0-1 0,0 0 0,12-3-1,-1-7 121,-19 10-186,0 0-1,0 0 1,1 1-1,-1 0 1,0 0-1,6 0 1,6 0-5,-5 4 132,-11-4-146,1 0 0,-1 0 0,0 0 1,0 1-1,0-1 0,1 0 0,-1 0 0,0 0 0,0 1 0,0-1 1,0 0-1,1 0 0,-1 1 0,0-1 0,0 0 0,0 0 1,0 1-1,0-1 0,0 0 0,0 0 0,0 1 0,0-1 0,0 0 1,0 0-1,0 1 0,0-1 0,0 0 0,0 1 0,0-1 0,0 0 1,0 0-1,0 1 0,0-1 0,0 0 0,-1 0 0,1 0 0,0 1 1,0-1-1,0 0 0,0 0 0,-1 1 0,1-1 0,0 0 0,0 0 1,-1 0-1,-13 6-772,-20 22-2905,33-27 3497,-1 0 0,1-1 0,-1 0 0,1 1 0,-1-1 0,0 0 0,1 0 1,-1 0-1,-1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5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2496,'0'0'1120,"0"17"64,17-17 256,1 17-1024,-1-17 192,17 17-352,-17-17 192,0 0-224,0 0 128,0 17-192,17-17 64,-17 0-128,0 0 0,17 0-32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3072,'0'0'1376,"0"-17"160,17 17 32,18 0-704,-18 0-704,0 0 128,0 0-160,17-17 0,0 17-64,0 0 32,0 0-64,17 0-1280,-17-17 672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5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165 479 2560,'14'0'832,"-14"0"-823,1 0 0,-1 0 0,0 0 0,0 0 0,1 0 0,-1 0 0,0 0 0,0-1 0,0 1 0,1 0 0,-1 0 0,0 0 0,0 0 0,1 0 0,-1 0 0,0-1 0,0 1 0,0 0 0,0 0 0,1 0 0,-1 0 0,0-1 0,0 1 0,0 0 0,0 0 0,0-1 0,0 1 0,1 0 0,-1 0 0,0 0 0,0-1 0,0 1 0,0 0 0,0-1 0,14-22 236,-4 16 93,-5 2-45,-3-8-65,-2-135 1489,0 146-1712,0 1-1,0-1 1,0 0 0,0 0 0,0 1 0,0-1 0,0 0-1,-1 0 1,1 1 0,-1-1 0,0 0 0,1 1 0,-1-1-1,0 1 1,0-1 0,0 1 0,0-1 0,0 1 0,0-1-1,0 1 1,-1 0 0,1 0 0,0 0 0,-1 0 0,1 0-1,-1 0 1,1 0 0,-1 0 0,1 0 0,-1 1 0,0-1-1,1 1 1,-1-1 0,0 1 0,0 0 0,1-1 0,-1 1-1,0 0 1,0 0 0,1 0 0,-1 1 0,0-1-1,0 0 1,1 1 0,-1-1 0,0 1 0,1-1 0,-1 1-1,0 0 1,1 0 0,-1 0 0,-1 1 0,-3 2 36,1 0 0,0 0-1,-7 9 1,0-1 116,-3 6 54,1 0 1,-12 21 0,1-3-47,23-33-162,0-1 0,0 1 0,0 0 0,0 0 0,0 1 1,1-1-1,0 0 0,-1 0 0,1 1 0,0-1 0,0 5 0,-2 7 24,-1-3 35,3-10-48,0-1-1,1 0 1,-1 0 0,1 1-1,-1-1 1,1 0-1,0 1 1,0-1 0,0 0-1,0 1 1,-1-1 0,2 0-1,-1 1 1,0-1-1,0 0 1,0 1 0,1-1-1,-1 0 1,0 1 0,1-1-1,0 0 1,-1 0-1,1 1 1,0-1 0,-1 0-1,1 0 1,0 0 0,0 0-1,0 0 1,0 0-1,0 0 1,1 1 0,0-1 0,-1 0 0,0-1 0,0 1-1,1 0 1,-1 0 0,1-1 0,-1 1 0,0-1 0,1 1 0,-1-1 0,1 0 0,-1 0 0,1 1 0,-1-1 0,1 0 0,-1 0 0,1 0-1,-1-1 1,1 1 0,0 0 0,-1-1 0,0 1 0,1-1 0,-1 1 0,1-1 0,-1 1 0,2-2 0,9-5 69,-2 1 1,18-14-1,0 0-30,20-6-101,-36 16-39,0-1-1,-1 0 1,0-1-1,-1 0 1,0 0-1,9-18 1,15-17 59,-27 39 32,-4 5-1,0-1 0,0 1 0,-1-1 1,1 0-1,-1 0 0,4-9 1,-4 6 3,-1 0 0,2-16-1,-1 4 6,7-21 14,-10 33-24,0 1-1,-1 0 0,-3-9 1,4 8-1,-1 0-1,0 0 1,-1 0 0,-5-12 0,5 14-3,-1 1-1,1 0 1,-1 0 0,0 0 0,0 0-1,0 1 1,0 0 0,-7-4 0,7 4-18,-1 0 0,0 0 0,-9-3 0,12 5 38,0 1 0,0-1 0,0 1 0,0-1 0,0 1 0,0 0 0,0 0 0,-1 0 0,1 0 0,0 0 0,0 0 0,0 0 0,0 1 0,0-1 0,-4 2 0,4 0-3,0-1 0,-1 0 0,1 1 0,0-1 0,0 1 0,1 0-1,-1-1 1,0 1 0,0 0 0,1 0 0,-1 0 0,1 1 0,0-1 0,0 0 0,-1 0 0,1 1 0,1-1 0,-1 1 0,0 2 0,-1 4 25,1 1 0,0 0-1,2 17 1,-1-8 56,0 339 1232,0-353-1288,0 0-1,0 0 1,-1 0 0,0 0-1,0 0 1,0 0-1,0-1 1,-1 1-1,0 0 1,0-1-1,-4 8 1,-8 11 56,11-13-92,-3 8-312,-8-4-603,5-8 307,9-5 546,-1 0-1,1-1 0,-1 1 1,1 0-1,-1 0 0,1-1 1,-1 1-1,1 0 0,0 0 1,-1 0-1,1 0 0,0 0 1,0-1-1,0 1 0,0 0 1,0 0-1,0 0 0,0 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2912,'-17'0'1312,"0"0"-1152</inkml:trace>
  <inkml:trace contextRef="#ctx0" brushRef="#br0" timeOffset="1">120 188 3712,'0'34'1696,"-17"17"-1472,0-34 1376,17 0-928,-17 0 288,0 0-576,0 0-224,0 0-96,17 0-288,-17 0 128,17 0 256,0 0-96,17 0-1344,0-17 704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5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2560,'-14'14'832,"11"-11"-517,3 0-1,0-3-285,0 1 0,0-1-1,0 0 1,0 1 0,0-1-1,0 1 1,0-1 0,0 1-1,0-1 1,0 1-1,0-1 1,0 1 0,1-1-1,-1 1 1,0-1 0,0 0-1,0 1 1,1-1 0,-1 1-1,0-1 1,1 0 0,-1 1-1,0-1 1,1 0 0,-1 1-1,0-1 1,1 0 0,-1 0-1,1 1 1,-1-1 0,0 0-1,1 0 1,-1 0 0,1 1-1,-1-1 1,1 0 0,-1 0-1,1 0 1,-1 0 0,1 0-1,-1 0 1,0 0 0,1 0-1,-1 0 1,1 0 0,0 0-1,1-1 86,0 2-1,0-1 1,0 0-1,0 0 0,0 1 1,0-1-1,-1 1 1,4 1-1,4 3 203,-8-4-250,1 0 0,-1 0 0,1 0 0,0 0 0,-1 0 0,1-1 0,0 1 0,-1-1 0,1 1 0,0-1 1,0 0-1,0 1 0,-1-1 0,4 0 0,2-1 31,0 1 1,-1-1 0,1-1-1,8-2 1,11-2 75,26 0 3,53-15 109,-72 12-176,1 3-1,0 0 1,46 0 0,74 6 19,-148 0-147,-5-1-29,0 1 0,0 0 1,0 0-1,0 0 1,0 0-1,0 0 0,1 0 1,-1 0-1,0 0 1,0 0-1,0 1 1,0-1-1,0 0 0,0 1 1,0-1-1,0 1 1,0-1-1,0 1 1,0-1-1,0 1 0,0 0 1,0-1-1,-1 1 1,1 0-1,0 0 0,0 0 1,-1-1-1,1 1 1,-1 0-1,1 0 1,0 0-1,-1 0 0,1 2 1,13 14-913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274 274 1824,'-29'28'587,"29"-27"-578,0-1 0,-1 0 0,1 1 0,0-1 0,-1 1 0,1-1 0,0 0 0,-1 1 0,1-1 0,-1 0 0,1 0 0,0 1 0,-1-1 0,1 0 0,-1 0 0,1 0 0,-1 1 0,1-1 0,-1 0 0,1 0 0,-1 0 0,1 0 0,-1 0 0,1 0 0,-1 0 0,-79 0 2834,76 0-2761,0 1 0,0-1 0,0 1 0,0 0 0,0 0 0,0 1 0,1-1 0,-1 1 1,-4 2-1,-32 22 504,24-14-361,13-10-188,0 1 0,0 0 1,0-1-1,0 1 0,0 0 0,1 0 0,0 1 1,-1-1-1,1 0 0,-1 4 0,-4 5 18,0-3-5,6-7-41,0-1 1,0 1 0,0-1 0,0 1 0,0-1 0,0 1 0,1-1 0,-1 1 0,1 0 0,-1-1 0,1 1 0,-1 0 0,1 0 0,0-1 0,0 1-1,0 3 1,0 21 166,0-26-171,0 0-1,0 1 0,0-1 1,0 0-1,0 1 0,0-1 1,0 0-1,0 1 0,0-1 0,0 1 1,0-1-1,0 0 0,0 1 1,0-1-1,0 0 0,0 1 1,1-1-1,-1 0 0,0 0 1,0 1-1,0-1 0,1 0 0,-1 0 1,0 1-1,1-1 0,1 2 16,1 0 1,-1-1-1,1 1 0,0-1 0,0 1 0,0-1 0,0 0 0,0 0 0,0-1 0,0 1 0,0-1 0,0 1 0,0-1 0,0 0 0,0 0 0,0 0 0,0-1 1,0 1-1,1-1 0,2 0 0,8-4 100,0 0 1,-1-1 0,20-12-1,-5 3 32,-21 12-120,0-1 0,-1 1 0,1-1-1,-1-1 1,0 0 0,0 0 0,0 0-1,-1 0 1,0-1 0,0 0-1,0 0 1,-1 0 0,0 0 0,0-1-1,-1 0 1,0 0 0,0 0 0,0 0-1,2-11 1,0-30 11,2 15-26,-5 23-29,1 1 0,-2-2 0,1 1 0,-2 0 0,1 0 0,-1 0 0,-1 0 0,-2-16 0,-2 6 7,2 9-2,1 0 0,0 0 1,0-19-1,2-21-660,-3 51 379,2 0 279,1 0-1,-1 0 0,1 0 0,-1 0 0,0 0 0,1 0 0,-1 0 1,1 0-1,-1 0 0,1 0 0,-1 1 0,1-1 0,-1 0 0,1 0 1,-1 0-1,1 1 0,-1-1 0,0 1 0,0 0 4,1 1 0,-1-1 0,1 0-1,-1 1 1,1-1 0,0 1 0,-1-1 0,1 1 0,0-1-1,0 1 1,1 2 0,-2 6 33,2 0-1,1 12 1,10 18 69,-10-23-38,0-1-1,-1 0 1,-2 25-1,0 6 38,1 106 444,0-54 282,0-98-867,0 0 0,0-1 0,0 1 0,0-1 0,0 1-1,0-1 1,0 1 0,0-1 0,0 1 0,0 0 0,0-1 0,0 1-1,0-1 1,0 1 0,-1-1 0,1 1 0,0-1 0,0 1 0,0-1-1,-1 1 1,1-1 0,0 1 0,-1-1 0,1 1 0,-1-1 0,1 0-1,0 1 1,-1-1 0,1 0 0,-1 1 0,1-1 0,-1 0 0,1 0-1,-1 1 1,1-1 0,-1 0 0,1 0 0,-1 0 0,1 0 0,-1 1-1,0-1 1,1 0 0,-1 0 0,1 0 0,-2-1 0,0 1-1266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3488,'0'0'1568,"17"0"-1344,0 0 480,0 0-416,17 0 448,0 0-416,17 0 64,17 0-256,-16 0 64,16 0-96,-17 0 96,-17 0-128,0 0 128,0 0-128,-17 0-1440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2496,'-28'14'784,"27"-14"-746,-1 1-1,1-1 1,0 1 0,0 0 0,-1 0-1,1-1 1,0 1 0,0 0-1,0 0 1,0 0 0,0 0 0,0 0-1,0 0 1,1 0 0,-1 1 0,0-1-1,0 0 1,1 0 0,-1 1-1,1-1 1,-1 0 0,1 1 0,0-1-1,-1 0 1,1 1 0,0-1 0,0 1-1,0 2 1,0-2 39,0 0 0,0 0 0,0 0 0,0-1 0,-1 1 0,1 0 0,-1 0 0,-1 3 0,-9 15 712,5 8-267,0-12-222,5-12-256,-1 0-1,1-1 1,0 1 0,0 0 0,0-1-1,1 1 1,-1 0 0,1 4 0,0 145 1028,0-148-1036,0-1 0,1 0 1,0 0-1,-1 0 1,1 1-1,0-1 0,1 0 1,-1-1-1,1 1 0,3 7 1,-4-9-21,1 0 1,-1 0-1,0 0 0,1 1 1,-1-1-1,1-1 1,-1 1-1,1 0 0,0 0 1,0-1-1,0 1 1,0-1-1,0 1 0,3 1 1,-1-2-27,-1 0 0,0 0 0,0-1 0,0 1 0,1-1 0,-1 0 1,0 0-1,1 0 0,-1 0 0,0 0 0,1-1 0,2 0 0,40-10-721,-39 9 552,1 1-1,14 1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728 154 2304,'0'-14'752,"-3"8"-453,1 4-234,1 1 2,-1 0 0,1 0 0,0-1-1,0 1 1,0 0 0,1-1 0,-1 1 0,0-1 0,0 1-1,1-1 1,-1 1 0,1-1 0,-1 1 0,1-1 0,0 0-1,0 1 1,-1-1 0,1 0 0,0 1 0,0-1 0,1-2 0,-1 2 40,0-1 0,0 0 1,0 1-1,-1-1 1,1 0-1,-2-3 0,-5 0 206,0 0-119,5 4-144,0-1 0,0 1 0,0-1 0,1 0 0,-1 0 0,1 0 0,-1-3 0,2 5-43,-1 0 1,1 0-1,0 0 0,0 0 0,0 0 0,-1 0 1,1 0-1,-1 0 0,1 1 0,-1-1 0,1 0 1,-1 0-1,1 0 0,-1 1 0,1-1 0,-1 0 1,0 1-1,0-1 0,1 0 0,-1 1 0,0-1 1,0 1-1,0-1 0,0 1 0,1 0 0,-1-1 1,0 1-1,0 0 0,0 0 0,0-1 1,0 1-1,0 0 0,-2 0 0,-10-2 4,-5-3 1,11 3 12,0 0 0,0 0 0,0 1-1,-1 0 1,-6 0 0,-11 1 39,4-1-110,-33 5-1,0 7-32,38-9 60,10-1 13,1-1 0,0 1 1,-1 1-1,-4 1 0,-14 11-3,8-3 10,-29 12 0,-9 15 30,37-25-2,11-8-24,1 1 0,0-1 0,0 1 0,0 0 0,1 0 0,0 0 0,0 1-1,1 0 1,-1 0 0,-3 12 0,-1 2 47,-11 36 1,16-42-25,1 1 1,1 0 0,0 21-1,1-5-7,3 89 56,61 223 276,-63-339-352,5 22 37,1-1-1,0 0 0,2-1 0,14 28 1,-22-50-23,1-1 0,-1 1 0,0 0 1,0 0-1,0 1 0,-1-1 0,1 0 0,0 0 0,-1 0 1,0 0-1,0 1 0,0-1 0,0 0 0,-1 0 1,1 0-1,-1 1 0,0-1 0,-1 4 0,0-2 5,0 6-12,1-6 82,0 0 1,-1 0-1,1 0 0,-4 7 0,4-10-59,0 0 1,0-1-1,-1 1 1,1-1-1,0 1 1,-1-1-1,1 1 0,0-1 1,-1 0-1,0 0 1,1 0-1,-1 0 1,0 0-1,0 0 1,1 0-1,-3 0 0,-6 1 33,0 0 0,0-1 0,1-1 0,-1 0-1,-13-1 1,-5 0 88,22 1-120,-1 1-1,1-2 0,0 1 0,-1-1 0,1 0 1,0 0-1,0 0 0,-1-1 0,1 0 1,0-1-1,-7-3 0,10 4-46,0 1 0,1-1 0,-1 0 0,1 0 0,0 0 0,-1 0 0,1-1 0,0 1 0,0-1 0,0 1 0,1-1 0,-3-5 0,4 7 18,0-1 0,1 1 0,-1 0 0,1 0 0,-1 0-1,1-1 1,0 1 0,0 0 0,-1 0 0,1 0 0,0 0 0,0 0 0,2-1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18 2560,'-14'-15'832,"11"13"-517,0 2-102,2 0-186,0 0-1,0 0 1,0 1 0,0-1-1,0 0 1,0 1 0,0-1-1,0 1 1,0-1 0,1 1-1,-1 0 1,0-1 0,0 1-1,1 0 1,-1 0 0,0-1-1,1 1 1,-1 0 0,1 0-1,-1 0 1,1 0 0,-1 0-1,0 1 1,-11 16 357,6-13-293,1 1 0,1 0-1,-1 1 1,1-1 0,0 1 0,-4 9 0,-10 19 126,14-29-180,-1 1 10,1 0 0,0 0 0,1 1-1,0-1 1,0 1 0,1 0 0,0 0 0,-2 14 0,-9 31-13,8-33 5,0 0 1,2 0-1,-3 29 1,6-42 1,0 0 1,-1 0-1,0-1 1,-1 1-1,-2 8 1,-2 10 135,5-9-95,1-14-72,0-1 0,0 0 0,0 1 0,0-1 0,0 1-1,0-1 1,0 0 0,-1 1 0,1-1 0,0 0 0,-1 1 0,1-1 0,-1 0-1,1 0 1,-1 1 0,0-1 0,0 0 0,1 0 0,-1 0 0,0 0-1,0 0 1,0 0 0,0 0 0,0 0 0,-1 0 0,1 0 0,0-1 0,-2 2-1,-11 9 50,14-10-78,-1-1 0,1 0 0,0 1 0,-1-1 0,1 0 0,-1 0 0,1 1 0,-1-1 0,1 0 0,-1 0 0,1 0 0,-1 0 0,1 1 0,-1-1-1,1 0 1,-1 0 0,1 0 0,-1 0 0,1 0 0,-1 0 0,1 0 0,-1 0 0,1 0 0,-1-1 0,1 1 0,-1 0 0,1 0 0,-1 0 0,1-1 0,0 1 0,-1 0 0,1 0 0,-1-1 0,1 1 0,-1-1 0,0 0-116,1 0 4,0 0-1,-1 0 0,1 0 0,-1 0 0,1 0 0,0 0 1,0-1-1,0 1 0,0 0 0,0 0 0,0 0 1,0-2-1,0-28-1212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3232,'14'0'1035,"-14"0"-1017,1 0 0,-1 0 0,1 0 1,-1 0-1,1-1 0,-1 1 1,0 0-1,1 0 0,-1 0 1,1 0-1,-1-1 0,0 1 1,1 0-1,-1 0 0,0-1 1,1 1-1,-1 0 0,0-1 1,1 1-1,-1 0 0,0-1 1,1 0-1,3-4 65,-3 3-45,1 1 0,-1-1 0,1 0 0,-1 1 0,1-1 0,-1 1 0,1-1 0,0 1 0,0 0 0,0-1 0,0 1 0,0 0 0,0 1 0,0-1 0,0 0 0,0 0 0,1 1 0,-1 0 0,4-1-1,165 1 1302,-153 1-1278,0 0-1,0 2 1,0 0 0,0 1-1,0 1 1,0 1-1,-1 0 1,0 1 0,-1 1-1,26 16 1,-38-21-31,0-1 1,0 1-1,-1 0 1,1 0-1,-1 1 0,0-1 1,3 6-1,-5-8-6,0 0-1,0 1 0,0-1 0,-1 1 1,1-1-1,0 1 0,-1-1 0,0 1 1,1 0-1,-1-1 0,0 1 1,0-1-1,0 1 0,0 0 0,0-1 1,0 1-1,0 0 0,0-1 0,-1 1 1,1-1-1,-1 1 0,-1 2 0,-1 2 14,0 0 0,-1 0-1,0 0 1,0-1-1,0 0 1,-8 7-1,10-11-21,0 0 1,0 0-1,0-1 0,0 1 0,0 0 0,-1-1 0,-2 1 0,-6 1 40,-26 10 57,-8-7-48,23 2-43,19-5-30,-1-1 1,1 0-1,0 0 1,0 0-1,-1-1 0,1 1 1,-6-1-1,-4-1-242,26 5 38,-8 0 186,0-1 0,-1 1 0,1-1 0,-1 1 0,1 1-1,5 6 1,3 4-1,21 16-36,-19-19 34,-1 0-1,0 2 1,0-1 0,-1 2 0,16 24-1,-24-33 49,-1 0-1,0 0 0,0 1 0,-1 0 1,0-1-1,0 1 0,0 0 0,-1 0 0,0 1 1,-1-1-1,1 0 0,-1 11 0,-1-14 22,0-1 0,0 0 0,0 0 0,-1 1 0,1-1 0,-1 0 0,0 0 0,0 0-1,0 0 1,-1 0 0,1 0 0,-1 0 0,1 0 0,-3 3 0,2-4-9,0 1 32,-1 0 1,1 0-1,-1 0 0,0 0 1,0-1-1,0 1 1,-1-1-1,1 0 0,-1 0 1,1 0-1,-7 3 1,2-1 68,1-1-21,-1 0 0,1-1 0,-1 1 0,0-2 0,0 1 0,-10 0 0,-3 1 133,5 1-104,8-3-85,1 1-1,-1-1 0,-7 0 0,-7-3 1,-1 0 1,1-1-1,1-2 1,-39-11-1,45 9-134,-1 0 0,-21-14 0,35 20-45,1 0 0,-1 0-1,1-1 1,-1 1 0,1-1 0,0 1 0,-1-1 0,1 1-1,0-1 1,0 0 0,0 0 0,0 1 0,1-1 0,-1 0-1,0 0 1,1 0 0,-1 0 0,1 0 0,0 0 0,0 0-1,-1 0 1,1 0 0,1 0 0,-1-2 0,0 1-181,0-17-1688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63 3328,'-28'-15'1061,"23"13"-783,7-1-129,4-3-48,-5 4-24,1 0 1,0 0-1,-1 0 0,1 0 1,0 0-1,0 1 0,0-1 1,1 1-1,-1-1 0,0 1 1,0 0-1,1 0 0,-1 0 1,1 0-1,-1 0 0,1 1 1,3-2-1,2 3 410,-5-1-315,0 0 1,1 0-1,-1 0 1,0 0-1,0-1 1,0 1-1,4-2 1,0-1 85,-4 2-130,-1 0 1,1 0-1,0 0 1,1 0-1,-1 1 1,3-1-1,24 6 554,-23-3-553,0-1 0,0 1 1,-1-1-1,8-1 0,-3 0-13,0 1-1,13 1 1,16 10 145,-27-11-172,0 0 0,1 0 0,15-2-1,-13 0 68,-1 1-1,1 0 0,21 4 0,-17 3-55,-15-6-41,-1 1 1,1-1-1,0 0 1,0 0-1,-1 0 0,1-1 1,0 1-1,5-1 1,39 0-1218,-48 0 945,1-1 1,0 1-1,-1 0 0,1 0 0,0-1 0,0 1 0,-1-1 0,1 1 0,-1-1 1,1 0-1,-1 0 0,2-1 0,12-5-2396,-11 6 2080,1 1 0,-1-1 0,1 1-1,8 0 1,-13 0 509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5824,'0'17'2624,"17"0"-1728,0-17-448,-17 17-256,17-34-384,0 34 96,0-17-5056,0 0 2816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240 342 4736,'0'-15'1530,"3"10"-932,8-7-278,-11 12-305,1 0 0,-1-1 0,0 1 1,1-1-1,-1 1 0,0 0 0,0-1 1,1 1-1,-1-1 0,0 1 0,0-1 0,0 1 1,0-1-1,0 1 0,1-1 0,-1 1 1,0-1-1,0 1 0,0-1 0,0 1 1,-1-1-1,1 1 0,0-1 0,0 1 0,0-1 1,0 1-1,0-1 0,-1 1 0,1-1 1,0 1-1,0-1 0,-1 1 0,1 0 0,0-1 1,-1 0 0,-10-4 336,4-7-74,6 10-252,1 1 1,-1 0-1,1 0 0,-1 0 0,1 0 1,-1 0-1,0 0 0,0 0 1,1 0-1,-1 0 0,0 0 1,0 0-1,0 1 0,0-1 0,-1-1 1,-44-15 335,46 17-360,-1-1-1,0 1 1,1 0-1,-1-1 0,0 1 1,0 0-1,1 0 1,-1 0-1,0-1 1,1 1-1,-1 0 0,0 0 1,0 0-1,0 0 1,-11 0-73,8-1 54,1 1-1,-1 0 0,0 0 1,1 0-1,-1 0 0,0 0 0,1 1 1,-1 0-1,0 0 0,1 0 0,-1 0 1,1 0-1,0 1 0,-1-1 1,1 1-1,0 0 0,-5 3 0,-2 4 50,1 1 0,0 0 0,0 0 0,1 0 0,1 1 0,0 1 0,0-1 0,-9 23 0,15-33-13,1 1 0,-1-1-1,1 1 1,-1 0-1,1-1 1,0 1-1,0-1 1,0 1 0,0 0-1,0-1 1,0 1-1,0-1 1,0 1-1,1 0 1,-1-1-1,1 1 1,-1-1 0,1 1-1,-1-1 1,1 1-1,2 2 1,-2-3-5,0 0-1,0 0 1,0 0 0,0 0 0,0-1-1,0 1 1,0 0 0,1 0 0,-1-1-1,0 1 1,0-1 0,1 1 0,-1-1-1,1 0 1,-1 1 0,0-1 0,3 0-1,-2 0 1,0 0 0,0 0 0,-1-1 0,1 1-1,0-1 1,-1 1 0,1-1 0,0 0 0,1 0-1,21-8 95,-7 5-58,0-1 1,-1-1 0,28-13-1,-5-12-12,44-35 111,-52 44-69,-8-7 5,-13 20-59,-8 7-20,-1 1-1,1 0 1,-1-1 0,1 1 0,-1-1 0,1 1 0,-1-1 0,0 0 0,0 1-1,0-1 1,0 0 0,0 0 0,0 0 0,0 0 0,-1 0 0,1 0 0,-1 0 0,1 0-1,-1 0 1,0 0 0,0-3 0,0 3-6,0 0 0,0-1 0,0 1 0,-1 0 0,1 0 1,-1 0-1,1-1 0,-1 1 0,0 0 0,0 0 0,0 0 0,0 0 0,0 0 0,0 1 0,-1-1 0,1 0 0,-1 1 1,1-1-1,-1 0 0,-1-1 0,-8-8-18,-43-71 39,49 75-78,0 2 0,0-1 0,-6-6-1,6 8-27,2 1-289,0 6 150,2-3 221,0 1 6,0 1 0,0-1 0,-1 0 0,1 1 0,0-1 0,0 0 1,1 1-1,-1-1 0,0 1 0,0 0 0,1-1 0,-1 1 0,1 0 0,-1-1 0,1 1 1,0 0-1,0-1 0,0 1 0,0 3 0,1 37 299,0-11-43,-1 0-1,-5 32 0,-7-12-23,6-10-77,3-17-67,-7 28 1,5-34 15,1 0 0,0 0-1,2 0 1,0 1 0,2 29-1,-1-41-65,0-1-1,0 1 0,-2 8 1,-2 12 1,5-26-73,0 0 1,0 0-1,0 0 1,0 0-1,1 1 1,-1-1-1,0 0 0,1 0 1,-1 0-1,0 0 1,1 0-1,-1 0 1,1 0-1,0 0 0,-1 0 1,1 0-1,1 1 1,3 1-2280,10-3 620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2560,'0'0'832,"2"0"-517,-1 0-305,-1 0 0,0 0 1,1 0-1,-1 0 1,0-1-1,0 1 1,1 0-1,-1 0 0,0 0 1,0 1-1,1-1 1,-1 0-1,0 0 1,1 0-1,-1 0 0,0 0 1,0 0-1,1 0 1,-1 0-1,0 1 1,0-1-1,1 0 0,-1 0 1,0 0-1,0 0 1,0 1-1,1-1 1,-1 0-1,0 1 0,-3 7 624,2-7-525,0 1 0,0 0 0,0 0 0,0 0 0,1 0 0,-1 0 1,1 0-1,-1 0 0,1 4 0,0 65 989,0 11-559,2-84-363,5-8-136,-1 1 1,0 0-1,4-12 0,-10 21-41,10-25-138,0 2-79,-5 16 75,0 0 0,0 1 0,1 0 0,0 0 0,0 0 1,12-7-1,-18 13 140,9-7-145,0 1 0,0 1 0,1-1 0,0 2 1,0-1-1,0 1 0,1 1 0,-1 0 0,14-2 0,5 1 146,1 2 1,32 2-1,-37 0 158,-14 0-81,0 0 0,13 3-1,16 8 124,-6-9-106,-26-2-63,0 0 0,0 0 0,16 4-1,-7 0 18,-10-1-60,0-1 0,0-1 0,0 1 1,0-1-1,9 0 0,15-1 713,-30 0-687,-1 0 1,0 0-1,0 0 0,0 0 1,0 0-1,0 0 0,0 0 1,0 0-1,0 0 0,0 0 1,1 0-1,-1 0 0,0 0 1,0 0-1,0 0 0,0 0 1,0 0-1,0 0 0,0 0 1,0 0-1,0 0 1,0 0-1,1 0 0,-1 0 1,0 0-1,0 0 0,0 0 1,0 0-1,0 0 0,0 0 1,0 0-1,0 0 0,0 1 1,0-1-1,0 0 0,0 0 1,0 0-1,0 0 0,0 0 1,0 0-1,1 0 1,-1 0-1,0 0 0,0 0 1,0 1-1,0-1 0,0 0 1,0 0-1,0 0 0,0 0 1,0 0-1,0 0 0,-1 0 1,1 0-1,0 0 0,0 1 1,0 0 18,0 0-1,0-1 1,0 1 0,-1 0 0,1 0-1,0 0 1,-1 0 0,1 0-1,-1-1 1,1 1 0,-1 0 0,1 0-1,-1-1 1,1 1 0,-1 0 0,0-1-1,1 1 1,-1-1 0,0 1 0,0-1-1,0 1 1,1-1 0,-1 1 0,-2 0-1,-19 15 220,6 0-290,-6 5-142,-19 24-1,30-31 199,2-1 0,0 2 0,-13 26 0,21-40-16,1 0 0,0 0 0,-1 0 0,1 0 0,0 0 1,0 1-1,0-1 0,0 0 0,0 0 0,0 0 0,0 1 0,0-1 0,1 0 0,-1 0 0,0 0 0,1 0 0,-1 0 0,0 0 1,1 1-1,0-1 0,-1 0 0,1 0 0,0-1 0,1 3 0,3 5 30,-2-1 54,-3-6-77,1-1-1,-1 1 1,0-1-1,0 1 1,0-1-1,1 1 1,-1-1-1,0 1 1,1-1-1,-1 0 1,0 1-1,1-1 1,-1 1-1,0-1 1,1 0-1,-1 1 1,1-1-1,-1 0 0,1 1 1,-1-1-1,1 0 1,-1 0-1,1 1 1,-1-1-1,1 0 1,-1 0-1,1 0 1,-1 0-1,1 0 1,0 0-1,-1 0 1,1 0-1,-1 0 1,1 0-1,-1 0 1,1 0-1,0 0 1,2 0 6,1 0 0,-1 0 0,1 1 1,-1 0-1,0 0 0,1 0 0,2 1 0,12 3-12,-13-6-32,-1 0 0,0 0 0,1-1 0,-1 1 0,0-1 0,0 0 0,0 0 0,0-1 0,0 1 0,3-4 0,1 1-118,1-1 55,-7 5 71,0 0 1,-1 0-1,1 0 1,0 0-1,-1 0 1,1 0-1,-1-1 1,0 1-1,1-1 1,-1 1-1,0-1 1,0 1-1,0-1 1,0 0-1,0 1 1,0-1-1,-1 0 1,1 0-1,0-2 1,1-2-2,1 1 0,-1 0 1,1 0-1,0 0 0,0 1 1,0-1-1,1 1 0,4-6 0,-6 9 33,-1 0-1,1 0 0,-1-1 1,0 1-1,0-1 0,0 1 0,1-1 1,-1 1-1,-1-1 0,1 1 0,0-1 1,0 0-1,-1 0 0,1 1 0,-1-1 1,1 0-1,-1 0 0,0 0 1,0-2-1,0 2 1,1 1 1,-1-1-1,0 0 1,0 0-1,1 0 1,-1 1-1,1-1 1,0 0-1,-1 1 1,1-1-1,0 0 1,0 1-1,0-1 1,0 1-1,0-1 0,0 1 1,3-2-1,-1 0-3,11 3-134,-14 0 132,0 0 0,0 0 0,0 0 0,0 0 0,0 0 0,0 0 0,0 0 0,0 0 0,1 0 0,-1 0 0,0 0 0,0 0 0,0 0 0,0 0 0,0 0 0,0 0 0,0 0 0,0 0 0,0 0 0,1 0 0,-1 0 0,0 0 0,0 0 0,0 0 0,0 0 0,0 0 0,0 0 0,0 0 0,0 0 0,0 1 1,0-1-1,0 0 0,0 0 0,1 0 0,-1 0 0,0 0 0,0 0 0,0 0 0,0 0 0,0 0 0,0 0 0,0 1 0,0-1 0,0 0 0,0 0 0,0 0 0,0 0 0,0 0 0,0 0 0,0 0 0,0 0 0,0 0 0,0 1 0,0-1 0,0 0 0,0 0 0,-1 4 74,1-1-31,0-1 1,0 1 0,0-1-1,0 1 1,1-1 0,-1 1-1,0 0 1,2 3 0,1 0 15,0 1 28,1 0 0,0-1 0,0 1-1,0-1 1,6 6 0,-10-11-88,5 4 37,-1-1 0,1 1 0,0-1 0,6 4 0,-8-7-28,0 0-1,0 0 1,0 0-1,0 0 1,0 0 0,0 0-1,0-1 1,1 0-1,-1 1 1,4-2-1,-6 2-38,1-1 0,-1 0 0,0-1 0,1 1 0,-1 0 0,1 0 0,-1-1 0,0 1 0,1 0-1,-1-1 1,0 1 0,1-1 0,-1 0 0,0 0 0,0 1 0,0-1 0,0 0 0,0 0 0,0 0 0,0 0-1,0 0 1,0 0 0,0 0 0,1-3 0,1-1-140,-3 4 131,0 1 0,0-1-1,1 0 1,-1 1 0,0-1 0,1 0-1,-1 1 1,1-1 0,-1 0 0,1 1-1,-1-1 1,1 1 0,-1-1-1,1 1 1,0-1 0,-1 1 0,1 0-1,-1-1 1,1 1 0,0 0 0,1-1-1,3-1-91,9-10-582,-11 6 316,-3-5 335,0-6 331,0 14-309,3 6 5,10 17 126,-11-15-53,0-1 0,1 0 0,-1 0 0,7 7-1,10 9 235,-14-13-230,1 0 1,1-1 0,-1 0 0,1 0 0,11 8 0,-9-10 39,-6-2-169,1 0-1,-1 0 1,1 0-1,-1 0 1,1-1-1,0 0 1,0 1-1,0-2 1,0 1-1,0 0 1,0-1-1,0 1 1,0-1-1,0 0 1,0-1-1,0 1 1,0-1-1,6-1 1,-4 0-189,-1-1-1,0 1 1,0-1 0,0 0 0,-1 0 0,1 0 0,-1-1-1,6-5 1,7-5-969,-16 14 1201,0 0 0,0-1 0,-1 1 0,1-1-1,0 1 1,0-1 0,0 1 0,0-1 0,0 0 0,-1 1 0,1-1 0,0 0 0,-1 0 0,1 1 0,-1-1 0,1 0 0,0 0 0,-1 0 0,0 0 0,1 0 0,-1 0 0,0 0 0,1 0 0,-1 0 0,0-1 0,4-9-162,-4 11 205,0-1-1,0 1 1,1-1-1,-1 1 1,0 0-1,1-1 0,-1 1 1,0 0-1,1-1 1,-1 1-1,1 0 1,-1 0-1,1-1 0,-1 1 1,1 0-1,-1 0 1,0 0-1,1 0 1,-1-1-1,1 1 0,-1 0 1,1 0-1,-1 0 1,1 0-1,0 0 1,2 0 1080,0 0-79,4 0-266,-4 0-600,0 0 0,0-1 0,0 1 0,0 1 0,0-1 1,1 0-1,-1 1 0,0 0 0,0-1 0,0 1 0,0 0 0,0 1 0,-1-1 1,1 0-1,0 1 0,0 0 0,4 3 0,-1 1 47,1 2-56,0-1-1,0 0 1,1 0 0,0 0-1,0-1 1,1-1 0,13 8-1,-14-10-89,0-1-1,0 0 1,16 2-1,-19-4-33,1 0-1,0-1 1,0 1-1,-1-1 1,7-3-1,-6 3-23,1 1-1,-1-1 1,9 1 0,-10 0-63,-1 0 0,1 0 0,-1-1 0,10-1 0,11-12-434,-3 5-67,-16 7 391,0 0 0,0 0 0,0 0 0,-1-1 0,1 0 0,0-1 0,8-6 0,9-19-1231,-12 20 1003,6-7-38,-11 6 355,-1 1 0,0-1 0,-1 1 0,0-1 0,5-20 0,9-57 920,-12 39 1067,5 11-401,-5 5 118,10 2 196,-14 27-1648,0 0-1,0 0 0,-1 0 1,1 0-1,-1-1 0,0 1 0,1 0 1,-1-1-1,0-5 0,-1 21-51,0-2-83,0 0 1,0 0-1,3 13 1,9 14-20,-9-15 22,-1-11-126,0 1-1,1-1 0,6 19 1,-4-19-1178,5 23 0,-9-26 658,0-1 1,0 15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137 104 3488,'14'0'1115,"-8"-3"-673,-2-1-353,0 0 108,0 0-1,0 0 1,0 0 0,7-4-1,11-2 500,-17 9-601,-1-1 0,0 1 0,0-1 1,1 0-1,-1-1 0,0 1 0,0-1 0,-1 0 0,1 0 0,-1 0 0,1 0 0,-1 0 1,0-1-1,4-5 0,-7 9-84,0-1 0,0 1 1,1 0-1,-1-1 0,0 1 0,0-1 1,0 1-1,1 0 0,-1-1 0,0 1 1,0-1-1,0 1 0,0-1 1,0 1-1,0 0 0,0-1 0,0 1 1,0-1-1,0 1 0,0-1 0,0 1 1,0 0-1,0-1 0,-1 1 1,1-1-1,0 1 0,0 0 0,0-1 1,-1 1-1,1-1 0,0 1 0,0 0 1,-1-1-1,1 1 0,0 0 1,-1-1-1,1 1 0,0 0 0,-1 0 1,1 0-1,0-1 0,-1 1 0,1 0 1,-1 0-1,1 0 0,-1 0 0,1-1 1,0 1-1,-2 0 0,-3 0-20,0-1 0,0 1-1,-10 0 1,2 1-96,4 0 91,1 0 0,0 0 0,0 1 0,0 0 0,0 1 0,0 0 0,0 0 0,1 0 0,0 1-1,-11 7 1,14-8 11,0-1-1,0 0 0,0 0 0,0 0 0,0-1 1,0 1-1,-5 0 0,-5 2-46,13-4 46,0 1-1,-1-1 0,1 1 0,0-1 0,0 1 0,0-1 0,0 1 0,0 0 0,1-1 0,-1 1 0,0 0 0,0 0 1,0 0-1,1 0 0,-1 0 0,0 0 0,1 0 0,-1 0 0,1 0 0,-1 0 0,1 0 0,-1 2 0,0 2-21,0 0-1,1 0 0,0 0 0,0 7 0,1 4-56,0-8 75,0 0 1,0 0 0,1-1 0,0 1-1,0-1 1,1 1 0,0-1-1,0 0 1,9 13 0,4 5 115,23 27 1,29 22 163,-36-32-182,-30-38-16,1-1 0,-1 0-1,0 1 1,0-1 0,0 1-1,-1 0 1,1 0-1,-1-1 1,0 1 0,0 0-1,0 0 1,-1 0-1,1 0 1,-1 0 0,0 1-1,0 3 1,-1-4 13,0-1 1,0 0-1,0 1 1,0-1-1,-1 0 1,1 1-1,-1-1 1,0 0-1,1 0 1,-2 0-1,1-1 1,0 1-1,-1 0 1,1-1-1,-1 1 1,1-1-1,-6 3 1,-4 4 49,-1-2 0,1 0 0,-1 0 0,0-1-1,-21 7 1,31-13-115,-1 1-1,1 0 0,0-1 0,-1 0 1,1 0-1,-1 0 0,1 0 1,0-1-1,-1 1 0,-4-2 0,2-1 26,1 0 0,-1 1 0,1-2 0,-7-4 0,-3-3 18,9 8-75,4 1-1,-1 1 0,1-1 1,0 1-1,0-1 0,0 0 0,0 0 0,-3-2 1,4 1 3,0 1 0,1 0 1,-1-1-1,0 1 0,1 0 1,-1-1-1,1 1 0,0-1 1,-1 1-1,1 0 0,1-4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5152,'0'-17'2336,"51"17"-2048,-16 0-64,-18 0-192,34-17 192,17 17-128,-17-17 96,0 17-96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51 1824,'0'-14'587,"0"11"1365,-3 6-1472,-1 3-400,0-1 1,1 1 0,0 0 0,0 0 0,1 0 0,-3 9 0,-2 3-24,-11 37 151,-1 4-26,0-21 69,12-24-93,0 0 0,-9 28 0,14-33-79,-2 4 88,1-1 1,-7 14-1,-19 16 281,16-12-86,11-24-289,0-1 0,0 1 0,0-1-1,-1 0 1,0 0 0,0 0 0,-7 8-1,-15 7 382,16-9-197,9-11-244,0 1-1,0-1 1,0 0 0,-1 1-1,1-1 1,0 0 0,0 1-1,-1-1 1,1 0 0,0 1 0,-1-1-1,1 0 1,0 0 0,-1 1-1,1-1 1,0 0 0,-1 0-1,1 0 1,-1 1 0,1-1-1,0 0 1,-1 0 0,1 0 0,-1 0-1,1 0 1,-1 0 0,1 0-1,0 0 1,-1 0 0,0 0-1,-2 0 196,6-3-16,4-8-182,0 1-1,0-1 1,-1-1-1,-1 1 1,7-20-1,-8 20 62,38-115 487,-33 93-513,-1 7-133,-1-1-119,1 0 0,20-43 0,-21 56 107,0 0 1,1 0-1,0 1 0,1 0 1,21-22-1,-26 31 47,1-1-1,0 1 0,0 0 1,7-4-1,-10 6 36,1 1 1,-1 0-1,1 0 0,0 0 0,0 0 0,0 1 1,-1-1-1,1 1 0,0-1 0,4 1 0,-5 0 10,0 0-1,-1 0 0,1 1 0,0-1 1,0 0-1,-1 1 0,1-1 0,0 1 1,0-1-1,-1 1 0,1 0 0,-1 0 1,1 0-1,-1 0 0,3 2 0,-1 0 25,0 0-1,-1 0 0,1 0 0,-1 0 1,2 5-1,7 9 103,17 20 42,-5 15 69,33 57 49,-15-34-87,-19-26 12,7-10-48,-13-2 22,-12-28-101,0 1 0,9 14 0,-11-22-156,0 1 0,-1 0 0,1-1 0,0 1 0,-1 0 0,0 0 0,0 0 0,1 0 0,-2 0 0,1 0 0,0 1 0,-1-1 0,1 0 0,-1 0 0,0 7 0,0 7-1029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0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68 4896,'-17'-17'2208,"51"17"-1920,-17 0 576,17 0-544,17-17 224,0 0-320,0 0 288,17 17-288,-16 0-256,-1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6:5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0 832,'0'0'251,"2"3"-150,1 0-28,0 1 1,0 0-1,-1 0 0,0 0 1,0 0-1,0 0 0,0 0 1,2 8-1,-2-3-10,0 0 0,0 0 1,-1 0-1,0 13 0,0-1-29,6 32 1,-1-9 29,-2 89 106,-5-79-94,1 389-28,-8-241 77,-1-11-53,9 25 136,-1-183-25,-1 0 0,-9 38 0,9-47-4,1 42-1,1-44-252,0-16-582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6:5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1248,'-14'-14'389,"11"9"-239,3-23 788,3 22-458,8-5-224,-5 8-149,-5 3-106,1 0 1,-1-1-1,1 1 1,0 0-1,-1-1 1,1 1-1,-1-1 1,0 0-1,1 1 0,1-3 1,12-4-61,19 2-202,-16 0 173,-9 3 86,0 0 0,0 0 1,0 1-1,0 0 1,1 1-1,-1 0 0,10 1 1,45 11 59,-61-12-57,65 11 2,-59-8-6,0 0 0,0 0-1,0 1 1,0 0 0,10 7-1,68 49-7,-70-47-35,0 1 0,27 31 0,-26-24 79,-2 1 1,-1 1-1,23 45 0,-35-62 12,0 0 0,-1 0 0,0 0-1,0 0 1,0 0 0,-1 1 0,0-1-1,0 1 1,-1-1 0,0 11 0,0-12-39,-1 0-1,0 0 1,0 0 0,-1 0 0,0 0 0,1 0 0,-2 0 0,1-1 0,0 1 0,-1-1 0,0 1 0,0-1 0,0 0 0,-6 5 0,3-3-28,0-1 0,-1 0 0,1-1 0,-1 1 0,0-1 0,0-1 0,-12 6 1,-59 13-179,72-20 217,-94 15 353,-2-1-313,86-11-82,4-2-158,-1 0 0,0-1 1,0 0-1,-24 0 0,-5-2-83,41 0 338,-1 0 1,0 0-1,0 0 0,0 0 1,0 0-1,0 1 1,1-1-1,-1 1 1,0-1-1,0 1 1,1 0-1,-1-1 1,0 1-1,1 0 1,-4 2-1,-3 2-15,7-4-122,-1-1 0,1 1 1,-1-1-1,1 1 0,-1-1 1,1 0-1,-1 0 1,1 0-1,-3 0 0,4 0 61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6:5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52 1888,'14'-28'613,"-14"27"-606,0 1-1,0 0 1,0 0-1,0-1 1,0 1-1,1 0 0,-1 0 1,0-1-1,0 1 1,0 0-1,0 0 1,0-1-1,1 1 1,-1 0-1,0 0 1,0 0-1,0-1 0,1 1 1,-1 0-1,0 0 1,0 0-1,1 0 1,-1-1-1,0 1 1,0 0-1,1 0 1,-1 0-1,0 0 0,1 0 1,-1 0-1,0 0 1,0 0-1,1 0 1,-1 0-1,0 0 1,1 0-1,-1 0 1,23 0 89,-18 0-150,-6 0-522,0 1 522,0-1 1,0 0-1,0 0 0,0 0 1,0 0-1,0-1 0,0 1 1,0 0-1,1 0 0,-1 0 1,0-1-1,0 1 0,0 0 1,-1-2-1,-2 0 41,0 0 1,1 1-1,-1-1 1,0 1-1,0-1 0,0 1 1,0 0-1,0 1 1,0-1-1,-8 0 0,-14 1 39,6-1 64,-1 1 0,1 1 0,-1 1 0,1 1 0,-37 9 0,40-7 95,-33 5 1,19-5-45,22-2-76,1 0-1,0 0 1,0 1 0,0 0 0,0 1 0,-13 11 0,7-7-109,11-7 40,0 0 0,0 0 0,1 0 0,-1 1 0,1-1 0,0 0 0,-1 1 0,1 0 0,0-1 0,1 1 0,-1 0 0,0 0 0,1 0 0,-1 0 0,0 4 0,1-1 16,0-1 1,1 1-1,-1-1 1,1 1-1,0 0 1,1-1-1,-1 1 1,3 8-1,0-3-20,0-1 0,1 0-1,0 0 1,1-1 0,0 1-1,0-1 1,1 0 0,7 8 0,-5-7-21,-3-5 18,-1 1-1,0 0 0,6 10 1,12 42 64,5-2-12,-17-37-30,-1 1 1,7 23-1,-4 4-83,7 55 0,-14-66-13,3 17 131,2 62 0,-9-91 41,-2 0 0,0 0 0,-2 0 0,-11 45 1,-9 39 422,15-64-274,7-37-170,0 0-1,0 1 1,0-1-1,1 12 0,0-17-51,0 0 0,1 1 0,-1-1 0,1 0-1,-1 0 1,1 0 0,0 0 0,-1 0-1,1 0 1,0 0 0,1-1 0,-1 1-1,0 0 1,0 0 0,1-1 0,-1 1 0,1-1-1,-1 1 1,3 1 0,6 3 8,1 0 0,-1 0 0,1-1 0,1 0 1,-1-1-1,18 4 0,-8-4-48,0-1 1,0-1 0,24-1-1,-31-1 27,-1-1 0,1-1 0,-1 0 0,0-1 0,18-6 0,18-3 48,-14 5-18,-17 2-28,-11 3-7,1 0 0,-1 0 0,0 1 0,11-1 1,-16 2-19,-1 0 0,1 0 1,0 0-1,0-1 1,0 1-1,-1 0 1,1-1-1,0 1 1,0-1-1,-1 0 0,1 0 1,-1 1-1,1-1 1,2-2-1,4-2-150,-6 4 93,-1 1-1,1-1 1,-1 1 0,1-1 0,-1 1 0,1 0 0,-1 0 0,1 0 0,1 0 0,-3 0 75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6:5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2496,'51'16'896,"-1"-16"-672,1 17-96,-18-17-192,1 17 0,16 0-32,1 0 32,-1-17 64,1 0 0,16 0-96,0 0 64,17 0 96,-33 0-32,16-17 64,-16 17-64,-1-17-96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6:5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487 102 1312,'21'-36'473,"-19"33"-455,0 0 1,0 0-1,1 0 0,-1 0 1,1 1-1,0-1 0,0 1 0,0 0 1,3-3-1,8 0-34,-13 4 14,-1 0 0,1 0 0,-1 1 0,0-1 0,1 0 1,-1 0-1,0 0 0,0 0 0,0 0 0,0 0 0,0 0 0,0 1 0,0-3 0,0 2 3,0 1 0,0-1-1,0 0 1,0 1-1,0-1 1,0 0 0,0 1-1,0-1 1,0 0-1,0 1 1,0-1 0,-1 1-1,1-1 1,0 0 0,0 1-1,-1-1 1,1 1-1,-1-1 1,1 1 0,0-1-1,-1 1 1,1-1-1,-1 1 1,1 0 0,-2-2-1,-16 1 68,10 1-40,3 0 1,0 1 0,0 0 0,0 0 0,0 0 0,1 0 0,-1 1 0,0 0 1,1 0-1,-1 0 0,-4 4 0,-21 9 265,25-13-264,-2 0 13,0 1 0,0 0 0,1 0 1,-1 0-1,1 1 0,0 0 1,0 1-1,1-1 0,-1 1 0,1 0 1,-7 8-1,-150 200 405,142-182-405,1 1 1,2 0 0,1 2-1,2 0 1,-12 40-1,-30 174 299,48-204-252,2 1 0,3 0 0,2 65 1,2-90-77,1 1 0,1-1 0,1 1 0,1-1 0,1 0 0,0-1 0,2 0 0,0 0 0,17 29 0,10 2 101,2-2 1,71 73 0,-98-111-152,0 0 0,1-1 0,16 12 0,-7-10-506,39 14 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6:5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2496,'1'-1'50,"0"0"0,0 0 0,0 0 0,0 0 0,0 1 1,0-1-1,0 0 0,0 1 0,0-1 0,0 0 0,0 1 0,0-1 0,2 1 1,-2 0-21,0 0 0,0 0 1,0 0-1,0 0 1,0 1-1,0-1 0,0 0 1,0 1-1,0-1 1,0 1-1,1 0 0,3 2 8,7 2 59,-11-5-94,0 1-1,0-1 0,1 0 1,-1 1-1,0-1 0,0 1 0,0 0 1,0-1-1,0 1 0,0 0 1,0 0-1,0 0 0,0 0 0,0 0 1,-1 0-1,1 0 0,1 2 1,3 8-27,-4-9 8,0 1-1,0-1 1,1 0 0,-1 1-1,0-1 1,1 0 0,0 0-1,2 2 1,-3-2 18,1 0 0,0 0 0,-1 0 0,0 0 0,1 0 0,-1 0 0,0 1 0,0-1 0,0 0 0,0 1 0,-1-1 0,1 0 0,0 1 0,-1 2 0,3 10 59,0-5-28,0 2-51,0 0-1,-1-1 1,-1 1-1,1 20 1,-2 6-26,3 101 13,8-52 42,-5-6-54,5-11 43,-8-41 54,-2-16-4,1 1 0,0-1 0,0 0 0,8 20 0,4-2 212,-10-24-175,-1 1-1,1-1 1,2 10-1,-4-3 67,-2-13-138,0 0-1,0 0 1,0 0 0,0 0-1,0-1 1,0 1 0,1 0-1,-1 0 1,0 0 0,1 0-1,-1 0 1,0 0-1,1-1 1,-1 1 0,1 0-1,0 0 1,-1 0 0,1-1-1,-1 1 1,1 0 0,0-1-1,0 1 1,-1-1-1,1 1 1,0-1 0,0 1-1,0-1 1,0 0 0,0 1-1,0-1 1,-1 0 0,1 0-1,2 1 1,4 2 13,14 2 3,-7-9-12,-6 0 26,23-5 216,-26 7-247,-1 0-1,0-1 1,0 0 0,0 0-1,-1 0 1,1 0 0,-1 0 0,1-1-1,-1 0 1,0 0 0,-1 0-1,1 0 1,2-4 0,14-34-4,9 3 38,-19 23-15,6-20-1,-9 21 8,1 1 1,10-18 0,-16 31-36,0-1 1,0 1-1,0-1 0,0 1 0,0 0 1,0 0-1,1-1 0,-1 1 1,1 0-1,-1 0 0,3-1 0,-3 1 0,0 1 0,0 0-1,-1 0 1,1 0-1,0 0 1,0-1 0,-1 1-1,1 0 1,0 0-1,0 1 1,-1-1 0,1 0-1,0 0 1,0 0-1,-1 0 1,1 1 0,0-1-1,-1 0 1,2 1 0,2 2 15,-1 0 1,0 0-1,0 0 1,0 1 0,0-1-1,-1 1 1,4 5-1,4 5 1,18 23-58,-12-2 15,-11-22 37,0-1-1,8 12 0,-6-12 25,1 0 0,16 19 0,-19-26-12,0 0 0,1 0 1,-1-1-1,1 1 1,0-1-1,0 0 0,1-1 1,9 5-1,-7-4-2,27 12 62,-19-5-53,-14-9 8,-1 0-1,1 0 1,0 0-1,1 0 0,-1-1 1,0 1-1,0-1 1,1 0-1,-1 0 1,0 0-1,1 0 1,-1 0-1,1-1 1,4 0-1,6 1 133,-10-1-98,0 1 1,0-1-1,0 0 0,0 0 1,0-1-1,0 1 0,0-1 1,0 0-1,0 0 0,6-2 0,-4-3 116,0 0-1,0-1 1,-1 1-1,0-1 1,-1 0-1,0 0 1,0-1-1,0 1 1,3-11-1,-6 9-94,1 0-1,-1 0 1,-1 0 0,-1-17-1,1 1 2,0-221 25,1 220-285,6-38 0,-3 41 65,0-33 1,-3 49 113,-1 0-1,1 0 1,0-1 0,1 1 0,-1 0 0,5-10-1,-4 10-91,0 3-45,-1 1-1,-1-1 0,1 0 0,-1 0 1,1 0-1,-1 0 0,0 0 0,-1-5 1,0 2-148,1 6 223,0 1 1,0-1-1,0 1 1,0 0-1,0-1 1,0 1-1,0 0 1,0-1-1,0 1 1,0 0-1,0-1 1,0 1-1,0 0 1,1-1-1,-1 1 1,0 0-1,0-1 1,0 1-1,0 0 0,1 0 1,-1-1-1,0 1 1,0 0-1,0 0 1,1-1-1,5-8-965,0 0 1,0 0-1,4-11 0,-10 19 1002,1 0-171,-1 0 0,1-1 1,-1 1-1,0-1 0,1 1 1,-1-1-1,0 0 0,0 1 1,0-2-1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648 188 4640,'0'-52'2112,"51"35"-1824,-17 17 544,17-17-512,-17 17-64,18 0-160</inkml:trace>
  <inkml:trace contextRef="#ctx0" brushRef="#br0" timeOffset="1">0 0 4800,'17'0'2176,"51"0"-1888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6:5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1248,'17'-84'448,"-1"67"-352,18 0-32,-17 17 0,0 0-64,0 0 64,-1 0-32,1 0 128,-17 17-96,0 0-384,17 0 192,-17 16-608,-17-16 416,34 17-64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6:5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1 992,'-5'9'95,"3"-6"-66,1 0 0,-1 0 0,1 0 0,0 0 0,0 0 0,0 1 0,0-1 0,0 0 0,1 1 0,-1-1 0,1 6 0,-1 0-1,1-5-6,0-1 0,-1 0 1,1 0-1,0 0 0,1 0 0,-1 1 0,0-1 0,1 0 0,0 0 0,1 4 1,9 12 147,-3 12 156,18 6-92,-12-5-88,-11-24-114,0-1 0,1 1-1,-1-1 1,9 12-1,-4-9-19,-1 0-1,-1 0 1,1 0-1,-2 1 1,10 22 0,-7-8-8,14 48-19,-5-5-81,-16-65 103,0 1 0,0 0-1,0 0 1,-1 0 0,0 0 0,1 0 0,-1-1 0,-1 7 0,0-3-16,1-6 6,0-1-1,0 0 1,0 1-1,0-1 1,0 0-1,0 1 1,0-1-1,0 0 1,0 1-1,0-1 1,0 0-1,0 1 1,0-1-1,0 0 1,0 1-1,1-1 1,-1 0-1,0 1 1,0-1 0,0 0-1,1 0 1,-1 1-1,0-1 1,0 0-1,1 1 1,10 10-45,-8-8 117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6:5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2560,'-3'7'166,"1"0"1,0 0-1,0 1 1,0 7-1,6 2 69,0-6-155,-1 6-9,-3-13-55,1 0-1,0 0 1,-1 0 0,1 0 0,1 0 0,-1 0 0,1 0-1,-1-1 1,1 1 0,4 5 0,10 19-227,-1 1-1,17 45 1,6 11-648,-30-68 768,17 30-496,-18-38 452,-6-7 112,0-1 1,0 0 0,0 1 0,0-1 0,0 1 0,0-1 0,-1 1 0,1 0-1,0-1 1,-1 1 0,0 0 0,1-1 0,-1 1 0,0 0 0,0 0-1,0 3 1,1 4-22,-1-6 77,1 0 0,-1 0 0,0 0 0,0 1 0,0-1 1,-1 0-1,1 0 0,-1 0 0,1 0 0,-3 4 0,-8 13 245,6 8-33,-7-3-90,7 17 47,-1-18-122,4-18-56,1 0 1,-1 0-1,1 1 0,0-1 0,0 0 1,1 0-1,0 1 0,0-1 0,0 0 1,3 9-1,-1-11 18,0 1 0,1-1 0,0 0 0,0 0 0,0-1 0,0 1 0,0-1 0,1 1 0,4 2 1,5 6 32,-10-10-57,-1 0 0,1 0 0,-1 0 0,1-1 0,0 1 0,0-1 0,-1 0 0,1 0 1,0 0-1,0 0 0,0 0 0,0-1 0,0 1 0,1-1 0,-1 0 0,0 0 0,0 0 0,4-1 0,2 1 18,-2 0-43,1-1 1,0 0 0,-1-1-1,1 1 1,13-6 0,-16 5-20,-1 1 21,-1 0 1,1 0 0,-1-1 0,1 1-1,-1-1 1,1 0 0,-1 0-1,0 0 1,0-1 0,3-2 0,7-6 29,-8 8-20,-1 0 0,0-1-1,-1 1 1,1 0 0,0-1-1,-1 0 1,0 0 0,0 0-1,0 0 1,0-1 0,-1 1-1,0-1 1,0 1 0,0-1-1,2-7 1,4-8 101,18-36 0,-13 32 34,6-16 13,-11 22-104,1 0-1,1 1 0,17-25 1,24-25 185,-47 62-239,0 0 0,0 0 0,1 1 0,0 0 0,0 0 1,0 0-1,0 1 0,1 0 0,-1 0 0,1 0 0,0 1 0,10-4 0,7 0 51,1 1 0,28-2 1,-39 6-10,16-4 76,-11 2-28,0 1 0,0 0 1,0 1-1,26 2 0,2 7 133,53 17 1,-42-10-80,30 14 59,-65-21-127,1 0-1,-1-2 0,43 7 1,61-9 155,-84-5-164,-24 2-23,0-1 0,0-1-1,0-1 1,-1 0 0,1-2 0,27-7 0,19-17 158,-52 23-165,0-1 0,0 0-1,-1-1 1,15-10 0,-21 13-16,0-1 0,0 0 0,-1 0 0,1 0 1,-1 0-1,0-1 0,-1 0 0,1 0 0,-1 0 0,3-7 0,-3 6-12,-1-1 0,1 1 0,-1-1 0,-1 0 0,1 1-1,-1-1 1,0 0 0,-1 0 0,0 0 0,-1-10 0,-11-21-42,10 21 16,2 15 14,0 0 1,0 0-1,0 1 1,-1-1-1,1 0 1,-1 0 0,0 1-1,0-1 1,0 0-1,0 1 1,0-1-1,0 1 1,-1 0-1,1-1 1,-1 1 0,-2-3-1,1 2-25,2 2 26,1 0 0,-1 0 0,0 0 0,1 1 0,-1-1 0,0 0 1,1 1-1,-1-1 0,0 0 0,0 1 0,0-1 0,1 1 0,-1-1 0,0 1 1,0-1-1,0 1 0,0 0 0,0-1 0,0 1 0,0 0 0,0 0 0,0 0 0,0 0 1,0 0-1,0 0 0,0 0 0,0 0 0,0 0 0,0 0 0,0 1 0,0-1 1,0 0-1,0 1 0,0-1 0,1 0 0,-3 2 0,-2 2 40,0 0 0,0 1 0,1 0 1,-1 0-1,1 0 0,0 0 0,1 1 0,-1 0 0,1 0 0,0 0 0,1 0 1,-1 0-1,1 0 0,0 1 0,1-1 0,0 1 0,0-1 0,-1 13 0,3 2 95,1-1 0,1 0 0,1 0 0,1 0 0,9 27-1,-4-20 11,1 0 0,2-1-1,25 41 1,-26-50-112,1-1 1,1 0-1,0-1 1,1 0-1,0-1 0,1-1 1,1 0-1,28 16 1,-1-6-339,2-2-1,65 22 1,-92-36 205,102 31-1018,27-16-2329,-147-21 3431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0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458 171 832,'1'-1'23,"0"-1"0,1 1 0,0-1 0,-1 1-1,1 0 1,0-1 0,0 1 0,-1 0 0,1 0 0,4-1 0,0 1 119,0 1 1,0-1-1,10 1 0,7 0 136,-23 0-264,1 0 0,-1 0 0,0 0 0,1 0 0,-1 0 1,1 0-1,-1 0 0,0 0 0,1 0 0,-1 0 0,0 0 0,1 0 1,-1 0-1,0 0 0,1 0 0,-1 0 0,0-1 0,1 1 1,-1 0-1,0 0 0,0 0 0,1-1 0,-1 1 0,0 0 0,1-1 1,0 0 12,0 0 0,1-1 0,-1 1 0,1 0 0,0 0 0,-1 0 0,1 0 0,0 0 0,0 0 0,0 0 0,-1 1 0,1-1 0,0 1 0,3-1 0,-2 1 80,0 0 69,8 0 5,-8 0 192,-6 3-111,-8 8-86,8-8-64,0-3 64,-2 1-105,3-1-46,0 1 1,0-1-1,0 0 1,0 0-1,0 0 1,0 0-1,0 0 1,0 0-1,0-1 0,0 1 1,0-1-1,0 1 1,0-1-1,-2-1 1,-41-15 507,41 15-498,0 0 1,0 0-1,0 1 0,0-1 0,0 1 0,0 0 1,0 0-1,-1 0 0,-7 0 0,6 0 18,-1 1 0,1-2 0,0 1 0,-1-1 0,1 0 0,0 0 0,0 0 0,0-1 0,1 0 0,-8-5 0,5 3 7,1 1 1,0 1-1,-1-1 1,-10-2-1,-16 0 319,0-5-166,3 5-250,8-5-22,-5 5 54,13-1 24,14 6-12,-1 0 1,1 0-1,-1 1 0,1-1 0,-1 0 0,1 1 0,-1-1 0,0 1 1,1-1-1,-1 1 0,0 0 0,-1 0 0,1 0-4,0 0 1,0-1-1,1 1 1,-1 0-1,0-1 0,0 1 1,1-1-1,-1 1 0,0-1 1,1 0-1,-1 0 0,-2-1 1,2 1-2,1-1 0,-1 1 0,0 0 0,0 1 0,0-1 0,0 0 0,0 0 0,0 1 0,0 0 0,0-1-1,0 1 1,-4 0 0,-74 0-642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1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0 188 896,'17'0'416,"18"-17"288,-18 0-416,17 17 608,0-17-512,17 0 224,0-1-352,0-16 64,34 17-192,-33 0-64,-18 0-32,0 17-32,0-17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1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1056,'14'-14'357,"-14"14"-354,0 0-1,0 0 0,0 0 0,0 0 1,0-1-1,0 1 0,0 0 0,0 0 1,0 0-1,1 0 0,-1 0 0,0 0 0,0 0 1,0 0-1,0 0 0,0-1 0,0 1 1,0 0-1,1 0 0,-1 0 0,0 0 1,0 0-1,0 0 0,0 0 0,0 0 1,0 0-1,1 0 0,-1 0 0,0 0 1,0 0-1,0 0 0,0 0 0,0 0 1,0 0-1,1 0 0,-1 0 0,0 0 1,0 0-1,0 0 0,0 0 0,0 0 1,0 1-1,0-1 0,1 0 0,-1 0 1,0 0-1,0 0 0,0 0 0,0 0 1,0 0-1,0 0 0,0 0 0,0 1 1,0-1-1,0 0 0,1 0 0,-1 1 10,0-1 0,1 1 0,0-1 0,-1 1-1,1-1 1,-1 1 0,1-1 0,-1 1 0,1-1-1,0 1 1,-1-1 0,1 0 0,0 0 0,0 1-1,-1-1 1,1 0 0,0 0 0,0 0 0,-1 0-1,1 0 1,0 1 0,0-2 0,-1 1 0,1 0 0,0 0-1,0 0 1,-1 0 0,1 0 0,0-1 0,-1 1-1,1 0 1,0 0 0,0-1 0,-1 1 0,1-1-1,-1 1 1,1-1 0,0 1 0,-1-1 0,1 1-1,0-2 1,5-1 292,-2 3-120,-2 1-119,1-1 1,0 0-1,-1 0 1,1 0-1,-1-1 1,1 1-1,-1-1 1,5-1 0,10-9 72,-3 5-42,-8-5 59,1 6-60,-7 5-80,1 0-1,-1 0 0,1-1 0,-1 1 0,1 0 1,-1-1-1,1 1 0,-1 0 0,0-1 0,1 1 0,-1-1 1,0 1-1,1-1 0,-1 1 0,0 0 0,0-1 1,1 1-1,-1-1 0,0 1 0,0-1 0,0 1 0,0-1 1,0 0-1,1 1 0,-1-1 0,0 1 0,0-1 0,0 1 1,-1-1-1,1 1 0,0-2 0,0-1 46,0 0-1,0 0 1,0-1 0,-1 1-1,1 0 1,-1 0 0,0 0-1,0 0 1,0 0 0,-2-4-1,0 2 61,-1 0 0,0 0 1,0 0-1,-6-4 0,9 8-102,-13-16 318,13 15-294,0 0 1,0-1 0,0 1-1,-1 0 1,1 0-1,-1 1 1,1-1 0,-1 0-1,1 0 1,-1 1-1,0-1 1,0 1 0,0-1-1,0 1 1,0 0-1,-3-2 1,3 3-37,1-1-26,0 1-1,-1-1 0,1 0 0,-1 0 0,1 0 0,0 1 0,0-1 1,-1 0-1,1-1 0,0 1 0,-1-1 0,-4-3-438,4 4 175,1 1 1,-1-1-1,1 1 0,-1-1 1,1 1-1,-1 0 0,1 0 0,-1 0 1,-1 0-1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1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1248,'0'0'896,"0"3"-720,0-2-163,-1 2 45,1-1 0,0 0 0,0 1 0,0-1 0,0 0-1,1 1 1,-1-1 0,1 0 0,1 4 0,12 0 107,0 5-26,-8-8-54,15-2 1,-12 0-49,0-1-1,1 0 0,-1-1 0,15-3 0,-6 0 12,-11 1-5,0 1 1,0 1-1,0-1 1,0 1 0,8 0-1,2 1 26,-9 0-47,0-1 1,1 2-1,-1-1 1,10 3 0,14 8-50,-12-8-261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1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69 1408,'-54'-54'629,"53"53"-601,0-1 28,-1 1 0,1 0-1,0 0 1,0 0 0,-1 0-1,1 0 1,-1 0 0,1 0-1,-1 1 1,1-1 0,-1 0-1,1 1 1,-1-1 0,0 1-1,1 0 1,-1 0 0,0-1-1,1 1 1,-4 1 0,-7-1-62,12-1 4,0 1 0,0 0 0,0 0 0,0 0 0,0 0 0,0 0 0,0 0 0,0 0 0,0 0 0,-1 0 0,1 0 0,0 0-1,0 0 1,0 0 0,0 0 0,0 0 0,0 0 0,0 0 0,0 0 0,0 0 0,0 0 0,-1 1 0,1-1 0,0 0 0,0 0 0,0 0 0,0 0 0,0 0 0,0 0-1,0 0 1,0 0 0,0 0 0,0 0 0,0 0 0,0 0 0,0 0 0,0 1 0,-1-1 0,1 0 0,0 0 0,0 0 0,0 0 0,0 0 0,0 0 0,0 0 0,0 0-1,0 0 1,0 0 0,0 1 0,0-1 0,0 0 0,0 0 0,0 0 0,0 0 0,0 0 0,1 0 0,-2 2 1,1 0-1,0 0 1,-1 0 0,1 0-1,-1 0 1,0 0 0,1-1 0,-1 1-1,0 0 1,0-1 0,0 1 0,-3 2-1,-1 4 30,0 0 39,1 0 0,0 0 0,1 0 0,0 1 0,0-1 0,0 1 0,-1 17 0,-4 13 197,-21 71 173,4 1-165,-10-8-155,24-72-85,-105 270 272,81-217-208,-50 85 0,15-36 14,52-96-76,5-13 42,-17 24-1,8-15 9,15-21-35,3-5 5,-1 1 1,0-1-1,-8 11 0,10-16-203,6-4-459,11-13-1941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1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35 137 1824,'-2'-1'51,"0"1"0,1 0 0,-1 0 0,0 0 0,1 0 1,-1 0-1,0 1 0,1-1 0,-1 0 0,0 1 0,1-1 0,-1 1 0,0 0 0,1-1 1,-3 3-1,3-1-37,0-1 0,0 1 0,1 0 0,-1-1 0,1 1-1,-1 0 1,1 0 0,0 0 0,-1 0 0,1 0 0,0-1 0,0 1 0,1 3 0,-2 22 384,3 38 189,-2-57-542,1-1 1,1 0-1,-1 1 0,1-1 0,1 0 0,4 10 1,-5-13-27,18 31 118,-18-32-118,0-1-1,-1 1 0,1-1 0,0 0 1,1 0-1,-1 0 0,0 0 1,1-1-1,-1 1 0,1-1 1,-1 1-1,4 0 0,-1-1 54,0 0 1,0 0-1,0-1 0,0 0 0,-1 0 0,1-1 0,0 1 0,0-1 1,0 0-1,0 0 0,7-3 0,8-3 74,27-15-1,-9 0-70,-1-1-1,35-30 0,-48 35-46,105-97-824,-54 45-210,-6 16-1149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1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34 2560,'0'0'27,"0"-1"0,0 1 0,1-1 0,-1 1 0,0-1 0,0 0 0,0 1 0,0-1 0,-1 1 0,1-1 0,0 0 0,0 1 0,0-1 0,0 1 0,0-1 0,-1 1 0,1-1 0,0 1 0,-1-1 0,1 1 0,0-1 0,-1 1 0,1-1 0,0 1 0,-1 0 0,1-1 0,-1 1 0,1 0 0,-1-1 0,1 1 1,-1 0-1,1-1 0,-1 1 0,1 0 0,-1 0 0,1 0 0,-1 0 0,0-1 0,1 1 0,-1 0 0,1 0 0,-1 0 0,1 0 0,-1 0 0,0 0 0,1 0 0,-1 1 0,-20-5 388,11 1-352,0 0 1,0 1-1,-14-2 0,-44 2 25,-111 2 147,-14 0-699,192 0 452,0 1-1,0-1 1,0 0 0,0 0-1,1 1 1,-1-1 0,0 0-1,0 1 1,0-1 0,1 1-1,-1-1 1,0 1 0,1 0-1,-1-1 1,0 1 0,1 0 0,-1-1-1,1 1 1,-1 1 0,-11 19-134,10-19 143,1 1 6,0-1 0,1 1 0,-1-1 0,1 1 1,-1 0-1,1-1 0,0 1 0,-1-1 0,2 6 0,-2 15 73,-11 28 95,7 15-38,-7 5 27,7 8-32,-7-8 27,7-23-85,3-21 23,-11 43 0,-1-24-3,8-1-4,-5-8-38,5-6-86,0-18 9,5-13 18,0 1 1,1 0 0,-1 0-1,1-1 1,-1 1 0,1 0-1,-1 0 1,1 0 0,0 0-1,-1 0 1,1 0 0,0-1-1,0 1 1,-1 0-1,1 0 1,0 0 0,0 0-1,0 0 1,0 0 0,0 0-1,0 0 1,1 0 0,-1 0-1,0 0 1,1 1 0,10 15-92,-7-9 145,-4-8-37,0 1-1,0 0 1,0-1 0,1 1-1,-1-1 1,0 1-1,0-1 1,1 0 0,-1 1-1,0-1 1,1 1-1,-1-1 1,0 1 0,1-1-1,-1 0 1,1 1 0,-1-1-1,1 0 1,-1 1-1,1-1 1,-1 0 0,1 0-1,-1 0 1,1 1-1,-1-1 1,1 0 0,-1 0-1,1 0 1,-1 0-1,1 0 1,-1 0 0,1 0-1,0 0 1,-1 0-1,1 0 1,-1 0 0,1-1-1,1 2 13,0-1 0,-1 0-1,1 0 1,0 0 0,0 1-1,-1-1 1,1 1 0,-1 0-1,1-1 1,0 1 0,-1 0-1,2 1 1,11 5 78,12-4 106,-25-4-209,-1 1 0,1 0 0,0 0 0,0 1 0,-1-1-1,1 0 1,0 0 0,-1 0 0,1 0 0,0 1 0,0-1 0,-1 0 0,1 1 0,0-1-1,2 2-124,1 0-64,-1 0-1,1-1 1,0 1 0,0-1 0,0 0 0,0 0-1,0 0 1,5 1 0,-6-2-1740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2816,'17'-17'4832,"-34"34"-4704,17 0-128,-17 17 32,17 17 160,-18 1-96,18-18 256,18 17-224,-18 0 96,0-34-128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2656,'-17'0'960,"34"0"-736,17 0 384,-17 17-448,18-17-160,-1 18 0,-17-1 288,17-17-192,0 17 192,0-17-160,-17 0 64,17 0-96,0-17-704,-17 0 352,0 17-2400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1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1664,'-17'-17'608,"17"34"-480,17-17-32,0 0-32,0 0-64,0 0 64,17 0-32,0 0 128,0 0-96,0 0-96,0 0 0,-17 17-736,0-17 384,17 0-512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2656,'0'-17'960,"0"34"-736,17-17-64,17 0 480,0 0-384,34 0-32,-17 0-128,17 17 128,-17-17-128,1 0-672,-18 0 320,0 0-768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7:1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2080,'-52'0'923,"52"0"-916,-1-1 1,1 1 0,-1 0 0,1 0 0,-1 0 0,1 0 0,-1 0 0,1 0-1,-1 0 1,1 0 0,-1 0 0,0 1 0,1-1 0,-1 0 0,1 0 0,-1 0 0,1 1-1,-1-1 1,1 0 0,0 0 0,-1 1 0,1-1 0,-1 0 0,1 1 0,0-1-1,-1 1 1,1-1 0,0 1 0,-1-1 0,1 0 0,-1 2 0,-3 5 161,-8-1 18,6 8 47,-25 37 417,23-36-494,5-10-106,0 0 0,1-1 1,-1 1-1,1 1 0,0-1 1,1 0-1,-1 0 0,0 8 1,7 10 71,-2-12-81,4 25 73,-6-31-99,-1 1 0,1 0-1,0-1 1,1 1 0,-1-1 0,1 1-1,0-1 1,1 0 0,-1 1 0,1-1 0,0 0-1,0-1 1,6 8 0,-5-9 18,0 1 1,0-1 0,0 0-1,0 0 1,1-1 0,-1 1-1,1-1 1,0 0 0,-1 0-1,1 0 1,0-1 0,10 2-1,-6-2 0,0 0 0,0-1 0,0-1 0,0 1 0,0-1 0,14-4 0,-2-1 9,-1 0-1,0-2 1,0-1 0,33-19-1,-48 25-21,0 0-1,0 0 0,-1 0 1,1-1-1,-1 0 1,0 0-1,0 0 0,0-1 1,0 1-1,-1-1 1,6-9-1,-9 13-20,3-2 21,-1-1 0,0 0 0,0 0-1,0 0 1,0 0 0,-1-1-1,0 1 1,0 0 0,0-1 0,0 1-1,-1-1 1,0 1 0,0-1-1,0 1 1,0-1 0,-1 1 0,1 0-1,-1-1 1,0 1 0,-1 0 0,1-1-1,-1 1 1,0 0 0,0 0-1,-4-6 1,2 5 0,-1 0-1,1 1 0,-1-1 1,-1 1-1,1 0 0,0 1 1,-1-1-1,-10-3 1,-7-6 3,-14-13-8,17 21-26,6 2-76,-17-8-431,30 10 475,0 1-1,1 0 1,-1-1 0,0 1 0,0 0 0,1 0 0,-1 0-1,0-1 1,0 1 0,1 0 0,-1 0 0,0 0-1,0 0 1,1 0 0,-1 1 0,0-1 0,0 0 0,1 0-1,-1 0 1,0 1 0,-1 0 0,2-1-175,0 1 0,-1 0-1,1 0 1,0 0 0,-1 0 0,1 0 0,0-1 0,0 1 0,0 0-1,-1 0 1,1 0 0,0 0 0,1 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3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631 138 2400,'-14'-14'779,"11"8"-481,3-1-230,0 4-30,0 0 0,1 0 1,-1 0-1,-1 0 0,1-1 0,0 1 1,-1 0-1,1 0 0,-1 0 0,0 0 1,0 0-1,0 0 0,-1 1 1,1-1-1,-1 0 0,1 0 0,-1 1 1,-2-3-1,-11-12 522,15 15-513,-1-1 0,-1 1 0,1 0 0,0 0 0,0 1 1,-1-1-1,1 0 0,-1 0 0,0 1 0,1-1 0,-1 1 0,0-1 0,0 1 0,0 0 1,-3-2-1,0 1 25,-1 1 0,1 0 0,-1 0 0,1 1 0,-1-1 0,-7 2 0,3-2-15,8 1-61,-1-1-1,1 1 1,-1 0 0,1 0-1,0 0 1,-1 0 0,1 1-1,-1-1 1,1 0 0,0 1-1,-1 0 1,1-1-1,0 1 1,-1 0 0,1 0-1,0 1 1,0-1 0,0 0-1,0 1 1,0-1 0,0 1-1,0 0 1,-2 2-1,-14 22-38,11-18 29,1 1 0,0 0 0,1 0 0,0 0 0,0 1 1,1-1-1,-5 16 0,7-15 24,1 0 1,1 18 0,0 254 501,0-239-450,2 1 0,13 70 0,-7-58 161,-2 0 0,-3 91-1,-3-133-31,0-9-128,0 1-1,0-1 1,-1 0 0,0 0-1,0 0 1,0 0 0,-1 1-1,1-2 1,-1 1 0,0 0-1,-1 0 1,1-1 0,-1 1-1,0-1 1,-6 7 0,6-7-21,0 1 9,0-1 0,-1 1 1,1-1-1,-1 0 1,0 0-1,0 0 1,0-1-1,-1 1 1,1-1-1,-9 5 1,-49 18 176,42-18-179,16-7-40,1 1-1,-1-1 1,1 0-1,-1 0 1,1 0-1,-1 0 1,1-1-1,-1 0 1,0 1-1,1-1 1,-1 0-1,0-1 1,1 1-1,-1-1 1,1 1 0,-1-1-1,-3-2 1,3 2-3,-15-3 24,11 2 2,0 0-1,0 0 0,0-1 0,-9-3 1,-5-4 22,17 9-67,0-1 0,0 0 0,0-1 1,0 1-1,0-1 0,1 0 0,-8-6 1,-5-8-1215,0 0 310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17 2080,'7'1'285,"13"-3"479,-20 2-738,0 0-1,1-1 0,-1 1 1,1 0-1,-1 0 0,1-1 0,-1 1 1,1 0-1,-1-1 0,0 1 1,1 0-1,-1-1 0,0 1 0,1-1 1,-1 1-1,0 0 0,0-1 0,1 1 1,-1-1-1,0 1 0,0-1 1,0 1-1,0-1 0,0 1 0,0-1 1,1 1-1,-1-1 0,0 1 1,-1-2-1,1-1 1681,-2 3-1498,-6 0-155,2 0-35,0 0 1,1 0-1,-1 1 0,-9 1 0,-10 10 14,-18-7-21,17 2 1,20-5-9,-1-1 0,0 1 0,1-1 0,-13 0 0,-46-1-147,63 0 135,0 0 0,0 1 1,0-1-1,0 0 0,1 0 1,-1 1-1,0-1 0,0 1 1,1-1-1,-1 1 0,0 0 1,1 0-1,-1 0 0,-2 1 1,-4 4-33,0-3 11,8-3 25,-1 0 0,1 0 0,0 0 0,-1 1 0,1-1 0,-1 0-1,1 0 1,-1 0 0,1 1 0,-1-1 0,1 0 0,0 1 0,-1-1 0,1 0 0,-1 1 0,1-1 0,0 0-1,-1 1 1,1-1 0,0 1 0,0-1 0,-1 1 0,1-1 0,0 1 0,0-1 0,0 1 0,0-1 0,0 1-1,-1-1 1,1 1 0,0-1 0,0 1 0,0-1 0,0 1 0,1 0 0,-4 4-48,1-3 63,0 0 0,1 0 0,-1 0 1,1 1-1,-1-1 0,1 0 1,0 0-1,0 1 0,0-1 1,0 1-1,0-1 0,1 1 1,-1-1-1,1 3 0,-12 41 139,7 5-90,-7 0-123,8-24 30,2-9 99,-2 0 0,-6 21-1,2-13 3,-15 48-246,17-40 104,-5-11 294,10-14 18,0 1 0,0 15 1,1-24-230,0-1-6,0 0-1,0 0 1,0 0 0,0 1 0,0-1-1,0 0 1,0 0 0,0 0-1,0 0 1,0 0 0,0 0-1,0 0 1,0 0 0,0 0-1,0 1 1,0-1 0,0 0-1,0 0 1,0 0 0,0 0-1,0 0 1,0 0 0,0 0 0,0 0-1,0 0 1,0 0 0,1 0-1,-1 1 1,0-1 0,0 0-1,0 0 1,0 0 0,0 0-1,0 0 1,0 0 0,0 0-1,0 0 1,0 0 0,0 0-1,1 0 1,-1 0 0,0 0 0,0 0-1,0 0 1,0 0 0,0 0-1,0 0 1,0 0 0,0 0-1,0 0 1,1 0 0,-1 0-1,0 0 1,0 0 0,0 0-1,0 0 1,2 0 2,0 0 0,0-1 0,0 1 0,0-1-1,0 1 1,0-1 0,-1 0 0,1 0 0,0 0 0,2-1 0,-2 1-2,0 0 1,-1 0 0,1 0 0,0 0 0,0 0-1,0 0 1,0 1 0,0-1 0,0 1 0,0-1-1,1 1 1,-1 0 0,0 0 0,0 0 0,0 0-1,0 0 1,0 0 0,0 1 0,0-1 0,3 2-1,75 26-140,-60-25 152,-19-3-10,1 0 1,-1 0-1,1 0 1,-1 0-1,1 0 1,-1 1-1,1-1 1,-1 0-1,3 2 0,5 3 33,-8-4-32,0 0 0,1 0 1,0 0-1,-1 0 1,1 0-1,-1-1 1,1 1-1,0-1 0,0 1 1,-1-1-1,1 1 1,0-1-1,2 0 0,27 0-207,-28 0-838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3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17 103 2560,'-17'-17'1408,"34"-1"-1408,0 18 192,17 0-96,1-17 544,-18 0-384,34 17 384,0 0-352,0-17-288,0 17-32,0 0 128,-17 0-32,-17-17 256,18 17-192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3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4224,'-17'0'1920,"51"17"-1664,-17-17-352,17 0 0,0 0 96,0 0 32,0-17 192,0 34-128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3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3488,'0'-17'1568,"17"0"384,0 17-832,-17-18-928,17 18 32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3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274 291 2720,'31'-31'1499,"-25"28"-955,-6 3-518,1 0 0,-1 0 0,1 0 1,-1 0-1,1 0 0,-1 0 1,1 0-1,-1 0 0,1 0 0,-1 0 1,1 0-1,-1-1 0,1 1 1,-1 0-1,1 0 0,-1-1 0,1 1 1,-1 0-1,1-1 0,-1 1 1,0 0-1,1-1 0,-1 1 0,0-1 1,1 1-1,-1 0 0,0-1 0,1 1 1,-1-1-1,0 1 0,0-1 1,0 1-1,1-1 0,-1 1 0,0-1 1,0 1-1,0-1 0,0 1 1,0-1-1,0 0 0,0 0 0,-3-5 369,-8-5-155,10 11-238,1 0 0,0-1-1,0 1 1,0 0 0,0 0 0,0 0-1,-1 0 1,1-1 0,0 1-1,0 0 1,0 0 0,-1 0 0,1 0-1,0 0 1,0 0 0,-1 0 0,1 0-1,0 0 1,0 0 0,0 0 0,-1 0-1,1 0 1,0 0 0,0 0 0,-1 0-1,1 0 1,0 0 0,0 0-1,0 0 1,-1 0 0,1 0 0,0 0-1,0 0 1,0 0 0,-1 1 0,1-1-1,0 0 1,0 0 0,0 0 0,0 0-1,-1 0 1,1 1 0,-51 30-237,30-21 201,8-4 36,0 0-1,0 1 0,1 1 1,-13 9-1,-1 6 181,0 1-1,-38 46 0,59-65-131,1 1-1,0 0 0,1 0 1,-1 0-1,1 0 0,0 0 1,0 1-1,1 0 0,0-1 1,0 1-1,0 7 0,5-8 186,-2-5-223,0-1-1,0 1 0,0 0 1,0 0-1,0-1 1,0 1-1,0 0 1,1-1-1,-1 1 1,0-1-1,0 0 1,1 1-1,-1-1 1,0 0-1,0 0 0,1 0 1,1 0-1,23-5 126,-13 2-69,-8 2-49,0 0 0,-1 0 0,1 0 0,-1 0 0,1-1 0,-1 0 0,0 0 0,1 0 0,-1 0 0,0 0 0,0-1 0,-1 0 0,1 0 0,0 0 0,3-5 0,22-19 77,-17 16-60,0-1 0,0 0 0,-1 0 1,13-19-1,-18 18-4,0 1 0,7-27 0,-1 6-21,-8 21-20,0 0 1,-1 0-1,-1-1 1,0 1-1,0-1 1,-1 0-1,-1 1 1,-1-16-1,1-1 27,0 25-9,-1-1 0,1 1-1,-1 0 1,1 0 0,-1 0-1,-1 0 1,1 0 0,0 0 0,-1 0-1,-4-6 1,6 8-53,-1 1 1,1-1-1,-1 0 0,1 1 1,0-1-1,0 0 0,0 1 1,-1-1-1,1 0 1,1 1-1,-1-1 0,0 0 1,0 1-1,1-3 0,-5 14-42,3-9 85,1-1 1,-1 1 0,1 0 0,-1 0-1,0 0 1,1-1 0,0 1 0,-1 0 0,1 0 0,0 0-1,-1 0 1,1 0 0,0 0 0,0 0 0,0 0 0,0 0-1,0 0 1,0 0 0,0 0 0,0 0 0,0 0 0,0 0-1,1 0 1,-1 0 0,1 1 0,3 12 47,-2 5 93,0-1 1,-2 0-1,-1 22 0,1-1 73,0 262 645,-1-300-854,1 1-1,0-1 1,0 0-1,0 0 1,0 1-1,0-1 1,0 0-1,0 0 0,1 1 1,-1-1-1,0 0 1,1 0-1,-1 0 1,1 1-1,-1-1 1,1 0-1,0 0 1,-1 0-1,1 0 0,0 0 1,0 0-1,0 0 1,-1 0-1,1 0 1,0-1-1,0 1 1,0 0-1,1-1 1,-1 1-1,0 0 0,0-1 1,0 1-1,0-1 1,2 1-1,9 4 36,-11-4-39,1 0 0,0 0-1,0-1 1,0 1-1,0 0 1,-1-1-1,1 0 1,0 1 0,0-1-1,0 0 1,0 0-1,0 0 1,0 0-1,0 0 1,0 0 0,0-1-1,0 1 1,0-1-1,3 0 1,5-2-13,9-2-9,-11 4 63,-1-1-1,1 0 1,0 0 0,-1-1 0,0 0 0,0 0-1,0-1 1,0 0 0,0 0 0,6-6 0,25-23 20,55-64 0,-73 70 1,-1 0-1,-1-1 0,-2-1 1,0 0-1,17-50 0,-31 74-65,-1 1-1,1-1 1,-1 1-1,0-1 1,0 1-1,0-1 1,-1 0-1,0 1 1,0-1-1,0 0 0,0 0 1,-1 1-1,0-1 1,0 1-1,-1-6 1,1 6-4,-1-2-15,1 0 0,0 0 0,1 0 0,-1-6 1,1 10 16,1 0 1,-1 0 0,-1 0 0,1 0 0,0 1-1,0-1 1,-1 0 0,1 0 0,-1 0 0,1 1-1,-1-1 1,0 0 0,0 1 0,0-1 0,0 1-1,0-1 1,0 1 0,0-1 0,0 1 0,-3-3-1,-13-10-20,13 13 11,1 1 0,0-1 1,-1 0-1,1 1 0,0 0 1,-1 0-1,1 0 0,-1 0 1,1 1-1,0-1 0,-6 2 1,9-1 12,-1-1 0,1 0-1,-1 1 1,1-1 0,-1 1 0,1-1 0,0 0 0,-1 1 0,1-1 0,0 1 0,-1-1 0,1 1 0,0-1-1,0 1 1,-1 0 0,1-1 0,0 1 0,-2 4-3,-11 16 30,9-15-17,0 1 1,0 0-1,-2 6 1,-31 90-84,33-95 75,-10 23-37,2 0-1,0 2 1,-9 46 0,19-59 22,1 40 0,1-35 55,0-13-16,0-9-2,-1 0 0,1-1 0,0 1-1,0 0 1,0 0 0,1 0-1,-1 0 1,1-1 0,-1 1 0,1 0-1,0 0 1,0-1 0,0 1-1,1-1 1,-1 1 0,1-1 0,-1 1-1,1-1 1,0 0 0,3 4-1,-5-6-21,4 4 65,1 0 0,-1 0 1,1 0-1,8 5 0,8-3 241,-10-3-127,-9-2-148,0 0 1,0 0-1,0 0 1,-1 0-1,1 0 1,0 1-1,0-1 1,-1 1-1,3 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2816,'71'14'917,"-70"-14"-898,0 0-1,1 0 1,-1 0-1,0 1 1,1-1-1,-1 0 1,0 1-1,0-1 1,0 1-1,0 0 1,1-1 0,-1 1-1,0 0 1,0-1-1,0 1 1,0 0-1,0 0 1,1 1-1,74 61 292,-66-55-203,0 0 0,-1 1 1,-1 1-1,1-1 0,-1 1 1,-1 1-1,12 20 0,-18-26-54,1-1 0,-1 0-1,0 1 1,0-1-1,0 1 1,-1-1 0,0 1-1,0-1 1,0 1 0,0-1-1,-1 1 1,0-1 0,0 1-1,0-1 1,-2 6 0,-23 47 245,26-57-298,-3 6 20,0 0 0,-1 0 0,0 0-1,0-1 1,0 0 0,0 1 0,-1-2-1,0 1 1,-6 4 0,-10 10 6,8-5-10,9-9-4,-1 0 0,0 0-1,0 0 1,-5 3 0,2-4 19,1 0 1,0 0-1,-1-1 0,0 0 0,-12 3 1,-46 6 197,28-5-38,22-3-121,-5 0-7,18-4-60,-1 0 0,1-1-1,0 1 1,0-1 0,0 0-1,-3-2 1,-1 1-6,1 0 1,-6-4-77,12 6 73,0 0 1,-1-1-1,1 1 0,0-1 1,0 1-1,0-1 0,0 1 1,0-1-1,0 1 0,0-1 0,0 1 1,0-1-1,0 1 0,0-1 1,0 1-1,0 0 0,0-1 1,0 1-1,0-1 0,1 1 1,-1-1-1,0 1 0,0-1 0,1 1 1,-1-1-1,2-1-9,-1 0 1,0 1-1,0-1 0,1 0 1,0 1-1,-1-1 0,1 1 0,0-1 1,-1 1-1,1 0 0,0 0 1,0 0-1,0 0 0,3-1 0,27-7-177,-29 9 173,16-4-42,-1-1-1,0 0 1,31-15-1,9-3 68,-48 19 5,31-11 72,58-14-1,63-5 78,-91 19-67,-52 12-59,0-1-1,-1-1 1,0-1 0,25-10-1,-42 16-27,0 0 1,0-1-1,0 1 0,0-1 0,0 1 0,0-1 0,0 0 0,0 1 0,0-1 0,-1 0 0,1 0 0,0 0 0,0 1 0,-1-1 0,1 0 0,0 0 0,-1 0 0,1 0 0,-1 0 0,1-2 0,-1 2-3,0 0 0,0 0 0,0 0 0,-1 0 1,1 0-1,0 0 0,0 0 0,-1 0 0,1 1 0,-1-1 0,1 0 0,-1 0 0,0-1 0,-3-4 30,2 1-27,2 4 11,-1 1 0,1-1 1,0 0-1,-1 0 1,1 1-1,0-1 1,-1 1-1,1-1 0,-1 0 1,1 1-1,-1-1 1,1 1-1,-1-1 0,1 1 1,-1-1-1,0 1 1,1 0-1,-1-1 1,0 1-1,1 0 0,-2-1 1,-4-2 100,-2-2 28,6 4-133,1 0 0,-1 0 0,1 0-1,-1 0 1,0 1 0,1-1 0,-1 0 0,0 1-1,1-1 1,-1 1 0,0 0 0,0-1-1,-2 1 1,-1 0-14,0 0 0,0 0-1,0 0 1,0 0 0,0 1 0,0 0-1,1 0 1,-1 0 0,0 1 0,0 0 0,1 0-1,-6 2 1,8-3-12,0 1 1,-1-1-1,1 0 0,0 1 0,0-1 1,0 1-1,0-1 0,0 1 1,0 0-1,1 0 0,-1 0 0,1 0 1,-3 4-1,-1 2-1,3-5 16,-1 1 1,1 1-1,0-1 0,0 0 0,1 1 1,-1-1-1,1 1 0,0-1 0,0 1 1,1-1-1,-1 1 0,1 0 0,0-1 1,1 7-1,-1 2 44,0-10-27,0 0 1,0 1-1,1-1 0,-1 0 1,1 0-1,0 0 0,-1 0 1,2 1-1,-1-1 0,0 0 0,0 0 1,1-1-1,0 1 0,2 3 1,-3-4-6,16 18 109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3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17 120 3072,'-17'0'1376,"17"-34"96,17 34-928,-17-17 800,17 17-800,17-18-320,-17 1-128,17 17-64,1-17 224,16 17-128,-34 0-96,17 0-64,0-17-4064,-17 17 2240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3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2816,'0'-17'1280,"17"0"-1120,17 0 768,-17 0-544,17 0 896,0 0-704,17 0-32,-17 0-320,18 17-128,-18 0-64,0-17 160,17 17-96,-34 0 320,17 0-224,-17 0-1504,0 0 704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154 302 896,'0'0'416,"0"-3"-219,0-8 454,0 8-107,-3 3 155,-8 0-267,8 0-139,0 3-122,-17 10 39,15-11-93,1 0 0,0 1 0,0-1-1,-7 7 1,6-4 57,0 1-1,1-1 1,0 1 0,-4 6-1,4-6 10,1 0-1,-2 0 1,1 0 0,-6 4-1,1-1-110,7-8-66,0 1 0,1-1 0,-1 1 0,0 0 0,0 0 1,1-1-1,-1 1 0,1 0 0,-1 1 0,1-1 0,0 0 0,0 0 0,0 1 0,0-1 0,0 0 0,1 1 0,-1-1 0,0 4 0,1 9 85,0-15-87,0 0 0,0 0 0,0 0 1,0 0-1,0 0 0,0 0 0,0 0 0,0 0 1,0 0-1,0 1 0,0-1 0,0 0 1,0 0-1,0 0 0,0 0 0,0 0 0,0 0 1,0 0-1,0 0 0,0 0 0,0 0 0,0 1 1,0-1-1,0 0 0,0 0 0,1 0 0,-1 0 1,0 0-1,0 0 0,0 0 0,0 0 1,0 0-1,0 0 0,0 0 0,0 0 0,0 0 1,0 0-1,0 1 0,0-1 0,1 0 0,-1 0 1,0 0-1,0 0 0,0 0 0,0 0 0,0 0 1,0 0-1,0 0 0,0 0 0,0 0 1,1 0-1,-1 0 0,0 0 0,0 0 0,0 0 1,0-1-1,4 2 65,-1-1-30,0 0 1,-1 0-1,1 0 0,-1 0 0,1-1 0,-1 1 0,1 0 0,3-2 0,3-3 41,19-7-69,-14 6 44,-1 0 0,23-14 0,-33 18-37,0 0-1,0-1 1,-1 1-1,1-1 1,-1 0-1,1 0 1,-1 0 0,3-6-1,9-9 33,-5 10-32,-7 7-18,0-1 0,-1 1 1,1-1-1,0 0 1,0 0-1,-1 1 1,0-1-1,2-3 0,-1 2-6,-1-1 0,0 1-1,0-1 1,-1 0-1,1-3 1,2-7-20,8-15 10,-5-13 107,5 2-22,-8 15-90,-1 0 0,-3-44 0,0 17-620,2 44 503,-1 12 85,0-1 100,0-1 1,0 1-1,0-1 0,-1 1 0,1-1 1,-1 0-1,-1 5 0,-1 0 17,0 0 0,0 0 0,1 1 0,0-1 0,-2 11 0,2-9-55,-3 18 123,-1-1 0,-12 32 0,14-49-61,1 0 0,1 1-1,0 0 1,-2 15 0,2 48 263,2-69-298,0 1 0,1-1 0,0 0-1,0 0 1,0 0 0,0 1 0,1-1-1,-1 0 1,5 6 0,-3-3 115,-3-6-139,0-1 0,1 1 1,-1-1-1,0 1 1,0-1-1,0 1 0,1-1 1,-1 1-1,0-1 1,0 1-1,1-1 0,-1 0 1,0 1-1,1-1 1,-1 0-1,0 1 0,1-1 1,-1 0-1,1 1 1,-1-1-1,1 0 0,-1 0 1,0 1-1,1-1 1,-1 0-1,1 0 0,-1 0 1,1 0-1,-1 0 1,1 0-1,-1 0 0,1 0 1,-1 0-1,1 0 1,0 0-1,2 0-1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3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 1888,'0'-13'751,"0"26"338,-3-10-929,2-2-141,0 0 11,0 0 0,0 0 1,-1 0-1,1 0 0,0 0 0,-1 0 1,1 0-1,-1 0 0,1 0 0,-1-1 1,1 1-1,-1-1 0,1 1 0,-1-1 1,0 1-1,1-1 0,-1 0 0,0 0 1,-3 0-1,3 0 6,1 0 1,-1 1-1,0-1 1,0 1-1,0-1 1,1 1-1,-1 0 1,0 0-1,1-1 1,-4 4-1,-4 1 80,-42 18 823,48-21-891,0 0-1,1 0 1,-1 0 0,1 1 0,0-1 0,0 1-1,0 0 1,0 0 0,0 0 0,-2 6-1,-3 2 110,5-9-134,1 0-1,0 0 1,0-1-1,0 1 1,0 0-1,0 0 1,1 0-1,-1 1 1,0-1-1,1 0 1,-1 0-1,1 2 0,0 0 1,1 0-1,0 0 0,0-1 0,0 1 1,2 6-1,4 7 75,-6-14-78,0-1 0,0 1 1,0-1-1,0 1 0,1-1 0,-1 0 0,1 1 0,0-1 1,-1 0-1,1 0 0,0 0 0,0 0 0,1-1 0,-1 1 1,4 2-1,-2-2 29,0 0-1,1-1 1,-1 1 0,1-1-1,-1 0 1,1 0 0,0 0 0,-1-1-1,8 0 1,70 0 394,-30 0-2980,-33 0 933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3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 2720,'0'-17'2688,"0"34"-2560,0 0 416,0 17-288,0-17 32,-17 17-192,17 1 0,-17-1-32,0 0 160,17 0-128,-17 0 384,17 0-256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4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0 393 320,'2'-1'10,"-1"-1"-3,0 1-1,0 0 1,1 0-1,-1-1 1,0 1 0,1 0-1,-1 0 1,1 0-1,-1 1 1,1-1-1,-1 0 1,1 1 0,0-1-1,-1 0 1,1 1-1,0 0 1,0-1-1,-1 1 1,1 0 0,0 0-1,1 0 1,23 0 14,-25 0-16,-1 0-1,1 0 1,0 0-1,0 0 1,-1 0 0,1 0-1,0 0 1,0 0 0,-1-1-1,1 1 1,0 0-1,-1 0 1,1-1 0,0 0-1,4-1 15,-2 0 4,0 0 1,0 1 0,1 0 0,-1-1 0,0 1-1,0 0 1,1 1 0,-1-1 0,0 1 0,1-1 0,4 1-1,8 1 82,-4-1 373,0 0-1,0 0 1,18-4 0,7-7 461,14 5-331,-47 6-568,40-7 369,62 0 1,-57 8-189,2-1 28,70-7 0,18-18 71,84 0 64,-73 10-48,301-53 150,-238 22-342,72-2 141,-146 25-229,199-28-147,-274 43 297,79-1-1,-66 9 35,-71 0-217,0 0-1,-1 0 1,1 0 0,0 1-1,0 0 1,0 0 0,-1 1-1,1-1 1,-1 1 0,1 0-1,8 5 1,20 10 52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4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18 3968,'0'-17'1824,"17"34"-1600,0-17-96,-17 17-128,0 0 192,17 17-96,-34-17 192,17 17-192,-34 0 96,0 0-96,-52-16 96,18 16-128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4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86 1984,'0'0'640,"3"-3"-389,8-9-38,-8 10 651,-6 2-283,3 0-565,0 0-1,-1 0 1,1 0 0,-1 0-1,1 0 1,-1 0 0,1 0-1,-1 0 1,1-1-1,0 1 1,-1 0 0,1 0-1,-1 0 1,1 0 0,-1-1-1,1 1 1,0 0 0,-1 0-1,1-1 1,0 1-1,-1 0 1,1-1 0,0 1-1,-1 0 1,1-1 0,0 1-1,-1 0 1,1-1-1,0 1 1,0-1 0,-6-7 203,-8 3-48,6-1-112,6 5-50,1 0 1,-1 0-1,1 0 0,-1 1 0,0-1 0,1 0 1,-1 1-1,0-1 0,0 1 0,1-1 0,-1 1 1,0 0-1,0-1 0,-3 1 0,-21 1 72,10 0-120,0 0 0,0-2 0,-26-3 0,38 3 29,-5-2-23,0 1-1,0-1 1,-11-5 0,11 2 23,8 5 9,-1 0-1,0 0 1,1 0 0,-1 1 0,1-1 0,-1 0-1,0 0 1,1 1 0,-1 0 0,0-1-1,0 1 1,0 0 0,-1-1 0,-29 1-143,32 0 141,0 0 0,0 0 0,0 0 0,0 0 0,0 0 0,0 0 0,0 0 0,0 0 0,-1 0 0,1 0 0,0 0 0,0 0 0,0 0 0,0 0 0,0 0 0,0 0 0,0 0 0,0 0 0,0 0 0,-1 0 0,1 0 0,0 0 0,0 0 0,0 0 0,0 1 0,0-1 0,0 0 0,0 0 0,0 0 0,0 0 0,0 0 0,0 0 0,0 0 0,0 0 0,-1 0 0,1 0 0,0 0 0,0 0 0,0 1 0,0-1 0,0 0 0,0 0 0,0 0 0,0 0 0,0 0 0,0 0 0,0 0 0,0 0 0,0 0 0,0 1 0,0-1 0,0 0 0,0 0 0,0 0 0,0 0 0,0 0 0,1 9-72,-1-5 94,1-1 0,-1 1 0,0 0 0,0 0 0,-1 0 0,1 0 0,-1-1 0,-1 7 0,-2-4-13,1 2-1,1-1 0,-1 0 1,1 1-1,-1 10 0,1-11 29,-1 8 29,0-1 0,0 1 0,2 0 0,0 0 0,0 0 0,3 19 0,10 9 22,-7 14-5,2-24-26,-5-28-26,-1 0 0,0 0 0,0 0-1,0 0 1,-1 0 0,0 0 0,0 0-1,-1 10 1,-6 10 98,5-18-39,1 0 0,-1-1-1,1 1 1,-1 12 0,2 46 137,3-59-277,9 5 47,-10-8 204,1-3-108,-1 0-100,0 1 0,0-1 0,0 0-1,0 1 1,0 0 0,0-1-1,-1 1 1,1 0 0,0 0-1,0 0 1,-1 0 0,1 1-1,-1-1 1,3 2 0,1 0-44,61-3 508,-49 0-342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69 2304,'-17'0'1056,"0"0"-416,34 0-448,-17-17 704,17 17 320,17-17-864,-17 17 32,17 0-224,0-17-32,17 17-64,-17 0 288,0 0-160,0-17-544,-16 17 192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5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2912,'0'0'1312,"17"-17"-1152,0 0 832,17 0-256,-17 17-416,17-34 64,0 34-256,0-17 160,17 17-192,0-17 96,-16 17-96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2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3488,'0'0'2368,"-3"0"-2075,3 0-288,-1 0-1,0 0 1,0 0 0,1 0-1,-1 0 1,0 1 0,0-1-1,1 0 1,-1 0-1,0 0 1,1 1 0,-1-1-1,0 0 1,0 1-1,0 2-28,0 0 0,0 0 0,1 0 0,-1 0 0,1 0-1,0 0 1,0 0 0,0 0 0,0 0 0,1 4-1,-1 4 30,0 6 61,-1-10-11,1 1 0,1-1 0,-1 1 0,3 11 0,8 3 9,-7-8-43,-4-11-16,1 0 0,-1-1 1,1 0-1,0 1 1,0-1-1,0 1 1,0-1-1,0 0 0,0 0 1,1 1-1,-1-1 1,1 0-1,1 2 0,-1-2-9,0 0 0,-1 0 0,1 0 0,-1 0-1,1 0 1,-1 0 0,0 1 0,0-1 0,0 0-1,0 1 1,0-1 0,-1 1 0,1-1 0,-1 1-1,0 0 1,1-1 0,-1 1 0,-1 3-1,2-4 10,-1-1 0,0 1 0,0-1 0,0 1 0,0-1-1,0 1 1,0-1 0,-1 1 0,1-1 0,0 1-1,-1-1 1,1 0 0,-1 1 0,0-1 0,1 1 0,-1-1-1,0 0 1,0 0 0,0 1 0,0-1 0,0 0-1,0 0 1,0 0 0,0 0 0,0 0 0,0 0 0,-1 0-1,1-1 1,0 1 0,-3 1 0,-1 1 68,2-2-29,0 1 0,-1-1 0,1 1 0,0-1 0,0 0 1,0 0-1,-1 0 0,1-1 0,0 1 0,-1-1 0,-4 0 0,-20 0 132,8 0-90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5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4064,'0'0'1824,"51"0"-1568,-34-17 128,17 34-256,-17-34 256,17 17-256,-17 0 96,0 0-128,0 0 96,0 0-128</inkml:trace>
  <inkml:trace contextRef="#ctx0" brushRef="#br0" timeOffset="1">18 239 3072,'-17'0'1376,"68"0"-1184,-34 0 800,0 0-576,17 0 64,0 0-320,0 0-32,0 0-64,0 0 96,-17 17-96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5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3136,'0'17'1440,"17"-34"-96,0 17-864,0 0 352,0 0-480,17 0 96,0 0-288,17-17 128,-17 17-160,0 0 64,1 0-96,-1-17-1952,0 34 992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5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36 3552,'-14'0'1147,"11"0"-481,6-3-548,11-8-28,-12 10-50,0 1 0,0-1 0,1 1 0,-1-1-1,0 1 1,0 0 0,0-1 0,0 1 0,0 0 0,3 1 0,6-1 60,2 1-14,-4-1-39,0 0-1,0 0 0,17-4 1,-9-1 18,-10 3-42,0 0 0,1 1 0,-1-1 0,0 1 0,8 0-1,90 1 48,-96 0-70,-6-1 0,1 1 0,-1 0 0,0-1 0,0 1 0,1 1 0,-1-1 0,0 0 0,0 1 0,0 0 0,4 1 0,7 9 69,-11-8 539,-4-3-548,-1 0-1,0 0 1,1 1-1,-1-1 1,1 0-1,-1 0 1,1 1-1,-1-1 1,1 1 0,-1 0-1,1-1 1,-1 1-1,1 0 1,0 0-1,-2 1 1,-6 3 96,7-3-149,-1-1 0,1 0-1,0 1 1,-1-1 0,1 1-1,0 0 1,0 0-1,0 0 1,0 0 0,-2 3-1,-4 5-57,-9 1-51,6 3 78,1 1 0,0-1 0,-10 23 0,-6 25 72,18-42-74,4-9 17,0 0 0,1 0 0,1 0 0,-2 14 1,1-6 20,-2 8 3,2-10-29,0 0 0,0 22 0,2-32 73,1 0 0,-1 1 0,0-1 0,-1 0 0,1 0 0,-5 11 0,3-11 67,3-4-29,-1 0 0,0 0 0,0 0 0,0 0 0,-1 0 0,1-1 0,-1 1-1,1 0 1,-1-1 0,-3 4 0,3-3 309,-1-14-104,2 7-272,0 0-1,0 0 1,0-1-1,-1 1 1,0 0-1,1 0 1,-4-5-1,1 4 4,0 0 0,0-1 1,1 0-1,0 1 0,0-1 0,1 0 0,-1-1 0,1 1 0,-2-13 0,2 3 25,2 11-47,-1-1 0,0 1-1,0 0 1,-2-6 0,-1 4-30,1 0 1,-2 0-1,-8-12 1,-11-15-57,-47-65-49,63 87 98,-22-22 8,27 30 17,-1 0 1,0 0 0,1-1-1,0 1 1,0-1-1,-4-8 1,-4-2-304,11 15 300,-1 0 0,1 0 0,0 0 0,0 0 0,0 0 0,0 0 1,0 0-1,0 0 0,0 0 0,-1 0 0,1 0 0,0-1 0,0 1 0,0 0 0,0 0 0,0 0 0,0 0 0,0 0 0,0 0 0,0 0 0,0-1 1,0 1-1,0 0 0,0 0 0,0 0 0,0 0 0,0 0 0,0 0 0,0-1 0,0 1 0,0 0 0,0 0 0,0 0 0,0 0 0,0 0 1,0 0-1,0-1 0,0 1 0,0 0 0,0 0 0,0 0 0,0 0 0,0 0 0,0 0 0,0 0 0,0-1 0,0 1 0,1 0 0,-1 0 1,0 0-1,0 0 0,0 0 0,0 0 0,0 0 0,0 0 0,1 0 0,0-2-12,0 1 0,1 0 0,-1 0 1,0 0-1,1 0 0,0 0 0,-1 0 0,1 0 0,-1 1 0,4-2 0,27-1-70,-1 3 86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5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63 3712,'0'0'1221,"3"-3"-757,8-8-187,-5 8 107,-2 3-287,-1 1-48,-1-1-1,1 0 1,-1 0-1,1-1 1,0 1-1,-1 0 1,1-1-1,3-1 1,3-2 51,19-9 253,-17 8-277,-7 4-43,-1-1 1,0 1-1,0 0 1,1 0-1,-1 0 1,1 0-1,-1 1 1,1-1-1,5 1 1,6 0 50,-6 1-74,0-1-1,1 0 1,-1 0 0,16-4 0,-16-4 129,-10 8-135,1 0 0,0 0 0,0 0 0,-1 0 0,1 0 0,0 0 0,0 1 0,-1-1 0,1 0 0,0 0 0,0 0 0,0 1 0,0-1 0,-1 0 0,1 0 0,0 0 0,0 1 0,0-1 0,0 0 0,0 0 0,0 1 0,0-1 0,-1 0 0,1 0 0,0 1 0,0-1 0,0 0 0,0 0 0,0 1 0,0-1 0,0 0 1,0 0-1,0 1 0,1-1 0,-1 0 0,0 0 0,0 1 0,0-1 0,0 0 0,0 0 0,0 1 0,0-1 0,1 0 0,-1 0 0,0 0 0,0 1 0,0-1 0,0 0 0,1 0 0,-1 0 0,0 0 0,0 0 0,0 1 0,1-1 0,-1 0 0,1 0 0,-7 3 60,2 1-58,1-1-7,1 0 0,0-1 1,-1 1-1,0-1 1,0 0-1,0 1 0,0-1 1,-5 2-1,-6-1-65,13-3 55,-1 0 0,0 1 0,0-1 1,0 0-1,0 1 0,1 0 0,-1-1 0,0 1 1,0 0-1,1 0 0,-1 0 0,0 0 0,1 0 0,-1 0 1,1 0-1,0 1 0,-1-1 0,1 0 0,0 1 1,-2 1-1,-4 8-55,-1 0-42,-11 21-1,8-9 25,1 0 0,1 1 0,-9 37 0,16-40 86,0 1 0,2 35-1,1-27 42,-1 212 213,0-234-229,-1-1 0,0 1 0,0 0 0,0-1 0,-1 1 1,-1-1-1,1 0 0,-1 0 0,0 0 0,-1 0 0,1 0 0,-7 7 0,8-11-14,0 0 1,0-1-1,0 1 0,-1-1 0,1 1 1,-1-1-1,0 0 0,0 0 1,0 0-1,0 0 0,0-1 0,0 1 1,0-1-1,0 0 0,0 0 1,-1 0-1,1 0 0,0 0 0,-7 0 1,-12 3 45,-9 4-11,17-12-66,5 0-1,-20-2-2,4-6 71,24 12-65,0-1 1,1 1 0,-1-1 0,0 0-1,0 1 1,1-1 0,-1 0 0,0 1 0,1-1-1,-1 0 1,1 0 0,-1 0 0,1 1-1,-1-1 1,1 0 0,0 0 0,-1 0 0,1 0-1,0-1 1,0 2 11,-1 0 0,1 0 1,0 0-1,0-1 0,0 1 0,0 0 0,0 0 1,0 0-1,0 0 0,0 0 0,0 0 0,0 0 1,0 0-1,0 0 0,0-1 0,0 1 0,0 0 1,0 0-1,0 0 0,0 0 0,1 0 0,-1 0 1,0 0-1,0 0 0,0 0 0,0 0 0,0-1 0,0 1 1,0 0-1,0 0 0,0 0 0,0 0 0,0 0 1,0 0-1,0 0 0,0 0 0,1 0 0,-1 0 1,0 0-1,0 0 0,0 0 0,0 0 0,0 0 1,0 0-1,0 0 0,0 0 0,0 0 0,1 0 1,-1 0-1,0 0 0,0 0 0,0 0 0,0 0 1,0 0-1,0 0 0,0 0 0,5 0-40,-2 0 33,1 1-1,-1-1 0,0-1 1,0 1-1,1 0 0,-1-1 1,3-1-1,1 0 8,-4 1 3,0-1-1,0 2 1,0-1 0,0 0-1,0 0 1,4 1 0,24 5 0,-25-3 0,1-1 0,-1 0 0,12 1 0,169-2 746,-176 0-935,-19 0-907,5 0 259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5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147 103 2656,'0'-15'837,"0"15"-831,0 0 0,0 0 0,0 0 0,0 0 0,0 0 0,0 0-1,0 0 1,1 0 0,-1 0 0,0-1 0,0 1 0,0 0 0,0 0 0,-1 0 0,1 0 0,0 0-1,0 0 1,0 0 0,0 0 0,0 0 0,0 0 0,0-1 0,0 1 0,0 0 0,0 0-1,0 0 1,0 0 0,0 0 0,0 0 0,0 0 0,0 0 0,0 0 0,0 0 0,0 0 0,-1 0-1,1 0 1,0 0 0,0 0 0,0-1 0,0 1 0,0 0 0,0 0 0,0 0 0,0 0-1,0 0 1,-1 0 0,1 0 0,0 0 0,0 0 0,0 0 0,0 0 0,0 0 0,0 0 0,0 0-1,0 1 1,-1-1 0,1 0 15,-1 0-1,0 0 1,0 0 0,1 0-1,-1 0 1,0-1 0,1 1-1,-1 0 1,0 0-1,0 0 1,1-1 0,-1 1-1,0 0 1,0-1 0,-4-5 351,7 6-2,-2 0-361,-1 0 1,1 0 0,0 0-1,0 0 1,0 0-1,0 0 1,0 0 0,0 0-1,0 0 1,0 0-1,0 0 1,-1 0 0,1 0-1,0 0 1,0 0-1,0 0 1,0 0 0,0 0-1,0 0 1,0 0-1,0 0 1,0 0 0,0 0-1,0 0 1,-1 0-1,1 0 1,0 0 0,0 0-1,0 1 1,0-1-1,0 0 1,0 0 0,0 0-1,0 0 1,0 0-1,0 0 1,0 0 0,0 0-1,0 0 1,0 1-1,0-1 1,0 0 0,0 0-1,0 0 1,0 0-1,0 0 1,0 0 0,0 0-1,0 0 1,0 0-1,0 0 1,0 1 0,0-1-1,0 0 1,0 0 0,-11-9 405,8 7-25,0 2-252,1-1-93,0 1 7,0-1 0,0 1 0,-1 0-1,1 0 1,0-1 0,0 2 0,0-1-1,-1 0 1,1 0 0,0 1 0,0-1-1,0 1 1,0 0 0,-3 0 0,-17 11 134,20-12-166,1 1 0,0-1 0,-1 1 0,1 0 0,0 0-1,0-1 1,0 1 0,-1 0 0,1 0 0,0 0 0,0 0-1,0 0 1,0 0 0,1 1 0,-1-1 0,-1 2 0,-1 3 48,-7 17 81,0 2 203,9-23-330,0 0-1,0 0 1,0 0-1,0 0 1,1 0-1,-1 0 1,1 0-1,-1 0 1,1 1-1,0 3 1,1-1 29,0 1 0,0-1 0,4 10 0,0-2 47,-4-10-72,0 0 0,0-1-1,1 1 1,-1 0 0,1-1 0,-1 1 0,1-1 0,0 1 0,0-1 0,0 0 0,1 0 0,-1 0-1,0 0 1,1 0 0,-1-1 0,1 1 0,0-1 0,0 1 0,-1-1 0,6 1 0,23 4 219,-22-2-176,5 0 27,17-12 70,-12 4-98,-10 2-41,-1 0 0,0 0-1,0-1 1,8-4 0,-12 5-30,32-18 193,-34 18-166,1 0-1,-1 1 0,0-1 1,0 0-1,0-1 0,0 1 1,0 0-1,0-1 1,-1 1-1,1-1 0,-1 1 1,2-4-1,-2 3-13,-1 1-1,1-1 1,0 0 0,-1 0 0,0 1-1,0-1 1,0 0 0,0 0 0,0 0-1,0 1 1,-1-1 0,0 0 0,1 0-1,-1 1 1,0-1 0,0 0 0,0 1-1,-1-1 1,1 1 0,0-1 0,-1 1-1,-3-4 1,-44-43 17,44 44-44,0 0 1,1-1-1,-5-6 1,8 9 2,-1 1 1,0-1 0,0 1-1,1 0 1,-1 0-1,-1 0 1,1 0 0,0 0-1,0 0 1,-1 1-1,1-1 1,-5-1 0,-7-9-121,11 9-420,3 1-1526,0-13 576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5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12 164 224,'0'0'160,"3"3"11,0 1-3,1 0 0,-1 0 0,-1 1 1,1-1-1,0 1 0,-1-1 0,0 1 1,0 0-1,-1 0 0,2 7 0,-2 0 32,0 0 0,-1 0-1,-1 0 1,0 0 0,-4 16-1,-1 15 86,2 55 104,2-6-229,-1-51-87,-8 188 201,12-162-200,-5 133 124,0-160-163,0 22 21,4-42-28,5 21 1,-2-14 10,1 159 295,-5-119-263,1-61-46,0 1 1,1-1-1,0 0 1,0 0-1,0 0 1,1 0-1,0 0 1,4 10-1,-5-14 3,-1-1 0,1 0 0,-1 0 1,1 1-1,-1-1 0,1 0 0,0 0 0,0 0 0,0 0 0,-1 0 0,1 0 0,0 0 0,0 0 1,0-1-1,2 2 0,0 0 29,-2-1-53,-1-1 0,1 0 0,-1 1 0,1-1 1,-1 0-1,1 1 0,0-1 0,-1 0 0,1 0 0,-1 1 0,1-1 1,0 0-1,-1 0 0,1 0 0,0 0 0,-1 0 0,1 0 1,0 0-1,-1 0 0,1 0 0,-1 0 0,1-1 0,0 1 0,-1 0 1,1 0-1,-1 0 0,1-1 0,0 1 0,-1 0 0,1-1 0,0 0 6,8-3-4,19-9-6,-7 2 4,-17 7-8,1 1 0,-1 1 0,1-1 0,7-2 0,17-1-66,-13 0 47,-12 5 34,-1-1 0,1 1 0,-1 0 0,1 0 0,0 0 0,0 1-1,0-1 1,4 1 0,1-1-5,1 0-1,0 0 0,16-5 1,-20 4-32,1 0 0,0 1 1,0 0-1,-1 0 1,1 0-1,0 1 0,0 0 1,0 0-1,13 3 0,-16-2 14,10 2-35,-1 1 1,1-2 0,23 2 0,-13-4 7,-7-1 53,33 5 0,-45-4-12,39 7 88,61 0 0,-55-7-46,116-3-40,-58-8-20,143 7 116,-144 5-35,333-1-44,-298-8 90,9-1-24,-151 9-87,93 3 101,-61 1-68,10 0 3,3-9-9,-22 2-16,22-1 6,57 4 1,-44 1 37,-49-2-23,0 0 0,0 0-1,17-5 1,-18 4-5,0 0 0,0 0 0,14 0 0,-11 2-53,-8 0 17,-1 1 0,0-1-1,0 0 1,0 0 0,0-1-1,1 1 1,-1 0 0,0-1 0,0 1-1,2-2 1,5-3-10,-7 4 18,-1 0 1,1 0-1,-1 0 1,1 0-1,-1 0 1,1 1-1,0-1 1,0 0-1,-1 1 1,1 0-1,0-1 1,0 1-1,1 0 0,4 0 19,-5 0-15,0 1-1,0-1 1,0 0-1,-1 0 1,1 0-1,0-1 1,0 1-1,-1 0 1,1-1-1,0 1 1,3-2-1,0-5-87,-5 6 80,0 1 0,0-1-1,1 1 1,-1 0 0,0-1-1,0 1 1,1-1 0,-1 1-1,1 0 1,-1-1 0,0 1-1,1-1 1,-1 1 0,1 0-1,-1 0 1,1-1 0,-1 1-1,1 0 1,-1 0 0,1 0-1,-1 0 1,1-1 0,-1 1-1,1 0 1,-1 0 0,1 0-1,0 0 1,-1 0-1,1 0 1,-1 0 0,2 1-1,52-1 102,-52 0-89,1 0 0,0 0 0,-1 0 0,1 0 0,0-1 0,-1 1 0,1-1 0,0 0 0,-1 0-1,1 0 1,-1 0 0,1 0 0,-1 0 0,0-1 0,1 1 0,1-2 0,2 0 94,28 3-181,-33 0 78,-1 0 0,1 0 0,0 0 0,0 0-1,-1 0 1,1-1 0,0 1 0,-1 0 0,1 0 0,0 0 0,0-1 0,-1 1-1,1 0 1,0-1 0,3-7-4,-5 16 28,1-5 74,0-6 0,0-8 53,0 8-90,3 3-123,14 0 0,-3-3 32,0-9 11,-8 10-49,-4 2 65,5-2-19,4-8 62,-3 2 7,-2-4 3,6 7 53,-7-10-32,0 10-55,-4 4-5,1 0 0,-1-1 1,0 1-1,0 0 0,0 0 0,0 0 0,0-1 0,-1 1 0,1 0 0,0-1 0,0-1 0,16-31 439,0-12-341,-5 26-219,-7-2 51,-4 17 55,0 0-1,1 0 0,-1 0 1,1 1-1,0-1 1,4-6-1,0 0 30,1 1 0,6-18 0,-5 11 20,4-7 17,-6 13-44,-1 0-1,6-16 1,23-110 26,-22 107-14,-7 18-5,-1 0 0,6-22-1,-5 3 29,-2 13-25,9-32-1,-7 32-31,-1 1 0,-1-1 0,0 1 0,0-20 0,-3-75 153,-1 61-120,1-259-214,0 305 181,1-1 1,0 1-1,0-1 0,0 1 1,3-9-1,-2 8 19,0 0-1,-1 0 1,1 0 0,-1 0 0,0-11 0,-1-14-88,0 30 74,0 0-1,0 0 1,0 0-1,0 0 0,0 0 1,0 0-1,0 0 1,0 0-1,-1 1 1,1-1-1,0 0 1,0 0-1,-2-1 1,2 1-4,-1 1 1,0-1-1,1 1 0,-1 0 1,0 0-1,1-1 0,-1 1 1,0 0-1,0 0 1,1 0-1,-1 0 0,0 0 1,0 0-1,0 0 0,1 0 4,0 0 0,0 0-1,0 0 1,-1 0 0,1 0 0,0 0-1,0 0 1,0 0 0,0 0-1,0 0 1,0 0 0,0 0-1,0 0 1,0 0 0,-1 0-1,1 0 1,0 0 0,0 0 0,0 0-1,0 0 1,0 0 0,0 0-1,0 0 1,0 0 0,0 0-1,0 0 1,0-1 0,-1 1-1,1 0 1,0 0 0,0 0 0,0 0-1,0 0 1,0 0 0,0 0-1,0 0 1,0 0 0,0 0-1,0 0 1,0-1 0,0 1-1,0 0 1,0 0 0,0 0-1,0 0 1,0 0 0,0 0 0,0 0-1,0 0 1,0 0 0,0-1-1,0 1 1,0 0 0,0 0-1,0 0 1,0 0 0,0-6-81,0 5 36,0 11 3,-3-10 118,2 0-64,1 0 1,-1 0-1,0 0 0,0 0 1,1 0-1,-1 0 0,0 0 1,1 0-1,-1 1 1,0-1-1,0 0 0,1 0 1,-1 1-1,0 0 0,-5 10 85,4-10-96,1 0-1,-1-1 0,0 1 1,0-1-1,0 1 0,1-1 1,-1 1-1,0-1 0,0 0 0,0 0 1,0 0-1,0 0 0,0 0 1,0-1-1,-2 1 0,1-1 7,0 1 0,0-1 0,1 1 0,-1 0 0,0 1 0,0-1 0,0 0 0,0 1 0,-4 1-1,2 0 3,1 0-1,-1 0 1,1 0-1,-8 2 1,-32-2 2,20-3-45,9 0 20,0 1 1,0 0 0,0 1 0,-15 3 0,-7 7 24,-11-5 38,-3 5 0,3-5 27,8 5-22,17-8-13,-1-2 0,-30-1-1,24-1-35,-129 1-121,139-1 98,1-1 0,-27-7 0,34 7 28,0 0-14,-1 0 0,0 1 0,0 0 0,-20 3 0,-5-1-29,-118-1 61,142 1 26,0 0 1,0 2-1,-22 5 1,32-7-55,-11 1-40,1 0-1,0-1 1,-1-1-1,-16-1 0,3 0 15,-97 1 262,-23 0-470,-8 0 246,145 0 21,-1 0 0,-13 3 0,10 1-1,-10 0 18,22-4-43,1 0 0,-1 0 0,0 0 0,1-1 0,-1 1 0,1-1 0,-4-1 0,1 0 3,0 1 0,0 0 1,0 0-1,0 0 1,0 0-1,0 1 0,-7 0 1,-201 0-330,203 0 339,1-1 1,-1 0-1,0 0 1,-12-4-1,12 2 9,-1 1-1,1 0 0,0 1 1,-16 0-1,7 1-101,-22 3-1,-13 8-42,3-5 37,19-1 78,-1 2 0,-35 12 0,59-16 17,1 1 0,-1-2-1,1 0 1,-1 0 0,0 0-1,0-1 1,-15 0 0,17-1 22,0 1 0,0 0 0,0 0-1,0 0 1,-7 3 0,-11 2 35,10-4-23,0-1-1,-20-1 1,20 0-34,0 0 1,-21 3-1,10 3 6,20-4 3,-1 0 1,0 0 0,1-1-1,-13 0 1,-115-1 338,132 0-427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4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2304,'-17'-17'1216,"0"17"-32,34 0 544,0 0-1120,0 0-384,0 0-128,0 0 224,0 0-192,0 0-1376,0 0 672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4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4224,'17'0'1920,"17"-17"-1664,-17 17 0,0 0-192,17-17 192,17 0-160,-17 0 32,17 17-64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4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2304,'14'0'752,"-11"1"-559,0 7-87,9 31 144,-10-27-113,-2-8-59,1 0 0,0 0 0,0 0 0,0 0 0,1 0 0,-1 0 0,1-1 0,0 1 1,4 6-1,-2-2 33,0 0 0,0 1 0,-1-1 0,-1 1 0,0-1 0,2 11 0,8 26 242,9 3 37,-13-30-105,11 32 0,-18-46-170,0 0 0,0 0 0,0 0-1,1-1 1,-1 1 0,4 4 0,0 1 116,-2-2 77,-3-7-291,0 1 0,0-1 0,0 1 0,0-1 0,0 0 0,0 1 0,0-1 0,0 1 0,1-1 0,-1 0 0,0 1 0,0-1 0,0 1 1,1-1-1,-1 0 0,0 1 0,1-1 0,-1 0 0,0 1 0,1-1 0,-1 0 0,0 0 0,1 1 0,-1-1 0,0 0 0,1 0 0,-1 0 0,1 1 0,-1-1 0,0 0 0,1 0 0,-1 0 0,1 0 1,-1 0-1,1 0 0,-1 0 0,1 0 0,-1 0 0,0 0 0,1 0 0,-1 0 0,1 0 0,-1-1 0,1 1 0,-1 0 0,0 0 0,1 0 0,-1 0 0,0-1 0,1 1 0,0-1 0,16-10 378,-14 9-329,1 0 0,-1-1 0,0 1-1,0-1 1,0 0 0,-1 0 0,1 0 0,0 0 0,-1 0 0,0 0-1,4-8 1,1-4 144,8-25 1,-6 17-99,59-134-48,-65 150-58,0-1 1,0 0 0,2-11-1,1-4 26,-4 17-59,1 0-1,-1 0 0,1 1 0,4-6 1,2 8-128,-18 6-117,3 11-389,-5 3-1665,10-15 2158,1-1 0,-1 1 0,1-1-1,0 1 1,0-1 0,-1 1 0,1-1-1,0 1 1,0 1 0,0-3 160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4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35 1888,'0'0'859,"0"-3"-678,0 2-164,0 1-1,0-1 1,0 1 0,0-1 0,0 0-1,0 1 1,0-1 0,1 1 0,-1-1 0,0 1-1,0-1 1,0 1 0,0-1 0,1 1-1,-1-1 1,0 1 0,0 0 0,1-1-1,-1 1 1,0-1 0,1 1 0,-1-1-1,1 1 1,-1 0 0,1-1 0,-1 1-1,0 0 1,1 0 0,-1-1 0,1 1 0,-1 0-1,1 0 1,-1 0 0,1 0 0,-1-1-1,1 1 1,0 0 0,-1 0 0,1 0-1,-1 0 1,2 0 0,0 0 911,-4-2-240,-10-10-59,9 9-282,1 6-161,0-1-168,0-1-1,0 1 1,0-1-1,-1 0 1,1 1-1,0-1 1,0 0-1,-1-1 1,1 1-1,-1 0 0,-2 0 1,2-1 13,1 1 1,-1 0-1,0 0 1,0 0-1,0 0 1,0 0-1,1 1 0,-1-1 1,0 1-1,1 0 1,-4 3-1,1 0 147,0 1-1,0 0 1,-6 13-1,3-7-87,5-8-78,0 1 0,1 0 0,-1-1 0,1 1 0,-2 6 0,3-9-1,1 0 1,0 0-1,-1 0 1,1 0-1,0 1 1,0-1-1,0 0 1,0 0-1,0 0 1,1 0-1,-1 1 1,0-1 0,1 0-1,0 0 1,1 3-1,-1-3 21,1 1 1,-1-1-1,1 0 0,-1 0 1,1 0-1,0 0 0,0 0 1,0 0-1,0 0 0,0-1 0,1 1 1,-1-1-1,0 0 0,1 1 1,-1-1-1,1 0 0,-1 0 1,4 0-1,-1 0 4,0 0 0,1 0 1,-1-1-1,0 0 0,0 0 0,0 0 0,1-1 1,-1 0-1,5-1 0,24-9 241,-4 8-128,-25 3-132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3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255 361 2144,'0'0'981,"3"0"-762,1-1-110,0 1 0,0-1-1,0 0 1,0 0 0,-1-1 0,1 1 0,0-1 0,0 0 0,-1 0 0,1 0-1,-1-1 1,0 1 0,0-1 0,0 0 0,5-4 0,-4 2-128,0 1 0,1 0 1,0 1-1,0-1 0,0 1 0,7-4 1,33-4-142,-38 8 151,0-1 1,-1 0 0,11-8 0,17-10 211,-27 18 38,0 1 0,0-1 0,0 0 0,-1-1 0,12-9-1,-1-1 774,-10 12-692,-6 3-299,-1 0 1,1 0 0,-1-1-1,1 1 1,-1 0-1,1 0 1,-1-1-1,1 1 1,-1 0-1,1-1 1,-1 1-1,0 0 1,1-1-1,-1 1 1,1 0-1,-1-1 1,0 1-1,0-1 1,1 1-1,-1-1 1,0 1-1,0-1 1,1 1-1,-1-1 1,0 1-1,0-1 1,0 0 0,0 1-1,0-1 1,0 1-1,0-1 1,0 1-1,0-1 1,0 1-1,0-1 1,0 1-1,0-2 1,0 1 6,0 1 0,-1-1 0,1 0 0,0 0 0,0 0 0,-1 0 1,1 0-1,0 0 0,-1 0 0,1 0 0,-1 0 0,1 1 0,-1-1 0,1 0 1,-1 0-1,1 1 0,-1-1 0,0 0 0,-1 0 0,-17-10 470,14 8-445,1 2-19,1 0 1,-1 0-1,1 1 1,0-1-1,-1 1 1,1 0-1,-1 0 1,1 0-1,-5 1 0,-5-1-53,12 0 11,0 0 1,0 0 0,-1 0-1,1 0 1,0 0 0,0 1-1,0-1 1,-1 0 0,1 0-1,0 1 1,0-1 0,0 1-1,0-1 1,0 1 0,-1 0-1,1-1 1,0 1 0,1 0-1,-1 0 1,0 0 0,0-1-1,-1 3 1,0 0-10,1 0 0,0 0 0,0 0 0,0 0 0,0 1 0,1-1 0,-1 4 0,-2 6-4,1 0-4,0-7 8,1 1-1,-1 0 1,1 9-1,7 38-69,-11-15 5,1-10 32,1 54-16,0 1 80,-2-44 38,-2 0 0,-1 0 0,-19 50 0,1-22 115,-34 64 0,54-120-129,2-3 4,-1 0 0,1 0-1,-2 0 1,1 0-1,-1-1 1,-1 0-1,1 0 1,-16 13-1,-24 13 192,43-31-202,-1 1 1,0-1-1,0 0 0,-1 0 1,1 0-1,-1-1 0,1 0 1,-1 0-1,0 0 0,0 0 1,0-1-1,0 0 0,0 0 1,0 0-1,-9 0 0,10-1-25,1 0 0,0-1-1,-1 1 1,1-1-1,-1 1 1,1-1 0,-1-1-1,1 1 1,0 0 0,0-1-1,0 1 1,0-1-1,0 0 1,0 0 0,0 0-1,0-1 1,1 1 0,-1 0-1,1-1 1,0 0-1,0 0 1,0 1 0,0-1-1,-3-6 1,3 2-62,-1 1 0,1-1 0,0 0-1,0 0 1,1 0 0,0 0 0,0 0 0,0 0 0,1 0 0,0 0 0,2-8 0,0 1-246,1 1 0,1-1 0,0 1 0,0 0 0,2 0 0,-1 0 0,2 1 1,8-13-1,10-11-1195,42-44 0,-56 67 1216,11-11-86,90-99-689,58-48 2174,-149 149-144,29-41 0,-40 51-392,16-15-1,-13 15 95,-10 8-531,1 1-1,0 1 1,0-1 0,9-4-1,7-6 71,-20 13-218,0 0 0,0 0 0,0 0 0,0 0 0,0 0 0,0 0 0,0 0 0,1-1 0,-1 1 0,0 0 0,0 0 0,0 0 1,0 0-1,0 0 0,0 0 0,0 0 0,0 0 0,1 0 0,-1 0 0,0 0 0,0-1 0,0 1 0,0 0 0,0 0 0,0 0 0,1 0 0,-1 0 1,0 0-1,0 0 0,0 0 0,0 0 0,0 0 0,0 0 0,1 0 0,-1 0 0,0 0 0,0 1 0,0-1 0,0 0 0,0 0 0,0 0 0,0 0 0,1 0 1,-1 0-1,0 0 0,0 0 0,0 0 0,0 0 0,0 0 0,0 1 0,0-1 0,0 0 0,0 0 0,0 0 0,1 0 0,-1 0 0,3 4-26,0 0 0,-1 0 0,1 0 0,-1 0-1,1 1 1,-1-1 0,0 0 0,-1 1 0,1 0-1,-1-1 1,1 10 0,1 5 17,-1 35 0,-2 26-6,0-77 47,0 0 0,0 0 1,0 0-1,0 0 0,1 1 1,0-1-1,-1 0 0,1 0 1,0 0-1,0 0 0,3 4 0,-3-5-13,0 0 0,0 1 1,0-1-1,0 0 0,0 1 0,0-1 0,-1 0 0,0 1 0,1-1 0,-1 1 0,0 3 0,0 28 600,3-34-468,-3 1-147,1-1 1,-1 0 0,1 0 0,-1 0 0,1 0-1,-1 0 1,1-1 0,-1 1 0,1 0-1,-1 0 1,1 0 0,-1 0 0,1 0 0,-1-1-1,1 1 1,-1 0 0,0 0 0,1-1 0,-1 1-1,1 0 1,-1-1 0,0 1 0,1 0-1,-1-1 1,0 1 0,0-1 0,1 1 0,-1 0-1,1-2 1,0-19 85,-1 13-73,-1-4 13,1 8-17,0-1 0,0 0 0,0 0 0,0 0 0,1 0-1,2-8 1,5-23 0,-3 9-42,13-38 0,-4 28-66,-13 35 85,0-5-71,1-1 1,1 1-1,-1 0 0,5-8 0,-6 13 68,0 1 0,0-1 1,0 1-1,0 0 0,0-1 0,0 1 0,0 0 0,0 0 1,1 0-1,-1-1 0,0 1 0,1 1 0,-1-1 1,1 0-1,-1 0 0,1 0 0,-1 1 0,1-1 0,0 1 1,-1-1-1,1 1 0,0 0 0,2 0 0,2 2 185,-1 3-120,-3-3 15,1 0 0,0 1 0,-1-1 0,1 1 0,-1 0 0,0 0 0,0 0 0,3 6 0,-4-5-10,-1 0 0,1 1 0,-1 0 0,1 8 0,-2-7-35,2 0 0,-1 1-1,2 8 1,3 3-9,-2-11 23,-1 0 0,-1 1 0,1-1 0,-1 11 0,-1-15-14,0 0 1,1 0 0,-1 0 0,0 0 0,1 0 0,-1 0-1,1 0 1,0 0 0,0-1 0,0 1 0,2 3-1,-1-4 0,-1 1 0,0-1 0,0 1 0,0-1 0,-1 1 0,1-1-1,0 1 1,-1-1 0,0 1 0,0-1 0,0 4 0,0-5-14,0 0 0,0-1 1,0 1-1,0 0 0,1-1 0,-1 1 1,0 0-1,0-1 0,0 1 1,0-1-1,1 1 0,-1 0 1,0-1-1,0 1 0,1-1 0,-1 1 1,1 0-1,-1-1 0,0 1 1,1-1-1,-1 1 0,1-1 1,-1 0-1,1 1 0,0-1 0,-1 0 1,1 1-1,-1-1 0,1 0 1,0 1-1,0-1 0,2 1 17,1-1 0,0 0-1,-1 1 1,1-1-1,4-1 1,6 0 22,-13 1-44,1 0 0,0 0 1,0 0-1,0-1 0,-1 1 0,1-1 0,0 1 0,-1-1 1,1 1-1,0-1 0,-1 0 0,1 0 0,-1 0 0,1 0 1,1-2-1,6-3 22,11-8-8,0-2 0,-1 0 0,0-2 0,-1 0 0,-1 0 0,-1-2 0,-1 0 0,-1-1 0,0 0 0,15-35 0,-25 48-26,-1 0 0,-1 0 1,3-11-1,1-4 43,-2 14-12,-3 8-18,0 0 0,-1 0 0,1 1 0,-1-1-1,0 0 1,1 0 0,-1 0 0,0 0 0,0 0 0,1 0 0,-1 0 0,0 0-1,0-2 1,-1 2 3,1 0-1,-1 0 0,1 0 0,-1 0 0,0 0 1,0 0-1,1 0 0,-1 0 0,0 0 0,0 1 1,0-1-1,0 0 0,0 1 0,0-1 0,0 0 1,0 1-1,0-1 0,-1 0 0,-1 0 13,-23-10-33,24 11 51,0-1-1,0 1 0,0-1 1,0 1-1,0 0 0,0 0 1,0-1-1,0 2 0,0-1 1,0 0-1,0 0 1,0 1-1,0-1 0,-4 2 1,-1 2 112,3-3-123,0 1-1,0 0 0,0 0 0,1 0 0,-1 0 0,1 1 0,-1-1 0,1 1 0,-5 5 0,7-6-28,1-1 1,0 0-1,-1 0 1,1 1-1,0-1 1,0 0 0,-1 1-1,1-1 1,0 0-1,1 1 1,-1-1-1,0 0 1,0 1-1,0-1 1,1 0-1,-1 1 1,1-1-1,-1 0 1,2 2-1,-1 0 10,1 0-1,0 0 0,0 0 1,1 0-1,2 3 1,23 16 292,-19-11-193,8 7 41,25 5 121,-17-8-198,-19-11-186,0 1 1,0-2-1,1 1 0,0-1 1,-1 0-1,1 0 0,9 2 1,21 1-663,-22-2 297,-9-2 334,0-1 0,0 1 0,0-1 0,0 0 0,0 0 0,1-1 0,-1 0 1,12-1-1,22-10-370,-22 8 387,-14 3 123,0-1 1,0 1-1,0-1 0,0 0 1,0 0-1,0-1 0,0 1 0,-1-1 1,1 1-1,0-1 0,3-3 0,-3 2 21,0 1-1,0 0 1,0 0-1,0 0 1,7-1-1,18-3 180,-20-2-91,-9 7-101,0 1 1,0-1-1,1 1 0,-1 0 0,0-1 0,0 1 1,1 0-1,-1-1 0,0 1 0,1 0 0,-1-1 1,0 1-1,1 0 0,-1 0 0,1 0 0,-1-1 1,0 1-1,1 0 0,-1 0 0,1 0 0,-1 0 1,1 0-1,-1 0 0,1 0 0,-1 0 0,0 0 0,2 0 1,-14 0 41,12 0-39,0 0 0,0 0 0,0 0 0,0 0 0,0-1 0,0 1 0,0 0 0,-1 0-1,1 0 1,0 0 0,0 0 0,0 0 0,0 0 0,0 0 0,0 0 0,0 0 0,0 1 0,0-1-1,-1 0 1,1 0 0,0 0 0,0 0 0,0 0 0,0 0 0,0 0 0,0 0 0,0 0 0,0 0-1,0 0 1,0 0 0,0 0 0,0 0 0,-1 0 0,1 0 0,0 1 0,0-1 0,0 0 0,0 0-1,0 0 1,0 0 0,0 0 0,0 0 0,0 0 0,0 0 0,0 0 0,0 0 0,0 1 0,0-1-1,0 0 1,0 0 0,0 0 0,0 0 0,0 0 0,0 0 0,0 0 0,0 1 0,0 1 88,0 0 0,-1 1 1,1-1-1,-1 0 0,0 1 0,1-1 1,-1 0-1,0 0 0,-2 4 0,-9 19 335,1 0-207,11-25-211,0 1 1,0-1-1,-1 0 0,1 0 1,0 0-1,0 0 0,0 0 0,0 1 1,0-1-1,-1 0 0,1 0 1,0 0-1,0 1 0,0-1 1,0 0-1,0 0 0,0 1 1,0-1-1,0 0 0,0 0 0,0 0 1,0 1-1,0-1 0,0 0 1,0 0-1,0 1 0,0-1 1,0 0-1,0 0 0,0 0 1,0 1-1,0-1 0,1 0 1,-1 0-1,0 0 0,0 1 0,0-1 1,0 0-1,0 0 0,1 0 1,-1 0-1,0 1 0,11 13 280,-7-7-139,-4-6-138,0 0 0,0-1 0,0 1 0,1-1 0,-1 1 0,0-1 0,0 1 0,1-1 0,-1 0 0,0 1 0,1-1 0,-1 1 0,0-1 0,1 1 0,-1-1 0,1 0 0,-1 1-1,1-1 1,-1 0 0,1 0 0,-1 1 0,1-1 0,-1 0 0,1 0 0,-1 0 0,1 0 0,-1 1 0,1-1 0,-1 0 0,1 0 0,0 0 0,-1 0 0,1 0 0,-1 0 0,1-1 0,-1 1 0,1 0 0,3 0 31,-1 0 0,0 0 1,0 0-1,0 0 0,1-1 1,-1 1-1,0-1 0,0 0 1,0 0-1,0 0 0,0-1 1,0 1-1,0-1 0,0 1 1,4-5-1,-1 2-37,0 0 1,0-1-1,-1 0 0,0 0 1,0 0-1,0 0 0,6-10 1,23-25 52,-18 15 29,-4 6 47,19-23 1,-26 36-127,1 0 0,0 0 0,0 1 1,1-1-1,0 1 0,0 1 0,9-6 1,1 2-61,-6 3-6,0-1 1,18-12 0,-27 17 47,5-5-27,0 1-1,1-1 1,-1 2-1,1-1 1,0 1-1,0 0 1,1 0-1,10-2 1,15 0-171,-12-5 80,7 5 112,1-9 171,-27 13-130,0 0 0,0 0 0,0 0 0,1 1 0,-1-1 0,0 1 0,1 0 0,-1 0 0,6-1 0,-6 2 18,4-1 30,-7 1-74,1 1 0,-1-1 1,0 0-1,0 0 0,0 0 1,0 0-1,0 0 1,0 0-1,0 0 0,1 0 1,-1 0-1,0 0 0,0 0 1,0 0-1,0 0 1,0 0-1,0 0 0,0 0 1,1 0-1,-1 0 0,0 0 1,0 0-1,0-1 1,0 1-1,0 0 0,0 0 1,0 0-1,0 0 0,0 0 1,1 0-1,-1 0 1,0 0-1,0 0 0,0 0 1,0 0-1,0-1 0,0 1 1,0 0-1,0 0 1,0 0-1,0 0 0,0 0 1,0 0-1,0 0 0,0 0 1,0-1-1,0 1 1,0 0-7,0 1 1,0-1-1,0 0 1,0 0 0,0 1-1,-1-1 1,1 0 0,0 0-1,0 0 1,0 1 0,0-1-1,-1 0 1,1 0 0,0 0-1,0 0 1,0 1-1,-1-1 1,1 0 0,0 0-1,0 0 1,-1 0 0,1 0-1,0 0 1,0 0 0,-1 0-1,1 0 1,0 0-1,0 0 1,-1 0 0,1 0-1,0 0 1,0 0 0,-1 0-1,1 0 1,0 0 0,0 0-1,-1 0 1,1 0-1,0 0 1,0 0 0,-1-1-1,1 1 1,0 0 0,0 0-1,0 0 1,-1 0 0,1-1-1,0 1 1,0 0-1,0 0 1,0 0 0,-1-1-1,1 1 1,0 0 0,0 0-1,0-1 1,0 4-229,-7-2 40,-1 3 29,6 8 95,2-11 70,0 0-1,0 0 0,0 0 0,0 0 1,0 0-1,0 0 0,0 0 0,0 0 1,1 0-1,-1 0 0,0 0 1,1 0-1,-1 0 0,0 0 0,1 0 1,0 0-1,-1-1 0,1 1 1,1 1-1,11 18-92,-11-16 82,-1 0 20,1-1 0,0 1 0,0 0-1,0-1 1,1 0 0,-1 1 0,1-1 0,0 0 0,0 0 0,6 4 0,70 44-147,-75-48 166,0 0 0,0-1-1,-1 1 1,1 1 0,-1-1-1,0 0 1,0 1 0,3 5-1,0 6 294,2-12-85,-22-3 186,6 0-302,4 0-112,0 1 1,0-1-1,1 0 1,-1 0 0,0-1-1,0 1 1,0-1-1,-5-1 1,-8-13-77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4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4800,'0'-17'2176,"17"17"-1440,1 0-448,-1 0-192,0 0 96,0 0-96,17 0-1408,0 0 736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4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1824,'-14'-14'587,"11"12"-434,3 6-72,-1 17 141,1 9 915,4 47 0,-1-65-983,0-1-1,2 0 1,-1 0-1,1 0 1,8 11-1,2 5 174,-8-10-184,-4-10-69,0-1 0,1 1 0,0-1 0,0 1 0,8 9 0,16 7 198,-21-16-88,-1 0 1,-1 1-1,1 0 1,4 10-1,-9-17-137,-1 0 0,1 0-1,0 1 1,-1-1 0,1 0-1,0 0 1,0 0 0,0 0-1,0 0 1,0 0 0,0 0-1,0-1 1,0 1-1,1 1 1,-1-2-33,0 0 0,0 0 0,0 1 0,0-1 0,0 0 0,-1 0 0,1 0 0,0 0 0,0 0 0,0 0 0,0 0 0,0-1 0,-1 1 0,1 0 0,0 0 0,0-1 0,0 1 0,1-1 0,4-6 201,-4 3-105,12-2 98,-11 5-176,-1 0 0,0-1 0,0 1 0,0-1 0,0 0 0,0 1 0,0-1 0,0 0 0,0 0 0,-1 0 0,1 0 0,-1 0 0,1-1 0,-1 1 0,0 0 0,0-1 0,0 1 0,0-1 0,0 1 0,-1-1 0,1-3 0,-1 2-11,0 0 0,0 0 0,0 0 0,1 1 0,-1-1 0,1 0 0,0 0 0,0 1 0,0-1 0,1 0 0,-1 1 0,1-1 1,0 1-1,3-5 0,12-23 63,-14 24-105,-1 1-1,0-1 1,2-10-1,-2 10-4,-1-1 0,1 1 1,1 0-1,-1 0 0,1 0 0,8-13 0,-1-3 9,-1-2-62,-3 16 53,-5 7 19,0 1 0,0-1-1,0 1 1,0-1 0,-1 0-1,1 1 1,0-1 0,-1 0-1,1 0 1,0-3 0,-1 2-233,0 6-608,0 11 208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4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172 256 2656,'14'-14'837,"-11"11"-501,0 0 0,9-8 539,-10 5-273,-2-5-122,-2 5-202,-10-5-76,6 8-58,2 3-136,0 0 0,-1 0 0,1 0 0,-1 1 0,1 0 0,0 0 0,-1 0 0,1 0 0,0 1 0,0-1 0,0 1 0,0 0 0,0 1 0,0-1 0,1 1 0,-1-1 0,1 1 0,-1 0 0,-4 6 0,-6 8 252,1 1 0,0 0 0,2 1 0,-17 37 0,25-51-205,0 2-55,0-1 0,1 0 0,-1 1 0,1 0 0,1-1 0,-1 1 0,1 0 0,1 0 0,-1 0 0,1 0 0,1 8 0,-1 10 107,0-25-100,0 0 0,0 0 0,-1 1 0,1-1 0,0 0 0,0 0 1,0 0-1,0 0 0,0 0 0,0 1 0,0-1 0,0 0 0,0 0 0,0 0 0,0 0 1,0 0-1,0 1 0,0-1 0,0 0 0,0 0 0,0 0 0,0 0 0,0 0 0,0 1 1,0-1-1,0 0 0,0 0 0,0 0 0,0 0 0,0 0 0,1 0 0,-1 1 0,0-1 1,0 0-1,0 0 0,0 0 0,0 0 0,0 0 0,0 0 0,1 0 0,-1 0 0,0 0 1,0 1-1,0-1 0,0 0 0,0 0 0,0 0 0,1 0 0,-1 0 0,0 0 0,0 0 1,0 0-1,1 0 0,3 0 67,1 0-26,0 1 0,0-1-1,0-1 1,0 1 0,-1-1-1,1 0 1,0 0 0,0 0-1,0 0 1,0-1-1,-1 0 1,1 0 0,-1 0-1,7-5 1,9-8 123,-6 6-99,0-2-1,-1 1 0,0-2 1,12-13-1,15-44-172,-36 65 87,-1-1 17,1 1-1,-1-1 0,0 0 0,0 0 0,0 0 0,-1 0 1,0 0-1,0-1 0,0 1 0,1-12 0,10-24 48,-9 32-55,-1 0-1,0 0 0,0 0 1,-1 0-1,-1 0 1,2-12-1,-3 14-4,1 1 0,0 0 1,0 0-1,1-1 0,0 1 0,0 0 0,1 1 1,-1-1-1,7-9 0,-1 0-68,-7 12 16,-1 0-1,1 0 1,0 1 0,-1-1 0,0 0-1,0 0 1,0 0 0,0-3 0,0 3 46,0 0-101,0 6 277,0 10 15,0-2-82,0 1-1,-3 21 1,0-20-32,-3 19 102,11-7-49,-1-10-47,-3-5 1,0 0 1,0 0-1,-2 20 0,0-17 6,1-1 1,0 1 0,1-1-1,3 14 1,7 17 117,6 11 208,-11-34-1270,8-3 188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8:5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2080,'28'-28'667,"-16"19"-411,0 2-177,-7 3 18,0 0 0,1 1 0,0 0 1,8-4-1,9 1 111,-15 4-128,0 0 0,0-1 0,10-4 0,-1-2 12,-3 2 76,-1 1 1,17-6-1,9 1 136,52-6 1,-59 11-156,193-28 416,-135 22-445,266-24 496,-285 32-592,162-12-43,-152 5-48,91-10-37,-70 16 168,-47-1-13,58-2 197,-103 8-194,1-1 0,0 0 0,-1 0 0,1-1 1,0 0-1,13-6 0,-4 5 74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904 27 2912,'0'-14'923,"-3"9"-550,3 4-357,-1 0 1,0 1-1,1-1 0,-1 1 1,0-1-1,1 1 1,-1-1-1,0 1 1,1-1-1,-1 1 0,0 0 1,0-1-1,0 1 1,1 0-1,-1 0 0,0-1 1,0 1-1,0 0 1,0 0-1,0 0 0,1 0 1,-1 0-1,0 0 1,0 1-1,0-1 0,0 0 1,1 0-1,-1 1 1,0-1-1,0 0 0,0 1 1,1-1-1,-2 1 1,-25 8 289,-75 26-129,22-7-119,52-20-41,-29 9 83,-28 23 284,28-22-180,29-10-104,-71 29 288,66-22-139,-57 15-1,72-25-189,-3-1 26,0 2 0,-33 13 1,29-5-28,10-10-57,13-3-15,-1-1 0,0 1 0,1-1 0,-1 1 0,1 0-1,0 0 1,-1 0 0,1 1 0,0-1 0,-5 3 0,5-1-370,4-3-422,15-3-1775,15-11 704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19 2912,'-14'-14'923,"13"13"-904,0 1 0,1-1 1,-1 1-1,1 0 1,-1-1-1,0 1 1,1 0-1,-1 0 1,0-1-1,0 1 1,1 0-1,-1 0 1,0 0-1,1 0 0,-1 0 1,0 0-1,0 0 1,1 0-1,-1 0 1,0 0-1,0 0 1,1 1-1,-1-1 1,0 0-1,1 0 1,-1 1-1,0 0 0,-2 0 77,-8 3 113,7-2-141,1-1 1,0 1 0,0-1-1,-1 0 1,1 0 0,-1 0-1,1-1 1,-1 0 0,-5 1 0,2-1-20,1 1 0,-1 0 1,1 0-1,0 0 1,-1 1-1,-9 4 1,-38 20 193,29-13-113,21-11-95,0 0-1,0 0 0,0 1 0,1 0 0,-1-1 0,1 1 0,-1 1 0,1-1 0,0 0 0,0 1 0,1-1 0,-5 8 0,6-10-30,1 1 1,-1-1-1,1 0 0,0 0 0,0 0 0,-1 0 1,1 0-1,0 0 0,0 0 0,0 1 0,0-1 1,0 0-1,0 0 0,0 0 0,0 0 0,1 0 1,-1 0-1,0 1 0,1-1 0,-1 0 1,1 0-1,-1 0 0,1 0 0,0 0 0,-1 0 1,1 0-1,0-1 0,-1 1 0,1 0 0,0 0 1,0-1-1,0 1 0,0 0 0,0-1 0,0 1 1,0-1-1,1 1 0,1 0 8,0 0 0,0 0 1,0 0-1,0-1 0,0 1 0,1-1 0,-1 0 1,0 0-1,0 0 0,5-1 0,4 0 73,-2 2-51,1 0 0,-1 0 0,14 4 0,9 1-21,-6-3-693,35-3-1,-34 0-43,23 0-508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2144,'0'-15'699,"0"13"-22,3 2 576,-2 0-1187,0 0-1,-1 0 0,1 0 1,0 0-1,0 0 1,-1-1-1,1 1 1,0 0-1,-1 0 0,1 0 1,0-1-1,0 1 1,-1 0-1,1-1 0,3-7 986,-5 16-352,1-5-134,3-3-165,6-1-43,-6 1-343,1-1 0,0 1 0,0 0 1,0 1-1,0-1 0,0 0 1,-1 1-1,6 1 0,0 4-122,-8-5 118,1 0 1,-1 0-1,1 0 1,0 0-1,-1-1 1,1 1-1,0 0 0,0-1 1,-1 1-1,1-1 1,0 0-1,0 1 1,0-1-1,2 0 0,5 0 90,0 2 0,0-1 0,-1 1 0,17 6 0,-22-7-72,-2-1-14,0 1 0,1-1 0,-1 0 0,0 1 0,0-1 0,1 0 0,-1 0 0,0 0 0,1 0 0,-1 0 0,0 0 0,0-1 0,1 1 0,-1 0 0,0 0 0,0-1 0,0 1 0,1-1 0,-1 1 0,0-1 0,0 0 0,0 0 0,1 0 0,0 0 36,-1 0 1,1 0-1,0 0 1,-1 0-1,1 0 1,0 0-1,0 1 1,-1-1-1,1 1 1,0-1-1,0 1 1,4 0-1,-4-1-64,0 1 1,0 0-1,-1-1 0,1 1 0,0-1 0,0 0 0,0 0 0,0 0 1,-1 0-1,1 0 0,0 0 0,-1 0 0,1 0 0,1-3 0,0 2-252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1888,'0'-14'613,"3"8"-367,-2 5-208,1-1-1,-1 1 1,0 0 0,1 0 0,-1 0 0,1 0 0,-1 0 0,1 0 0,0 0 0,-1 1 0,1-1 0,0 1 0,-1-1 0,1 1-1,0-1 1,0 1 0,2 0 0,0 0 27,-1-1-1,0 1 1,1-1-1,-1 1 1,0-1-1,6-2 1,-6 2-36,-1 0 0,1 0 0,-1 0 1,1 1-1,0-1 0,3 0 0,5 3 80,0 0 0,-1 1 0,1 0 0,-1 1 0,0 0 0,13 7 0,-18-8-96,-1 0 0,1 0-1,0 0 1,-1 1 0,0-1 0,0 1 0,0 0 0,0 1 0,-1-1 0,0 0-1,4 6 1,3 9 41,13 34-1,-18-37 29,-2 0 0,1 1 0,-2-1-1,0 1 1,-1 32 0,-1-32-2,1-6 38,-2 1 0,-1 12-1,2-21-97,-1 0-1,1 0 1,-1-1-1,0 1 1,0 0 0,0 0-1,-1-1 1,1 1-1,-1-1 1,1 1 0,-1-1-1,-3 4 1,1-2 13,-1 0-1,0-1 1,0 1 0,0-1 0,0 0 0,-1 0 0,1-1-1,-1 0 1,0 0 0,1 0 0,-1 0 0,-12 0 0,13-1-4,-1 0-1,1-1 1,-1 0 0,1 0 0,-1-1 0,1 0 0,-1 0 0,1 0 0,-1 0 0,1-1 0,0 0 0,0 0 0,-9-5 0,12 5-25,-1 0 0,0 0 0,1 0 0,-1 0 0,1-1 0,0 1 0,0-1 1,0 1-1,0-1 0,0 0 0,1 0 0,-1 0 0,-1-4 0,2 1-24,-1 0 0,1 0-1,0 0 1,1 0 0,-1-10 0,1 13 8,0 0-1,0 0 1,1 0 0,-1 0 0,1 0 0,-1 0-1,1 0 1,0 0 0,0 0 0,0 0 0,1 1-1,-1-1 1,4-4 0,-1 2-15,1 0 1,0 1-1,0 0 1,11-7-1,4-3-59,-12 7 51,-5 4 57,0 1-1,0-1 0,0 1 0,0 0 0,0 0 1,1 1-1,-1-1 0,0 1 0,1-1 0,-1 1 1,1 0-1,0 0 0,-1 1 0,1-1 0,6 0 0,55 1 97,-64 0-157,1 0 0,-1 1-1,1-1 1,-1 0 0,0 0 0,1 1 0,-1-1 0,1 0 0,-1 1 0,0 0 0,0-1 0,1 1 0,-1 0-1,0-1 1,0 1 0,0 0 0,0 0 0,0 0 0,0 0 0,0 0 0,0 0 0,0 1 0,0-1-1,-1 0 1,1 0 0,0 0 0,-1 1 0,1-1 0,-1 0 0,0 1 0,1 2 0,0-1-70,2 17-659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 2976,'-17'0'1344,"51"0"-1152,0 0 864,-17 0-608,17-17 384,17 17-480,1 0 224,-1-17-320,17 17-64,0 0-128,-17-17 160,17 17-128,-16 0 96,-1 0-96,-34 0-608,0 17 256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1312,'-14'14'597,"15"-15"-553,0 0-4,0 0 0,0 0 0,-1 0-1,1 0 1,0 0 0,0 0-1,0 0 1,0 1 0,0-1 0,0 0-1,0 1 1,0-1 0,0 1-1,0-1 1,0 1 0,0 0-1,0-1 1,1 1 0,-1 0 0,0 0-1,0 0 1,0 0 0,1 0-1,-1 0 1,0 0 0,0 0 0,0 0-1,0 1 1,1-1 0,-1 0-1,0 1 1,1 0 0,14 5 189,-5-1-105,0 0 1,16 10 0,-1 2-19,-15 0 118,-2-10-158,5 6-20,-8 6-85,-3-10 4,-2-4 26,1-1 0,0 1 0,1-1 1,4 6-1,-5-7 17,0 0-1,0 0 1,-1 0 0,1 0 0,-1 1-1,2 3 1,-2-3 3,-1 0-1,0-1 1,1 1-1,-1 0 1,-1-1 0,1 1-1,0 0 1,-1-1-1,0 1 1,0-1-1,0 1 1,-2 3 0,-2 10 65,2-2-34,3-12-8,-1-1-1,1 1 0,-1-1 1,0 1-1,1-1 0,-1 0 1,0 1-1,0-1 0,-1 0 1,1 0-1,0 1 0,-1-1 1,1 0-1,-1 0 0,-3 2 1,-3 6 49,-17 15 404,23-23-409,0-1 1,0 1-1,0-1 1,0 0-1,-1 0 1,1 0-1,0 0 1,-1 0-1,1 0 1,0-1-1,-1 1 1,1-1-1,-4 1 1,3-1 1,-21-3 532,23 3-591,0 0 1,0-1 0,0 1-1,0-1 1,0 1 0,0-1-1,0 1 1,0-1 0,0 0-1,0 1 1,0-1-1,0 0 1,0 0 0,1 0-1,-1 0 1,0 0 0,1 0-1,-1 0 1,1 0-1,-1 0 1,0-1 0,1 0-15,-1-1-1,1 1 1,0 0 0,0 0 0,0 0 0,0-1 0,0 1 0,1 0-1,-1 0 1,0-1 0,1 1 0,0 0 0,-1 0 0,1 0-1,1-2 1,20-31 138,-17 27-74,-1 2-55,1 0-1,-1 0 1,2 0-1,-1 1 1,1 0-1,-1 0 1,1 0-1,11-6 1,10-8-17,-16 10 11,12-7 22,-1 10-7,-10 3-18,-8 2 3,0 0-1,-1-1 1,1 0-1,0 0 1,5-4-1,-7 4-129,1 0 0,0 0-1,-1 1 1,1-1 0,0 1-1,0-1 1,0 1 0,0 0 0,1 0-1,-1 0 1,5 0 0,9 1-728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5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12 2496,'0'0'1104,"0"-3"-768,0-5 506,0 25 1196,0 6-1402,1 3-82,-5 41 0,-7-4-224,9-45-254,1-11-41,0 0 1,0 0 0,-3 8 0,-17 32 180,13-30-113,-8 21-1,11-26-41,0-1-1,0 0 1,-1 0-1,0 0 1,-16 18-1,16-19-14,0-1-1,-5 12 1,8-14-101,0-1 0,-1 0 0,1-1 1,-1 1-1,-7 7 0,8-10-174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3072,'-14'0'976,"11"0"938,6 0-1524,34 0 431,-5 1-601,-6 0-149,0-1-1,35-5 1,-36-1 101,-18 4-117,0 0 0,-1 1 0,1-1 1,12 1-1,29 1-124,-45 0-827,-6 0-27,-42 0-2863,-43 0 3551,87 0 254,0 0 1,0 0-1,1 0 1,-1 0 0,0 0-1,1 0 1,-1 0-1,0 0 1,1 0-1,-1-1 1,0 1-1,1 0 1,-1 0-1,1-1 1,-1 1-1,0 0 1,1-1-1,-1 1 1,1-1-1,-1 1 1,1 0-1,-1-1 1,1 1-1,-1-1 1,1 0-1,-1 0 1,1 0 29,-1 1-1,1-1 1,-1 0-1,1 1 1,-1-1 0,0 0-1,1 1 1,-1-1 0,0 1-1,1-1 1,-1 1-1,0 0 1,0-1 0,1 1-1,-1 0 1,0-1 0,0 1-1,0 0 1,1 0-1,-1 0 1,0-1 0,0 1-1,0 0 1,0 0 0,1 1-1,-2-1 1,1 0-37,1 0 0,-1 0 0,1 0 0,-1 0 0,1 0 1,-1 0-1,1 0 0,-1 0 0,1 0 0,-1 0 0,1 0 0,-1 0 0,1 0 0,0 0 0,-1 1 1,1-1-1,-1 0 0,1 0 0,0 1 0,-1-1 0,1 0 0,-1 1 0,1-1 0,0 0 1,0 1-1,-1-1 0,1 0 0,0 1 0,-1-1 0,1 1 0,0-1 0,0 0 0,0 1 1,0-1-1,-1 1 0,1-1 0,0 1 0,0-1 0,0 1 0,0-1 0,0 1 0,0-1 1,0 1-1,0-1 0,0 1 0,1 0 0,-1 1 31,0 0 0,-1 0-1,1 0 1,0-1 0,-1 1 0,1 0 0,-1 0 0,0 3 0,-4 4 184,-8 19 388,-15 54-23,22-48-443,2-20-113,2-9-4,1 1-1,-1-1 1,1 0-1,0 0 1,0 0-1,1 11 0,0-15-15,0 0-1,0 0 0,0 0 0,1 0 0,-1 0 0,0 0 0,1 0 0,-1 0 0,1 0 0,-1 0 0,1 0 0,0 0 0,-1 0 0,1 0 0,0 0 0,1 1 0,-1-1 15,1-1-1,-1 1 0,1 0 1,0 0-1,-1-1 0,1 1 1,0-1-1,0 1 0,0-1 1,-1 0-1,1 1 0,0-1 1,2 0-1,0-1-18,-1 1 1,1-1-1,0 1 0,-1-1 1,1 0-1,-1 0 0,1-1 1,-1 1-1,0-1 0,0 0 1,1 1-1,-1-1 0,3-3 1,11-7-54,-7 7 18,0 1-1,19-7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12 1248,'-2'-12'390,"-5"16"-172,-1 1-186,-6-2 165,14-3-189,-1 0 0,1 0 0,0 0-1,0 0 1,-1 0 0,1 0 0,0 0-1,0 1 1,-1-1 0,1 0 0,0 0 0,0 0-1,0 0 1,-1 0 0,1 0 0,0 1-1,0-1 1,0 0 0,0 0 0,-1 0-1,1 0 1,0 1 0,0-1 0,0 0 0,0 0-1,0 0 1,0 1 0,-1-1 0,1 0-1,0 0 1,0 1 0,0-1 0,0 0-1,0 1 1,-1 0 38,-2 6 129,0-1 0,-1 0 0,0 0-1,0-1 1,0 1 0,-7 5 0,-4 7-12,1 0 1,0 1-1,1 1 1,-14 31-1,-26 39 214,35-68-196,-7 13 134,-1 25 106,-2-18 166,11-6-272,15-29-239,-1 1 0,0-2 0,-1 1 0,1 0 0,-1-1 0,-1 0 0,-8 11 0,-18 14 500,28-25-331,2 2-126,1-12-55,0 1-52,0 1 0,0-1 0,0 1-1,1-1 1,-1 1 0,1-1 0,1-3-1,12-12 143,3-1-100,-12 10-117,0-1-1,7-19 0,3-6-43,13-19-123,-5-11 65,6 0 0,-7 13 63,-1 23 70,-14 20 23,0 0 1,7-15-1,17-38-135,-30 60 119,0 0-1,0 1 1,0-1 0,1 0 0,-1 1 0,1-1 0,-1 1-1,1 0 1,-1-1 0,1 1 0,0 0 0,-1 0 0,1 0-1,0 0 1,3-1 0,-5 2 18,1 0-1,0-1 1,0 1-1,-1 0 1,1 0-1,0-1 1,0 1-1,0 0 1,0 0-1,-1 0 1,1 0-1,0 0 1,0 0-1,0 0 1,-1 0-1,1 1 1,0-1-1,0 0 1,0 0-1,-1 1 1,1-1-1,0 0 1,0 1 0,-1-1-1,1 1 1,0-1-1,-1 1 1,1-1-1,-1 1 1,2 1-1,4 26 56,12 24 5,-5-18-31,18 42 32,-19-50 4,13 45 0,26 82 460,-45-138-500,0-4 54,-2 1 0,1 0 0,-2 0 0,1 0 0,-2 1 0,2 14 0,-4 24 56,0-51-140,0 0-1,0 0 0,1 0 0,-1 1 0,0-1 0,0 0 0,0 0 0,0 0 0,0 0 0,0 0 0,0 0 0,0 0 1,0 0-1,0 0 0,0 0 0,0 1 0,0-1 0,0 0 0,-1 0 0,1 0 0,0 0 0,0 0 0,0 0 1,0 0-1,0 0 0,0 0 0,0 0 0,0 1 0,0-1 0,0 0 0,0 0 0,0 0 0,0 0 0,0 0 1,0 0-1,-1 0 0,1 0 0,0 0 0,0 0 0,0 0 0,0 0 0,0 0 0,0 0 0,0 0 0,0 0 0,0 0 1,-1 0-1,1 0 0,0 0 0,0 0 0,0 0 0,0 0 0,0 0 0,0 0 0,0 0 0,0 0 0,-12 0-2690,9 0 740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3488,'-17'-17'1568,"34"17"-832,0 0-544,17 0 256,18 0-224,-18 0 0,17 17-128,-17-17 224,17 0-192,-17-17 32,0 17-96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 3904,'-34'-17'2368,"51"17"-2240,0 0 448,17 0-320,0 0 288,18 0-288,-1-17-64,0 17-128,-17 0 288,17 0-160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2720,'0'0'1237,"3"0"-1098,-2 1-137,-1-1 1,1 0-1,0 0 1,-1 0 0,1 0-1,-1 0 1,1-1-1,0 1 1,-1 0-1,1 0 1,-1 0-1,1 0 1,-1-1-1,1 1 1,-1 0-1,1 0 1,0-1-1,0 0 26,-1 0 0,1 0-1,-1 0 1,0-1-1,1 1 1,-1 0 0,0 0-1,0 0 1,1 0-1,-1 0 1,0 0 0,0-1-1,-1 0 1,1 1-11,1 0 0,-1 0-1,0 1 1,0-1 0,0 0 0,0 1 0,0-1-1,1 0 1,-1 1 0,0-1 0,1 0 0,-1 1 0,0-1-1,1 1 1,-1-1 0,1 1 0,-1-1 0,1 1-1,-1-1 1,1 1 0,0-1 0,0 0 0,0 1-10,-1 0 0,1-1 0,-1 1 0,1-1 0,-1 1 0,1-1 0,-1 1 0,1-1 0,-1 1 0,1-1 0,-1 0 0,0 1 1,1-1-1,-1 1 0,0-1 0,1 0 0,-1 1 0,0-1 0,0 0 0,0 0 0,0 1 0,0-2 0,3-4 73,17-6 164,-15 10-235,-1-1 0,0 1-1,1-1 1,6-6 0,3-4-29,-9 8 39,0 1 1,0-1-1,0 0 0,-1-1 1,6-7-1,-10 12-22,1 0-1,-1 0 0,0 0 1,1 0-1,-1 1 0,1-1 1,0 0-1,-1 0 0,1 0 1,0 1-1,-1-1 0,1 0 1,0 0-1,0 1 0,-1-1 1,1 1-1,0-1 0,0 1 1,0-1-1,0 1 0,0 0 1,0-1-1,0 1 0,0 0 1,1 0-1,9-4 19,-10 4-7,-1 0 0,1-1 0,0 1 0,-1 0 0,1-1 0,-1 1 0,1-1 0,-1 1 0,1-1 0,-1 1 0,0-1 0,1 1-1,-1-1 1,1 1 0,-1-2 0,4-2 99,10 2 160,-14 2-264,1 0-1,-1 0 0,1 0 0,-1 0 0,1 0 0,-1 0 0,1 0 0,0 0 0,-1 0 0,1 0 0,-1-1 0,1 1 0,-1 0 0,1 0 0,-1-1 0,0 1 0,1 0 0,-1 0 0,1-1 0,-1 1 0,1 0 0,-1-1 0,0 1 0,1-1 0,-1 1 0,0-1 0,1 1 0,-1-1 0,0 1 0,0 0 0,0-1 0,1 1 1,-1-1-1,0 0 0,0 1 0,0-1 0,0 1 0,0-1 0,0 1 0,0-1 0,0 0 0,0-2 179,1 3-158,0-1 1,0 1-1,1 0 0,-1 0 1,0 0-1,0 0 0,0 0 0,0 0 1,1 0-1,0 1 0,7 2 126,13 8-42,-21-10-96,0-1-1,0 1 0,-1-1 1,1 1-1,0-1 1,0 0-1,0 1 0,0-1 1,0 0-1,-1 0 1,1 0-1,0 0 0,0 0 1,0 1-1,0-1 1,0-1-1,0 1 0,0 0 1,1 0-1,2-1 11,84 1 1254,-87 0-1271,-1 0 0,1 0-1,-1 0 1,0 0 0,1 0 0,-1 0 0,1 0-1,-1 0 1,1 0 0,-1 0 0,1 0-1,-1-1 1,0 1 0,1 0 0,-1 0 0,1 0-1,-1-1 1,0 1 0,1 0 0,-1 0-1,1-1 1,-1 1 0,0 0 0,0-1 0,1 1-1,-1-1 1,0 1 0,0 0 0,1-1-1,-1 0 1,5-6 71,7 1 5,-7-1-20,-5 6-57,0 1 1,0-1-1,1 1 1,-1 0 0,0-1-1,0 1 1,1 0-1,-1-1 1,0 1 0,1 0-1,-1-1 1,0 1-1,1 0 1,-1-1-1,0 1 1,1 0 0,-1 0-1,1 0 1,-1-1-1,0 1 1,1 0 0,-1 0-1,1 0 1,-1 0-1,1 0 1,-1 0-1,1 0 1,-1 0 0,1 0-1,0 0 1,-1 0-2,0 0 0,0 0 0,0 0 1,0 0-1,0 0 0,0 0 0,0 0 1,0 0-1,1 0 0,-1 0 0,0 0 1,0 0-1,0 0 0,0 0 0,0 0 1,0 0-1,0 0 0,0 0 0,0 0 1,1 0-1,-1 0 0,0 0 0,0 0 1,0 0-1,0 0 0,0 0 0,0 0 1,0 0-1,0-1 0,0 1 0,0 0 1,0 0-1,0 0 0,0 0 0,1 0 1,-1 0-1,0 0 0,0 0 0,0 0 1,0 0-1,0 0 0,0-1 0,0 1 1,0 0-1,0 0 0,0 0 0,0 0 1,0 0-1,0 0 0,0 0 0,0 0 1,0 0-1,0-1 0,0 1 0,0 0 1,0 0-1,0-51-162,-2 41-169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2144,'0'-15'699,"0"15"-691,0 0 0,0 0 0,0-1 0,0 1 0,0 0 0,0 0 0,0 0 0,0-1 0,0 1 0,0 0 0,0 0 0,0-1 1,1 1-1,-1 0 0,0 0 0,0 0 0,0-1 0,0 1 0,1 0 0,-1 0 0,0 0 0,0 0 0,0 0 0,1-1 0,-1 1 1,0 0-1,0 0 0,0 0 0,1 0 0,-1 0 0,0 0 0,0 0 0,1 0 0,-1 0 0,7-4 107,0 0 0,0 0-1,-1 0 1,0-1 0,7-6-1,-10 9-38,0-1 1,1 1-1,-1-1 0,1 1 0,4-3 1,-4 4-35,0-1 1,-1-1 0,1 1 0,-1 0 0,5-5 0,-4 4-18,1-1 1,0 1 0,0-1-1,0 1 1,0 1-1,0-1 1,7-2-1,10-5 134,-13 5-120,-8 4-28,1 0 0,-1 0 0,1 0 1,-1 0-1,1 1 0,-1-1 0,1 0 0,0 1 1,0-1-1,-1 1 0,1 0 0,0-1 1,0 1-1,-1 0 0,3 0 0,10 0 155,-14 3-108,0-2-56,0-1-1,0 1 0,0 0 1,0-1-1,1 1 0,-1-1 1,0 1-1,0 0 0,0-1 1,1 1-1,-1-1 1,0 1-1,1 0 0,-1-1 1,0 1-1,1-1 0,-1 1 1,0-1-1,1 0 0,-1 1 1,1-1-1,-1 1 1,2 0-1,-1-1 9,-1 0-1,1 1 1,0-1 0,-1 1 0,1-1 0,-1 1-1,1 0 1,-1-1 0,1 1 0,-1 0 0,1-1-1,-1 1 1,1 0 0,-1-1 0,0 1-1,0 0 1,1 0 0,-1 0 0,0-1 0,0 1-1,0 0 1,0 0 0,0 0 0,0 0-1,0 0 1,0-1-1,0 1 0,0-1 0,0 1 0,0 0 0,0-1 1,0 1-1,0-1 0,0 1 0,0-1 0,0 1 0,0-1 0,0 1 1,1-1-1,-1 1 0,0-1 0,0 1 0,0-1 0,1 1 1,-1-1-1,0 1 0,1-1 0,-1 0 0,0 1 0,1-1 0,-1 1 1,1-1-1,-1 0 0,1 1 0,-1-1 0,1 0 0,6 5 189,0 6-14,-6-9-165,0 0 0,0-1 0,-1 1 0,1-1 0,0 1 1,0-1-1,1 1 0,-1-1 0,0 0 0,0 1 0,1-1 0,1 1 0,1 1-4,1-1 0,-1 0-1,0 0 1,1 0 0,-1 0-1,1-1 1,0 0 0,0 0 0,-1 0-1,1-1 1,0 1 0,0-1-1,0 0 1,-1-1 0,1 1 0,0-1-1,0 0 1,-1 0 0,1 0 0,0-1-1,-1 1 1,1-1 0,-1-1-1,5-2 1,15-6 253,-19 10-222,0-1 1,-1 0-1,1-1 1,-1 1 0,0-1-1,1 1 1,4-6-1,8-9-35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1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36 2816,'-14'0'917,"11"0"-565,3-3-64,1-5 361,-5 16-210,-3-3-239,6-5-194,1 0 0,-1 1 1,1-1-1,-1 0 0,1 0 1,0 1-1,-1-1 0,1 0 0,0 0 1,-1 1-1,1-1 0,0 0 1,-1 1-1,1-1 0,0 1 0,0-1 1,0 0-1,-1 1 0,1-1 1,0 1-1,0-1 0,0 1 1,0-1-1,0 0 0,0 1 0,0-1 1,-1 1-1,2-1 0,-1 1 1,0 0-1,-3 5 79,1-5-76,1 0 0,0 1-1,0-1 1,0 1 0,0-1 0,0 1-1,0-1 1,0 1 0,0 0 0,0-1-1,1 1 1,-1 0 0,1 0 0,-1 2-1,1-2 2,0-1 0,0 0 0,0 0-1,1 0 1,-1 0 0,0 0 0,1 0-1,-1 0 1,0 0 0,1 0 0,-1 0 0,1 0-1,0 0 1,-1 0 0,1 0 0,0 0-1,-1 0 1,1-1 0,0 1 0,0 0-1,0 0 1,0-1 0,0 1 0,0-1-1,0 1 1,1 0 0,15 13 215,3 3-82,-16-15-119,0 1-1,0-1 1,1-1 0,-1 1 0,1-1 0,-1 1 0,1-1-1,8 0 1,39 1 103,-39-2-106,-3 0 38,1 0 0,-1-1 0,0 0 0,16-4 0,-24 5-37,0-1 0,0 1 1,0-1-1,0 0 0,0 0 1,0 0-1,0 0 1,-1 0-1,1 0 0,0 0 1,-1-1-1,1 1 0,-1 0 1,1-1-1,-1 0 1,0 1-1,0-1 0,1 0 1,-1 1-1,0-1 0,-1 0 1,1 0-1,0 0 1,-1 0-1,1 0 0,-1 0 1,1 0-1,-1 0 0,0-4 1,0 3-12,1 1-10,-1 0-1,0 0 1,0 0 0,0 0 0,0 0 0,-1 0 0,1 0-1,0 0 1,-1 0 0,1 0 0,-1 0 0,0 1 0,0-1-1,0 0 1,0 0 0,0 0 0,0 1 0,0-1 0,0 1 0,-1-1-1,1 1 1,-1-1 0,1 1 0,-2-1 0,-12-7-204,1 0 1,-1 1 0,-20-7-1,29 12 69,1 1 0,-1 1 0,1-1-1,-1 1 1,0 0 0,0 0 0,0 1-1,0 0 1,1 0 0,-1 0 0,0 0-1,-11 3 1,15-2-7,0 0 0,0 0-1,0 0 1,0 1 0,0-1-1,0 0 1,1 1 0,-1-1-1,-1 3 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2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2626 224,'4'5'17,"1"0"0,0-1 0,0 0 0,10 7 0,5-5 14,-9-4-19,-3 1 3,0 1 0,0 0 1,9 7-1,-10-7-7,-1 0 1,0 0-1,1-1 1,0 0-1,7 3 1,17-1-52,-14 1 29,-14-4 31,1-1 0,-1 0 0,1 0 0,0 0 0,0 0 0,-1 0 0,1-1 0,4 0 0,248 0 479,-243 1-503,0 0 1,0 1 0,0 0-1,13 5 1,-19-5 6,1-1-8,1 0 0,-1 0 1,15-1-1,9 2-46,-7 10 38,-19-11 33,0 0 1,-1 0 0,1-1 0,0 0 0,0 0-1,0 0 1,-1 0 0,12-3 0,6-9 19,5 7 70,-5-7 255,-10 8-215,-8 3-37,-1 0-1,0 0 1,1-1 0,-1 0-1,0 1 1,0-2 0,4-2-1,60-32 638,-2-3-371,84-70 0,-131 92-299,-1-1-1,16-22 1,-19 23 10,1 1 0,21-21 0,-23 27-58,-7 6-13,-1 0-1,0-1 0,7-6 0,15-34 65,-6 24 25,-17 19-84,-1-1-1,0 0 1,0 0-1,-1 0 1,1 0-1,-1 0 1,0-1-1,0 0 1,0 0-1,2-5 1,-2 1-6,13-27 7,13-4-6,-22 26 33,-1 1 1,-1-1-1,6-19 0,-3 8-38,0-1-61,-1 0-1,0 1 0,2-35 1,-6 24-12,0 5-16,11-55-1,-9 62 131,0 0 0,-2 0 0,1-38 0,-3 36 11,7-40 0,-4 43 111,0-32 0,-4-153 434,0-127-128,0 321-480,-1 1 0,0-1 0,-6-24 0,2 15-21,-1-17 10,-5 3 102,7 16-54,3 12-55,0 1-1,-1 0 0,1 1 1,-2-1-1,-5-13 0,-18-42-34,18 43 85,4 9-17,0 0 0,1 0 0,-2-20 0,1 10 0,2 13-7,-1 1 1,1 0 0,-1-1-1,-1 1 1,0 0 0,0 1-1,-8-11 1,0-1 12,6 6-22,0 0 0,-5-14 0,-5-9-76,-22-19 50,25 37 70,4 7-46,0 1 0,0 0 0,0 1 0,-1 0 0,-1 1 0,-12-8 0,-3 0-102,-47-19-1,70 32 98,-26-9-9,-48-13 0,9 5 99,34 10-109,0 1 0,-39-3-1,47 8-82,-94-14 14,98 14 115,0 2-1,-25 1 0,16 1-3,-355-1-101,370 0 89,0 1-1,-1 0 0,-21 5 0,6 0-69,-93 11 13,57-14 69,47-3-49,-24 3 0,20 2-27,-42 13 0,40-10 23,5-2 12,4-1 1,0 0 0,1 1 0,0 1 0,0 1 0,-16 9 0,28-14 26,-18 10 18,1 1 1,1 1 0,-25 22 0,33-22-38,0-1 0,1 1 0,0 1 0,-17 31 0,20-31 1,-14 19-26,-16 29-26,-1 25 54,28-61-7,0 0-34,2 1 0,0 1 0,-9 53 0,17-59 67,0 0-1,3 31 0,-1-22 13,0 192-162,2-192 160,7 46-1,-5-58-2,18 153-280,-10-120 97,-9-25 200,1 1 57,9 33 0,-11-52-66,27 126 209,-25-102-253,-2-9-24,12 46 1,14 12 157,-17-56-30,-2 1-1,8 38 1,-14-46-86,-2-13-6,0 0-1,1 0 1,-1-1 0,2 1 0,-1 0 0,5 9 0,12 30 0,-16-37 35,1 0 1,0 0-1,0-1 1,1 1-1,10 13 1,-3-6 55,1 0 0,1-2 1,0 1-1,1-2 0,0 0 1,18 12-1,19 6 54,-2-13-60,-49-18-78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0 888 2304,'9'-17'411,"-5"10"-304,0-1-1,-1 1 1,1-1 0,-1 0-1,1-8 1,0-6-29,-3 14-45,0 0 0,1 0 0,0 0 1,0 0-1,6-13 0,40-64 660,-34 58-447,24-46 410,-24 50-492,-2-2 1,15-36-1,-7 11-60,-7 23-62,-6 14-18,-1-1 1,0 1 0,-1-1-1,4-21 1,-3-16 55,5 0-43,-5 5-26,5 21 53,-10 20-31,0 0 0,0 0 0,-1 0-1,0 1 1,0-9 0,0 1-315,-3 15 234,-3 6 110,0 0 1,0 1-1,-4 10 1,10-20-63,-10 26 67,0-3-59,5-16 13,-1 0-1,1-1 1,-1 0-1,-9 8 1,3-3 20,-59 60 98,61-58-139,10-13 0,0 1 0,0-1 0,0 0 0,0 0 0,-1 0 0,1 0 0,0 0 0,0 0 0,0 0 0,0 1 0,0-1 0,0 0 0,0 0 0,0 0 0,0 0 0,0 0 0,0 0 0,0 1 0,0-1 0,0 0 0,0 0 0,0 0 0,0 0 0,1 0 0,-1 0 0,0 1 0,0-1 0,0 0 0,0 0 0,0 0 0,0 0 0,0 0 0,0 0 0,0 0 0,0 0 0,1 1 0,-1-1 0,0 0 0,0 0 0,0 0 0,0 0 0,0 0 0,9-1 0,-1 1-3,-4 0 6,-1 1 0,0-1 0,0-1 0,0 1 0,0 0 0,0-1 0,4-1 0,3-1 30,0 0-1,0 1 1,14-2 0,45 2-223,27 2 126,-80 0 85,21-1 136,-35 1-136,0-1 0,1 1 0,-1-1 1,0 1-1,0-1 0,0 0 0,0 0 1,0 0-1,0 0 0,0 0 0,0 0 1,2-3-1,-3 3 0,-1 1 0,1-1 0,-1 1-1,0-1 1,1 1 0,-1-1 0,0 0 0,0 1 0,1-1 0,-1 1 0,0-1 0,0 0 0,0 1 0,0-1 0,0 0 0,0 1-1,0-1 1,0 0 0,0 1 0,0-1 0,0 1 0,0-1 0,-1 0 0,1 1 0,0-1 0,0 1 0,-1-1 0,1 0-1,0 1 1,-1-1 0,0 0 56,-10-19 504,9 9-407,-4-9 90,1 12-161,0 1 1,0 0-1,-1 0 1,1 1-1,-2 0 0,-10-10 1,-1 3 115,-25-17 0,30 23-148,1-1 0,1-1-1,-21-18 1,31 27-65,-15-18-314,16 17 245,0 1-1,-1 0 0,1-1 0,0 1 1,0-1-1,-1 1 0,1-1 0,0 1 1,0-1-1,0 1 0,-1-1 0,1 1 1,0-1-1,0 1 0,0-1 0,0 1 1,0-1-1,0 1 0,0-1 1,0 1-1,0-1 0,0 1 0,0-1 1,1 1-1,-1-1 0,0 1 0,0-1 1,0 1-1,1-1 0,-1 1 0,1-1 1,-1 1-39,1-1 0,0 1 1,0-1-1,0 1 0,0 0 0,0 0 1,-1-1-1,1 1 0,0 0 1,0 0-1,0 0 0,0 0 1,2 0-1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2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1408,'28'29'448,"-26"-28"-433,-1 0 0,0 0 0,0 1 0,0-1 0,0 1 1,0-1-1,0 1 0,-1-1 0,1 1 0,0-1 0,0 3 0,44 119 433,-38-106-338,11 21 0,3 9 17,-15-15-67,-4-16-24,5 7 42,-6-19-63,0-1 0,0 0 1,0 1-1,0-1 0,-1 0 0,1 1 1,-1-1-1,0 1 0,0-1 1,0 1-1,-1 6 0,-3 0 93,0 0 1,0 0-1,-7 12 0,2-6 9,7-11-77,0-1 0,0 0 0,-1 1 0,0-1 0,0-1 0,0 1 0,-4 4 1,5-6-3,-1-1 0,1 1 0,-1-1-1,1 1 1,-1-1 0,1 0 0,-1 0 0,0 0 0,0 0 0,0-1 0,1 1 0,-1-1 0,0 0 0,-6 1 0,3-1 17,2 0-32,1 0-1,0 0 1,0 0 0,0 0 0,-1 0-1,1-1 1,0 1 0,0-1 0,0 0-1,0 0 1,0 0 0,0 0-1,0 0 1,0-1 0,0 0 0,1 1-1,-5-5 1,5 4-14,1 2-7,0-1 1,0 0 0,0 1-1,0-1 1,0 0 0,0 0-1,1 0 1,-1 0 0,0 0-1,1 0 1,-1 0 0,0 0-1,1 0 1,-1 0-1,1 0 1,0 0 0,-1 0-1,1-1 1,0 1 0,0 0-1,0 0 1,-1 0 0,1 0-1,0-1 1,1 1 0,-1 0-1,0 0 1,1-3 0,2-3-63,10-17-122,-13 22 169,1 1-1,0 0 1,0-1 0,0 1 0,0 0-1,1-1 1,-1 1 0,0 0 0,1 0 0,-1 0-1,0 0 1,1 1 0,1-2 0,10 0-8,1 0 1,0 1-1,-1 1 1,20 1-1,-7 0 156,-22-1-191,-1 0 1,1 1 0,-1-1-1,0 1 1,1-1-1,-1 1 1,0 0 0,1 0-1,-1 1 1,0-1-1,4 3 1,-2-2-133,-5-1 148,1-1 1,-1 0-1,1 0 1,-1 1 0,1-1-1,-1 0 1,1 0 0,-1 1-1,1-1 1,-1 1 0,0-1-1,1 0 1,-1 1-1,0-1 1,1 1 0,-1-1-1,0 1 1,1-1 0,-1 1-1,0 0 1,15 27-1593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3392,'0'0'1088,"-6"0"-651,4 0-384,-1 0 0,1 0 0,-1 0 0,1 1 0,-1-1 0,1 1 0,-1-1 0,1 1 1,-1 0-1,1 0 0,0 0 0,-1 0 0,1 0 0,0 1 0,0-1 0,0 1 0,-3 2 0,-4 3 86,0 0 1,0 0-1,0-1 0,-1-1 1,0 1-1,0-2 1,-16 6-1,-18 9 191,-10 10-127,-9-7-171,9 7-32,21-13 10,15-8 5,1 0 0,0 2 1,0 0-1,1 1 0,0 0 1,-20 20-1,35-30-7,0 0-1,0 0 1,0 0 0,0 0-1,0 0 1,0 0-1,1 0 1,-1 0 0,0 0-1,0 3 1,4 8 156,1-1-49,-2-1-44,4 8 82,9-5 79,-4-3-64,12 18 120,8-5-16,-5-1-138,-16-13-75,0-1-1,0 0 0,19 10 1,-19-12-9,-1-1 1,0 1-1,-1 0 1,1 1 0,7 8-1,11 11-3247,-27-26 3077,14 15-1842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2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13 103 1056,'-10'1'267,"8"3"-80,2-3-170,1 0-1,0-1 0,0 1 1,-1 0-1,1 0 0,0-1 1,0 1-1,0 0 0,0-1 1,0 1-1,0-1 0,1 1 1,-1 0 28,1-1 0,-1 1 1,0-1-1,1 1 1,-1-1-1,1 0 0,-1 0 1,1 0-1,-1 1 1,2-2-1,20 4 309,-7 1-199,1 0-1,0-2 1,32 2 0,-19-4 102,79-3 371,-13-10-447,21-2-79,-58 11-44,107-12 60,-26 2-74,38-6 40,-117 7-42,34-5 97,-26 12-54,-35-1-32,-24 5-18,0 0 0,0 0-1,11 1 1,-20 1-19,0 0 1,0 0-1,0 0 0,0 0 0,1 0 0,-1 0 0,0 0 1,0 0-1,0 1 0,0-1 0,0 1 0,0-1 0,2 1 1,-3 0-17,0-1 0,1 1 0,-1-1 0,0 1 0,0-1 1,1 1-1,-1-1 0,0 1 0,0-1 0,0 1 0,1-1 0,-1 1 1,0-1-1,0 1 0,0 0 0,0-1 0,0 1 0,0 0 1,-3 5-551,-11 8 129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2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300 155 576,'0'4'22,"1"-2"-13,-1 0 0,0 0 0,0 0 0,0 0 1,0 0-1,0 0 0,0 0 0,-1 0 0,1 0 0,-1 0 1,1 0-1,-1 0 0,0 0 0,0 0 0,0 0 0,0-1 0,0 1 1,0 0-1,0-1 0,-1 1 0,1-1 0,-1 1 0,1-1 0,-3 2 1,-12 7 484,2 1 0,-22 19 0,34-28-426,0 0-1,-1 0 0,1 0 1,-1-1-1,1 1 1,-1-1-1,0 0 0,1 0 1,-1 0-1,0 0 1,0 0-1,0-1 0,0 1 1,0-1-1,0 0 0,0 0 1,0 0-1,-3 0 1,-1 0 27,-25 0 366,28 0-419,-1 0 0,1 0 1,-1 0-1,1 0 1,-1-1-1,-4-1 1,6 1 4,1 0 1,0 0-1,0 0 1,0 0-1,0 0 1,0 0-1,1 0 1,-1 0 0,0-1-1,0 1 1,-2-4-1,-44-44 284,47 49-335,0-1 1,0 0-1,0 1 1,1-1-1,-1 0 1,0 0-1,0 0 1,1 0-1,-1 0 1,1 0-1,-1 0 1,1 0-1,-1 0 1,1 0-1,0 0 1,-1-1-1,2 0-10,-1 0 0,1 0 0,0 0 0,-1 1 0,1-1-1,0 0 1,0 1 0,0-1 0,2-1 0,-2 1 7,6-10-45,-6 9 44,1-1 0,0 1 0,0 0 0,1-1 0,-1 1 0,1 0 1,-1 0-1,1 1 0,0-1 0,4-2 0,8-6-12,1 1-1,1 0 0,0 1 1,0 1-1,0 1 1,20-6-1,-23 9 82,14-4 102,1 0 0,39-3 0,26 5-131,-40 0-38,62-2 214,-81 7-140,-16 0 18,1 2 0,29 3-1,-26 1-21,-18-3-57,-1-1 0,1 1 0,-1-1 1,0 0-1,1-1 0,0 1 0,-1-1 0,1 0 0,-1 0 0,1-1 1,4 0-1,6-6 46,-13 6-15,-1 0 0,1 0-1,-1 0 1,0 1 0,1-1 0,0 0 0,-1 1 0,1 0-1,-1-1 1,3 1 0,-4 0-34,0 0 1,0 0-1,0 0 0,1 0 0,-1 0 0,0 0 1,0 0-1,0 0 0,0 0 0,0 0 0,0 0 1,0 0-1,0 0 0,0 0 0,1 0 1,-1 0-1,0 0 0,0 0 0,0 0 0,0 0 1,0 0-1,0 0 0,0 0 0,0 0 0,0 0 1,0 0-1,0 0 0,1 0 0,-1 0 0,0 0 1,0 0-1,0 0 0,0 0 0,0 1 0,0-1 1,0 0-1,0 0 0,0 0 0,0 0 1,0 0-1,0 0 0,0 0 0,0 0 0,0 0 1,0 0-1,0 1 0,0-1 0,0 0 0,0 0 1,0 0-1,0 0 0,0 0 0,0 0 0,0 0 1,0 0-1,0 1 0,0-1 1,0 1 1,0 0-1,0 0 0,0-1 1,0 1-1,0 0 0,0 0 1,-1-1-1,1 1 0,0 0 1,0-1-1,-1 1 0,1 0 1,-1 0-1,0-1-4,0 1 0,1-1-1,-1 1 1,0-1 0,0 0 0,0 0-1,0 1 1,0-1 0,0 0 0,0 0 0,1 0-1,-1 0 1,-2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2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1 896,'-14'28'304,"1"-9"-72,12-18-189,1 0-1,-1 0 0,0 0 0,1-1 1,-1 1-1,1 0 0,-1 0 0,1 0 1,0 0-1,-1 0 0,1 0 0,0 0 1,-1 0-1,1 0 0,0 0 0,0 0 1,0 0-1,0 0 0,0 2 0,0-2 36,0 1 1,0 0-1,0 0 0,-1-1 0,1 1 0,-1 0 0,1-1 0,-1 1 1,1-1-1,-1 1 0,0-1 0,-1 2 0,-5 12 597,1 13-51,-5-5-235,10-16-315,0 1-1,0-1 1,1 1-1,0 11 0,0-3 3,0-14-78,0 0 1,1 0-1,-1-1 0,0 1 1,1 0-1,-1 0 1,1-1-1,0 1 0,-1 0 1,1-1-1,0 1 1,0-1-1,1 2 0,3 6 51,-1-1 67,0-2 115,9-1-46,-11-4-173,9 4 82,-7-3-70,-1-1 0,0 0 0,0 1 0,1-1 0,-1-1 0,1 1 0,-1 0 0,1-1 0,-1 0 0,6 0 0,7 1 33,-5-1-42,1 1 0,0-2 0,20-3 0,16-7-500,-35 10 309,25-1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2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34 2720,'0'-28'891,"0"28"-885,0 0 0,0 0 1,0 0-1,0-1 1,0 1-1,0 0 0,0 0 1,0 0-1,0 0 1,0 0-1,0 0 1,1-1-1,-1 1 0,0 0 1,0 0-1,0 0 1,0 0-1,0-1 1,0 1-1,0 0 0,0 0 1,-1 0-1,1 0 1,0 0-1,0-1 0,0 1 1,0 0-1,0 0 1,0 0-1,0 0 1,0 0-1,0 0 0,0-1 1,0 1-1,0 0 1,-1 0-1,1 0 0,0 0 1,0 0-1,0 0 1,0 0-1,0 0 1,0 0-1,-1 0 0,1 0 1,0-1-1,0 1 1,0 0-1,0 0 1,0 0-1,-1 0 0,1 0 1,0 0-1,-12 0 117,10 0-198,2 17 146,-1 0 118,-1 0-1,0 0 1,-1 0-1,-6 21 1,8-35-178,-10 35 181,-9 54-1,18-69-139,-4 22 35,-2-21 12,-15 34 1,8-23 90,11-26-50,-1 1 0,-1-1 0,0 0 0,0 0-1,-1-1 1,0 0 0,0 0 0,-11 9 0,2-2 41,14-13-136,1 0 0,-1-1 1,0 1-1,0-1 0,0 1 0,0-1 0,0 1 0,0-1 0,0 0 1,0 0-1,0 0 0,-1 0 0,1-1 0,0 1 0,-1-1 1,1 1-1,0-1 0,-1 0 0,1 0 0,-5 0 0,5 0-22,2 0-22,0 0 1,0 0-1,-1 0 1,1 0-1,0 0 1,0 0-1,0 0 1,0 0-1,0 0 1,0 0-1,0 0 1,0 0-1,0 0 1,-1 0-1,1 0 1,0 0-1,0 0 1,0 0-1,0 0 1,0 0-1,0 0 1,0 0-1,0 0 1,0 0-1,0 0 1,-1 0-1,1 0 1,0 0-1,0 0 1,0-1-1,0 1 1,0 0-1,0 0 1,0 0-1,0 0 1,0 0-1,0 0 1,0 0-1,0 0 1,0 0-1,0 0 1,0 0-1,0-1 1,0 1-1,0 0 1,0 0-1,0 0 1,0 0-1,0 0 1,0 0-1,0 0 1,0 0-1,0 0 1,0-1-1,0 1 1,0 0-1,0-5 5,1 0-1,-1 0 1,1 0-1,1 1 1,-1-1-1,0 0 1,1 0-1,0 1 1,0-1-1,1 1 1,-1 0-1,1 0 1,3-5 0,16-27-4,1-27-93,3 3-207,47-81-1,-41 87-149,-28 46 386,0-3 35,2 1 0,0-1 0,0 1 0,0 0 0,13-13 0,-3 7 37,-14 12-44,2 0 1,-1 0-1,0 1 0,1 0 0,-1 0 0,1 0 0,8-5 0,5 25 66,-11 14 181,5 23-32,-7-14-56,-1-9 13,10 46-1,-2-37-35,-4-17-14,6 36 0,-7 4 2,0-29-37,-3-20 148,-1 1 0,1 30 0,-3-37-59,1-3-111,-1-1 0,0 1 0,-1 0-1,1-1 1,-1 1 0,-1 5 0,1-9-81,1 0 0,-1 0 0,1 1 1,-1-1-1,0 0 0,0 0 0,1 0 0,-1 0 0,0 0 0,0 0 1,0-1-1,0 1 0,0 0 0,0 0 0,0-1 0,0 1 1,0-1-1,0 1 0,-1-1 0,1 1 0,0-1 0,0 1 0,0-1 1,-1 0-1,1 0 0,0 0 0,0 0 0,-3 0 0,-33 0-3624,6 0 1450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2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17 120 2976,'-17'-34'1344,"51"16"-1152,-34 1 672,17 17-512,1-17 640,-1 17-576,17-17-288,0 17-96,0-17 512,0 17-288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2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3232,'17'0'1472,"0"-17"-1280,0 0 672,1 34-512,-1-17 416,17 0-448,-17 0-224,17 17-96,0-17 64,-17 0-32,17 0 256,-17 0 224,0 0-384,-17 17-1952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2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3072,'17'0'1376,"0"0"-736,-17 17-480,17-17 64,-17 34-128,17-17 96,0 0-128,-17 17 320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2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52 896,'0'-15'304,"0"13"-192,3-1-32,8-9 48,-5 10 91,62 2 2623,-66-1-2787,0 1-1,0 0 0,0 0 0,0-1 1,0 1-1,0-1 0,-1 0 1,1 1-1,2-2 0,-3 1-39,-1 1 0,1-1 0,0 1 0,-1 0-1,1-1 1,0 1 0,-1 0 0,1 0 0,0-1-1,0 1 1,-1 0 0,1 0 0,0 0 0,-1 0-1,1 0 1,0 0 0,0 0 0,-1 0 0,1 0-1,0 0 1,0 1 0,-1-1 0,1 0 0,0 0-1,-1 1 1,1-1 0,0 0 0,-1 1 0,1-1-1,0 1 1,-1-1 0,1 1 0,-1-1 0,2 2-1,3 1 237,97-3 1594,-53 0-1770,-47-1-69,0 1 0,0 0 0,0 0 0,-1-1 0,1 1 0,0-1 0,0 1 0,0-1 0,0 0 0,-1 0 0,1 0 0,1-1 0,-1 1 11,0 0-1,-1 0 1,1 0-1,0 0 1,0 0 0,-1 1-1,1-1 1,0 1-1,0-1 1,0 1-1,0 0 1,2-1-1,27 1 224,-28 0 22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2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3712,'17'-17'1696,"0"17"-1472,1 0 256,-1 0-320,0 0 64,0 0-128,0 0 0,0-17-32,0 17 288,0 0-160,0 0-288,0 0-1120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3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3648,'-5'1'235,"0"0"0,0 0 0,0 0-1,0 0 1,1 1 0,-1 0 0,-6 3 0,11-4-237,-2-1 27,1 1 0,0-1-1,0 1 1,-1 0 0,1-1-1,0 1 1,0 0 0,0 0 0,0 0-1,0 0 1,0 0 0,0 0-1,0 0 1,1 0 0,-1 0 0,0 1-1,0-1 1,1 0 0,-1 0 0,1 1-1,0-1 1,-1 0 0,1 1-1,0-1 1,0 1 0,-1-1 0,1 0-1,0 1 1,0-1 0,1 3-1,0-1 17,0 1 0,0 0 0,1-1 0,-1 1-1,1-1 1,0 0 0,3 4 0,-5-6-41,5 6 47,0-1-1,1 1 0,-1-1 1,1 0-1,1-1 0,10 9 1,-17-14-46,6 4 37,0 0 0,0 0 1,0 0-1,1-1 0,-1 0 1,1 0-1,0-1 0,0 0 1,-1 0-1,2 0 0,-1-1 1,0 0-1,0-1 0,0 1 1,0-1-1,1-1 0,-1 1 1,0-1-1,0-1 0,0 1 1,0-1-1,0 0 0,0-1 1,-1 0-1,1 0 0,-1 0 1,1-1-1,-1 0 0,0 0 1,-1 0-1,10-9 0,-14 12-29,0-1 0,1 1-1,-1 0 1,0 0 0,0-1-1,0 1 1,0-1 0,0 1-1,0-1 1,0 1 0,0-1-1,-1 0 1,1 1 0,-1-1-1,1 0 1,-1 0 0,0 1-1,0-1 1,1 0 0,-1 0 0,0 1-1,-1-1 1,1 0 0,0 0-1,0 1 1,-1-1 0,1 0-1,-2-2 1,-1-2 0,-1 0 0,0 1 0,0-1-1,-1 1 1,1 0 0,-8-5 0,2-1-51,6 8 42,1 0-1,0 0 0,-1 0 1,0 1-1,0-1 1,0 1-1,0 0 0,0 0 1,0 0-1,0 0 0,-6-1 1,0 2-320,0-1 1,-1 1 0,-15 1-1,18 0-187,5 0-415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2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239 154 4384,'0'-17'2016,"17"17"-1760,17-17 832,-17 17-640,18 0 128,-18-17-384,34 17-32,-17 0-96,0-17-1024,0 17 512</inkml:trace>
  <inkml:trace contextRef="#ctx0" brushRef="#br0" timeOffset="1">1 0 5472,'34'0'2496,"0"0"-2176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5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2304,'0'0'752,"0"3"-453,0 97 3594,0 56-3056,0-142-782,0-1 0,1 1 0,1-1 0,0 1-1,1-1 1,6 20 0,2-7 2,-6-12-12,0 0 0,2-1 0,-1 0 1,11 15-1,-2-3 189,-15-23-179,1-1 0,-1 0-1,1 1 1,0-1 0,0 0-1,-1 0 1,1 1 0,0-1-1,0 0 1,0 0 0,1 0-1,-1 0 1,0 0 0,0 0-1,0-1 1,1 1 0,-1 0-1,0-1 1,1 1 0,-1-1 0,0 1-1,1-1 1,-1 1 0,3-1-1,-1 0-11,1-1 0,-1 1-1,0-1 1,0 0 0,0 0-1,0 0 1,1 0 0,2-2 0,7-2 131,-4 2-117,10-3 19,-6-8-8,-3 3-24,21-12-12,40-42-272,-25 32 192,-29 22 41,0 0 0,17-17 0,37-43-1204,-57 54 235,-8 3-1211,-6 13 2079,1 1 0,0 0 0,0-1 0,0 1 0,0 0-1,0-1 1,-1 1 0,1 0 0,0 0 0,0 0-1,0 0 1,0 0 0,2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3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1664,'0'0'528,"0"-3"-325,0-8-49,3 5 166,11-5-48,-8 8-155,-6 3-92,1 0 1,0-1-1,-1 1 0,1 0 0,0-1 0,-1 1 1,1 0-1,0-1 0,-1 1 0,1-1 0,-1 1 0,1-1 1,-1 0-1,1 1 0,-1-1 0,1 1 0,-1-1 1,0 0-1,1 1 0,-1-1 0,1-1 0,1-3-2,2 0-43,-1 0 1,1 0 0,0 0-1,0 0 1,1 1 0,6-5-1,0-1-15,0-2-4,0-1-1,-1 1 1,10-17 0,-18 26 47,12-14 61,-8 14 102,5 3-1,-11 0-164,0 0 0,0 0-1,0 0 1,0 0 0,0 0-1,1 0 1,-1 0 0,0 0 0,0 0-1,0 0 1,0 0 0,0 0-1,0 0 1,0 0 0,0 0 0,0 0-1,1 0 1,-1 0 0,0 0-1,0 0 1,0 0 0,0 0-1,0 1 1,0-1 0,0 0 0,0 0-1,0 0 1,0 0 0,0 0-1,1 0 1,-1 0 0,0 0 0,0 0-1,0 0 1,0 0 0,0 0-1,0 0 1,0 1 0,0-1 0,0 0-1,0 0 1,0 0 0,0 0-1,0 0 1,0 0 0,0 0-1,0 0 1,0 0 0,0 1 0,0-1-1,0 0 1,0 0 0,0 0-1,0 0 1,0 0 0,0 0 0,0 12 287,3-7 166,7 12-84,-8-13-288,0-1 0,0 0 0,0 0 0,0 0-1,1 0 1,4 6 0,-6-9-59,0 1-1,0 0 0,1-1 1,-1 1-1,0-1 0,0 1 1,0-1-1,1 1 1,-1-1-1,0 0 0,1 0 1,-1 1-1,0-1 0,1 0 1,-1 0-1,0 0 0,0-1 1,1 1-1,-1 0 1,0 0-1,1-1 0,-1 1 1,0-1-1,0 1 0,0-1 1,2 0-1,17-11 224,-16 11-226,1 1 1,-1-1-1,1 1 0,8 0 1,-13 0-25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4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2496,'3'5'92,"-1"0"0,0 0 0,1 1 0,-2-1 0,1 1 0,-1 0 0,0-1 0,0 1 0,0 0 0,-1 0 0,0 9 0,0 54 105,0-64-157,0 0-1,0 1 1,1-1 0,0 1-1,0-1 1,0 0-1,0 0 1,1 1-1,0-1 1,0 0 0,4 6-1,5 13 52,-2 13 57,-7-26-85,1 0-1,6 18 1,0-5 47,-4-9 32,1 0 0,0-1 0,1 0 1,14 21-1,-11-24 122,16 17 1,-14-16 86,-10-11-319,-1 1-1,0-1 1,1 1 0,-1-1-1,1 0 1,-1 0 0,1 0 0,-1 0-1,1 0 1,0 0 0,0-1 0,-1 1-1,1 0 1,0-1 0,0 0-1,0 1 1,0-1 0,0 0 0,0 0-1,0 0 1,-1 0 0,1 0-1,0 0 1,0-1 0,0 1 0,0-1-1,0 1 1,-1-1 0,1 0 0,0 1-1,0-1 1,-1 0 0,1 0-1,-1 0 1,1-1 0,-1 1 0,1 0-1,1-3 1,7-5 14,-2 1 1,1-2-1,-2 1 0,1-1 0,-1-1 0,0 1 1,-1-1-1,-1 0 0,0 0 0,0-1 1,4-15-1,-2-1 22,0 2-67,16-40-1,5 1-59,-5 3-69,-20 56 111,1 0 0,0 0 1,6-7-1,-3 4 10,2-3 13,5-7 65,1 0 0,18-16-1,-19 18-11,-8 2-43,5 10 16,-5-3 5,-6 8-34,0-1 0,0 1 0,0 0-1,1-1 1,-1 1 0,0-1 0,0 1-1,1 0 1,-1-1 0,0 1 0,1 0-1,-1 0 1,0-1 0,1 1 0,-1 0-1,1 0 1,-1-1 0,0 1 0,1 0-1,-1 0 1,1 0 0,-1 0 0,1-1-1,-1 1 1,1 0 0,-1 0 0,0 0-1,1 0 1,-1 0 0,2 0 0,-2 0 0,0 0 0,0 0 0,0 0 0,0 0 0,0 0 0,0 0 0,0 0 0,0 0 0,0 0 0,0 0 0,1 0 0,-1 0 0,0 0 0,0 0 0,0 0 0,0 0 0,0 0 0,0 0 0,0 0 0,0 0 0,0 0 0,1 0 0,-1 1 0,0-1 0,0 0 0,0 0 0,0 0 0,0 0 0,0 0 0,0 0 0,0 0 0,0 0 0,0 0 0,0 0 0,0 0 0,0 0 0,0 0 0,0 1 0,1-1 0,-1 0 0,0 0-1,0 0 1,0 0 0,0 0 0,0 0 0,0 0 0,0 0 0,0 0 0,0 1 0,0-1 0,0 0 0,0 0 0,0 0 0,0 0 0,-1 0 0,1 0 0,0 29-2552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4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35 1888,'-1'0'19,"1"-1"-1,0 1 1,0-1 0,0 0-1,0 1 1,0-1 0,0 1-1,0-1 1,0 1 0,0-1-1,0 1 1,0-1 0,0 0-1,0 1 1,1-1 0,-1 1-1,0-1 1,0 1 0,1-1-1,-1 1 1,0-1 0,0 1-1,1-1 1,-1 1 0,1 0-1,-1-1 1,0 1 0,1 0-1,-1-1 1,1 1 0,-1 0-1,1-1 1,-1 1 0,1 0-1,-1 0 1,1 0 0,-1-1-1,1 1 1,-1 0 0,1 0-1,0 0 1,-1 0 0,1 0-1,-1 0 1,2 0 0,1 0 279,-3-3 550,0-8-213,0 8 362,-3 3-901,-2 0-89,2 0 15,-1 0 1,1 0-1,0 0 1,0 0-1,-1 1 1,1-1-1,-3 2 1,-18 6 66,1 0 0,-44 24-1,54-23-57,4-4 58,1 1 1,-13 11-1,1 9 82,13-21-88,0 1 20,6-2-76,0-1-1,0 1 1,1 0 0,-1 0-1,1-1 1,1 9-1,-1 0 76,0-11-92,0 0 0,0 1 0,1-1-1,-1 0 1,0 1 0,1-1 0,-1 0-1,1 1 1,0-1 0,-1 0 0,1 0-1,0 1 1,0-1 0,0 0-1,0 0 1,0 0 0,0 0 0,0 0-1,0 0 1,0-1 0,0 1 0,0 0-1,1 0 1,-1-1 0,3 2 0,4 3 51,0-1 33,-1 1 0,1-1-1,0-1 1,0 0 0,0 0-1,0 0 1,1-1 0,12 2 0,4-2-739,40-1 1,-32-1-809,1 0-1422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4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3232,'17'0'1184,"-34"0"608,34 0-1056,0 0-672,0 0 32,17 0-64,0 0 544,0 0-320,17 0-3488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4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11 376 1472,'-3'12'158,"0"1"0,-2 21 1,5-32-148,0 0 1,0-1 0,0 1-1,1-1 1,-1 1 0,1 0-1,-1-1 1,1 1 0,-1-1-1,1 1 1,0-1 0,0 1-1,0-1 1,1 2 0,0 1 5,8 19 108,0 2 544,-6-16-424,-1-4 21,0 1 1,0 0 0,0-1 0,1 0 0,-1 0-1,8 8 1,-10-12-243,-1-1 0,1 1 0,-1-1-1,1 1 1,-1-1 0,1 0 0,0 1 0,-1-1 0,1 1-1,-1-1 1,1 0 0,0 0 0,-1 1 0,1-1 0,0 0-1,0 0 1,-1 0 0,1 0 0,0 0 0,-1 1 0,1-1-1,0-1 1,0 1 0,-1 0 0,1 0 0,0 0 0,-1 0-1,1 0 1,1-1 0,1-1 148,0-1-1,0 1 1,0 0-1,0-1 1,3-4 0,1 1-88,-2 1 15,-1-1 0,1 0 0,4-8 0,5-6 140,-6 9-156,0 0-1,-1 0 1,0-1 0,-1 0-1,9-22 1,41-102-142,-27 70 17,-15 40 43,0 0 0,2 0 1,25-29-1,-31 42-25,-5 7 21,-1 0 1,0 0-1,0-1 0,3-6 1,5-2-62,-7 13-336,-4 2 387,-1-1 27,1 1 1,-1 0 0,1 0 0,0 0 0,-1 0 0,1 0 0,-1 1 0,1-1 0,0 0 0,-1 0 0,1 0 0,-1 0 0,1 1 0,-1-1 0,1 0 0,0 1 0,0-1 0,-16 15 353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4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154 202 1472,'0'-2'475,"0"-10"-283,0 9 21,0 1 368,0-10-165,0 9 219,-2 0-390,-10-8-53,9 8 86,1 6-60,-3 0-112,1 0 0,0 0 0,-1-1 0,0 1 0,-8 2 0,-14 7 165,22-8-194,1-1 1,0 1-1,-1 0 1,1 0-1,1 1 1,-1-1-1,1 1 1,-1 0-1,-3 8 1,1 1 167,-10 28 1,13-32-232,2-8-3,1 0 1,-1 0 0,1-1 0,-1 1-1,1 0 1,0 0 0,-1 0-1,1 0 1,1 0 0,-1 0-1,0 0 1,0 0 0,1 0-1,-1 0 1,1 0 0,-1 0 0,1 0-1,0 0 1,0-1 0,0 1-1,0 0 1,0 0 0,0-1-1,0 1 1,3 2 0,2-1 89,1-3-39,-4 0-36,0 1 0,0-1-1,0 0 1,1 0-1,-1-1 1,0 1-1,0-1 1,0 1 0,0-1-1,0 0 1,0 0-1,0 0 1,0-1-1,0 1 1,-1-1 0,1 0-1,4-3 1,0-3 42,0 1 0,-1-1 0,0 0-1,5-9 1,3-6 89,-4 9-93,-3 5-45,-1 0 1,0 0-1,-1-1 1,0 0-1,5-12 1,-5-12 33,0 16-32,-2 11-16,-1 0-1,-1-1 0,1 1 1,0-11-1,-2-53-388,0 57 37,0 14 331,0 1-1,0 0 1,0-1-1,-1 1 0,1-1 1,0 1-1,0 0 1,0-1-1,0 1 0,-1-1 1,1 1-1,0 0 1,-1-1-1,1 1 0,0-1 1,-1 1-1,1-1 1,-1 1-1,1-1 0,-1 0 1,1 1-1,-1-1 1,0 1-1,0 0 24,0-1 0,1 0-1,-1 1 1,1-1 0,-1 1 0,0 0-1,1-1 1,-1 1 0,1-1 0,-1 1-1,1 0 1,0 0 0,-1-1 0,1 1-1,0 0 1,-1 0 0,1-1 0,0 1 0,0 0-1,0 0 1,0-1 0,0 1 0,-1 0-1,2 1 1,-1 0 4,-1-1 0,1 1 0,0 0 0,0-1 0,-1 1 0,1 0 0,-1-1 0,1 1 0,-1 0 0,0-1 0,0 1 0,-1 1 0,-5 11-58,2 14 4,-7-5 102,7 11 90,0-14 49,2-9-60,1-1 1,0 1 0,-1 19-1,3 118-506,0-147 384,0-1-1,0 0 0,0 1 0,0-1 0,0 0 0,0 1 1,0-1-1,0 0 0,0 1 0,0-1 0,0 0 1,0 1-1,1-1 0,-1 0 0,0 1 0,0-1 0,0 0 1,0 1-1,1-1 0,-1 0 0,0 0 0,0 1 1,0-1-1,1 0 0,-1 1 0,12 10-4,-4-22-3563,-5 10 3248,0 0 0,0 1 0,0-1 0,0 1 0,0 0 0,5 0 0,12 0-1664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4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3232,'0'0'1664,"0"-17"-384,0 34-736,17-34 704,1 17-736,-1 0-288,17 0-64,0 0-96,0 0 288,17 0-160,-17 0-96,0 0-64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2720,'-34'0'2336,"51"0"-672,0 0-1088,1 0-96,16 0-288,0 0 224,0 0-224,17 0-448,-17 0 128,0 17-4352,0-17 2464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4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3232,'0'0'2528,"0"17"-1760,17-17-608,0 0 256,17 0-224,-17 0 256,34 0-256,-17 0 32,17-17-128,0 17-3872,0 0 2080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4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258 410 1568,'0'-40'699,"0"-54"287,0 92-954,0 0 0,-1-1-1,1 1 1,0-1 0,-1 1-1,0 0 1,1 0-1,-1-1 1,0 1 0,0 0-1,-1 0 1,1 0 0,0 0-1,-1 0 1,1 0 0,-1 1-1,1-1 1,-1 0 0,0 1-1,-2-3 1,-6-5 103,8 8-107,0-1 0,0 0 0,0 1 0,0-1 0,0 1 0,0 0 0,-1 0 1,1 0-1,0 0 0,-1 0 0,1 0 0,-1 1 0,1-1 0,-4 0 0,-8-2 79,-18-5 320,18 12-207,6 0-72,-12 1 195,17-5-305,-1 1 1,1 0 0,0-1 0,0 1 0,0 0 0,0 0 0,0 1-1,0-1 1,0 1 0,0 0 0,0-1 0,-3 4 0,-1 3 51,1-1 0,0 2 0,0-1 0,0 1 0,1-1 0,0 1 0,-5 16 0,9-21-64,0 1 0,0-1 0,0 1-1,1 0 1,0 0 0,0-1 0,0 1 0,0 0 0,1 0 0,1 4 0,-1-5 36,0-1-1,1 0 1,-1 0 0,1 1-1,0-1 1,0 0 0,0-1-1,0 1 1,0 0 0,1-1 0,-1 1-1,1-1 1,0 1 0,4 2-1,-5-4-34,0 0-1,0 0 0,0 0 1,0 0-1,0 0 0,0 0 0,0 0 1,0-1-1,0 1 0,0-1 1,1 0-1,1 0 0,27-5 29,-25 4-62,5-2-3,12-3 20,-4-6 52,0-1 1,-1 0 0,25-26-1,-37 34-37,-1-1 0,0 0 0,0 0 0,-1 0 0,0-1 0,0 1 0,0-1 0,-1 0-1,0 0 1,0-1 0,2-9 0,1-17-62,-3 23 15,2-12-26,-10 0-9,2 12 29,-5-32-48,6 29 20,-1 1-1,-7-22 1,10 34 49,0 0-11,-1-1 0,1 1 0,0-1 0,-1 1 0,1-1 0,-1 1 0,0 0 0,1-1 0,-1 1 0,0 0 0,0 0 0,0-1 0,0 1 0,0 0 0,0 0 0,0 0 0,0 0 0,0 0 0,-1 0 0,1 0 0,0 1 0,0-1 0,-1 0 1,1 1-1,-1-1 0,1 1 0,-1-1 0,-2 1 0,-10 0-409,8 3 219,4-1 222,1 0 0,-1 0-1,1 0 1,0 1 0,-1-1-1,1 1 1,0-1 0,1 1-1,-1-1 1,0 1 0,0 5-1,-2 6 15,-8 20 52,6-18 40,2 0 0,0 1 0,-1 19 0,10-1 75,-3-19-113,-1 2 25,-1-1-1,-1 24 1,-1-26-51,1 0 0,0 0 0,4 15 0,-1-16-17,2 12 2,-5-20-33,-1 0 0,0 0-1,-3 11 1,2-10-1,1-2-8,0 0-238,0 0 0,-1 0 1,1 0-1,-1 0 0,0 0 1,0-1-1,0 1 0,-4 5 0,-11 10-1067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2:5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2240,'0'0'1333,"3"3"-383,8 8-172,-10-10-724,-1 0 0,1-1 1,-1 1-1,0 0 0,1-1 0,-1 1 0,0 0 0,0-1 1,1 1-1,-1 0 0,0-1 0,0 1 0,0 0 0,0 0 1,0-1-1,0 1 0,0 0 0,0-1 0,0 1 0,0 0 1,0 0-1,-1-1 0,1 1 0,0 0 0,0-1 0,-1 1 1,0 0-1,0 2 146,-1 4-3,-1 0-30,1 0 0,0 0 0,1 1 0,-1-1 0,1 0 0,0 11 0,0-2 113,0 1 0,-5 16 0,0 4 21,0 25 254,-5-8-219,7-26-220,2-15-64,0 0 0,-1 0 1,-6 20-1,-5 4 129,8-6-58,-5-8-11,9-15-70,1 1 0,1-1 0,0 17 0,0-13 14,0-12-54,0 0 0,0 0 0,0 0 1,0 0-1,0 1 0,0-1 0,0 0 0,0 0 0,0 0 1,0 0-1,0 0 0,0 0 0,0 0 0,0 0 0,0 0 0,0 1 1,0-1-1,0 0 0,0 0 0,0 0 0,0 0 0,0 0 0,0 0 1,0 0-1,0 0 0,0 0 0,0 0 0,0 0 0,0 1 1,0-1-1,0 0 0,1 0 0,-1 0 0,0 0 0,0 0 0,0 0 1,0 0-1,0 0 0,0 0 0,0 0 0,0 0 0,0 0 1,0 0-1,1 0 0,-1 0 0,0 0 0,0 0 0,0 0 0,0 0 1,0 0-1,0 0 0,0 0 0,0 0 0,0 0 0,1 0 1,-1 0-1,17 0 53,-3 1-50,-1-1 0,0-1-1,15-2 1,-13 0 7,2-1 16,0 1 0,0 1-1,19 0 1,149 2 340,-166 1-317,-1 0 0,21 5 1,-20-2-1,0-2 1,20 1 0,-38-3-64,-1 0-1,1-1 0,0 1 1,-1 0-1,1 0 0,-1 0 1,1 0-1,-1 0 1,1 0-1,-1 0 0,1 0 1,0 0-1,-1 1 0,1-1 1,-1 0-1,1 0 0,-1 0 1,1 1-1,-1-1 1,1 0-1,-1 0 0,1 1 1,-1-1-1,0 1 0,1-1 1,-1 0-1,1 1 0,-1-1 1,0 1-1,1-1 1,-1 1-1,0-1 0,0 1 1,1-1-1,-1 1 0,0-1 1,0 1-1,0-1 0,0 1 1,0-1-1,1 1 1,-1 0-1,0-1 0,0 1 1,-1 0-1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4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3968,'-17'0'1824,"34"0"-1600,-17 17 608,17-17-128,17 0-416,0-17 96,34 17-256,34 0 64,1 0-96,16 0 160,-17 0-160,1-17 96,-1 17-96,-17-18-128,-17 18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5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189 137 3072,'-11'5'370,"6"-3"-171,0 1 0,0-1 0,0 1 0,-6 5 0,-26 18 127,35-25-272,0 0 1,1 0-1,-1 0 1,1 0-1,-1 0 1,1 1-1,0-1 1,-1 1 0,1-1-1,0 1 1,0-1-1,0 1 1,0 0-1,0-1 1,0 3-1,-7 14 295,-15 23 202,13-25-371,1 0-1,0 1 0,2 0 0,-10 30 0,15-43-165,1 1 0,0 0 0,1 0 0,-1 0 1,1 0-1,0 0 0,0 0 0,1 0 0,-1-1 0,1 1 1,0 0-1,0 0 0,1 0 0,0-1 0,-1 1 0,1-1 0,1 1 1,-1-1-1,1 0 0,0 0 0,0 0 0,0 0 0,4 3 0,-5-5 13,0 0-1,0-1 0,0 1 0,0-1 0,0 1 1,0-1-1,1 0 0,-1 0 0,0 0 1,1 0-1,-1 0 0,1 0 0,-1-1 0,1 1 1,0-1-1,-1 0 0,1 0 0,-1 0 0,1 0 1,0 0-1,-1-1 0,1 1 0,-1-1 0,1 1 1,-1-1-1,1 0 0,-1 0 0,0 0 0,1-1 1,-1 1-1,0 0 0,0-1 0,0 1 1,3-4-1,17-12 287,-18 15-280,-1-1 0,1 1 0,-1-1 0,0 0 1,6-7-1,6-18 42,-7 11-49,20-37-5,-20 36-36,-2-1 0,0 1 0,-1-1-1,-1-1 1,0 1 0,0-36 0,-4 33 1,-1 13-12,1-1 0,0 1 0,1-1 0,2-15 0,2 7-21,-3 11 22,0 0 0,0-1 0,-1 1 1,1-11-1,-2-16-508,0 31 239,0 6 1,0-2 281,0 1 1,0-1-1,0 0 1,-1 1-1,1-1 0,-1 1 1,1-1-1,-1 0 0,0 1 1,0 0-1,-8 19 60,7-3-28,0 0-1,1 0 1,2 31-1,0-2 26,-1-27 5,-3 23 1,-8 14 56,9-30 31,1 35 0,1-38-52,0-17-22,0 1-1,-1-1 0,0 0 1,-1 0-1,-3 11 0,0-1 48,-1 14 241,5-26-262,0-2 0,-1 1 0,0 0 0,-3 6 0,4-9-198,0 0-1,1 0 1,-1-1 0,0 1 0,1 0 0,-1 0 0,0-1 0,0 1 0,0-1 0,1 1 0,-1-1 0,0 1 0,0-1 0,0 1 0,0-1 0,0 0 0,0 1 0,0-1 0,0 0 0,-2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5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3808,'0'-17'2208,"17"17"-2144,0 0 32,0 0-32,17 0 224,0 0-160,17 17 96,1-17-128,-18 0 0,0 0-32,0 0-672,-17 17 320,0-17-2080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2144,'17'0'992,"-17"17"-864,0 0 1472,-17 17-544,17 0-608,-17 17-32,17 1-256,-17 16-32,0-17-64,17-17 288,17 0-160,0-17 160,0 17-192,17-34 224,-17 17-256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5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17 1472,'0'-14'475,"0"11"1685,0 6-1995,0-2-161,1-1 0,-1 0 0,0 1 0,0-1 0,0 1 0,0-1 0,-1 1-1,1-1 1,0 1 0,0-1 0,0 1 0,0-1 0,0 0 0,-1 1 0,1-1 0,0 1 0,0-1 0,0 0 0,-1 1 0,1-1 0,0 0 0,-1 1 0,1-1 0,0 0 0,-1 1 0,1-1 0,-1 0 0,1 0-1,0 1 1,-1-1 0,-7 5 71,3 12 64,-7 17 208,10-17-238,-4 15 70,-20 22 140,19-36-207,-7 33 0,-5 13 64,-12 11 77,14-38-30,-14 50 0,30-82-218,-1-1 0,0 1 0,1-1-1,-5 8 1,5-10 20,0-1-1,0 1 1,0 0 0,0 0-1,0 0 1,1 0 0,-1 0-1,1 0 1,-1 0 0,1 0-1,0 4 1,0-5 8,0 0 1,0 0-1,0 0 0,0 1 1,1-1-1,-1 0 0,0 0 0,1 0 1,-1 0-1,0 0 0,2 1 1,-2-2-35,0 1 1,0-1 0,0 0 0,0 0-1,1 0 1,-1 1 0,0-1 0,0 0 0,0 0-1,1 0 1,-1 0 0,0 0 0,0 1-1,1-1 1,-1 0 0,0 0 0,0 0 0,1 0-1,-1 0 1,0 0 0,0 0 0,1 0-1,-1 0 1,0 0 0,0 0 0,1 0 0,-1 0-1,0 0 1,1 0 0,-1 0 0,0 0 0,0 0-1,0-1 1,1 1 0,-1 0 0,0 0-1,0 0 1,1 0 0,-1 0 0,0-1 0,0 1-1,0 0 1,1 0 0,-1 0 0,0-1-1,6-10-1033,-5 10 977,-1 1 0,1-1-1,0 1 1,0 0 0,0-1 0,0 1 0,0 0 0,0 0 0,-1 0-1,1 0 1,0 0 0,0 0 0,2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5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37 3072,'0'-15'976,"1"13"-723,7 1-117,-3 1-44,1 0 1,-1 0-1,0-1 0,0 0 1,1 0-1,-1-1 0,0 1 0,0-1 1,7-4-1,-9 5-39,0 0 0,1 0-1,-1 1 1,0-1 0,0 1 0,0 0 0,0 0 0,0 0 0,0 0 0,5 1 0,5-1 53,48 3 186,-55-2-277,0 0 0,0 0 0,0 0-1,0 1 1,0 0 0,-1 0 0,9 5-1,23 22 24,-29-23-27,-1-2 3,-1 1 0,1 0 0,-1 1 0,0 0 0,7 8 0,-11-10-1,0 0-1,0 0 0,0 0 1,-1 0-1,1 0 0,-1 1 1,0-1-1,0 0 0,0 1 1,-1-1-1,0 1 0,0 6 1,1-4 4,-1 1 1,-1-1-1,1 0 1,-1 1-1,-1-1 1,1 0-1,-1 1 1,0-1-1,-1 0 1,0 0-1,0-1 1,0 1-1,-1-1 1,0 1-1,0-1 0,-1 0 1,-9 9-1,-54 65-43,45-63 29,12-9 4,-55 41 63,47-32-113,18-17 41,0 1 0,0 0-1,0 0 1,0 0 0,0 0-1,0 0 1,0 0 0,1 0 0,-1 1-1,0-1 1,1 0 0,-1 0-1,0 3 1,2-3-1,-1 1 1,1-1-1,-1 1 0,1-1 0,-1 1 1,1-1-1,0 1 0,0-1 0,0 1 1,0-1-1,0 0 0,0 0 0,0 0 1,0 0-1,1 1 0,-1-2 0,2 2 1,28 19-75,-20-15 64,29 28-88,-28-26 108,-7-6 1,0 1-1,0 0 0,0 1 1,-1-1-1,0 1 0,1 0 0,-1 0 1,0 0-1,5 8 0,-8-11-3,-1 0-1,0 0 1,0 0 0,1 0-1,-1 0 1,0 0 0,0 0-1,0 0 1,0 0-1,0 0 1,0 0 0,-1 0-1,1 0 1,0 1 0,0-2-1,-1 1 1,1 0-1,-1 0 1,1 0 0,-1 0-1,1 0 1,-1 0 0,1 0-1,-1 0 1,0-1-1,0 2 1,-4 5 42,3-4-7,0 0 0,1 0 1,-2-1-1,1 1 0,0 0 0,0-1 0,-1 0 0,1 1 1,-1-1-1,0 0 0,1-1 0,-1 1 0,0 0 0,0-1 1,0 0-1,-4 2 0,-6 1 116,-1-1 1,-24 2-1,10-1 52,12-1-124,8-1-43,1-1 1,-1 1 0,-7-1-1,-27-6 161,18 1-98,-5 1-15,15 2-42,1 0-1,0-1 0,-1-1 0,-19-7 1,17 4-165,1-1 0,-22-14-1,17 4-146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5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5216,'0'0'2368,"34"0"-1888,0 0-480,0-17 128,0 17-64,17 0 256,0 0-192,0 0-1248,1 17 608</inkml:trace>
  <inkml:trace contextRef="#ctx0" brushRef="#br0" timeOffset="0.5">597 427 4640,'0'0'2112,"17"34"-1504,0-17-512,0 0 320,0-17-224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5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121 460 4992,'0'-28'1589,"-1"28"-1574,1-1-1,0 1 1,0 0 0,0-1-1,0 1 1,0 0 0,0-1-1,1 1 1,-1 0-1,0 0 1,0-1 0,0 1-1,0 0 1,0-1 0,0 1-1,0 0 1,1 0 0,-1-1-1,0 1 1,0 0-1,0 0 1,1-1 0,-1 1-1,0 0 1,0 0 0,1 0-1,-1-1 1,0 1 0,1 0-1,-1 0 1,0 0-1,0 0 1,1 0 0,-1 0-1,0-1 1,1 1 0,-1 0-1,0 0 1,1 0 0,-1 0-1,0 0 1,1 0-1,59-28 605,-53 25-550,0-2 89,-2-7 45,-4 9-180,10-22 100,-11 24-128,1 0 0,-1 1 0,0-1 0,1 0 0,-1 1 0,0-1 0,0 0 0,1 1 0,-1-1 0,0 0 0,0 0 0,0 1 0,0-1 0,0-1 0,0 2 7,0-1-11,0 0 0,0-1 0,0 1 0,0 0 0,0 0 0,0-1 0,0 1 0,0 0 0,-1 0 0,1-1 0,0 1 0,-1 0 0,1 0 0,-1 0 0,-1-2 0,0 2-8,1 0 1,-1 0-1,0 0 1,0 0-1,0 1 1,0-1 0,0 0-1,0 1 1,0 0-1,0 0 1,0-1-1,0 1 1,0 1 0,-3-1-1,5 0 17,-2 0 17,-1 0-1,1 0 0,0 0 1,0 0-1,-1 1 1,1-1-1,0 0 1,0 1-1,0 0 1,0 0-1,-3 1 0,-17 20 59,-10-10-406,-8 15 158,15-9 320,22-16-127,1-1 0,-1 1 0,1 0 0,-1 0 0,1 0 0,0 0 0,0 1 0,0-1 0,0 0 0,0 1 0,1-1 0,-1 1 0,1 0 0,-1 0 0,1-1 0,0 1 0,0 0 0,0 0 0,1 0 0,-1 0 0,1 0 0,-1 0 0,1 6 0,0-8-2,0 0 0,0 0 0,0 0 0,0 0 0,0 0 0,0 0 1,0 0-1,0 0 0,1 0 0,-1 0 0,0 0 0,1 0 0,-1 0 0,1 1 0,0-1-1,0-1 0,0 1 0,0-1-1,0 1 1,0-1 0,0 0 0,0 0-1,0 1 1,0-1 0,1 0-1,-1 0 1,0 0 0,0 0 0,1-1-1,57-1 446,-53 1-427,0 0 1,0 0 0,0-1-1,0 0 1,0 0 0,-1 0-1,9-4 1,25-23 119,-1 10-60,-32 16-79,0 0 1,1 0-1,-1 0 0,-1-1 0,1 0 0,0 0 0,-1-1 0,0 1 0,0-1 0,0 0 0,-1-1 0,0 1 0,0-1 0,4-6 0,-5 7-1,31-56 27,-28 51-46,-1-1 1,-1 1-1,6-23 0,-7 20 34,-2 0 0,0 0 0,0 0-1,-3-20 1,1-5-45,1 32-76,-1 1 1,0-1 0,0 0 0,0 0-1,0 1 1,-1-1 0,0 1-1,-1-1 1,1 1 0,-1 0 0,0 0-1,0 0 1,-5-6 0,8 11 85,0 0 0,0 0 0,0-1 0,0 1 0,0 0 1,0 0-1,-1 0 0,1 0 0,0 0 0,0 0 0,0 0 0,0 0 0,0-1 1,0 1-1,0 0 0,0 0 0,-1 0 0,1 0 0,0 0 0,0 0 1,0 0-1,0 0 0,0 0 0,0 0 0,0 0 0,-1 0 0,1 0 1,0 0-1,0 0 0,0 0 0,0 0 0,0 0 0,-1 0 0,1 0 0,0 0 1,0 0-1,0 0 0,0 0 0,0 0 0,0 0 0,0 0 0,-1 0 1,1 0-1,0 0 0,0 1 0,0-1 0,0 0 0,0 0 0,0 0 0,0 0 1,0 0-1,0 0 0,-1 0 0,1 0 0,0 1 0,0-1 0,-4 4-51,1-2 46,0 1 0,1-1-1,-1 1 1,1 0 0,0-1-1,0 1 1,0 0-1,-3 6 1,3-3 10,1 0 0,1 0-1,-1 0 1,1 1 0,1 10-1,-1 6 30,0 1 26,1-3 17,-1 0 1,-4 27-1,-7 6 88,9-33-89,1 33 1,1-30-13,0-16-28,-1 0-1,1 0 0,-1 0 0,-1 0 0,0 0 1,0-1-1,0 1 0,-5 9 0,-7 8 130,8 4 112,-1-15-150,6-13-107,0 1-1,0-1 1,1 1-1,-1 0 0,0-1 1,1 1-1,-1-1 1,1 1-1,-1 0 0,1-1 1,0 1-1,0 2 1,0 10 22,3-8-170,-2-5 118,1 0 0,-1 0 0,1 1 0,-1-1 1,1 0-1,0 0 0,0-1 0,-1 1 0,1 0 0,0-1 1,0 1-1,3 0 0,32 1-956,-31-2 684,6 0-29,-4 0-325,-1 1-1,1-2 0,-1 1 0,13-3 0,-18 2 469,0 0 0,0 0 0,0 0 1,0 0-1,0-1 0,0 1 0,-1 0 0,1-1 1,1-1-1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5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3328,'-54'0'2277,"52"1"-2278,0-1-1,0 0 1,-1 1 0,1 0-1,0 0 1,0-1 0,0 1-1,0 0 1,0 1 0,0-1-1,0 0 1,0 0 0,1 1-1,-1-1 1,0 1 0,1 0-1,0-1 1,-1 1 0,1 0-1,0 0 1,-1 0 0,0 3-1,-2 3-12,0 1 0,0 0 0,1 0 0,-2 10 0,3-10 21,1 1 0,0 0 0,1-1 0,0 16 0,1-6 16,-2 21 31,0-33-41,1 0 1,0 0-1,0 1 0,0-1 0,1 0 0,0 0 0,0 0 0,1 0 0,0 0 0,0 0 0,1-1 0,4 9 0,0-1-51,-1 0-1,0 0 0,6 27 1,-9-28 93,1 8 51,12 35-1,-7-30-25,-10-26-65,1 1-1,0-1 1,0 0-1,0 1 0,0-1 1,0 0-1,0 0 1,0 1-1,0-1 0,0 0 1,-1 0-1,1 1 1,0-1-1,0 0 0,0 0 1,0 1-1,-1-1 0,1 0 1,0 0-1,0 0 1,-1 1-1,1-1 0,0 0 1,0 0-1,-1 0 1,1 0-1,-1 0 0,-2 3 213,-4 8 256,6-10-433,1 1 0,-1 0 0,0-1-1,0 1 1,0-1 0,0 1 0,0-1 0,0 1-1,-1-1 1,1 0 0,0 0 0,-3 2-1,2-1 2,-4 2 21,1-1 0,0 1 1,-1-1-1,0 0 0,0 0 0,0-1 1,0 0-1,0 0 0,0 0 0,-1-1 1,-11 2-1,-13-3 258,-3 0-100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5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4736,'34'-34'2144,"68"34"-1856,-51 0-256,-16 0-64,16 0-544,0 17 320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2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239 233 896,'0'0'416,"0"3"-325,0-1-70,0 0 0,-1 0 1,1 0-1,-1 0 0,1 0 1,-1-1-1,0 1 0,0 0 1,0 0-1,0-1 0,0 1 1,-2 2-1,-3 4 38,-19 39 307,13-23-231,-1 3 59,-12 22 160,-33 91-1,37-58-173,14-49 106,-19 54 0,9-33 256,15-43-465,-2-1 0,-5 15 1,7-20 23,4-5 102,0 0-191,-1 0 0,1-1 0,-1 1 0,1-1 1,-1 0-1,1 1 0,-1-1 0,0 0 1,1 0-1,-1 0 0,0 0 0,0 0 1,0 0-1,0 0 0,0 0 0,0 0 1,0 0-1,0-1 0,0 1 0,1-3 1,17-38 93,-16 34-80,14-47 107,3-3-74,8 1-75,-19 31-62,0-1-1,7-48 1,-13 36-43,-3 33 92,0 0 1,0 0 0,3-11 0,-2 13 18,1-5 23,1 0 0,-1 0 0,7-11 0,-4 11 23,-4 7-65,1 1 1,-2-1-1,1 0 1,0 1-1,0-1 1,0 0 0,-1 1-1,1-1 1,-1 0-1,1-3 1,0 2-79,4 6 123,-1-1 56,1 1 0,-1 1 1,0-1-1,0 0 0,0 1 0,0 0 0,-1 0 0,6 7 0,25 46 204,-30-50-268,25 47 76,13 25 35,-39-75-115,11 20 85,2-1 1,0-1 0,21 22 0,5-7 64,-27-22-100,-11-10-36,1 0-1,-1 0 1,1-1-1,9 7 1,-12-10-6,0 0 0,0 0 0,0-1 0,0 1 0,0 0-1,0-1 1,0 1 0,0-1 0,0 0 0,0 0 0,0 0 0,0 0 0,0 0 0,0 0 0,0 0 0,0-1 0,0 1 0,3-2-1,0 0 35,-1-1 0,1 0 0,-1 0 0,0 0 0,0 0 0,0-1 0,0 0 0,-1 0 0,1 0 0,-1 0 0,0 0 0,3-7 0,-5 9-30,8-14 94,0 0-1,-2-1 1,8-25 0,-9 24-33,1 1 1,0 0-1,1 0 1,12-19-1,26-21 115,-6-8-48,-1 5 26,18-31 28,-47 74-141,20-34 158,5 7-78,-21 28-80,17-26 0,-23 26-32,-6 13-24,0-1 1,0 1 0,0-1-1,0 1 1,0 0 0,1 0-1,-1 0 1,1 0-1,0 1 1,5-5 0,18-10-98,-18 5-331,-6 13 393,0 0-1,-1 0 1,0 0 0,1 0-1,-1 0 1,0 0-1,1 0 1,1 3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5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68 1664,'0'-15'528,"0"15"-525,0 0 1,0 0 0,0 0-1,0 0 1,0 0-1,0 0 1,0 0-1,0 0 1,0-1-1,0 1 1,0 0 0,0 0-1,0 0 1,0 0-1,0 0 1,0 0-1,0 0 1,0 0-1,0 0 1,0-1 0,0 1-1,0 0 1,0 0-1,0 0 1,0 0-1,0 0 1,0 0-1,0 0 1,0 0 0,0 0-1,0 0 1,0 0-1,-1 0 1,1 0-1,0-1 1,0 1-1,0 0 1,0 0 0,0 0-1,0 0 1,0 0-1,0 0 1,0 0-1,0 0 1,-1 0-1,1 0 1,0 0 0,0 0-1,0 0 1,0 0-1,0 0 1,0 0-1,0 0 1,0 0-1,0 0 1,-1 0 0,-10 0 182,8 0 278,0-2-85,-25-27 741,28 29-1115,-1 0 1,1-1-1,0 1 1,0 0 0,-1 0-1,1 0 1,0-1-1,-1 1 1,1 0-1,0 0 1,0 0-1,-1 0 1,1-1-1,0 1 1,-1 0-1,1 0 1,0 0 0,-1 0-1,1 0 1,-1 0-1,1 0 1,0 0-1,-1 0 1,1 0-1,-1 0 1,-3 0 23,-1-1 0,1 0 0,-1 0 0,1 0 0,0 0 0,-1-1 0,1 0 0,-6-3 0,8 5-18,0-1 0,0 1 0,0 0 0,0-1 0,0 1 1,0 0-1,1 0 0,-1 0 0,0 1 0,0-1 0,0 0 0,0 1 0,0-1 0,0 1 0,1 0 0,-1 0 0,0 0 0,-2 1 0,-9 4 35,-6-2 41,10-2-54,1 0 1,0 0 0,0 1 0,-8 3 0,2 1 35,-34 19 80,43-23-143,1 1-1,0-1 0,0 0 1,0 1-1,0 0 1,1 0-1,0 0 0,-4 5 1,-16 37 79,-5-3 182,12 0-113,9-21-84,0 0 6,-14 44 136,-7 96 250,19-94-151,-2-6-102,5-27-202,0 0 0,0 40-1,12 25-59,-7-80 64,-3 21-1,1-14 6,-1 143 254,5-104-134,-2-54-79,0 1 1,0-1-1,-1 0 1,-5 18-1,5-21 2,0-2 41,1-1-5,-1-1-1,1 0 1,-1 1 0,0-1-1,-5 9 1,6-12-72,0-1 1,-1 1 0,1-1-1,0 1 1,-1-1 0,1 0-1,-1 1 1,1-1-1,-1 0 1,0 0 0,1 0-1,-1-1 1,0 1-1,0 0 1,0-1 0,0 1-1,1-1 1,-1 1 0,0-1-1,0 0 1,0 0-1,-2 0 1,-3 0 37,1-1 1,-1 0-1,1 0 0,0 0 1,-1-1-1,-9-4 0,-38-20 121,29 13-324,21 11-60,-1-1-1,1 1 0,-1-1 1,1 0-1,-5-4 0,-14-21-1301,19 24 871,0 1-1,0 0 0,0 0 0,-1 1 1,-5-3-1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5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36 640,'-14'0'224,"11"0"1008,0 0-496,3 0-702,-1 0-1,1-1 1,-1 1 0,1 0 0,0 0-1,-1 1 1,1-1 0,-1 0 0,1 0-1,-1 0 1,1 0 0,-1 0 0,1 0-1,0 1 1,-1-1 0,1 0 0,-1 0-1,1 1 1,0-1 0,-1 0 0,1 0-1,0 1 1,-1-1 0,1 0 0,0 1-1,-1-1 1,1 1 0,0-1 0,0 0-1,-1 1 1,-4 7 360,-9 0 225,1 10-313,-8 10 177,14-20-338,0 0 1,1 1-1,0 0 0,1 0 1,-9 20-1,-9 15 535,21-41-628,0 0 0,-1 0 1,1 0-1,0-1 0,-1 0 0,0 1 1,1-1-1,-1 0 0,-4 2 1,5-3-19,0 1 0,0-1 1,0 1-1,0-1 1,0 1-1,0 0 1,0 0-1,1 0 1,-1 0-1,1 0 1,-1 0-1,-1 4 0,-9 11 158,9-6-31,4-24 473,-1 10-616,0 0 0,0 0 0,1 0 0,0 0 0,-1 1-1,1-1 1,0 0 0,1 1 0,-1-1 0,0 1 0,1-1 0,-1 1 0,1-1 0,0 1 0,0 0-1,0 0 1,0 0 0,0 0 0,0 0 0,4-2 0,11-11 43,-14 11-47,1 0 1,-1-1-1,0 1 0,0-1 0,3-7 0,12-19 56,-5 15-47,-6 6-47,1 0-1,-1-1 1,6-10-1,-5 5-92,1 1 0,0 0-1,16-19 1,-24 33 95,1 1-1,-1-1 1,0 0-1,1 0 0,-1 1 1,0-1-1,1 1 1,-1 0-1,1-1 1,-1 1-1,1 0 1,-1 0-1,1 0 1,-1 0-1,1 0 1,-1 0-1,3 0 1,-1 1-37,3 1-176,4 8 113,-2-3 45,0 1-1,-1-1 1,8 13-1,8 10 38,-15-20 93,-1-1 0,0 1 0,0 0 0,-1 1 0,4 11 0,-6-13 21,0 0 1,0 0 0,1 0-1,0-1 1,0 0 0,1 1-1,13 12 1,-7-7 3,0 0 0,15 24 1,-21-30-246,-5-6 9,0-1-1,0 0 0,0 1 1,0-1-1,0 1 1,0 0-1,0-1 1,-1 1-1,1 0 0,-1-1 1,1 1-1,-1 0 1,0 0-1,1-1 0,-1 4 1,0 12-1458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49:5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4480,'17'-17'1664,"-17"34"-1312,34-17-64,-17 0 448,17 0-448,17 0 256,17-17-320,1 17 224,-18 17-256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0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3552,'0'0'1312,"34"0"-992,34-17-128,-51 17 192,17 0-256,18 0 96,-18 0-128,0 0-256,0 0 64,-17 17-1376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0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4800,'17'0'1792,"0"0"-1408,34 0-96,-34 0 288,34 0-384,-16 0-288,-1 0 32,0 0-2752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0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2304,'-10'-10'555,"11"11"-217,0 1-320,1-1 1,-1 1-1,-1 0 1,1 0-1,0 0 1,0 0-1,-1 0 1,1 0-1,-1 0 1,1 0-1,-1 3 1,0-1-72,0-1 0,1 0 0,-1 1 0,1-1 0,0 0 0,0 1 0,2 4 0,4 14 50,2 32 446,13 26-6,-10 5 134,4-28-303,-7-29-147,-3-10 19,2 12 21,2 0-1,22 46 1,-28-68-71,2 1 1,-1 0 0,1-1 0,0 0 0,0-1 0,1 1-1,0-1 1,1 0 0,-1-1 0,1 0 0,1 0 0,13 7-1,-17-11-20,3 3 111,1-1 1,0 0-1,0 0 1,12 2-1,-17-5-111,1-1 0,0 0 1,-1 0-1,1 0 0,-1 0 0,1-1 0,-1 1 0,1-1 1,-1 0-1,0-1 0,8-2 0,-2 0 33,-2 1-50,0 0 0,0 0-1,0-1 1,0 0-1,-1 0 1,1-1 0,-1 0-1,0 0 1,10-12-1,-8 5-9,-1 1 0,8-18-1,-9 16-20,124-237 79,-117 225-230,43-72-441,-6 14 826,-49 80-257,0 1-1,0-1 1,0 0-1,0 1 0,1-1 1,-1 1-1,1 0 0,0 0 1,-1 0-1,1 0 1,0 1-1,0-1 0,0 1 1,0-1-1,0 1 0,1 0 1,-1 0-1,0 1 1,1-1-1,-1 1 0,0-1 1,4 1-1,-6 0-52,1 1-1,-1-1 1,0 0-1,1 1 1,-1-1-1,0 1 1,0-1-1,0 1 1,0-1-1,0 1 1,1 0-1,-1 0 1,0-1-1,-1 1 1,1 0-1,0 0 1,0 0-1,0 0 1,0 0-1,-1 0 1,1 1 0,0-1-1,-1 0 1,1 0-1,0 2 1,7 12-839,9 16-2483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0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11 2080,'0'0'24,"0"-1"-1,1 1 1,-1 0 0,0-1 0,0 1-1,0-1 1,0 1 0,0 0-1,0-1 1,0 1 0,0-1 0,-1 1-1,1 0 1,0-1 0,0 1-1,0 0 1,0-1 0,0 1 0,-1 0-1,1-1 1,0 1 0,0 0-1,-1-1 1,1 1 0,0 0 0,0-1-1,-1 1 1,-9 3 197,9-2-197,0 0 0,-1 0 0,1 0 0,-1-1 0,1 1 0,-1 0 0,0-1 0,1 0 0,-4 1 0,2-1 398,3 3-54,0-2-326,0 1 0,0-1 1,0 1-1,-1-1 1,1 0-1,0 1 1,-1-1-1,0 1 0,1-1 1,-1 0-1,1 0 1,-1 1-1,0-1 1,0 0-1,0 0 0,0 0 1,0 0-1,0 0 1,0 0-1,0 0 1,0 0-1,-2 0 1,0 1-10,0 0 0,0 1 1,0-1-1,0 0 1,0 1-1,0 0 1,1-1-1,-1 1 0,1 0 1,-3 5-1,-18 39 440,11-22-215,8-14-181,0 0 1,1 0-1,1 0 0,0 0 1,0 0-1,1 0 0,0 1 1,1-1-1,0 0 0,1 1 1,3 13-1,-4-23-45,1 1-1,0-1 0,0 0 1,0 0-1,0 0 1,0 0-1,3 3 0,0 1 43,4 7 18,-4-6 7,0-1-1,0 0 1,8 10-1,-10-15-100,-1 1-1,1-1 0,0 1 1,0-1-1,0 1 1,0-1-1,0 0 1,0 0-1,0 0 1,0 0-1,0 0 1,0-1-1,1 1 1,-1-1-1,0 1 1,5-1-1,1 0-390,-1-1 1,1 0-1,0-1 0,-1 0 1,1 0-1,-1 0 1,8-5-1,33-10-1415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0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274 353 2560,'0'-49'1979,"-3"44"-1974,-2 1 12,0 1 1,0 0 0,0 0-1,0 0 1,0 0-1,-1 1 1,1 0-1,-1 1 1,1-1 0,-1 1-1,0 0 1,0 0-1,1 1 1,-1-1-1,0 1 1,-7 1 0,-21 11 120,22-10-39,-10 4 101,-19 22 82,17-10-79,21-16-175,0 0 1,0 1-1,0 0 0,0 0 1,1 0-1,-1 0 0,1 0 0,0 0 1,0 0-1,0 1 0,0-1 1,1 1-1,0 0 0,-1-1 0,1 1 1,0 0-1,1 0 0,-1 0 1,1 0-1,-1 0 0,1-1 1,1 6-1,-1-6-5,0 0 0,0 0 0,0 0 1,0 0-1,1 0 0,-1 0 0,1 0 0,0 0 1,0 0-1,2 5 0,-2-7-1,1 1 1,-1 0-1,1-1 1,0 1-1,-1-1 1,1 1-1,0-1 1,0 0-1,0 0 1,0 0-1,0 0 0,0 0 1,0 0-1,3 0 1,1 1 20,-3-1-26,0 0 1,0 0-1,1 0 1,-1 0-1,0-1 1,6 1-1,23-6 84,-19 2-63,-3 1 22,-1 0 1,0-1-1,0 0 0,0 0 1,0-1-1,0-1 1,12-7-1,-20 12-58,13-9 99,0 0 1,0-1-1,16-16 0,-22 19-86,-1-1 0,0-1 1,-1 1-1,0-1 0,10-19 0,-4 7 1,-9 16-14,0 1 0,-1-1 0,0 0 0,1 1 0,-1-1 0,-1 0 0,1 0 0,-1-1-1,0 1 1,1-10 0,-2-218-732,0 262 932,-2 83 265,1-91-359,-1 1-1,-10 41 1,4-35-8,1-8-37,2-1-1,1 0 0,0 1 1,1 0-1,0 28 0,3 88 40,0-130-454,0 0 0,0 0 0,3 10 0,-1-9 5,1 1 0,6 11 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1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1824,'0'-17'3088,"3"17"-2731,21 1 404,-12-1-431,1 1 0,0-2-1,25-3 1,-34 3-283,9-3 111,1 1-1,0 1 1,23-2-1,-8 4-24,-11 0-93,-1 0-1,19-3 0,6-8-23,-16 8 85,-1 1 0,35 3 0,-23 0-95,-34-1 122,-6 3-240,-14 14-752,-14 14-3018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1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2912,'17'-17'1056,"-17"34"864,17 0-1440,17-17-288,0-17 160,0 17-224,0 0 160,17 0-160,-17-17-64,17 17-32,-34 0 96,18 0-64,-18 0-224,0 0 64,-34 0-3968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17 359 640,'-14'-14'224,"11"11"891,6 3-545,-2 0-555,-1 0 0,0 0 0,1 0 0,-1 0 0,1 0-1,-1 0 1,1 0 0,-1 0 0,1 0 0,-1 0 0,1 0 0,-1 0 0,0 1-1,1-1 1,-1 0 0,1 0 0,-1 0 0,0 1 0,1-1 0,-1 0-1,0 1 1,1-1 0,-1 0 0,0 1 0,1-1 0,-1 0 0,0 1 0,0-1-1,1 1 1,-1 0 0,5 6 148,12-1 152,12 5-113,-23-7-171,1-1 1,0-1-1,0 1 1,0-1-1,0 0 1,0-1-1,0 1 1,9-1-1,-10-1 24,1 1-1,0 0 1,0 1 0,9 2-1,-11-2-26,-1-1 0,1 1 0,0-1 0,-1-1 0,1 1 0,0 0 0,-1-1 1,1 0-1,0 0 0,7-2 0,25-9 68,-16 7-92,-13 3-6,0 0 1,0 0-1,0-1 0,0-1 1,13-5-1,-11 3 39,1 0 20,-1-1 1,13-8 0,-20 12-48,1-1 0,-1-1 0,0 1 0,0 0 0,0-1 0,0 1 0,0-1 0,-1 0 0,2-4 0,8-14 18,-9 18-10,0-1 1,0 0 0,-1 1 0,0-1 0,0 0-1,0 0 1,-1 0 0,1 0 0,-1 0-1,1-10 1,-2-3 25,0 11-16,1 0-1,-3-15 0,2 20-25,-1-1 1,0 1 0,0-1-1,1 1 1,-1 0 0,0-1-1,-1 1 1,1 0 0,0 0-1,-1 0 1,1 0 0,-3-3-1,-5-3 8,6 5-31,-1 0 0,1-1-1,-1 0 1,1 1 0,-3-6 0,3 2-19,3 6 38,0 1 0,0-1 0,-1 1 1,1-1-1,0 1 0,0-1 0,-1 1 1,1-1-1,0 1 0,-1-1 0,1 1 1,0-1-1,-1 1 0,1 0 0,-1-1 1,1 1-1,0 0 0,-1-1 0,1 1 1,-1 0-1,1 0 0,-1-1 0,1 1 1,-1 0-1,1 0 0,-1 0 0,0 0 1,1 0-1,-1-1 0,1 1 0,-1 0 1,1 0-1,-1 1 0,1-1 0,-1 0 1,0 0-1,0 0 0,-5 0-38,0 0 1,0 1-1,0-1 0,0 1 1,-10 3-1,13-3 30,0 0 0,0 1 0,0-1 0,0 1 0,0 0 0,1 0 0,-1 0 0,1 0 0,-1 0 0,1 1 0,0-1 0,0 1 0,-3 3 0,-3 8-7,0 1 0,0 0 0,2 0 0,0 0 0,-6 25 0,6-3 156,2-22-87,2-9-39,0 0 0,1 0 0,0 0 0,0 0 1,0 0-1,1 1 0,0-1 0,1 12 1,1-10 3,1 0 0,-1 0 0,2 0 0,-1 0 0,6 7 0,-1 1 35,-6-12-32,1 0 0,-1 0-1,1 0 1,0 0 0,0-1 0,0 1-1,0-1 1,0 0 0,1 0 0,0 0-1,6 4 1,-3-4 7,-1 0-1,1 0 0,1 0 1,-1-1-1,0 0 0,10 1 0,34 3 38,3 5-48,-18-8-60,51-2-1,-42-2 86,-32 1-19,0-1-1,0-1 1,0 0-1,13-5 0,-19 5-5,-2 1-12,0 0 0,0 0-1,0-1 1,0 0 0,0 0-1,0 0 1,-1-1 0,1 1-1,-1-1 1,0 0 0,0 0-1,6-6 1,-5 4 12,1 0 0,-1-1 0,0 1 0,0-1 0,-1-1 0,1 1 0,-1 0 0,-1-1 0,1 0 0,-1 0 0,-1 0 0,4-10 0,-5 12-7,2-3 11,-1 1 0,1-1 0,-2 1-1,1-1 1,0-14 0,-2-98 364,0 89-395,0 31 10,0 0-1,0 0 0,0 0 0,0 0 1,0 0-1,0 0 0,0-1 0,0 1 0,0 0 1,0 0-1,0 0 0,0 0 0,0 0 1,0 0-1,0 0 0,0 0 0,0 0 0,0 0 1,0-1-1,0 1 0,0 0 0,0 0 1,0 0-1,0 0 0,0 0 0,0 0 0,-1 0 1,1 0-1,0 0 0,0 0 0,0 0 1,0-1-1,0 1 0,0 0 0,0 0 0,0 0 1,0 0-1,0 0 0,0 0 0,-1 0 1,1 0-1,0 0 0,0 0 0,0 0 0,0 0 1,0 0-1,0 0 0,0 0 0,0 0 1,0 0-1,-1 0 0,1 0 0,0 0 0,0 0 1,0 0-1,0 0 0,-3 0-5,0 0 0,0 0-1,0 0 1,1 1 0,-1-1 0,0 1-1,0 0 1,1-1 0,-1 1 0,0 0-1,1 1 1,-1-1 0,1 0 0,-1 1-1,1-1 1,0 1 0,-1 0 0,1 0-1,0 0 1,0 0 0,0 0 0,1 0-1,-1 1 1,-2 2 0,-16 47 49,16-42-68,1 1 0,0 1 0,0-1 0,1 0-1,0 1 1,1-1 0,0 1 0,1 0-1,1-1 1,0 1 0,2 13 0,1-11 26,0-1 0,12 27 0,-8-22-16,1 6-25,-3-10 26,0 0 0,4 20 0,-9-26 30,2 5 21,0 0 1,0 0-1,7 13 0,-8-20-30,0-1-1,-1 0 1,1 1-1,-1-1 0,0 1 1,-1 0-1,1 8 0,-2 2-9,-6 25-1,2-11-45,2-17 54,-1 1 0,-1-1-1,1 0 1,-10 16-1,-31 55 110,37-71-110,-9 16-16,-3-1-1,-42 48 1,28-36 5,10-10-5,-23 25-60,-55 48 575,101-102-481,-1 0 0,1 0 0,0 0 0,0 1-1,-1-1 1,1 0 0,0 0 0,-1-1 0,1 1 0,-1 0 0,1 0 0,-1-1 0,0 1 0,1-1 0,-4 1 0,3-1-10,1-1 1,-1 1 0,0 0 0,1-1-1,-1 0 1,1 1 0,-1-1 0,1 0-1,-1 0 1,1 0 0,0 0-1,-1 0 1,1 0 0,0 0 0,-3-2-1,-3-5-7,5 7-7,-1-1 1,1 0 0,0 0-1,0 0 1,1 0 0,-1 0 0,0 0-1,1-1 1,-1 1 0,1-1-1,0 1 1,-2-5 0,-2-44 44,2 32-34,0 1-105,0-25 0,8-14-528,-1 29 279,-1-10 8,0 5-109,7-36 0,-7 56 341,1 0 0,0 0 1,1 1-1,0-1 0,14-22 1,-12 25 28,-1 0 0,2 1 0,-1 0 0,16-15 1,-12 15 14,1 1 1,12-7-1,-5 4 1,52-34-157,-21 20 315,1 2 0,1 3 1,68-18-1,-55 19 122,-43 10-75,24-8 197,5 8-67,-36 7-145,1 0 0,21-8 0,-11 2-29,-7 1 23,39-9 1,-37 13-73,-13 2-29,0 0-1,0 0 1,0-1 0,-1 0-1,1-1 1,9-4 0,-9 3-2,-5 2-2,0 0-1,1 1 1,-1-1-1,0 1 1,1 0-1,-1 0 1,1 0-1,-1 0 1,1 1-1,5-1 1,-6 1-13,0-1-1,-1 0 1,1 1 0,0-1-1,-1 0 1,1 0 0,-1-1-1,1 1 1,-1 0 0,0-1 0,1 0-1,-1 1 1,0-1 0,0 0-1,0 0 1,2-4 0,1 1 48,-2-1 6,-3 2-77,1-1 28,-1 0 0,0 0 0,0 1 0,0-1 1,-1 0-1,-2-7 0,-11 6-5,6 1-30,6 4 20,1 0 1,-1 0 0,1 0-1,-1 0 1,0 0 0,1 0-1,-1 1 1,0-1 0,0 1-1,1-1 1,-1 1 0,0 0-1,0 0 1,-3 0 0,-23-1 51,17 0-65,0 1 1,1 0-1,-1 0 1,0 1-1,1 1 1,-1-1-1,1 2 1,-1-1-1,-15 8 1,10-3-37,1 1 1,1 1 0,-1 1 0,-25 21-1,38-29 57,0 0 0,1 0 0,-1-1 0,0 1 0,1 1 1,-1-1-1,1 0 0,0 0 0,0 0 0,0 1 0,0-1 0,0 1 0,0-1 0,1 1 0,-1-1 0,1 1 0,-1-1 0,1 1 0,0-1 0,0 1 0,0 0 0,1 2 0,-1 10 50,0-13-43,1-1 0,-1 0 0,0 1 0,1-1 0,-1 1 0,0-1 0,1 0 0,-1 0 0,1 1 1,0-1-1,0 0 0,-1 0 0,1 0 0,0 1 0,0-1 0,0 0 0,0 0 0,0-1 0,0 1 0,0 0 0,1 0 0,-1 0 0,0-1 1,0 1-1,3 0 0,5 4 32,-2 1 5,1-1 1,0-1-1,0 1 1,11 3-1,-11-6-36,-1 0 0,1-1 0,0 0 1,0-1-1,11 0 0,97 0-161,-114 1 132,0-1 0,0 0-1,0-1 1,1 1 0,-1 0-1,0-1 1,0 1-1,0-1 1,0 1 0,0-1-1,0 0 1,0 0-1,-1 0 1,1 0 0,0 0-1,0 0 1,-1-1-1,1 1 1,-1-1 0,1 1-1,2-4 1,3-3-26,2 3-21,0-2 24,-9 6 35,0 1 0,0-1-1,0 0 1,0 0 0,0 0 0,0 0 0,0 0-1,0 0 1,0 1 0,0-1 0,-1 0 0,1 0 0,0 0-1,0 0 1,-1 1 0,1-1 0,-1 0 0,0 0 0,1-1 2,-1 0-2,0 0 0,0 0 0,-1 0 0,1 0 0,0 0 0,-1 0 0,1 0-1,-1 1 1,0-1 0,1 1 0,-1-1 0,0 1 0,0-1 0,0 1 0,0 0 0,-4-2 0,-1-1-21,-5-4-18,11 8 43,1-1 0,-1 1 0,1 0 0,0 0 0,-1 0 0,1 0 0,-1 0 0,1 0-1,0 0 1,-1-1 0,1 1 0,-1 0 0,1 1 0,-1-1 0,1 0 0,-1 0 0,1 0 0,0 0 0,-1 0-1,1 0 1,-1 0 0,1 1 0,0-1 0,-1 0 0,1 0 0,-1 1 0,-2 2-27,-4 7 109,4-7 9,2-5 27,9 5 28,-2 11-213,-5-12 67,0 1 0,1-1 1,-1 0-1,1 0 1,-1 0-1,1 0 0,0-1 1,0 1-1,0 0 1,0-1-1,0 1 1,4 1-1,2 0 30,-1 0 1,15 4-1,14 5 51,-22-6-8,1 0 0,24 5 0,-7-2-65,-29-8-74,0-1-1,0 1 1,1 0 0,-1-1-1,0 0 1,1 0-1,-1 0 1,0 0 0,1 0-1,-1 0 1,0-1-1,0 0 1,1 0 0,-1 0-1,0 0 1,0 0 0,0-1-1,5-2 1,-3 1 13,2 0-31,0-1-38,-2-9 63,-4 11 60,20-45 51,-8 23-36,-4 4-9,10-26 0,-7 8 6,-7 20 4,0 0 0,2 1 0,0 0 0,14-25 0,32-37-8,8-10-9,-58 83 86,0 0-1,1 1 1,0-1 0,0 1-1,1 0 1,-1 0 0,1 1-1,0-1 1,0 1 0,1 0-1,-1 0 1,13-5 0,-4 6 406,-14 3-476,0 0-1,0 0 1,0 0-1,0 0 0,0 0 1,1 0-1,-1 0 1,0 0-1,0 0 0,0 0 1,0 0-1,0 0 0,0 0 1,0 0-1,0 0 1,0 0-1,1 0 0,-1 0 1,0 0-1,0 0 0,0 0 1,0 0-1,0 0 1,0 0-1,0 0 0,0 0 1,0 0-1,0 0 1,0 0-1,1 0 0,-1 0 1,0 1-1,0-1 0,0 0 1,0 0-1,0 0 1,0 0-1,0 0 0,0 0 1,0 0-1,0 0 0,0 0 1,0 0-1,0 1 1,0-1-1,0 0 0,0 0 1,0 0-1,0 0 0,0 0 1,0 0-1,0 0 1,0 0-1,0 0 0,0 1 1,0-1-1,-1 4 51,1-1-1,-1 1 0,1 0 1,-1-1-1,-1 1 0,1-1 1,0 1-1,-3 3 1,-2 8-16,-7 19-25,1 0 0,-12 63 0,19-43 73,1-36-63,-1 12 51,6-24-25,-1 0-1,1 1 0,3 9 0,-2-10-23,-1 1 0,0-1 1,1 11-1,-2-13-52,0 0 1,0 1-1,1-1 1,0 0-1,0 0 1,0 0-1,0 0 1,1 0-1,-1 0 1,5 6-1,-3 4-532,-3-11-102,0-7-2120,-1 2 2656,1 1-1,0-1 1,-1 0-1,1 1 1,-1-1-1,1 1 1,-1-1-1,1 1 1,-1 0-1,0-1 1,0 1-1,0 0 1,0-1-1,0 1 1,0 0-1,0 0 1,0 0 0,-1 0-1,1 0 1,0 0-1,-2-1 1,-29-15-616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1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 1312,'-8'0'-59,"8"0"327,21 1 920,-11 0-508,-1-1 0,1-1 0,19-3 0,-18-1-494,-8 4-139,0-1 0,1 1 0,-1 0 0,0 0 0,1 0 0,-1 0 0,1 0 0,-1 1 0,7 0 0,-6 0-59,0 0 1,0-1-1,1 1 0,6-2 0,12-10 23,-5 11 177,-15 1-156,-1 1 1,1-1-1,-1 0 0,1-1 1,0 1-1,-1 0 1,1-1-1,-1 0 1,5-1-1,2-4-26,-7 5-12,-1 0 0,1 0 0,0 0 0,-1 1 1,1-1-1,0 0 0,-1 0 0,1 1 0,0-1 0,3 1 0,-2 0 65,0 0-38,9 0-90,-10 0 16,-2 14 74,-2-9-112,-10 7 81,9-9 570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1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240 528 1152,'14'-14'363,"-14"14"-358,1-1 1,-1 1 0,0 0 0,0 0-1,1-1 1,-1 1 0,0 0 0,1 0-1,-1 0 1,0-1 0,1 1 0,-1 0-1,0 0 1,1 0 0,-1 0 0,0 0-1,1 0 1,-1 0 0,0 0-1,1 0 1,-1 0 0,0 0 0,1 0-1,-1 0 1,1 0 0,44 0 671,-44 0-657,-1 0-1,1 0 0,-1 0 1,1 1-1,-1-1 1,1 0-1,0 0 0,-1-1 1,1 1-1,-1 0 1,1 0-1,-1 0 0,1 0 1,-1 0-1,1 0 0,-1-1 1,1 1-1,-1 0 1,1 0-1,-1-1 0,1 1 1,-1 0-1,0-1 1,1 1-1,-1-1 0,0 1 1,1 0-1,-1-1 1,0 1-1,1-1 0,-1 0 1,5-6 373,9 1 76,1-5 171,-15 11-633,0 0 1,0 0-1,0 0 1,0-1-1,0 1 1,0 0-1,0 0 1,1 0-1,-1 0 1,0 0-1,0 0 1,0 0-1,0 0 1,0 0-1,0 0 1,0-1-1,0 1 1,0 0-1,0 0 1,0 0-1,1 0 1,-1 0-1,0 0 1,0-1-1,0 1 0,0 0 1,0 0-1,0 0 1,0 0-1,0 0 1,0 0-1,0-1 1,0 1-1,0 0 1,0 0-1,0 0 1,-1 0-1,1 0 1,0 0-1,0-1 1,0 1-1,0 0 1,0 0-1,0 0 1,0 0-1,0 0 1,0 0-1,0 0 1,0 0-1,-1 0 1,1-1-1,0 1 1,0 0-1,0 0 1,0 0-1,0 0 1,-12-14 392,12 12-400,-1 0 1,0 1 0,1-1 0,-1 0 0,0 1 0,0-1 0,0 1-1,0-1 1,0 1 0,0 0 0,0-1 0,-1 1 0,1 0 0,-1 0-1,1 0 1,0 0 0,-1 0 0,0 0 0,1 0 0,-1 0 0,0 1 0,1-1-1,-1 0 1,0 1 0,-2-1 0,-18-5-82,15 3 76,0 1 12,0 0 0,0 0-1,0 0 1,0 1 0,-1 0 0,-10 0 0,1 2 122,-1 1 1,-20 4 0,12-1-18,6-3-13,17-2-80,1 0-1,-1 0 0,0 0 1,0 0-1,0 1 0,1 0 1,-1-1-1,0 1 0,1 0 1,-1 0-1,0 0 0,1 1 1,-1-1-1,1 1 0,0-1 1,0 1-1,-1 0 0,-1 3 1,-42 40 546,46-45-555,0 1-1,-1-1 1,1 1-1,0-1 0,-1 0 1,1 1-1,0-1 1,0 1-1,-1-1 1,1 1-1,0-1 1,0 1-1,0-1 1,0 1-1,0-1 1,0 1-1,0-1 0,0 1 1,0-1-1,0 1 1,0-1-1,0 1 1,0-1-1,0 1 1,0-1-1,0 1 1,0-1-1,1 1 1,-1-1-1,0 1 0,0-1 1,1 0-1,-1 1 1,0-1-1,1 1 1,-1-1-10,2 1 17,-1 0-1,0-1 0,0 1 0,1-1 0,-1 1 0,1-1 0,-1 0 0,0 0 0,1 1 0,-1-1 0,1 0 1,-1 0-1,1 0 0,1-1 0,25-3 84,-18 2-66,38-7 121,0-2 1,45-18 0,-76 21-173,0-1 0,-1 0 0,0-1 1,-1-1-1,24-22 0,-38 32 22,1-1 0,0 0 0,0 0 1,-1 0-1,1 0 0,-1 0 0,0 0 1,1 0-1,-1 0 0,0-1 0,0 1 1,-1 0-1,1-1 0,0 1 0,-1-1 1,1-4-1,1-8 23,1 2-13,-1 7-9,-1-1-1,0 0 1,1-9-1,-3 6-1,-1-1 0,0 1 0,0 0 0,-1 0 0,-7-17-1,1 3 17,2 6-61,-2 1-1,0-1 1,0 2 0,-2-1-1,0 2 1,-1-1 0,-19-18-1,29 33 17,1-1 0,-1 0 0,0 1 0,0-1 0,0 1 0,0-1 0,0 1 0,0 0 0,0 0 0,0 0 0,-1 0 0,1 0 0,-3 0 0,3 1 23,1 0 0,0 0-1,-1 0 1,1 0-1,0 0 1,0 1-1,-1-1 1,1 0-1,0 1 1,0-1-1,-1 1 1,1-1 0,0 1-1,0 0 1,0-1-1,0 1 1,0 0-1,-2 1 1,-1 4 27,0-1 1,0 1 0,0 0 0,1 1-1,0-1 1,0 1 0,0-1-1,-1 8 1,-4 10 52,1-1 1,1 1-1,1 0 0,2 0 0,-2 42 0,5-46-8,-3 23-1,-6 8 230,15-11-91,-11-8-129,2-19-57,1-2-195,-1-1 0,0 1 1,0-1-1,-1 1 0,-1-1 0,1 0 1,-2-1-1,1 1 0,-9 10 0,9-13-46,0 0-408,0-1 0,0 1 0,-10 7 0,-4 6-278,-1 14-988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1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2496,'0'0'1248,"17"0"896,17 0-1056,0 0-640,0-17-64,34 0-224,1 0 32,-1 0-96,17 0 0,-17 17-32,0-18 224,-33 18-160,16 0-1792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1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204 307 2816,'-37'14'993,"28"-11"-844,0 0 0,1 1 0,-11 6 0,0 7 614,1-3-118,2-7-28,10-4-500,-1 0 0,1 1 0,-8 4-1,12-6-98,0 0-1,0 0 0,0 0 0,0 0 0,0 0 0,1 0 0,-1 0 0,1 1 0,-1-1 0,1 1 1,0-1-1,-1 4 0,-2 2 107,3-6-95,0-1-1,0 1 1,0 0-1,0 0 1,0 0-1,0-1 1,1 1-1,-1 0 1,1 0 0,-1 0-1,1 0 1,0 0-1,0 0 1,0 0-1,0 0 1,0 0-1,0 0 1,2 4-1,1 1-23,-1-3 5,-1 0-1,1 0 1,0 0 0,0 0-1,1-1 1,-1 1 0,1-1-1,-1 0 1,7 5 0,-6-7 24,0 0 1,0 0-1,0 0 0,0-1 1,1 1-1,-1-1 1,0 0-1,0 0 1,1 0-1,3-1 0,2 0 105,-5 1-123,-1 0 0,1 0-1,0-1 1,-1 0 0,1 1-1,-1-1 1,1-1 0,-1 1 0,0 0-1,1-1 1,-1 0 0,0 1-1,0-1 1,0-1 0,0 1 0,-1 0-1,6-6 1,19-14-144,-25 20 120,2 1-5,-1-1 0,0 0 0,0 0 0,0 0 0,0-1 0,0 1 0,-1-1 0,1 0 0,-1 1 0,0-1 0,0 0 0,0 0 0,0-1 0,0 1 0,0 0-1,1-5 1,4-25-135,-5 21 25,0 1 0,6-15 0,-4 15 64,-1 1 0,0 0 1,0-1-1,-1 1 0,1-16 0,-1 1 1,10-32-22,-10 36 102,-1-32-1,-2 28-21,1-57-395,0 80 322,-2 6 8,-5 14 74,2 0-1,0 0 1,1 0 0,-3 32 0,1-7 187,1-17-50,1-9-38,2-1-1,-2 30 1,4 102 207,0-139-254,-1 1 1,0-1-1,-1 0 1,-3 11-1,3-12 9,0-1-1,1 0 1,0 1 0,-1 7 0,2 8 330,0 8-128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1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4160,'0'0'1536,"34"0"-1216,0 0-64,-17 0 0,17 0-192,17 0 128,0 0-128,-17 0 32,18 0-32,-18 0-1184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1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2496,'-4'6'166,"0"0"0,0-1 0,1 1 1,0 0-1,0 1 0,0-1 0,-2 12 0,3-12-55,1-3 55,0-1 0,1 1 0,-1 0 0,1 0 0,0 0 0,0 0 0,0 5 0,0-5-52,1 0 0,-1 0 0,-1 0 0,1 0 0,0 0 0,-1 0 0,-1 5 0,-3 3 53,4-8-122,-1 0 0,1 1-1,0-1 1,0 0-1,0 1 1,0-1-1,1 1 1,-1-1 0,1 7-1,0-2 36,-1 0 0,-1 0-1,-3 14 1,2-13 3,1 0 0,1 0 0,-2 17 0,3-22-52,0 1 0,-1-1 0,1 0 0,-1 0 0,0 0 0,0 0 0,-1 0 0,1 0 0,-1 0 0,-3 6 0,4-9-18,1 0 1,0 0-1,0 0 0,-1 0 0,1 0 0,0 1 1,0-1-1,0 0 0,0 0 0,0 0 0,0 0 1,1 0-1,-1 0 0,0 0 0,0 0 0,1 0 1,-1 0-1,1 0 0,-1 0 0,1 0 0,-1-1 1,1 1-1,-1 0 0,1 0 0,0 0 1,0 0-1,4 6 46,-2 1 8,2 0 27,10-6-47,-2-2-43,-3 0-25,1 0 0,-1 0 0,14-3 0,-4-2-202,-10 2-29,1 1 0,-1 0 0,1 1 0,12-1 0,74 2-4595,-60 0 3524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1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1888,'3'2'613,"8"10"-367,-11-12-236,1 0 1,-1 0-1,0 1 0,0-1 1,1 0-1,-1 0 1,0 1-1,0-1 1,0 0-1,0 1 1,1-1-1,-1 0 1,0 1-1,0-1 0,0 0 1,0 1-1,0-1 1,0 0-1,0 1 1,0-1-1,0 0 1,0 1-1,0-1 1,0 0-1,0 1 1,0 33 1247,-1-26-1105,0 0 1,-1 0-1,-3 12 0,0-1 2,-1 15 256,5-30-378,-3 9 129,1 1 1,1 0-1,-2 23 0,5 9 104,0-29-216,-1-1-1,-1 1 1,-3 24-1,-3-15 194,5-19-159,1 0 0,-1-1-1,1 1 1,0 8 0,1 53 710,0-65-618,0 0-85,0 8-128,0-8 415,3-3-399,19 1-235,-9-1 315,1 1-1,0-2 1,22-3 0,-2-7 298,0 5-165,0-5-208,0 5-11,0-5 49,-2 5 63,-17-1 104,-13 6-162,-1 0 1,0 0 0,1 0 0,-1 1 0,1-1 0,-1 0 0,1 1 0,-1 0 0,1-1 0,2 1 0,-1 0 265,-3-3-303,0 2 8,0 0 0,0 1 0,0-1 1,0 0-1,0 0 0,-1 1 0,1-1 0,0 0 1,0 1-1,0-1 0,-1 0 0,1 1 1,0-1-1,-1 0 0,0 0-35,1 1-1,-1-1 1,0 1 0,1 0-1,-1 0 1,0-1 0,0 1-1,1 0 1,-1 0 0,0 0-1,0 0 1,1 0 0,-1 0-1,-1 0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1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69 2976,'0'-28'971,"0"22"-603,3 6-96,8 0 229,-5-3-21,-5 3-437,0-2 32,0 1 0,0 0 0,1 0 0,-1 0-1,0 0 1,1 0 0,-1 0 0,1 0 0,-1 1 0,1-1 0,0 0 0,-1 1 0,1-1 0,0 1 0,-1 0-1,1-1 1,0 1 0,-1 0 0,4 0 0,228 0 661,-219 0-700,0-1-1,1-1 0,13-3 1,-15 2-10,1 0 0,0 2 0,13-1-1,4 2 125,-29 0-144,-1 0 1,0 0-1,0 0 1,0 0-1,0 0 1,0 0-1,0 0 1,1 0-1,-1 1 1,0-1-1,0 0 0,0 1 1,1 0-1,-1 0-16,-1-1 1,1 1-1,-1 0 0,0-1 0,0 1 0,1 0 0,-1-1 0,0 1 0,0 0 0,0 0 0,0-1 0,0 1 0,0 0 0,0 0 0,0 0-8,0-1-1,0 0 1,0 0-1,0 1 1,0-1-1,0 0 1,0 0 0,0 1-1,0-1 1,0 0-1,0 0 1,0 0-1,-1 1 1,1-1 0,0 0-1,0 0 1,0 0-1,0 1 1,-1-1-1,1 0 1,0 0-1,0 0 1,0 0 0,-1 0-1,1 1 1,0-1-1,0 0 1,0 0-1,-1 0 1,1 0 0,0 0-1,0 0 1,-1 0-1,1 0 1,-12 5-514,-1-1 1,-20 4-1,17-5-97,-21 8 0,-1 4-549,6-3 507,2 1 1,-58 33-1,85-44 676,0 1-1,0-1 1,0 1-1,0 0 1,1 0 0,-1 0-1,1 1 1,0-1-1,-1 0 1,2 1-1,-4 5 1,1 0 31,3-8-32,-1 4 27,0-1 1,0 0 0,0 0 0,0 1 0,0-1-1,1 1 1,0 0 0,0-1 0,0 1 0,0 0-1,1-1 1,0 1 0,0 0 0,0 0 0,1 0-1,0-1 1,1 8 0,4 3-6,-5-10-20,1-1 0,-1 1 0,1-1 0,-1 1 0,-1 0 0,1-1 0,-1 1 0,0 8 0,1 4 127,-1-6-51,1 0-1,-2 0 0,1 0 0,-1 0 0,-1-1 0,0 1 1,-1 0-1,-7 19 0,-1-7 11,-21 38 7,28-54-95,0-1 0,-1 0 0,1 0 0,-1 0 0,-1-1 0,-8 8 0,-6 0 0,14-9-1,0 0 0,0 1 0,-7 6 0,9-7 17,0 0 1,-1-1 0,1 1 0,-1-1-1,0 0 1,0 0 0,0-1-1,-6 3 1,10-5 12,0 1 0,0-1 0,0 0 0,0 0 0,0 1 0,0-1 0,0 0 0,0 1 0,0-1 0,0 1 0,0-1 0,0 1 0,0 0 0,1-1 1,-1 1-1,0 0 0,1 0 0,-2 1 0,-3 4 150,5-5-169,0-1-1,-1 0 1,1 0 0,0 1 0,0-1 0,0 0-1,-1 0 1,1 0 0,0 1 0,0-1-1,-1 0 1,1 0 0,0 0 0,0 0 0,-1 0-1,1 1 1,0-1 0,-1 0 0,1 0-1,0 0 1,0 0 0,-1 0 0,1 0 0,0 0-1,-1 0 1,1 0 0,0 0 0,-1 0-1,1 0 1,0 0 0,-1 0 0,1-1 0,0 1 20,1 0 0,-1 0 0,0 0 0,1 0 0,-1-1 0,1 1 0,-1 0 0,1 0 0,-1 0 0,1 0 0,-1 0 0,0 0 0,1 1 0,-1-1 0,1 0 0,-1 0 0,1 0 0,-1 0 0,0 0 0,1 1 1,-1-1-1,1 0 0,-1 0 0,0 1 0,1-1 0,-1 0 0,1 1 0,13 10 696,-14-10-702,0-1-1,1 0 0,-1 0 1,0 1-1,0-1 0,1 0 0,-1 0 1,0 0-1,1 1 0,-1-1 1,0 0-1,1 0 0,-1 0 0,0 0 1,1 0-1,-1 0 0,0 0 1,1 0-1,-1 0 0,0 0 0,1 0 1,-1 0-1,0 0 0,1 0 1,-1 0-1,12-1 140,0 0 0,0-1 0,13-5 0,14-2 29,9-2 108,-21 7-177,-2 0-7,28-8 1,10-2-25,-12 8 32,-25 0-64,-20 4-27,1 0 0,0 1 1,-1-1-1,13 1 0,44 1 139,-58 0-128,-8 0-117,1 0 65,0 1 1,1-1-1,-1 0 1,0 1-1,0 0 1,0-1-1,0 1 1,1 0-1,-1 0 0,0 0 1,1 0-1,-1 0 1,0 1-1,-1 1 1,-3 0-211,4-3 34,-1 0-1,0 1 0,0-1 0,1 1 1,-1-1-1,0 1 0,1 0 0,-1 0 1,-4 3-1,5-3-160,-1 0-1,1 0 1,-1 0-1,0 0 1,1 0 0,-1 0-1,0-1 1,1 0 0,-6 1-1,5-1-1887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1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412 155 1248,'-2'1'21,"-1"0"11,0 0 1,1 1-1,-1-1 0,0 1 1,1-1-1,-1 1 0,1 0 1,0 0-1,0 0 0,0 1 1,0-1-1,0 0 1,0 1-1,1-1 0,-3 6 1,-12 9 12,10-11-25,0 0-1,1 0 0,-7 10 0,-54 69 227,26-23-12,3-15 177,-8 12 37,38-48-340,-1 0 1,-14 15-1,4-10-18,-7 8 50,20-16-54,0 0 1,0 1 0,0 0-1,1 0 1,-3 11 0,-1 2 54,3-8-79,1 0 0,1 0 0,0 0 0,1 0 0,1 1 1,0-1-1,1 21 0,3-2 25,0-1-1,10 36 1,-7-38 79,19 49 0,-17-60-111,1-1 1,1 0 0,20 28 0,16 11 98,73 68 1,-102-107-128,14 13 63,1-1 1,64 47 0,-64-56-60,1-1 0,2-1 1,0-3-1,0 0 0,1-3 0,62 16 0,18-9-68,-108-19 34,19 3-6,46 2 0,33-15 46,-90 7-32,280-49 38,-179 21 82,115-46 1,87-74 252,-304 141-352,1-1 0,-1 0-1,0-1 1,-1-1 0,-1 0-1,24-26 1,-23 19 25,-1 0 1,0 0 0,-2-2-1,17-38 1,-17 33-11,-2-1-1,-1 0 1,-1 0 0,-1-1 0,-2 0-1,0 0 1,-2-36 0,-3 32-47,-1 0 0,-2 1-1,-1-1 1,-2 1 0,-1 0 0,-16-39-1,5 19 79,-3 2-1,-39-67 0,5 39 80,49 69-126,-6-10 40,0 2 1,-2 0-1,0 0 1,-1 1-1,0 1 1,-21-13-1,29 21-54,-11-8 4,-1 2 0,-1 0 1,1 1-1,-2 1 0,-24-8 0,-17 3-97,-74-8 0,39 7 144,63 10-49,0 1-1,-54-1 1,-130 6-35,204 0-92,1 0 1,-1 0-1,0 1 0,1 1 0,-1 1 0,1 0 0,0 1 0,0 0 0,0 1 0,-13 7 0,-7 5-691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1248,'0'-14'389,"0"14"-386,0 0 0,0 0-1,0 0 1,0 0-1,0 0 1,-1 0 0,1 0-1,0-1 1,0 1-1,0 0 1,0 0 0,0 0-1,0 0 1,0 0 0,0 0-1,1 0 1,-1 0-1,0 0 1,0-1 0,0 1-1,0 0 1,0 0 0,0 0-1,0 0 1,0 0-1,0 0 1,0 0 0,0 0-1,0 0 1,0 0-1,0 0 1,0 0 0,0-1-1,0 1 1,1 0 0,-1 0-1,0 0 1,0 0-1,0 0 1,0 0 0,0 0-1,0 0 1,0 0 0,0 0-1,0 0 1,0 0-1,1 0 1,-1 0 0,0 0-1,0 0 1,0 0 0,0 0-1,0 0 1,0 0-1,0 0 1,1 0 0,-1 0 18,1 1 1,-1-1 0,1 0-1,-1 0 1,1 0 0,-1-1-1,1 1 1,0 0 0,-1 0-1,1 0 1,-1 0 0,1 0-1,-1-1 1,1 1 0,-1 0 0,1-1-1,-1 1 1,1 0 0,-1-1-1,0 1 1,1 0 0,-1-1-1,1 1 1,-1-1 0,0 1-1,1-1 1,-1 1 0,0-1-1,0 1 1,1-1 0,-1 1-1,0-1 1,0 1 0,0-1-1,0 1 1,0-1 0,0 1-1,0-1 1,0 1 0,0-1 0,0 0-1,0 1 1,0-1 0,0 1-1,0-2 1,0 1 6,0 1 1,0-1-1,0 0 0,0 0 1,0 0-1,0 0 0,1 1 0,-1-1 1,0 0-1,1 0 0,-1 0 1,0 1-1,1-1 0,-1 0 1,1 0-1,-1 1 0,1-1 1,-1 1-1,1-1 0,0 0 1,-1 1-1,1-1 0,0 1 1,-1-1-1,1 1 0,0 0 1,0-1-1,1 0 0,0 1-9,0-2 0,-1 1 0,1 0 0,0 0 0,0 0 0,-1-1 0,1 1-1,-1-1 1,1 0 0,1-2 0,17-24 120,11 5-86,9-8-117,-25 21 37,118-85 33,-82 52-49,-3 18 70,-27 11 99,12-6 159,-19 8-264,-31 29 160,0 1 1,1 1-1,1 1 0,-16 26 1,-12 45 10,36-77-161,-162 389 609,133-268-499,32-119-132,-47 268 33,41-182 186,3 136 0,7-232-209,0-2 24,0 1 0,0-1 0,0 0 0,1 0 0,0-1 0,0 1 0,0 0-1,0 0 1,1 0 0,-1 0 0,4 4 0,-4-6-19,-1-1-15,0 0 4,1-1 0,-1 1 0,0-1 0,0 1 1,0 0-1,1-1 0,-1 1 0,0-1 0,1 1 0,-1-1 0,0 1 0,1-1 0,-1 1 0,1-1 0,-1 0 1,1 1-1,-1-1 0,1 1 0,0-1 0,0-1-2,0 1-1,0-1 1,0 0 0,0 0 0,0 0-1,0 0 1,0 0 0,0 0 0,-1 0-1,1 0 1,1-2 0,1-2 6,-1-1 0,0 1 1,0 0-1,0-1 0,0 1 1,-1-1-1,0 1 0,0-1 1,0-8-1,2-9 28,10-38 118,2-11-38,-12 40-82,-3-39 0,0 37-22,-1 7 13,-6-38 0,3 37-52,-1-39 0,5 61-20,0 1-1,0 0 1,0-1 0,-1 1 0,0-1-1,0 1 1,0 0 0,-1-1-1,0 1 1,-4-9 0,3 0-624,3 16 647,1 0-1,-1 0 0,1 0 0,0 0 0,0 1 0,0-1 0,0 0 1,0 0-1,0-1 0,1 1 0,-1 0 0,0 0 0,1 0 1,0-1-1,-1 1 0,1-1 0,0 0 0,0 1 0,0-1 0,-1 0 1,4 1-1,7 5 70,0-2 0,24 9 0,-16-9 13,-1-1 0,37 3 0,-20-3 20,-3 1-40,-22-2-187,-1-1-1,1-1 0,0 0 0,0 0 0,0-1 0,13-2 0,38-9-750,-46 9 6,22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11 137 1824,'-1'0'39,"0"-1"-1,0 0 1,0 0-1,1 0 1,-1 0 0,0 0-1,0 0 1,1 0 0,-1 0-1,1 0 1,-1 0-1,1-1 1,-1 1 0,1-2-1,0 2-24,0 0-1,0 1 1,0-1-1,0 0 1,1 0-1,-1 0 0,0 0 1,1 1-1,-1-1 1,0 0-1,1 0 1,-1 1-1,1-1 1,0 0-1,-1 1 0,1-1 1,0 0-1,2-2 89,0 3-44,85 0 44,-70-1-93,34-7 0,-26 3-11,28-1-62,-33 3 46,13-2 5,42-1 1,-63 6 31,-1-1 1,0-1 0,0 0-1,18-5 1,-21 5-1,-3 1-4,0 0-1,0 0 0,10 1 1,-12 0-18,1 0 0,0 0 0,-1 0 0,10-3 0,-1-4-21,-12 7 24,1-1 0,-1 0 0,0 1 0,0-1 0,0 1-1,0-1 1,1 1 0,-1-1 0,0 1 0,0 0 0,3-1 0,1 6-26,-4 9-40,0-9 44,-1-2 27,0 0 0,0 0-1,0 1 1,-1-1 0,1 0-1,-1 0 1,0 4 0,-4 4 17,3-8 9,1 1 0,-1-1 0,1 0 0,0 1 0,0-1 0,1 0 0,-1 1-1,1-1 1,-1 1 0,1 5 0,0 1 51,1 0 0,1 13 0,10 16 211,-7 7-138,7-9-177,-8-17 10,-3-15 53,0 0 0,0 0 0,1 0-1,-1 0 1,1 0 0,0 0 0,4 5 0,7 9 131,-11-17-166,0 0 1,0 1-1,0 0 0,0-1 0,-1 1 0,1 0 1,-1 0-1,1 0 0,-1 0 0,0 0 0,-1 0 0,1 0 1,0 0-1,-1 0 0,1 1 0,-1 2 0,-1-5-1,1-1-1,0 1 0,0-1 1,0 1-1,0-1 1,0 1-1,0 0 0,0-1 1,0 1-1,0-1 1,0 1-1,0-1 0,0 1 1,1-1-1,-1 1 1,0-1-1,0 1 0,0-1 1,1 1-1,-1-1 1,0 1-1,1-1 1,-1 1-1,0-1 0,1 1 1,-1-1-1,1 0 1,-1 1-1,0-1 0,1 0 1,-1 1-1,1-1 1,-1 0-1,1 0 0,-1 1 1,1-1-1,0 0 1,-1 0-1,1 0 0,-1 0 1,1 0-1,-1 0 1,1 0-1,-1 0 0,2 0 1,1 0 192,-3-2-175,-1 1-1,1-1 1,0 0 0,-1 1-1,1-1 1,-1 1 0,1-1-1,-1 1 1,0-1-1,1 1 1,-1-1 0,-2-1-1,2 2-16,1 0 1,-1-1-1,0 1 0,0 0 0,1 0 0,-1 0 0,1-1 1,-1 1-1,1 0 0,-1-1 0,1 1 0,0 0 0,0-1 1,0 1-1,0 0 0,0-1 0,0 1 0,0-1 0,0 1 1,0 0-1,1-1 0,0-1 0,0-2 7,2-3-17,-1 1 1,1-1-1,-2 1 0,1-1 1,0-14-1,-2 14-19,1 1-1,-1 0 0,2-1 1,-1 1-1,1 0 0,0 0 1,1 0-1,0 0 0,0 0 1,0 0-1,1 1 0,0 0 1,0 0-1,0 0 0,11-10 1,-1-2 29,-11 11-47,-3 6 39,1 1 0,-1-1 0,0 1 1,0-1-1,0 1 0,1-1 0,-1 1 0,0-1 0,1 1 1,-1 0-1,0-1 0,1 1 0,-1-1 0,0 1 0,1 0 1,-1-1-1,1 1 0,-1 0 0,1-1 0,-1 1 1,1 0-1,-1 0 0,1-1 0,-1 1 0,1 0 0,-1 0 1,1 0-1,-1 0 0,1 0 0,0 0 0,-1 0 0,1 0 1,-1 0-1,1 0 0,-1 0 0,1 0 0,0 0 1,13 0 252,-14 0-243,1 0 0,-1 0 0,0 0 0,0 1-1,1-1 1,-1 0 0,0 0 0,0 0 0,1 0 0,-1 0 0,0 0-1,0 0 1,0 0 0,1 1 0,-1-1 0,0 0 0,0 0 0,0 0-1,0 0 1,1 1 0,-1-1 0,0 0 0,0 0 0,0 0 0,0 1-1,0-1 1,0 0 0,1 0 0,-1 0 0,0 1 0,0-1 0,0 0-1,0 0 1,0 1 0,2 3 52,0-1-22,0 1 0,-1-1 0,0 0 0,1 1-1,-1-1 1,0 1 0,-1-1 0,1 1 0,0-1-1,-1 5 1,0-7-10,0 1 0,0 0-1,1-1 1,-1 1 0,0 0-1,1-1 1,-1 1 0,1 0 0,0-1-1,0 1 1,-1-1 0,2 2 0,5 12 73,-6-11-71,0 1 0,0 0 0,-1 0 0,1 0 0,-2 7 0,1 0 32,0-10-48,0 0 1,1 0-1,-1 0 1,0 0-1,1 0 1,-1-1-1,1 1 1,0 0-1,0 0 1,0 0-1,0-1 1,1 3-1,-1-3-8,0 1 0,0 0 0,0-1 0,0 1 0,-1 0 0,1 0 0,0 0 0,-1-1 0,0 1 0,1 0 0,-1 0 0,0 2 0,0 67 149,0-71-151,0 1 0,0-1-1,0 1 1,0 0-1,0-1 1,0 1-1,0-1 1,0 1 0,0-1-1,1 0 1,-1 1-1,0-1 1,0 1-1,0-1 1,1 1 0,-1-1-1,0 1 1,1-1-1,-1 0 1,0 1-1,1-1 1,-1 1-1,0-1 1,1 0 0,-1 0-1,1 1 1,-1-1-1,1 0 1,0 1-1,18 0 50,-12-1-31,-6 0-17,-1 0 0,1 0 0,-1 1 0,1-1 0,0 0 0,-1 0 0,1-1 0,-1 1 0,1 0 0,-1 0 0,1 0 0,-1 0 0,1 0 0,-1 0 0,1-1 0,-1 1 0,1 0 0,-1-1 0,1 1 0,-1 0 0,1-1 0,-1 1 0,0 0 0,1-1 0,-1 1 0,1-1 0,-1 1 0,1-1 0,7-7 77,5 4 4,-10 3-72,-1 1 0,1-1 0,-1 0 0,1 0 0,-1 1 0,1-2 0,-1 1-1,0 0 1,0-1 0,1 1 0,2-4 0,-1 0 1,0 0 0,-1 0 0,0 0 0,0-1 0,0 1-1,-1-1 1,0 0 0,0 0 0,0 0 0,-1 0 0,2-10 0,2-9 11,0 7 2,-2 11-19,-1 0 0,-1 0 0,0 0 0,0-1 0,1-6 0,-2-72-232,0 85 207,0-1-1,0 0 1,0 0 0,1 0 0,-1 1 0,0-1-1,1 0 1,0 0 0,-1 1 0,1-1 0,0 1 0,0-1-1,0 1 1,0-1 0,0 1 0,1-1 0,1-1-1,2 0-131,3 4 116,0 0-1,0 0 1,0 1-1,0 0 1,0 0-1,-1 1 1,1 0-1,-1 0 1,13 8-1,27 11 49,-37-17-10,3 0 24,-1 0 0,1 0 1,0-2-1,0 1 1,0-2-1,0 1 1,23 0-1,-8-3 67,-14 1-86,1 0-1,-1-1 1,0-1 0,18-3-1,-21 0 16,0-1 1,20-10-1,-22 10 59,-7 4-68,-1 1-1,1-1 0,-1 0 1,1 0-1,-1 0 1,0-1-1,1 1 0,-1 0 1,0 0-1,0-1 1,0 1-1,0-1 1,0 1-1,0-1 0,0 1 1,-1-1-1,1 0 1,0 1-1,0-3 1,-1 0-17,1 0 0,-1 0 1,0-1-1,0 1 0,-1-6 1,1 1-17,0 7 18,0 0 1,0 1-1,0-1 0,-1 0 0,1 0 0,0 0 0,-1 1 1,1-1-1,-1 0 0,0 0 0,0 1 0,1-1 1,-3-1-1,-3-11 62,3 4-34,-3-8-10,-8 5-53,5 6 4,1-7-55,-6 8-49,8 3 94,3 1 6,-1 0-1,0 0 0,0 1 0,0-1 0,-6-1 0,10 3 28,-1 0-1,0 0 1,1 0-1,-1 0 1,0 0-1,1 0 1,-1 0 0,1 0-1,-1 0 1,0 1-1,1-1 1,-1 0-1,1 0 1,-1 0-1,1 1 1,-1-1-1,1 0 1,-1 1 0,1-1-1,-1 0 1,1 1-1,-1-1 1,1 1-1,-1-1 1,1 1-1,0-1 1,-1 1 0,1-1-1,0 1 1,-1-1-1,1 1 1,0-1-1,0 1 1,0-1-1,-1 1 1,1 0 0,0-1-1,0 1 1,0-1-1,0 1 1,0 0-1,0-1 1,0 1-1,0-1 1,1 2-1,-2 16 24,2 0 0,0 0 0,1 0 0,0-1 0,10 30 0,22 53 139,-20-63-374,-13-31-99,0 0-1,-1 0 0,1 10 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34 2240,'0'-3'720,"0"-8"-448,0 8-117,3 3-38,-3 0-110,1 0 1,-1 0-1,1 0 0,-1 0 1,1 0-1,-1 0 0,1 0 1,-1 0-1,1 0 1,-1 0-1,1 0 0,-1-1 1,1 1-1,-1 0 0,1 0 1,-1-1-1,1 1 0,-1 0 1,1 0-1,-1-1 1,0 1-1,1-1 0,-1 1 1,0 0-1,1-1 0,-1 1 1,0-1-1,1 1 0,-1-1 1,0 1-1,0-1 1,0 1-1,1-1 0,-1 1 1,0-1-1,0 1 0,0-1 1,0 1-1,0-1 0,0 1 1,0-2-1,0-1 116,0 6-166,1 2 92,-1-3-19,0 0-1,1 0 1,-1 0-1,0 0 1,0 0-1,0 0 0,0 0 1,-1 0-1,1 0 1,0 0-1,-1 0 1,0 0-1,1 0 0,-2 2 1,-29 47 919,23-34-653,-5 21-1,-3 9 149,-84 201 868,94-233-1276,-36 88 76,37-89-62,1 0 0,1 0 0,0 1 0,1-1 0,-1 21 0,3-19 64,-1-9-59,1 0-1,0 0 1,1 0 0,-1 0 0,3 7-1,-2-10 65,1 0-1,-1 0 1,1 0-1,4 6 1,-6-9-93,1 0 0,0-1 1,-1 1-1,1 0 1,0 0-1,-1-1 0,1 1 1,0 0-1,0-1 1,0 1-1,0-1 0,0 1 1,0-1-1,0 1 1,0-1-1,0 0 0,0 1 1,0-1-1,0 0 1,1 0-1,47 0-181,-47 0 59,0 0-1,1 0 1,-1-1-1,1 1 1,-1-1-1,1 0 1,-1 0-1,0 0 1,0 0-1,1 0 0,-1 0 1,0 0-1,0-1 1,0 1-1,0-1 1,-1 0-1,1 1 1,2-4-1,2-2-307,-1-1-1,-1 1 1,7-14-1,-9 18 337,6-13-283,-3 6 180,0 1 0,-1-1 1,5-13-1,-3-11 6,6-6 238,-8 29-10,0 1 1,-1-1-1,0 0 0,-1 0 1,1-12-1,-3-11 225,0 31-134,0 6-84,0 77 175,0-77-232,0 0 0,0-1 0,0 1 0,-1 0 0,1 0 1,-1 0-1,0-1 0,1 1 0,-1 0 0,-1-1 0,-1 5 0,2-5-10,0 1 0,-1-1 0,1 1 0,1 0 0,-1-1 0,0 1-1,1 0 1,-1 0 0,1 0 0,0 0 0,0 4 0,0-4 6,0 0 0,0 0 1,0 0-1,0 0 0,1 0 0,1 4 0,6 2 162,-8-9-164,1 1 0,-1-1 0,0 0 1,1 0-1,-1 1 0,1-1 0,-1 0 1,0 1-1,0-1 0,1 0 0,-1 1 1,0-1-1,1 0 0,-1 1 0,0-1 1,0 1-1,0-1 0,0 0 0,1 1 1,-1-1-1,0 1 0,0-1 0,0 1 0,0-1 1,0 1-1,0-1 0,0 1 0,3 5 228,-3-6-223,1 1-1,-1 0 1,1-1-1,0 1 1,0-1-1,-1 1 1,1-1-1,0 1 1,0-1-1,0 0 1,-1 1-1,1-1 1,0 0-1,0 0 1,0 0-1,0 1 1,0-1-1,-1 0 0,1 0 1,0 0-1,0 0 1,1-1-1,26-10 244,-27 10-251,4-2-3,-1-1 1,0 1-1,1-1 0,-1-1 1,-1 1-1,1 0 0,-1-1 1,1 0-1,3-8 0,1 1 28,3-4-7,-7 11-31,-1 0 1,0 0-1,0-1 1,4-8-1,4-12-31,-9 24-11,-1 0 0,0 0 1,0 0-1,0 0 0,0-1 0,-1 1 0,1 0 0,-1-1 0,1-3 0,-1 8 37,0 0 0,0-1 0,-1 1 0,1-1 0,-1 1 0,1-1 0,-1 1 0,0-1 0,1 1 0,-3 1 0,-4 12 146,6-10-93,0 1-1,0-1 0,0 0 0,1 0 1,0 0-1,0 0 0,0 0 1,0 1-1,1-1 0,0 0 0,0 0 1,1 0-1,-1 0 0,1 0 0,0-1 1,0 1-1,1-1 0,0 1 0,-1-1 1,1 0-1,1 1 0,4 4 0,3 2 69,24 22 102,-32-30-165,1 0 1,0-1 0,0 1-1,0-1 1,0 0-1,0 0 1,8 2-1,0-2 150,-1-1 0,1 0 0,19-1 0,-14-1 209,-11-2-200,-5 2-201,0 0-1,0 0 1,0-1 0,0 1 0,0 0 0,0-1 0,0 1 0,0-1 0,-1 0 0,1 1-1,-1-1 1,1 1 0,-1-1 0,1 0 0,-1 1 0,0-4 0,0 0-15,-1 0 0,1 0 0,-2 0 0,-1-7 0,-3-13-66,4 8-26,0 1 1,2-26 0,1 20-74,-1 18 150,0 0 0,-1 0 0,1 0-1,-1 0 1,1 0 0,-1 1 0,0-1 0,-1 0-1,1 0 1,-1 0 0,-2-4 0,3 5 19,0 2-5,1 0 0,0 0 0,-1 0 0,1 0-1,0 0 1,0 0 0,0 0 0,0 0-1,0 0 1,0 0 0,0 0 0,0 0 0,1 0-1,-1 0 1,0 0 0,1 0 0,-1 0-1,1 0 1,-1 0 0,1 0 0,-1 0 0,1 0-1,-1 1 1,1-1 0,0 0 0,0 0-1,-1 1 1,1-1 0,0 0 0,0 1 0,0-1-1,0 1 1,0-1 0,0 1 0,0-1-1,0 1 1,0 0 0,0-1 0,0 1 0,0 0-1,0 0 1,0 0 0,0 0 0,0 0-1,0 0 1,0 0 0,0 0 0,0 0 0,0 0-1,2 1 1,0 2-67,1-1 1,-1 1-1,1 0 0,-1 0 0,5 5 1,4 4-7,33 29 202,62 42 0,-75-59 109,-22-18-140,-1 0 0,1 0 1,0-1-1,17 6 0,1 2 222,-19-9-201,-2 0-43,-7-4-48,1 0 0,-1 0 0,1 0 0,-1 0 0,1 0 0,-1 1 0,1-1 0,-1 0 0,1 0 0,-1 1 0,0-1 0,1 0 0,-1 0 0,1 1 0,-1-1 0,0 1 0,1-1 0,-1 0 0,0 1-1,0-1 1,1 1 0,-1-1 0,0 1 0,0-1 0,0 1 0,1-1 0,-1 1 0,0-1 0,0 1 0,0-1 0,0 1 0,0-1 0,0 1 0,0-1 0,0 1 0,0 2-35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4224,'-51'0'1568,"51"17"-1216,-34 17-96,17 0 416,17 0-416,-34 17-160,17 0-96,17 1 352,-18-1-192,1 0 544,0-17-384,0 0-896,0 0 256,-17-17-1280,0 0 896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2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2304,'-1'0'49,"0"-1"1,0 0-1,0 0 1,0 0-1,1 0 1,-1 0-1,0 0 1,1 0-1,-1 0 1,1 0-1,-1 0 1,1-1-1,-1 1 1,0-2-1,2 2-32,-1 0 0,0 1 0,0-1 1,0 0-1,0 0 0,1 0 0,-1 0 0,0 1 0,1-1 0,-1 0 1,1 0-1,-1 1 0,1-1 0,-1 0 0,1 1 0,0-1 0,0 0 1,2-2 232,-3 6 273,0 2-364,0-2-51,0 0-1,0 1 0,0-1 1,0 0-1,-1 0 1,1 1-1,-2 2 1,-2 8 80,1-1 1,1 1 0,0 0-1,0 0 1,2 20 0,-4 34 166,-7 17-163,5 9-58,-1-40 55,4-27-65,-1 31 0,5-22-101,0-23 42,-1 0 0,0 1-1,-1-1 1,-3 20 0,-2-16 50,4-14-61,1 0-1,0 1 1,0-1-1,0 0 1,0 1-1,1-1 1,-1 1 0,1 3-1,0 7 176,0-14-226,0 1 0,0-1-1,0 0 1,0 0 0,0 0-1,0 0 1,0 0-1,0 0 1,0 0 0,0 0-1,0 0 1,0 0-1,0 1 1,0-1 0,0 0-1,0 0 1,0 0 0,0 0-1,0 0 1,0 0-1,0 0 1,0 0 0,0 0-1,0 1 1,-1-1 0,1 0-1,0 0 1,0 0-1,0 0 1,0 0 0,0 0-1,0 0 1,0 0-1,0 0 1,0 0 0,0 0-1,0 0 1,0 0 0,-1 0-1,1 0 1,0 0-1,0 0 1,0 0 0,0 0-1,0 0 1,0 0 0,0 0-1,0 0 1,0 0-1,-1 0 1,1 0 0,0 0-1,0 0 1,0 0 0,0 0-1,0 0 1,-12 0-729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2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4896,'0'-51'3296,"0"68"-3200,0 0-224,0 0 64,0 1-2720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2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1984,'17'51'736,"-17"-34"-448,17 0 832,0 0 768,-34 0-1280,0 0-96,0 0-160,0-17-256,0 0 96,17-17-5120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2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0 376 736,'0'2'224,"0"-1"-219,0 0 0,0-1 0,0 1-1,0-1 1,0 1 0,0-1 0,0 1 0,1-1 0,-1 1 0,0 0 0,0-1-1,0 1 1,1-1 0,-1 1 0,0-1 0,0 1 0,1-1 0,-1 1-1,0-1 1,1 0 0,-1 1 0,1-1 0,-1 1 0,0-1 0,1 0 0,-1 0-1,1 1 1,-1-1 0,1 0 0,-1 0 0,1 1 0,-1-1 0,1 0 0,-1 0-1,1 0 1,0 0 0,-1 0 0,1 0 0,-1 0 0,1 0 0,-1 0-1,1 0 1,0 0 0,-1 0 0,1 0 0,0 0 9,-1-1 0,1 1 0,0 0-1,-1 0 1,1 0 0,-1 0 0,1 0 0,-1 0 0,1 0 0,-1 0-1,1 0 1,-1 1 0,1-1 0,-1 0 0,1 0 0,-1 0 0,1 1-1,-1-1 1,1 0 0,-1 0 0,1 1 0,-1-1 0,1 0 0,-1 1-1,0-1 1,1 1 0,-1-1 0,0 0 0,1 1 0,-1-1 0,1 2-1,3 5 221,11-1 396,2 7-111,-16-11-488,0-1-1,1 1 1,-1-1-1,1 0 0,0 1 1,-1-1-1,1 0 0,0 0 1,0 0-1,-1 0 1,1 0-1,0-1 0,0 1 1,0-1-1,0 1 0,0-1 1,3 1-1,-2-2 49,11 2 520,-15-15-917,2 11 246,-1-4-13,-1 5 105,1 0 0,0 0 0,0 1 0,0-1 0,0 0 0,0 0 0,0 1 0,1-1 0,-1 0 0,1 0 0,1-2 0,5-2 104,-7 6-127,1 0 0,-1 0 1,1 0-1,-1-1 1,0 1-1,1 0 0,-1 0 1,0-1-1,1 1 0,-1 0 1,0-1-1,1 1 1,-1 0-1,0-1 0,0 1 1,1-1-1,-1 1 1,0 0-1,0-1 0,0 1 1,1-1-1,-1 1 0,0-1 1,0 1-1,0-1 1,0 1-1,0 0 0,0-1 1,0 1-1,0-2 1,0 2 1,0 0 1,0 0-1,0 0 1,0 0 0,0 0-1,0 0 1,0 0 0,0 0-1,0 0 1,0-1-1,0 1 1,0 0 0,0 0-1,0 0 1,0 0 0,0 0-1,0 0 1,0 0-1,0 0 1,0 0 0,0 0-1,0-1 1,0 1 0,0 0-1,0 0 1,0 0-1,0 0 1,0 0 0,0 0-1,0 0 1,0 0 0,0 0-1,0 0 1,1 0-1,-1 0 1,0 0 0,0 0-1,0 0 1,0-1 0,0 1-1,0 0 1,0 0-1,0 0 1,0 0 0,0 0-1,1 0 1,-1 0 0,0 0-1,0 0 1,0 0-1,0 0 1,0 0 0,0 0-1,0 0 1,0 1 0,1-1-1,1-1 52,1 1-1,-1 0 1,1 0-1,-1 1 1,1-1-1,-1 0 1,1 1-1,-1-1 1,1 1-1,-1 0 1,0 0 0,1 0-1,-1 0 1,0 0-1,0 1 1,0-1-1,0 1 1,4 3-1,1 2 68,1-1 0,0 0 0,0 0-1,9 5 1,6 4 61,-11-8-128,-5-3-22,-1 1-1,1-1 1,9 10-1,-14-12-11,0 0 0,1-1 0,-1 1 0,0-1 0,1 1 0,-1-1 0,0 0 0,1 0-1,0 0 1,-1 0 0,1 0 0,0-1 0,2 1 0,5 0-81,0-1 1,13 0 0,-3-1-527,-20 1 586,0 0 0,0 0 0,0 0 0,0 0 0,0 0 0,0 0 0,0 0 0,0 0 0,1 0 0,-1 0 0,0 0 0,0 0 0,0 0 0,0 0 1,0 0-1,0 0 0,0 0 0,0 0 0,0 0 0,1 0 0,-1 0 0,0 0 0,0 0 0,0 0 0,0 0 0,0 0 0,0 0 0,0 0 1,0 0-1,0-1 0,0 1 0,0 0 0,0 0 0,0 0 0,1 0 0,-1 0 0,0 0 0,0 0 0,0 0 0,0 0 0,0 0 0,0 0 1,0-1-1,0 1 0,0 0 0,0 0 0,0 0 0,0 0 0,0 0 0,0 0 0,0 0 0,0 0 0,0 0 0,0-1 0,0 1 0,0 0 1,0-68-93,0-49 96,0 116 0,0-1 0,0 0 0,0 0 1,1 0-1,-1 1 0,1-1 0,-1 0 1,1 1-1,0-1 0,-1 0 0,1 1 1,0-1-1,1-1 0,4-6-25,-1-2 3,-5 9 25,0 1-1,1 0 1,-1 0-1,1-1 0,-1 1 1,1 0-1,0 0 1,-1 0-1,1 0 0,0 0 1,0 0-1,0 0 1,0 0-1,0 0 0,0 1 1,0-1-1,2-1 1,2-1 12,-4 3-20,-1 0 0,1 0 0,0-1 0,-1 1 0,1 0 0,0-1 0,-1 1 0,1-1 1,0 1-1,-1-1 0,1 1 0,-1-1 0,1 1 0,-1-1 0,1 1 0,-1-1 0,0 0 0,1 1 0,-1-1 0,0 0 0,1 0 0,1-5-40,13-12 33,-14 17 31,1-1-1,-1 1 1,1-1 0,-1 1 0,0-1-1,0 0 1,0 1 0,0-1 0,0 0-1,0 0 1,0 0 0,0 1 0,-1-1-1,1 0 1,0-3 0,-1 5-17,0 0 0,0 0 1,0 0-1,0-1 0,0 1 0,0 0 1,0 0-1,0 0 0,-1 0 0,1 0 1,0 0-1,0 0 0,1 0 0,-1 0 1,0-1-1,0 1 0,0 0 0,0 0 1,0 0-1,0 0 0,0 0 0,0 0 0,0 0 1,0 0-1,0 0 0,0 0 0,0 0 1,0-1-1,0 1 0,0 0 0,0 0 1,0 0-1,0 0 0,0 0 0,1 0 1,-1 0-1,0 0 0,0 0 0,0 0 1,0 0-1,0 0 0,0 0 0,0 0 1,0 0-1,0 0 0,1 0 0,-1 0 1,0 0-1,0 0 0,0 0 0,0 0 1,0 0-1,0 0 0,0 0 0,0 0 1,1 0-1,6 0 114,-7 0-73,-1 0-42,0 0-1,1-1 0,-1 1 1,1 0-1,-1-1 0,0 1 1,1-1-1,-1 1 1,1-1-1,-1 1 0,1-1 1,0 1-1,-1-1 1,1 0-1,-1 1 0,1-1 1,0 1-1,0-1 1,-1 0-1,1 1 0,0-1 1,0 0-1,0 0 1,0 1-1,0-1 0,0 0 1,0 1-1,0-2 0,-3-1-58,1 2 49,1-1 1,0 0-1,0 0 0,0 0 1,0 0-1,0 0 1,0 0-1,0 0 0,0 0 1,1 0-1,-1 0 0,1-3 1,-2-29-72,1 18 72,1 14 3,0-1 0,-1 0 0,1 1-1,0-1 1,1 0 0,-1 0 0,0 1-1,1-1 1,-1 0 0,1 1 0,0-1 0,0 0-1,0 1 1,0-1 0,1 1 0,-1 0-1,0-1 1,1 1 0,0 0 0,0 0-1,3-3 1,6-7 21,-8 10 235,-3 4 159,0 2-333,-1-1-1,0 1 0,1-1 0,-1 1 0,0-1 0,-3 7 1,-2 8 163,-11 70 474,13-42-385,4 66 0,1-54-192,-1 84 204,0-141-388,0-1-1,0 1 0,0 0 1,0 0-1,0-1 1,-1 1-1,1 0 0,0-1 1,0 1-1,0 0 0,-1 0 1,1-1-1,0 1 0,-1 0 1,0 0-120,0-1 0,0 0 0,1 1 0,-1-1 1,0 0-1,0 1 0,0-1 0,0 0 0,0 0 0,0 0 0,0 0 1,0 0-1,-1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2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79 3072,'-13'0'450,"9"-1"-349,0 1 1,0 0 0,0 0 0,0 0-1,0 0 1,0 1 0,1 0-1,-7 1 1,2 1-47,4-2-16,-1 0 1,1 0 0,0 0 0,0 1-1,0 0 1,0 0 0,0 0-1,0 0 1,0 1 0,1 0-1,-1-1 1,-5 7 0,-8 17 371,0-15-182,0 12-245,6-15-30,11-8 44,-1 0-1,1 1 1,-1-1 0,1 0 0,0 0-1,-1 1 1,1-1 0,-1 1 0,1-1-1,0 0 1,-1 1 0,1-1 0,0 1 0,0-1-1,-1 1 1,1-1 0,0 1 0,0-1-1,0 1 1,-1-1 0,1 1 0,0-1 0,0 1-1,0-1 1,0 1 0,0-1 0,0 1-1,0-1 1,0 1 0,0-1 0,1 2 0,-1 2-11,0-1 1,0 1-1,0 0 1,0 0-1,1 0 1,0-1 0,2 7-1,-3-9 16,1 0 0,0 0 0,-1 0 0,1 0 0,0 0 0,0 0-1,0 0 1,0-1 0,-1 1 0,1 0 0,1 0 0,-1-1 0,0 1 0,0-1 0,0 1-1,0-1 1,0 1 0,0-1 0,1 0 0,-1 1 0,0-1 0,0 0 0,1 0 0,-1 0-1,0 0 1,2 0 0,31 1 173,-21 0-151,0-1-1,0 0 1,0-1-1,20-3 1,-15-1-41,-11 3 13,0 0 1,0 0-1,0 1 0,1 0 1,6 0-1,-7 1 11,0-1 1,-1 0-1,1 0 0,0 0 1,-1-1-1,0 0 1,1 0-1,-1 0 0,0-1 1,0 0-1,8-5 0,1-3 128,-1-1-1,26-24 0,-39 34-89,1 0-1,-1 1 0,1-1 0,-1 0 1,0 0-1,1 0 0,-1 0 0,0 0 0,0 0 1,-1 0-1,2-4 0,0-27 638,-2 22-591,0-1 110,0 9-84,-3 3-145,-8 0-32,5 3-69,-7 17 46,11-15 82,0-1 1,-1 0-1,0 0 1,-5 7-1,7-10-6,-4 4-35,1-1 0,0 1 0,-1 0-1,-2 6 1,5-8 40,1 0 0,0 0 0,0 0 0,0 0 0,0 0 0,0 0 0,1 0 0,0 0 0,0 1 0,0 3-1,-1-6 8,1 0-1,0 0 0,0 1 0,0-1 0,1 0 0,-1 0 0,0 1 0,0-1 0,1 0 0,-1 0 0,1 0 0,-1 1 0,1-1 0,-1 0 0,1 0 1,0 0-1,-1 0 0,1 0 0,0 0 0,0 0 0,0 0 0,0-1 0,0 1 0,0 0 0,0 0 0,0-1 0,0 1 0,0-1 0,0 1 1,0-1-1,1 1 0,1 0 0,8 4 185,9 8-7,-17-11-174,-1 0-1,1 0 0,-1-1 0,1 1 0,0-1 1,-1 1-1,1-1 0,0 0 0,0 0 0,0 0 0,0-1 1,0 1-1,0-1 0,0 1 0,6-1 0,-5 0-11,0-1 0,1 1 0,-1-1 0,0 0-1,0 0 1,0-1 0,0 1 0,0-1 0,7-3-1,-9 4-21,1 0 0,-1 0-1,1 0 1,-1 1-1,0-1 1,1 1 0,2-1-1,-4 1 26,1 1 1,-1-2-1,0 1 0,0 0 0,0 0 1,0 0-1,0 0 0,0-1 0,1 1 0,-1 0 1,0-1-1,0 1 0,0-1 0,0 1 1,0-1-1,0 0 0,-1 1 0,1-1 1,0 0-1,0 0 0,0 0 0,-1 1 0,1-1 1,0 0-1,0-2 0,0 1 12,0 0-1,-1 1 0,1-1 1,-1 0-1,0 0 1,0 1-1,1-1 1,-1 0-1,0 0 0,-1 1 1,1-1-1,0 0 1,0 0-1,-1 1 1,1-1-1,-1 0 0,1 0 1,-1 1-1,0-1 1,0 1-1,0-1 1,0 1-1,-1-3 0,-3-4 8,2 2-9,3 6-9,0-1 1,0 0-1,-1 0 1,1 1-1,0-1 1,-1 1-1,1-1 0,-1 0 1,1 1-1,-1-1 1,1 1-1,-1-1 1,1 1-1,-1-1 1,0 1-1,1-1 1,-1 1-1,1 0 1,-1-1-1,0 1 1,-1-1-1,-3-1-16,-9-10-145,8 10 0,-5 2-112,11-1 269,0 1 0,0 0 0,-1 0-1,1 0 1,0 0 0,0 0 0,0 0 0,0 0-1,0 0 1,0 0 0,0 0 0,0 0 0,0 0 0,-1 0-1,1 0 1,0 0 0,0 0 0,0 0 0,0 0-1,0 0 1,0 0 0,0 1 0,0-1 0,0 0 0,0 0-1,-1 0 1,1 0 0,0 0 0,0 0 0,0 0-1,0 0 1,0 0 0,0 0 0,0 0 0,0 0 0,0 0-1,0 1 1,0-1 0,0 0 0,0 0 0,0 0-1,0 0 1,0 0 0,0 0 0,0 0 0,0 0 0,0 0-1,0 0 1,0 1 0,0-1 0,0 0 0,0 0 0,0 0-1,0 0 1,0 0 0,0 0 0,0 29-269,3-24 330,5 2-18,0-2 0,1 1 0,0-1-1,0-1 1,0 0 0,0 0-1,1 0 1,18 3 0,-14-5-11,0 0 1,0-1-1,1-1 0,15-1 1,0 0 63,-27 1-136,-3-3 22,0-8 63,-3 5-20,2 5-24,1 1 0,-1-1 0,1 1-1,-1-1 1,0 0 0,1 1 0,-1 0 0,0-1 0,1 1 0,-1-1 0,0 1 0,1 0 0,-1 0 0,0-1 0,0 1 0,0 0-1,0 0 1,-15 5-52,13-3 44,-4 1-41,0 2-35,2 7-2,5-9 79,-8 17-135,2-6 46,1 0 0,-5 26 0,5 22 56,1-40 60,2-9 16,-1 23-1,8 33 22,1 13-67,-4-57 23,5 36 0,-3-37 85,0 33-1,-3-51-45,-1-1 1,-1 1-1,1 0 0,-1-1 1,0 0-1,-2 8 0,2-11-23,0 0 0,0 0 0,0 0 0,-1 0 0,1 0 0,-1 0 0,1 0 0,-1-1 0,0 1 0,1-1 0,-1 1 0,0-1 0,0 0 0,0 1 0,-4 0 0,6-1-23,-1-1 3,0 1 0,0-1 0,0 1 0,1 0 0,-1-1 0,0 0 0,0 1 0,0-1 1,0 1-1,0-1 0,0 0 0,0 0 0,0 0 0,0 0 0,0 1 0,0-1 0,0-1 0,0 1 0,0 0 0,0 0 0,0 0 0,0 0 1,0-1-1,0 1 0,0 0 0,-1-1 0,-8-3 11,4 2-16,2 1 34,0 0-1,0 0 1,0-1-1,0 1 0,1-1 1,-1 0-1,0 0 1,1 0-1,-1-1 1,1 1-1,0-1 0,0 0 1,0 0-1,-3-4 1,1 2-38,1-2 1,0 1-1,1 0 1,0-1-1,0 1 1,0-1-1,0 0 1,1 0-1,0 0 1,1 0-1,-2-12 1,3 8-60,1 0 0,-1 0 1,2 0-1,0 0 0,0 0 1,7-19-1,-7 22 21,1 0 1,1 0-1,-1 0 0,1 1 0,0 0 1,1-1-1,-1 1 0,2 1 0,-1-1 1,9-7-1,4-3-26,1 0 1,0 2-1,1 0 1,1 1-1,0 2 1,31-15-1,-21 15-175,54-13-1,-56 17 165,-1 0 0,52-24-1,-24 6 79,-31 16 36,-1-2 0,36-22 0,-58 32-35,0 1 0,0-1-1,0 0 1,-1 1 0,1-1-1,0 0 1,-1 0-1,0 0 1,1 0 0,-1 0-1,0 0 1,0-1 0,0 1-1,0 0 1,-1 0-1,1-1 1,-1 1 0,1-1-1,-1 1 1,0 0 0,0-1-1,0 1 1,0-1-1,-1-4 1,1-4 21,-1 4 11,1 0 0,-1 0 0,0 0 0,-1 0 0,0 0 0,0 0 0,0 0 0,-1 0-1,0 1 1,-1-1 0,1 1 0,-1 0 0,0 0 0,-1 0 0,1 0 0,-6-4-1,5 6 20,0 0 0,-1 0-1,1 0 1,-1 1 0,-11-6-1,-5-3 203,21 11-245,0 0-1,0 0 0,-1 0 1,1 0-1,0 0 1,-1 1-1,1-1 0,-1 0 1,1 1-1,-1-1 1,1 1-1,-1 0 0,1-1 1,-1 1-1,0 0 1,1 0-1,-1 0 0,1 0 1,-1 0-1,0 0 1,1 0-1,-1 1 1,1-1-1,-1 1 0,1-1 1,-1 1-1,1-1 1,-1 1-1,1 0 0,0 0 1,-1 0-1,1 0 1,-2 1-1,1 0-14,0 0 1,0 0-1,1-1 0,-1 1 1,0 1-1,1-1 1,-1 0-1,1 0 0,0 1 1,0-1-1,0 0 0,0 1 1,0-1-1,0 1 0,1-1 1,-1 1-1,1 0 0,-1-1 1,1 1-1,0 0 0,0-1 1,1 5-1,0-2 1,0 1 0,0-1 1,0 0-1,0 1 0,1-1 0,0 0 0,0 0 0,1 0 0,-1 0 1,4 5-1,3 0 0,1-1 0,0 1 1,0-2-1,1 1 0,18 10 1,-25-16-2,12 7 89,1-1 0,1 0 0,32 10 0,-32-12 39,4 1 15,-13-3-452,1-2-1,0 1 0,0-1 1,0-1-1,0 0 0,0 0 1,1-1-1,12 0 0,51 2-1652,-62-1 1190,-1 0 0,23 8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2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1664,'0'-71'1584,"0"69"-1519,0 0 0,0 1 0,1-1 0,-1 0 0,1 1 0,-1-1 0,1 0 0,0 1 0,0-1 0,0 1 0,1-2 0,-1 1-5,0 0-1,0 0 1,0 0-1,0 0 0,0 0 1,-1 0-1,1 0 1,0 0-1,-1 0 0,0 0 1,1-3-1,-1 2-40,0 1 0,0 0 0,1 0 1,-1 0-1,1 0 0,0 0 0,-1 0 0,1 0 0,0 0 0,0 0 0,2-2 0,-2 2-2,0 1-1,0-1 1,0 1-1,-1-1 1,1 0-1,0 1 1,-1-1-1,1 0 0,-1 1 1,0-1-1,1-2 1,-1 1 154,0 9-81,0 0-15,1 0-1,0 0 1,3 9 0,4 20 117,-2 7 11,-4-17-59,10 36-1,1-14 19,25 80 215,-30-107-283,19 37-1,-14-32-40,-3-3-12,-9-17-12,1-1 1,0 1-1,0-1 1,1 1-1,-1-1 1,1 0-1,0 0 1,0 0 0,6 6-1,-4-5-41,-4-3 63,1 0 0,-1 0 0,1 0-1,0-1 1,0 1 0,0 0-1,0-1 1,0 1 0,0-1-1,0 0 1,0 0 0,0 0 0,1 0-1,-1 0 1,0 0 0,1 0-1,-1-1 1,1 1 0,-1-1-1,1 0 1,-1 0 0,1 0 0,-1 0-1,1 0 1,-1 0 0,0-1-1,3 0 1,2-2-4,-1 0 0,0-1 0,0 0 0,0 0 0,0-1 0,0 1 0,-1-1 0,0 0-1,0-1 1,-1 1 0,1-1 0,-1 0 0,-1 0 0,6-10 0,-3 5 49,1 0 1,1 0-1,14-15 0,0 0 10,12-27 35,-14 20-58,27-29 188,6-9 188,-21 25-324,-26 40-120,-1 0 0,0-1 0,-1 0 0,1 0 0,-2-1 0,5-7 0,2-9 75,-8 22-81,-1 0 0,0-1-1,0 1 1,0 0 0,0-1 0,0 1 0,-1 0 0,1-1-1,-1 1 1,1-5 0,-1 5-30,0 1 0,-1 0 0,1 0 0,0 0 0,0 0 0,0 0 0,-1 0-1,1-1 1,-1 1 0,1 0 0,-1-1 0,1 2 7,-1 0-1,1 0 0,0-1 1,0 1-1,0 0 1,0 0-1,-1 0 1,1 0-1,0-1 1,0 1-1,0 0 0,-1 0 1,1 0-1,0 0 1,0 0-1,-1 0 1,1 0-1,0-1 1,0 1-1,-1 0 0,1 0 1,0 0-1,-1 0 1,1 0-1,0 0 1,0 0-1,-1 0 0,1 1 1,0-1-1,0 0 1,-1 0-1,1 0 1,0 0-1,0 0 1,-1 0-1,1 0 0,0 1 1,0-1-1,0 0 1,-1 0-1,1 0 1,0 0-1,0 1 0,0-1 1,-1 0-1,-4 15-2033,-7 2 118,12-16 1576,-1 1 1,1-1-1,-1 1 0,1-1 1,0 1-1,0-1 1,-1 1-1,1-1 0,0 3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2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256 322 2304,'0'11'715,"0"-22"2196,0 8-2489,0 3-412,0-1 1,0 0-1,0 1 1,0-1 0,0 1-1,0-1 1,0 1-1,0-1 1,0 1-1,-1-1 1,1 1-1,0-1 1,0 1-1,0-1 1,-1 1-1,1-1 1,0 1 0,-1-1-1,1 1 1,0 0-1,-1-1 1,1 1-1,0 0 1,-1-1-1,1 1 1,-1 0-1,1-1 1,-1 1-1,1 0 1,-1 0 0,1-1-1,-1 1 1,1 0-1,-1 0 1,1 0-1,-1 0 1,1 0-1,-1 0 1,1 0-1,-1 0 1,0 0-1,-2 0 124,-3-3 143,3 1-226,1 1-45,1 0-1,-1-1 0,0 1 1,0 0-1,0 1 1,0-1-1,0 0 1,0 0-1,0 1 1,0-1-1,0 1 1,0 0-1,0-1 0,0 1 1,0 0-1,0 0 1,0 0-1,0 1 1,-3 0-1,-15 10-53,6-8 14,11-2 31,1-1-1,-1 1 0,1-1 0,-1 1 0,1 0 1,0 0-1,-1 0 0,1 0 0,0 1 0,0-1 1,-1 1-1,1-1 0,0 1 0,-2 3 0,-11 8 129,0-1-1,-18 11 1,28-20-58,1 1 0,-1 0-1,1 0 1,0 0 0,0 1 0,0-1 0,0 1 0,1 0 0,0 0-1,0 0 1,0 0 0,-2 7 0,5-11-56,-1 0 1,1 0-1,0 0 0,-1 0 0,1 0 1,0 0-1,0 0 0,0 1 0,0-1 1,0 0-1,0 0 0,0 0 0,0 0 1,0 0-1,1 0 0,-1 0 0,1 1 1,0 1-2,1-1 1,-1 0 0,1 0-1,0 1 1,0-1 0,-1 0-1,1-1 1,0 1 0,1 0-1,-1 0 1,0-1 0,1 0-1,3 3 1,11-10 130,3-2 203,-5 1-180,-1-1-1,24-17 0,-25 16-146,-6 4-11,-1 0-1,1 0 1,-1-1-1,8-9 1,0 0 3,-12 13-7,3-3-2,0 1 0,-1-1 1,1 0-1,-1 0 0,0 0 1,0-1-1,-1 1 1,0-1-1,0 0 0,3-8 1,11-69-17,-16 74-6,0 0 0,0-1 0,-1-15 0,-1 17 29,1 1 0,0-1 0,1 0-1,2-13 1,5-10-7,-12 17-80,0 5 22,3-7-6,1 14 67,0 0 0,0 0 0,0-1 0,0 1 0,0 0 1,0 0-1,-1 0 0,1 0 0,-1 0 0,0-1 0,-1-2 0,-5 0 5,6 5-25,1-1-1,-1 1 0,1 0 0,0 0 0,-1 0 0,1-1 1,0 1-1,-1 0 0,1-1 0,0 1 0,-1 0 1,1-1-1,0 1 0,-1 0 0,1-1 0,0 1 0,0-1 1,0 1-1,-1 0 0,1-1 0,0 1 0,0-1 1,0 1-1,0-1 0,0 1 0,0-1 0,0 1 0,0-1 1,0 1-1,0-1 0,0 6-78,0-2 64,0 0 0,0 0 0,0 1 0,0-1 0,-1 0 0,1 0 0,-2 4 0,0 0 3,-1 0 6,1 0 1,0 0-1,0 0 1,1 1-1,0-1 1,0 11-1,1 23 171,1-7-33,-5 53 1,2-77-92,0 0 0,-1-1 0,-6 14 0,6-16 7,0 1-1,1-1 1,-2 10 0,2-9 4,1 0 0,1 0 1,-1 13-1,2 5 192,-1 39 375,0-64-664,0 0 0,0 0 0,0-1 0,0 1 0,0 0 0,0-1 0,-1 1 0,1 0 0,0-1-1,0 1 1,-1 0 0,1-1 0,0 1 0,-1 0 0,1-1 0,0 1 0,-1-1 0,1 1 0,-1 0-1,1-1 1,-1 1 0,1-1 0,-1 0 0,1 1 0,-1-1 0,0 1 0,1-1 0,-2 1 0,10-2-2916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2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18 2240,'-14'0'720,"14"0"-715,0 0-1,0 0 1,0 0 0,0 0 0,0 0 0,0 0-1,0 0 1,-1 0 0,1 0 0,0 0-1,0 0 1,0 0 0,0 0 0,0 0-1,0 0 1,0 0 0,0 0 0,0 0 0,-1 0-1,1 0 1,0 0 0,0 0 0,0 0-1,0 0 1,0 0 0,0 0 0,0 0 0,0-1-1,0 1 1,0 0 0,0 0 0,0 0-1,0 0 1,-1 0 0,1 0 0,0 0-1,0 0 1,0 0 0,0 0 0,0 0 0,0-1-1,0 1 1,0 0 0,0 0 0,0 0-1,0 0 1,0 0 0,0 0 0,0 0 0,0 0-1,0 0 1,0-1 0,0 1 0,0 0-1,0 0 1,0 0 0,0-11 326,0 8 570,-5 3-225,-46 2 1899,47-2-2533,0 1 0,-1 0-1,1 0 1,0 0 0,0 1-1,0 0 1,0-1 0,-6 5-1,3-1 54,1 0 0,0 0 0,-9 9 0,-5 5 48,0-5 54,11-7-105,0-1 0,-11 12 0,17-15-50,0 0 1,1 0-1,-1 1 0,1-1 1,0 0-1,0 1 0,0 0 1,1-1-1,-1 1 0,0 5 1,1-5-3,0 0 1,0 0-1,0 0 0,1 0 1,0 0-1,0 0 1,0 1-1,0-1 0,1 0 1,-1 0-1,1 0 1,0 0-1,1 0 0,-1 0 1,0-1-1,1 1 1,0 0-1,0-1 0,0 1 1,1-1-1,-1 0 1,1 1-1,-1-1 1,1 0-1,7 4 0,-3-2 50,0-1-1,0 0 0,1-1 0,-1 1 0,1-2 1,0 1-1,0-1 0,11 2 0,5-2-427,39 0-1,-42-2-400,28 0-258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2976,'-17'-17'1120,"17"34"-896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4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2400,'0'0'4890,"3"0"-4740,24 1-58,-11 0-23,0-1 0,0 0 0,25-5 0,-23 0-64,-11 3 4,0 0 0,0 0 0,0 1 0,0 0 0,11 0-1,150 1 307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4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1824,'0'0'587,"0"3"-353,0 8 28,3-5 511,8 5-128,-5-8 209,-6-3-821,1 0 0,0 1 0,0-1 0,-1 0 0,1 0 0,0 0 0,-1 1 0,1-1 0,-1 0 0,1 1 0,0-1 1,-1 1-1,1-1 0,-1 1 0,1-1 0,-1 1 0,1-1 0,-1 1 0,1-1 0,-1 2 0,1-2-17,-1 1-1,0-1 1,0 1 0,1-1-1,-1 0 1,0 1-1,1-1 1,-1 1-1,1-1 1,-1 0-1,1 1 1,-1-1-1,0 0 1,1 1-1,-1-1 1,1 0 0,0 0-1,-1 1 1,1-1-1,-1 0 1,1 0-1,-1 0 1,1 0-1,-1 0 1,1 0-1,-1 0 1,1 0-1,0 0 1,-1 0 0,1 0-1,-1 0 1,1 0-1,-1 0 1,1-1-1,-1 1 1,1 0-1,0-1 1,3-1 53,-1 0-1,1 0 1,0 1 0,0-1 0,0 1 0,0 0 0,0 0 0,0 0-1,0 1 1,8-1 0,16 2 90,-16 0-91,-1-1 1,1 0-1,0-1 1,15-3-1,-10-2 5,-13 5-33,-1-1 0,0 1 0,0 0 0,1 0 0,-1 1 0,1-1 0,-1 1-1,5-1 1,-7 1-21,1 0 0,0 0 0,0-1-1,0 1 1,0-1 0,0 1-1,0-1 1,-1 1 0,1-1 0,0 0-1,0 0 1,1-1 0,-2 1-5,1 0 0,0 0 0,0 0 0,-1 0 0,1 0 0,0 0 0,0 1 1,0-1-1,0 1 0,0 0 0,0-1 0,2 1 0,-4 0-3,1 0 0,-1 0 0,0 0 0,1-1 0,-1 1 0,1 0 0,-1 0 0,1 0 0,-1 0 1,1 0-1,-1 0 0,0 1 0,1-1 0,-1 0 0,1 0 0,-1 0 0,1 0 0,-1 0 0,0 1 0,1-1 0,-1 0 0,1 0 0,-1 1 0,0-1 0,1 0 0,-1 0 0,1 1 0,-8 7 193,4-5-221,1 0 97,2 0 5,0 8-773,2-5-2629,10 5 907,-9-8 575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1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3 992,'0'0'608,"3"3"-123,8 8-47,-8-8 218,-3 0-299,0-3-355,0 0 1,0 1 0,0-1-1,0 1 1,0-1-1,0 1 1,0-1-1,0 1 1,0-1-1,0 1 1,1-1-1,-1 0 1,0 1-1,0-1 1,0 1 0,1-1-1,-1 0 1,0 1-1,0-1 1,1 1-1,-1-1 1,0 0-1,1 0 1,-1 1-1,0-1 1,1 0 0,-1 1-1,1-1 1,-1 0-1,1 0 1,6 6 14,-2 1 29,-5-7-43,1 1 1,-1-1 0,0 1 0,0-1-1,1 0 1,-1 1 0,0-1 0,1 1-1,-1-1 1,1 0 0,-1 1 0,1-1-1,-1 0 1,0 1 0,1-1-1,-1 0 1,1 0 0,-1 1 0,1-1-1,-1 0 1,1 0 0,-1 0 0,1 0-1,0 0 1,-1 0 0,1 0 0,-1 0-1,1 0 1,-1 0 0,1 0-1,0 0 1,235 0 1287,-217 1-1253,1 0-1,21 5 1,-22-2-5,0-2 1,22 1-1,-41-3-33,18 0 19,24 3 0,0 8-9,7-5 12,-23-1-17,-9-2 2,0 0 0,25 0 0,214-3 206,-144 9-298,-5-1 122,290-8 193,-301-8-255,13-1 194,-109 9-169,77-3 58,-18-8-207,-26 8 148,62 3 1,-59 2 35,73-7 0,-81 0-1,-6 2 1,0 0 0,25 0 0,-2 3-77,-3 2-49,53-7 0,-38-6 43,-6 9 68,-34 2 18,31-4 0,6-7 85,12 5-59,-32 1-67,-4 1-22,48-1-1,186 5-160,-178 6 163,-18-1 99,-21-10-23,-21 2-26,0 1 3,0 2-1,0 1 1,30 5-1,-5 0-24,153-2-150,-115-5 162,891 1 463,-969 0-387,-1-1-1,1 0 1,0-1 0,14-3-1,-16 2-3,0 1 0,0 1-1,0 0 1,12 0-1,-5 2 94,-10-1-152,0 1 0,0-1 0,0 0 0,0-1 0,-1 1 0,1-1 0,8-2 0,12-8-36,-24 10 74,0 0 0,0 0 0,0 0 0,0 1 1,0-1-1,0 1 0,0 0 0,1 0 0,-1 0 0,0 0 0,0 0 0,0 0 0,1 0 0,1 1 0,-2 0-81,1-1 24,-6 0-102,1 0-84,1 0 0,-1 1-1,0-1 1,0 1 0,0-1-1,0 1 1,0 0-1,0 0 1,1 0 0,-1 0-1,0 0 1,1 0 0,-1 0-1,1 1 1,-1-1 0,-1 3-1,2-3 65,1 0 0,-1 0 0,0-1 0,0 1 0,0 0 0,0 0 0,0 0 0,0-1 0,0 1 0,0-1 0,0 1-1,-1-1 1,1 1 0,0-1 0,0 0 0,-3 1 0,1-2-165,-1 1-1,1-1 0,-1 0 1,1-1-1,-1 1 0,1-1 1,-4-1-1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0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71 1248,'-14'0'389,"11"0"-186,6 0-219,11 0 555,-14-3-534,0-8-37,0 11 31,0-1 1,0 1 0,0 0-1,0 0 1,0 0-1,0 0 1,0 0-1,0 0 1,0 0-1,0 0 1,0 0-1,0 0 1,0-1-1,0 1 1,0 0-1,0 0 1,0 0 0,0 0-1,0 0 1,0 0-1,0 0 1,0 0-1,0 0 1,0-1-1,0 1 1,0 0-1,0 0 1,0 0-1,0 0 1,-1 0-1,1 0 1,0 0-1,0 0 1,0 0 0,0 0-1,0 0 1,0 0-1,0 0 1,0 0-1,0 0 1,0 0-1,-1 0 1,1 0-1,0 0 1,0 0-1,0 0 1,0 0-1,0 0 1,0 0 0,0 0-1,0 0 1,0 0-1,-1 0 1,1 0-1,0 0 1,0 0-1,-4 0 1,2 0-19,0 0 0,0 0 0,0 1 0,0-2 0,1 1 1,-1 0-1,0 0 0,0-1 0,0 1 0,-3-2 0,-1-5-53,6 6 75,0 1 0,0-1 0,0 1 1,0 0-1,-1-1 0,1 1 0,0-1 0,-1 1 1,1 0-1,0-1 0,-1 1 0,1 0 0,0 0 1,-1-1-1,1 1 0,0 0 0,-1 0 0,1-1 1,-1 1-1,1 0 0,-1 0 0,1 0 0,0 0 1,-1 0-1,1 0 0,-1 0 0,1 0 0,-1 0 1,1 0-1,-1 0 0,-8-3 88,4 0-65,2 1-12,0 1 1,0-1-1,0 1 0,0 0 0,-1 0 1,1 0-1,0 0 0,-1 1 0,1-1 0,0 1 1,-5 0-1,4 0 12,-1 0-1,1 0 1,0-1-1,-8-1 1,-4-4 27,12 4-53,1 1-1,-1 0 0,1 0 1,-1 0-1,0 0 1,0 0-1,0 1 0,-4 0 1,-19-1-20,17 0 31,0 1 1,0 0-1,1 0 0,-1 1 1,-13 3-1,0 7 346,5-10-179,16-1-152,-1 0 1,0 0-1,1 0 1,-1 0-1,1 0 1,-1 1-1,1-1 1,-1 1-1,-4 2 1,-10 8 144,9-8-21,8-3-138,-1 1 0,1-1 0,-1 0 0,1 0 0,-1 0 0,1 1 0,-1-1 0,1 0-1,-1 0 1,1 1 0,-1-1 0,1 1 0,0-1 0,-1 0 0,1 1 0,0-1 0,-1 1-1,1-1 1,0 1 0,-1-1 0,1 1 0,0-1 0,0 1 0,0-1 0,0 1 0,-1-1-1,1 1 1,0-1 0,0 1 0,0-1 0,0 1 0,0 0 0,0-1 0,0 1 0,0-1-1,1 1 1,-1 0 0,0 25 166,2 1 0,1-1 0,1 1-1,2-1 1,16 49 0,6 8-34,-5-1 16,25 40 122,-33-78-190,-2-10 36,8 39-1,-21-69-118,0 0 0,0 0 0,0 1 0,0-1 0,-1 0 0,0 0 0,0 0 0,0 0 0,0 0 0,0 0 0,-1 0 0,0 0 0,0 0 0,0 0 0,0-1 1,-1 1-1,-3 4 0,-1 1-12,5-6 9,-1 0 0,1 0 0,-1 0 1,0 0-1,0 0 0,0-1 0,-1 1 0,1-1 0,-1 0 0,1 0 0,-7 2 0,2 0 6,-4 2-3,0 0 0,0-1-1,-1-1 1,-23 6-1,-12-4 35,11 5 58,3-5-42,23-3-56,10-3-4,-1 1-1,0 0 1,0-1 0,0 1 0,0-1 0,0 0-1,0 0 1,0 0 0,0 0 0,0 0-1,0 0 1,0 0 0,0-1 0,1 1 0,-1-1-1,0 1 1,0-1 0,0 0 0,-3-1-1,-7-3 69,10 4-42,0 0-1,-1 0 1,1-1-1,0 1 1,0 0-1,0-1 0,0 1 1,0-1-1,0 0 1,-2-2-1,-7-10-589,11 13 246,-1-1 0,1 1 0,-1-1 0,1 0 1,0 1-1,-1-1 0,1 1 0,0-1 0,0-1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0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18 121 2080,'0'-13'660,"0"23"-196,0 30 231,0 144 643,0-180-1305,0 1 0,0-1 0,-1 0 0,0 0 0,0 0 0,0 0 0,0 0 0,-1 0 0,1 0 0,-5 6 0,5-8 1,1 1 1,-1-1-1,0 0 0,1 0 1,0 0-1,0 0 1,-1 1-1,1-1 0,1 4 1,-1 2 511,3-8-434,8 0-234,-11 1 117,1-1 1,-1 0 0,0 0-1,0 0 1,0 0-1,0 0 1,0 0 0,0 0-1,0 0 1,0 0-1,0 0 1,1 0 0,-1 0-1,0 0 1,0 0-1,0 0 1,0 0 0,0 0-1,0 0 1,0 0-1,0 0 1,0-1 0,0 1-1,1 0 1,-1 0-1,0 0 1,0 0 0,0 0-1,0 0 1,0 0-1,0 0 1,0 0 0,0 0-1,0 0 1,0 0-1,0 0 1,0-1 0,0 1-1,0 0 1,0 0 0,0 0-1,0 0 1,0 0-1,0 0 1,0 0 0,0 0-1,0 0 1,0-1-1,0 1 1,0 0 0,0 0-1,0 0 1,0 0-1,0 0 1,0 0 0,0 0-1,0-148-2043,0 137 2011,1 1 0,0 0 0,1-1 0,3-11 0,-3 13 33,0-1 1,0 1-1,-1-1 1,0-10 0,-1 15 8,0 0 1,1 1 0,-1-1 0,1 0 0,0 0 0,0 1 0,2-6 0,1 2 128,1-1 0,8-12 0,-8 14 25,2-5-16,-6 9-101,0 1 0,1-1 0,-1 0 0,1 0 0,0 1 0,0-1 0,0 1 0,0 0 0,0 0 0,0 0 0,1 0 0,-1 0 0,1 0 0,3-2 0,1 1 32,1 1 0,-1-1 0,1 1 0,-1 1 0,1-1 0,8 1 0,54-2 432,-61 3-460,1 0 0,-1 1-1,0 0 1,1 0 0,-1 1 0,0 0 0,0 0 0,0 1 0,10 5-1,29 21 185,-42-26-213,-1 0 0,0 0 0,0 1 0,0 0 0,-1 0 0,1 0 0,-1 1 0,0-1 0,0 1-1,3 7 1,-5-11-10,-1 0-1,0 1 1,0-1 0,-1 1-1,1-1 1,0 1-1,0-1 1,-1 1-1,1-1 1,-1 1-1,1 0 1,-1-1-1,0 1 1,1 0-1,-1-1 1,0 1-1,0 0 1,0-1-1,-1 1 1,1 0-1,0-1 1,-1 1-1,1 0 1,-1-1-1,1 1 1,-1-1-1,0 1 1,1-1-1,-1 1 1,-2 2-1,1-1 6,-1 3 25,-1 0-1,0-1 1,-1 1 0,1-1 0,-1 0-1,0 0 1,0 0 0,-1 0 0,1-1-1,-1 0 1,0-1 0,-10 5 0,-4 2-38,-1-2-1,-31 9 1,49-16-5,-37 10 41,-68 28 0,68-19 83,40-20-121,-1 1-1,0-1 1,1 0 0,-1 1 0,0-1-1,1 0 1,-1 1 0,0-1 0,1 1 0,-1-1-1,1 1 1,-1-1 0,1 1 0,-1 0-1,1-1 1,-1 1 0,1 0 0,0-1-1,-1 1 1,1 0 0,0 0 0,0 0-1,0 0 1,0 0-1,0-1 1,0 1-1,0 0 1,1-1 0,-1 1-1,0 0 1,0-1-1,1 1 1,-1 0-1,1-1 1,-1 1-1,0-1 1,1 1-1,-1-1 1,1 1-1,0 0 1,5 3-15,0 0 0,-1 0 0,14 5 1,-15-7 17,4 2-28,1 0 0,18 4-1,-15-6-28,0 2 0,22 8 0,-10-1-61,-19-10 87,1 1 0,-1 1 0,0-1 0,1 1 0,8 7 0,-13-10 34,-1 1 1,0-1 0,1 1-1,-1-1 1,0 1-1,1-1 1,-1 1-1,0 0 1,0-1 0,0 1-1,1-1 1,-1 1-1,0 0 1,0-1 0,0 1-1,0 0 1,0-1-1,0 1 1,0 0-1,0-1 1,-1 1 0,1-1-1,0 1 1,0 0-1,0-1 1,-1 1 0,1-1-1,0 1 1,-1-1-1,1 2 1,-1-1 7,0 0-6,0 0-1,0 1 0,0-1 0,0 0 0,-1 0 0,1 0 1,0 1-1,-1-1 0,1-1 0,-1 1 0,1 0 0,-1 0 1,1 0-1,-1-1 0,1 1 0,-1-1 0,0 1 0,1-1 1,-1 0-1,-2 0 0,-8 1 43,1-1-1,-13-1 1,4 1 29,-80 0 532,99 0-603,-1 0 0,0 0 0,1 0-1,-1 0 1,1 0 0,-1-1 0,0 1-1,1 0 1,-1-1 0,1 1 0,-1-1-1,1 1 1,-1-1 0,1 0 0,0 0 0,-1 1-1,1-1 1,0 0 0,-1 0 0,1-1-1,0 1 1,0 0 0,-1-2 0,-3-1-146,-9-10-2243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0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3392,'-17'-17'1536,"34"-17"-1312,0 34 768,17 0-576,17 0 544,17-17-544,-17 17-96,17 0-192,1 17 192,-18-17-192,-17 0 96,0 17-128,-17-17-2880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0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4576,'0'17'2528,"0"0"-2496,17-17 480,0 17-288,0 0-4448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0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3808,'0'-2'79,"0"1"0,0-1-1,0 0 1,0 1 0,1-1 0,-1 1 0,1-1 0,-1 0 0,1 1-1,-1-1 1,1 1 0,0-1 0,0 1 0,0 0 0,0-1-1,0 1 1,0 0 0,0 0 0,0 0 0,0-1 0,3 0 0,2-2 24,-1 2 1,1-1 0,0 1 0,11-4 0,-3 2 575,-2 0-397,-1 0-1,1-1 1,-1-1-1,11-6 1,-18 9-270,0 1-1,0 0 1,0 0-1,0 0 1,0 1-1,1 0 0,-1-1 1,1 1-1,-1 1 1,1-1-1,-1 1 1,8 0-1,-10 0 27,-4 3-1,-3 1-15,0 2-32,-1-1 1,1 1-1,-8 4 1,7-7 1,-2 2-7,0 1-1,0 0 1,0 0-1,1 1 0,-11 11 1,-5 13-39,7-19 44,13-11 14,1 0 0,0 0 0,0 0 0,0 1 0,0-1 0,0 1-1,0-1 1,1 1 0,-1 0 0,0 0 0,1 0 0,0 0 0,-1 0 0,-1 4-1,2-5 9,1 0 1,0 0-1,-1 0 0,1 0 0,0 0 0,0 0 0,-1 0 0,1 1 0,0-1 0,0 0 0,0 0 0,0 0 0,1 0 0,-1 0 0,0 0 0,0 0 0,1 0 0,-1 0 1,1 0-1,0 2 0,1-1 51,0 1 1,1-1-1,-1 0 1,0 0-1,1-1 1,4 4-1,5 2 157,-8-4-155,-3-2-33,1 1-1,0-1 1,0 0 0,0 0 0,0 0-1,0 0 1,0 0 0,0 0-1,0 0 1,0-1 0,0 1-1,0-1 1,0 1 0,0-1-1,1 0 1,-1 0 0,0 0 0,0 0-1,0 0 1,1-1 0,1 0-1,12-5 66,0-1 0,-1 0 0,0-2-1,0 0 1,-1 0 0,26-23 0,-37 28-85,1 1 1,-1-1 0,0 0 0,0 0 0,-1 0-1,1 0 1,-1 0 0,0-1 0,0 1 0,2-9-1,2-2 18,-2 3-35,0 0 0,-1 1 0,-1-1 0,0 0 0,1-15 0,-3-60-120,-1 35 110,1 37-31,-1-23-15,1 36 25,-1 0 0,1 0 0,-1 0 0,1 0-1,-1-1 1,0 1 0,0 0 0,0 0 0,0 0 0,0 1 0,0-1 0,-3-3 0,1 2-300,0 9-480,0 1 784,1 0 1,-1 0-1,2 0 1,-1 0-1,1 1 1,-1 11 0,1 53 278,2-44-136,-1 128 1313,0-154-1522,0 0 0,-1-1-1,1 1 1,0 0 0,-1 0-1,1-1 1,-1 1-1,0 0 1,1-1 0,-1 1-1,0 0 1,0-1 0,0 1-1,0-1 1,0 1-1,0-1 1,-3 2 0,2 0-1529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0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69 2656,'-15'-28'837,"15"26"-796,-1 1 0,1-1 0,-1 1 0,0 0-1,0-1 1,0 1 0,0 0 0,0 0 0,0-1-1,0 1 1,-2-1 0,-2-4 141,2-2 270,3 7-425,0 1 0,0-1 0,0 1-1,0 0 1,0-1 0,0 1 0,-1 0 0,1-1 0,0 1 0,0 0-1,0-1 1,-1 1 0,1 0 0,0-1 0,0 1 0,-1 0 0,1 0-1,0-1 1,-1 1 0,1 0 0,-18-2 856,14 2-841,3 0-34,0 0 0,0 0 0,0 0 0,0 0 0,0 0 0,0 0 0,0 0 0,0 0 0,0 0 0,0 1 0,0-1 0,0 0 0,0 1 0,0-1 0,0 1 0,0-1 0,0 1 0,0-1 0,0 1 0,1 0 0,-1 0 0,0-1 0,0 1 0,1 0 0,-1 0 0,0 0 0,1 0 0,-1-1 0,1 1 0,-1 0 0,1 2 0,-15 15-21,-2 1-139,15-16 154,0 0-1,0 1 1,1-1-1,-1 0 1,1 1-1,-1-1 1,1 1-1,0-1 0,1 1 1,-1 0-1,1 0 1,-1-1-1,1 1 1,0 0-1,0 0 1,1-1-1,0 5 1,10 40 88,-8-30-55,3 16 37,1-19-16,1 0-1,0 0 1,1-1-1,21 26 0,-21-30-24,0-1-1,1 1 0,0-2 0,14 10 0,-3-2-5,47 35-73,-67-50 61,1 0-1,-1 0 0,0 0 0,1 0 0,-1 0 0,0 0 0,0 0 0,0 0 0,0 0 0,0 1 0,0-1 0,0 0 0,0 1 0,-1-1 0,1 1 0,0-1 0,-1 1 0,1-1 1,-1 1-1,0-1 0,1 1 0,-1 1 0,0-2-9,0-1 0,0 0 0,0 0 1,0 0-1,0 0 0,0 0 0,0 0 0,0 0 0,0 0 1,0 0-1,0 1 0,0-1 0,0 0 0,0 0 0,0 0 1,0 0-1,0 0 0,0 0 0,0 0 0,0 0 1,0 0-1,0 0 0,0 1 0,0-1 0,0 0 0,0 0 1,0 0-1,0 0 0,0 0 0,-1 0 0,1 0 1,0 0-1,0 0 0,0 0 0,0 0 0,0 0 0,0 0 1,0 0-1,0 0 0,0 0 0,0 1 0,0-1 1,-1 0-1,1 0 0,0 0 0,0 0 0,0 0 0,0 0 1,0 0-1,0 0 0,0 0 0,0 0 0,0-1 1,-1 1-1,1 0 0,0 0 0,-267 0 850,247 0-735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0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52 2144,'0'3'699,"0"-2"-666,-1 1 0,1 0 0,0 0 0,-1 0 0,0-1 0,1 1 0,-1 0 0,0-1 0,0 1 0,-2 3 0,-2 4 105,0 2 169,4-9-241,0 1-1,-1 0 0,1-1 1,-1 1-1,1-1 1,-1 0-1,0 1 0,-4 3 1,-2 2 149,1 0 0,0 1 0,0 0 0,1 0 0,-7 13 0,-33 53 949,41-68-1154,-7 14 93,11-18-75,0-1-1,0 1 1,-1-1-1,1 1 0,-1-1 1,1 0-1,-1 1 0,0-1 1,0 0-1,0 0 0,-4 3 1,-8-3 1193,20-3-1173,-1-1 0,0 0-1,0 0 1,0 0 0,0-1 0,0 0 0,0 0-1,7-6 1,-2 2-62,-4 3 15,1-1-1,-1-1 1,9-8 0,8-8 49,-3 6-17,1 0-89,23-23-1,-26 21 26,-6 7-64,0 0 0,-1-1-1,-1 0 1,0-1 0,16-26 0,-24 34 66,1 1 1,0-1-1,-1 1 1,1 0 0,1 0-1,5-7 1,-7 10-1,0-1 1,0 1 0,0-1 0,0 1 0,1 0-1,-1 0 1,0 0 0,1 0 0,-1 0-1,0 0 1,1 1 0,-1-1 0,1 1 0,-1 0-1,4 0 1,-1 2-185,-1 3 177,-1 0 1,-1 1 0,1-1 0,-1 0-1,0 1 1,0-1 0,0 1-1,1 8 1,3 9 49,12 38 185,-13-41 197,1-1 0,16 37-1,-22-55-446,0 0 0,1 1-1,-1-1 1,0 0 0,0 0-1,0 0 1,0 0 0,0 0-1,0 1 1,0-1 0,0 0-1,-1 0 1,1 0 0,0 0 0,-1 0-1,1 0 1,-1 0 0,1 1-1,-1-1 1,0-1 0,1 1-1,-1 0 1,0 0 0,1 0-1,-1 0 1,0 0 0,-2 0-1,2 0-111,-4 2-1239,-9-3-1430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52 736,'-15'-31'224,"14"27"-198,-5-9 47,6 12-65,-1 1 1,1 0 0,0-1 0,-1 1-1,1 0 1,-1 0 0,1 0 0,-1-1-1,0 1 1,1 0 0,-1 0-1,1 0 1,-1 0 0,1 0 0,-1 0-1,1 0 1,-2 0 0,-1 0 994,3 6-859,0 5 0,-2 0 0,-4 17 0,0 1-16,2-2-7,-12 54 126,5-33-87,-9 72 0,17-80-130,1-10-4,-1 1-1,-9 36 0,-2-2 29,12-51-42,-1 5 66,0 0 0,-1-1 1,-7 20-1,11-36-39,-1 0-1,0 0 1,1 0 0,-1 0-1,0 0 1,0 0 0,0 0 0,-3 3-1,4-5-32,0 0 0,0 0 0,0 0 0,0 0 0,-1-1 0,1 1 1,0 0-1,0 0 0,0 0 0,0 0 0,0 0 0,-1 0 0,1 0 0,0 0 0,0-1 0,0 1 0,0 0 0,0 0 0,0 0 0,0 0 0,-1 0 0,1-1 0,0 1 0,0 0 0,0 0 0,0 0 0,0 0 0,0-1 0,0 1 0,0 0 0,0 0 0,0 0 0,0 0 0,0-1 0,0 1 0,0 0 0,0 0 0,-1-22 196,2 6-379,1 0 1,1 0 0,0 0 0,10-27-1,-1 0-349,5-26-1245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0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2304,'0'0'864,"17"0"-672,17-17-32,-17 17 960,17 0-640,0-17 160,17 17-384,0 0-32,0 0-128,-16 17-3520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0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18 1248,'0'-14'389,"0"11"-159,-3 6-129,-1 0-144,1-1 1,-1 1-1,0-1 1,1 1-1,-1-1 1,0 0-1,-7 2 1,-35 9 174,41-11-99,0 0 0,-1 0 0,1 1 0,0 0 0,0 0 0,0 0 0,1 1 0,-1-1 0,-4 6-1,-8 5 39,-29 20 147,31-25-50,1 1-1,1 0 0,0 1 0,0 1 0,-20 24 0,26-26-61,1-1 0,1 1 0,0 1 0,-5 12 0,-14 56 303,-32 219 410,46-232-646,-2 7-29,-7 44-75,14-60-54,-10 71 125,3-36 45,8-57 21,-14 60 0,13-79-144,1 1-1,-3 30 1,6-42-55,1 0 1,0 0-1,0 0 0,1 0 1,-1 0-1,1 0 0,0 0 1,1 0-1,-1 0 1,1-1-1,0 1 0,0-1 1,3 6-1,4 3 108,16 22 181,-24-34-272,0 0 0,0 0 0,0-1 0,0 1 0,0 0 1,0-1-1,1 1 0,-1-1 0,0 0 0,0 1 0,0-1 0,2 0 0,4 2 63,127 26 158,-114-26-2120,25-1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0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 1664,'1'0'25,"0"0"-1,0 0 1,0 0 0,0 0 0,-1 0-1,1-1 1,0 1 0,0 0-1,0 0 1,-1-1 0,1 1 0,0-1-1,0 1 1,-1-1 0,1 1-1,0-1 1,-1 1 0,1-1 0,0 1-1,-1-1 1,1 0 0,-1 1 0,1-1-1,-1 0 1,1 0 0,-1 1-1,0-1 1,1-2 0,0 2-14,-1 0 0,1 0 1,-1-1-1,1 1 0,0 0 0,0 0 0,0 0 1,0 0-1,0 0 0,0 0 0,0 0 1,0 0-1,0 0 0,1 0 0,0 0 29,0 0-1,0 1 0,1-1 1,-1 1-1,0 0 0,0-1 1,0 1-1,0 0 0,1 0 1,1 1-1,7-1 14,-1 0-88,44 2 184,-49-2-114,0 1 0,0 0 1,0 0-1,0 0 0,-1 1 1,1-1-1,0 1 0,6 4 1,14 9 182,-20-13-218,-1 0 0,0 1 0,1 0 0,3 3 0,-5-3 1190,-3 0-1025,0 335-192,0 122 454,-1-434-262,-2 0 0,-7 39 1,7-30 183,3-32-296,0 0 1,1 0-1,-2-1 0,1 1 0,0 0 0,0 0 0,-1-1 1,0 1-1,1 0 0,-1-1 0,0 1 0,0-1 1,0 1-1,-1-1 0,1 1 0,-1-1 0,1 0 1,-4 4-1,-1 0 61,3-3-62,0 0 0,0 0 0,0 0-1,0 0 1,-1-1 0,1 0 0,-1 1 0,0-1-1,1-1 1,-1 1 0,-7 2 0,-15 8 101,18-8-83,0 0 0,-16 4-1,6-3-25,4-2-631,-25 9 0,-9 5-149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0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1 3072,'-12'30'341,"1"0"1,2 0-1,-10 59 0,17-73-312,-2 12 97,-1-1 1,-1 0-1,-2 0 1,-18 47 0,0-12 94,-22 49 213,-35 47-284,-19 2-220,-97 76 614,176-212-582,-5 2 173,2 1 1,-36 50-1,61-76-128,0 1 0,0-1 0,0 0 0,-1 1 0,1-1 0,0 0 0,-1 0 0,1 0 0,-1 0-1,1 0 1,-1 0 0,-2 1 0,-7 4-166,8 3-540,3-21-2175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0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53 3712,'1'-2'86,"0"0"0,0 0 0,1 0 0,-1-1 0,0 2 0,1-1 0,0 0 0,-1 0 0,1 0 0,0 1 0,0-1 0,0 1-1,2-2 1,0 1-12,1 1-1,-1-1 0,1 1 1,-1 0-1,9 0 0,-1-1-31,18-3 83,-17 2 104,1 0 0,-1 2-1,20-1 1,5 1 174,-12 0-91,0 1 0,34 5 0,-6 6-83,-33-9-135,33-1 1,-29-1 9,-10 0-57,23 1 8,-36-1-50,0 1 0,0-1 0,0 1 0,0-1 0,0 1 0,0 0-1,0 0 1,0 0 0,0 0 0,0 0 0,0 0 0,3 3 0,-5-3 0,1-1 0,-1 1 0,1-1 0,-1 1 0,0-1 0,0 1 0,1 0 0,-1-1 0,0 1 1,0-1-1,0 1 0,1 0 0,-1-1 0,0 1 0,0 0 0,0-1 0,0 1 0,0-1 0,0 1 0,0 0 0,-1-1 0,1 1 1,0 0-1,0-1 0,0 1 0,-1-1 0,1 1 0,0-1 0,-1 1 0,1 0 0,-1 0 8,0 0-9,1 1-1,-1-1 0,0 0 0,0 0 0,0 0 0,0 0 0,0 0 0,0 0 0,0 0 1,-1 0-1,1 0 0,0-1 0,0 1 0,-1 0 0,1-1 0,0 1 0,-1-1 0,1 0 1,-1 1-1,-1-1 0,-5 3 27,-34 17 146,32-14-300,-1-1 0,1 0 0,-17 4 0,-6-2-228,27-6 291,1 0 1,-1 0-1,0 1 0,0 0 0,1 0 1,-1 0-1,1 0 0,0 1 1,0 0-1,0 0 0,0 1 1,-4 3-1,3-2 15,0-1 1,0 0 1,0 1-1,1-1 1,-1 2 0,1-1-1,1 0 1,-1 1-1,1 0 1,-6 10-1,1 7 44,0 0 0,2 1 0,0 1 0,2-1 0,-3 37-1,5-40 9,0 3-3,2 45 0,2-45 4,-1-17 0,-1 1 1,1-1-1,-2 1 0,1-1 0,-1 1 0,0-1 0,0 0 0,-1 0 0,0 0 0,-7 12 0,2-3-6,5-10 12,0 0 0,0 0 0,-1 0 1,1-1-1,-1 1 0,0-1 0,-1 0 0,0 0 0,1-1 0,-1 1 0,-1-1 1,1 0-1,-1 0 0,1-1 0,-1 0 0,-11 5 0,6-4 39,-1-1 0,-14 3 0,-8 1 7,17-2-63,10-3-5,-1 0-1,1 0 1,0-1-1,0 0 1,-8 0-1,-53-1-316,68 3 282,0-3 53,0 1 0,0-1-1,0 1 1,0-1-1,0 1 1,0-1 0,0 1-1,0-1 1,1 1-1,-1-1 1,0 1 0,0-1-1,0 1 1,1-1-1,-1 0 1,0 1 0,0-1-1,1 1 1,-1-1 0,0 0-1,1 1 1,-1-1-1,1 0 1,-1 1 0,1-1-1,14 4 138,-2-2-74,-6 0-32,6 1 12,-1 0-1,1 0 1,0-2-1,14 1 1,144-2 1083,-155 0-989,0-2 0,27-4-1,-26 3-40,-1 0-1,29 0 1,21 3 753,-64 0-1003,-4 0-198,-22 0 363,11-1-437,1 0 0,-1 2 1,-25 3-1,31-2-1003,0 1 1,-13 6-1,20-9 1419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3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1408,'0'0'448,"3"3"-267,9 9-5,-10-10 688,-4-2-581,-10 0-91,7 3 64,-7 9 5,9-7 299,3 9-661,-2-11 90,-10 9 267,9-10-32,0-2-26,-1 0-155,-14 2 106,17-2-139,1 0 1,-1 1-1,1-1 0,-1 0 1,1 0-1,-1 1 0,1-1 0,-1 0 1,1 1-1,0-1 0,-1 0 1,1 1-1,0-1 0,-1 0 1,1 1-1,0-1 0,0 1 0,-1-1 1,1 1-1,0-1 0,0 1 1,0-1-1,-1 1 0,1-1 0,0 1 1,0-1-1,0 1 0,0-1 1,0 2-1,0 1 144,14-4-148,-11 2-1,165-1 262,-165 0 693,0 2-2992,8 10 619,-8-9-598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4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182 629 2496,'2'-2'55,"-1"1"0,0-1 1,0 1-1,1 0 0,-1 0 0,1 0 0,-1 0 1,1 0-1,-1 0 0,1 0 0,0 0 0,0 0 1,-1 1-1,1-1 0,0 1 0,0-1 0,0 1 0,-1 0 1,3 0-1,-2 0-34,0-1-1,0 1 1,0 0 0,-1 0 0,1-1-1,0 1 1,0-1 0,-1 0 0,1 1-1,0-1 1,-1 0 0,1 0 0,1-1-1,6-4 90,27-11 775,-26 15-694,9-4 104,-16 4-234,-1-1 0,1 1 0,-1-1 1,0 0-1,0 0 0,3-4 1,13-16 314,-17 22-355,1 0 0,-1-1 0,1 1 0,-1 0 0,0-1 0,0 0 0,1 1 0,-1-1-1,0 0 1,-1 0 0,1 1 0,0-1 0,0 0 0,-1 0 0,1 0 0,-1 0 0,0 0 0,0 0 0,1 0 0,-1 0 0,0 0 0,-1 0 0,1 0 0,0 0 0,0 0 0,-1 0 0,1 0 0,-2-2 0,-2-6-2,0 0 1,-1-1-1,-1 1 0,0 1 1,0-1-1,0 1 1,-14-14-1,14 17-28,1 1 0,-1-1 0,0 1 0,0 1 0,-1-1 0,1 1 0,-1 0 1,0 0-1,0 1 0,-1 0 0,-12-3 0,15 5-39,-1 0 1,0 1-1,0 0 1,0 0-1,1 1 0,-1-1 1,0 1-1,0 1 1,1-1-1,-1 1 1,1 0-1,-8 3 1,9-3 35,-3 1 3,1 0 0,-1 1-1,1-1 1,0 1 0,0 1-1,0-1 1,0 1 0,-7 8-1,4-2 36,0 1 1,-12 20-1,16-23 41,0 0-1,1-1 1,0 1 0,1 1-1,0-1 1,0 1 0,-1 12-1,4-19-4,1 0-1,0 0 0,-1 0 1,2 0-1,-1 0 0,0 0 1,0-1-1,1 1 0,0 0 1,0-1-1,2 4 0,-1-4-46,0 0-1,0 0 0,0-1 0,0 1 1,1-1-1,-1 1 0,1-1 0,-1 0 1,1 0-1,-1 0 0,1-1 0,-1 1 0,6-1 1,2 0 18,1 0-1,0 0 1,14-3 0,-16 0 7,1 0-1,-1 0 1,-1-1-1,1 0 1,17-11-1,-1 1 87,-9 6-73,0 0 20,-1-1 1,18-12-1,-28 16-69,-1 1 1,0-1-1,0 0 0,0 0 0,-1 0 0,0 0 0,0-1 0,0 0 0,3-7 0,7-16-185,20-58 0,-31 75 209,-1 0 0,0 0 0,-1-1 0,-1 1 1,-1-20-1,0 5 11,1 14-52,-1 0 1,0 0-1,-1 0 1,0 0 0,-1 1-1,-1-1 1,0 1-1,-1-1 1,0 1-1,0 1 1,-14-21-1,18 30-7,0 1-1,0 0 1,0 0-1,0-1 0,0 1 1,0 0-1,0 0 0,0 0 1,0 0-1,-1 0 0,1 0 1,0 0-1,-1 1 1,1-1-1,-3-1 0,3 2 17,0 0-1,0 0 0,0 0 0,0 0 0,0 0 1,0 0-1,0 1 0,0-1 0,0 0 1,0 0-1,0 1 0,0-1 0,0 0 1,1 1-1,-1-1 0,0 1 0,0 0 0,0-1 1,0 2-1,-3 1 18,1 2 0,-1-1 0,1 0 0,0 1-1,1-1 1,-1 1 0,1 0 0,-2 5 0,-4 11 54,1 1-1,2 0 1,-7 44 0,12-52-41,-1 0 0,2 0 1,-1 1-1,2-1 0,0 0 1,1 0-1,5 15 0,6 33 388,-8-11-121,-1-24-131,-2-16-158,-1-1-1,0 0 1,0 17-1,-2-10-538,1-10 200,-1 0 0,0 0 1,-1-1-1,0 1 0,-1 8 0,1-13-13,0 0 1,0 0-1,0 0 0,0 0 1,-1-1-1,1 1 0,0 0 0,-1-1 1,-1 3-1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3488,'-11'-1'908,"15"1"-443,-1-1-392,0 2 0,-1-1 0,1 0 0,-1 0 0,1 1 0,-1 0 0,4 0 0,2 5 321,-7-6-345,0 1 0,0 0 0,-1 0 0,1-1 0,0 1 1,1 0-1,-1-1 0,0 1 0,0-1 0,0 0 0,0 1 0,0-1 0,0 0 0,0 0 0,1 1 1,-1-1-1,0 0 0,0 0 0,0 0 0,1 0 0,-1-1 0,0 1 0,0 0 0,2-1 0,35-8 429,-1 1-1,1 2 1,50-1-1,-39 3-317,42-8 32,-6 10-67,15-1 123,-54-3-152,59-3 165,-3 9 86,-101 0-339,29 3-99,-29-3 37,0 0 0,1 1 0,-1-1 0,0 0 0,0 1 0,0-1 0,0 1 0,0 0 0,0-1 0,0 1 0,0 0 0,0 0 0,0 0 0,0-1 0,0 1 0,-1 0 0,1 0 0,0 0 0,0 2 0,2 11-655,-3-11 624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4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335 205 2400,'-71'20'1077,"57"-13"-593,0 1 0,-25 17-1,27-16-270,5-4-79,0 0 0,1 0 0,-1 1 1,-6 9-1,-1 0 6,7-9-44,-16 17 299,-22 29 0,39-45-342,1 1 1,0 0-1,0 0 0,1 0 0,0 0 0,0 1 1,1 0-1,-3 12 0,1 16 187,-4-5-59,14-18-34,-1-6-64,-3 3-21,-1-10-56,0 0 0,0 0-1,0-1 1,0 1 0,0 0-1,0 0 1,0-1-1,1 1 1,-1 0 0,0 0-1,0-1 1,1 1-1,-1 0 1,0 0 0,1-1-1,-1 1 1,0-1-1,1 1 1,-1 0 0,1-1-1,-1 1 1,1-1 0,0 1-1,-1-1 1,1 1-1,-1-1 1,1 1 0,0-1-1,-1 0 1,1 1-1,0-1 1,0 0 0,-1 0-1,1 1 1,0-1-1,0 0 1,-1 0 0,1 0-1,0 0 1,0 0 0,-1 0-1,2 0 1,5-1 36,0 0 1,0 0-1,0 0 0,0-1 1,-1 1-1,1-2 1,-1 1-1,1-1 1,-1 0-1,0 0 0,0-1 1,8-5-1,6-8 157,36-36-1,-40 37-170,64-76 165,-75 85-178,3-2 19,-2 0 0,1-1 0,-1 1 0,9-19 0,-13 22-33,-1 1-1,1-1 1,-1 1-1,0-1 1,0 0-1,0 0 1,-1 0-1,0 1 1,0-1-1,-3-11 1,-8-35-7,7 25 50,2 14-27,0-1 0,0 1 0,-8-19 0,-24-50-358,33 79 295,-1 0 0,1 1-1,-1-1 1,0 1 0,-4-5 0,6 7 46,-3-3-262,3 26-436,0-16 686,0 0 0,0-1 1,1 1-1,1 8 0,9 22 76,6 51 267,-13-53-221,-3 0 1,0 0 0,-7 45-1,-5-12 18,8-40-27,1-10-12,0-1 1,-1 1-1,-7 20 1,-7 8 262,3-21-91,10-11-126,4-11-136,0-1 0,-1 1 0,0-1 0,1 1 0,-1-1 1,0 1-1,0-1 0,-1 0 0,1 0 0,0 1 1,-1-1-1,1 0 0,-3 2 0,-10 10-1471,11-12 779,3-4-289,0-12-2772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4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3392,'0'-17'1248,"0"0"-960,17 17-64,0 0 704,0 0-544,17 0 544,-17 0-512,17 0-32,0 17-224,-17-17 128,17 0-192,0 17 192,0-17-192,-17 0-2080,1 0 1088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26 1408,'1'-2'47,"1"-1"1,-1 1-1,1-1 1,-1 1-1,1 0 1,3-3-1,-4 4-36,-1 0-1,1 1 1,0-1-1,0 1 1,0-1-1,-1 1 1,1 0-1,0-1 1,0 1-1,0 0 1,0-1 0,0 1-1,-1 0 1,1 0-1,0 0 1,1 0-1,1 1 12,0-1 1,0 2-1,0-1 0,0 0 0,-1 0 0,1 1 0,0 0 0,-1-1 1,1 1-1,-1 0 0,0 0 0,1 0 0,1 4 0,-2-4 42,0 0 0,0 0 0,-1 1-1,1-1 1,-1 0 0,0 1 0,1-1-1,-1 1 1,0-1 0,-1 1 0,1 0-1,0-1 1,-1 4 0,1 5 222,0-1 0,-2 13 0,1-2 11,-1-14-221,0-1-1,0 0 1,-1 1-1,0-1 1,0 0-1,0 0 1,-1 0-1,0-1 1,0 1-1,0 0 1,-7 8-1,8-12-53,-4 8 59,3-5-21,0 0 1,-1-1 0,1 1-1,-1-1 1,-4 5 0,4-7-35,1 0 0,0 0-1,-1-1 1,1 1 0,-1-1 0,0 0 0,1 0 0,-9 2-1,-12 3 28,-25 10-1,25-7-139,-26 5 0,38-12 46,1 0 1,0 1-1,0 0 0,1 1 1,-1 0-1,1 1 0,-17 9 1,25-12 36,1-1 0,-1 1 0,0 0 0,0 0 1,1 0-1,-1 0 0,1 0 0,0 1 0,-1-1 0,1 0 0,0 1 1,0-1-1,1 0 0,-1 1 0,0-1 0,1 1 0,0 0 0,-1-1 1,1 5-1,0 2 154,1 0 0,0 1 0,2 12-1,1-7 34,1 0-1,0-1 1,0 0-1,10 16 0,-6-14-92,-1 0 0,2-1-1,0-1 1,22 25-1,-12-20-24,-9-8 70,0 0 0,15 19 0,-17-19 25,18 17 1,-15-16 3,-10-10-279,0 0 0,0-1 1,0 1-1,1-1 0,-1 1 0,0-1 0,1 0 1,-1 0-1,1 0 0,0 0 0,-1 0 0,1-1 1,-1 1-1,1-1 0,0 0 0,0 1 0,-1-1 1,5-1-1,-6 1 1,0 0 0,0 0 0,0 0 0,0 0 0,0 0 0,0 0 1,0 0-1,0 0 0,-1-1 0,1 1 0,0 0 0,0-1 0,1 0 0,-1 0-64,-1 1-1,1-1 0,-1 0 1,0 0-1,1 0 0,-1 0 1,0 0-1,0 0 0,0 1 1,0-1-1,1 0 0,-1 0 1,-1-2-1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4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1472,'0'3'475,"0"301"3823,1-291-4215,0 0 0,0 0 0,2 0 0,3 13 0,-4-19-45,1 8 87,-3-13-101,1 1 0,-1-1 0,1 1 0,-1-1 0,1 1 0,0-1 0,0 0 0,0 1 0,0-1 1,1 0-1,-1 0 0,1 0 0,-1 0 0,3 3 0,5 4 89,-8-7-90,1 0-1,-1 0 1,1 0 0,0-1 0,-1 1 0,1-1-1,0 1 1,0-1 0,0 1 0,0-1 0,0 0-1,0 0 1,1 0 0,-1 0 0,0-1 0,0 1 0,1 0-1,-1-1 1,0 0 0,4 1 0,108-1-663,-104-1-101,0 1 1,1-1-1,-1-1 1,0 0 0,16-5-1,-12 3 421,51-13-1189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4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35 2720,'-2'-1'73,"1"-1"-1,0 1 1,-1 0 0,1-1 0,0 0 0,0 1-1,0-1 1,0 0 0,0 1 0,0-1 0,0 0-1,0 0 1,1 0 0,-1 0 0,1 0-1,-1-2 1,1 1 557,0 6-401,0 2-178,0-2-36,1 0 1,-2 0 0,1 1-1,0-1 1,-1 0 0,1 0-1,-2 4 1,-1 3 25,0 1 0,0 0 0,1 0-1,1 0 1,-1 17 0,2 0 328,1-1 60,-5 35 0,-7-3 88,5 18-197,0-32-152,2-15-28,0 31 0,4 116 591,0-175-693,0 1 1,0 0 0,0 0-1,0 0 1,1-1 0,-1 1-1,1 0 1,0-1 0,0 1-1,0 0 1,0-1 0,0 1-1,0-1 1,1 0 0,2 4-1,-1 0 330,-3-5-332,0 0-24,0-1-1,0 1 1,0-1 0,0 0-1,0 1 1,0-1-1,0 1 1,0-1-1,0 1 1,0-1-1,0 1 1,0-1 0,0 0-1,1 1 1,-1-1-1,0 1 1,0-1-1,1 1 1,-1-1-1,1 1 1,0 0 20,1-1 0,-1 1 0,1-1 0,-1 0-1,1 1 1,0-1 0,-1 0 0,1 0 0,-1 0 0,4 0 0,29 0-230,335 0 764,-352 0-3542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4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3808,'-1'0'38,"1"-1"1,0 1-1,0-1 0,0 0 1,0 1-1,0-1 0,0 1 1,0-1-1,0 1 1,0-1-1,0 0 0,0 1 1,1-1-1,-1 1 0,0-1 1,0 1-1,0-1 0,1 0 1,-1 1-1,0-1 1,1 1-1,-1 0 0,0-1 1,1 1-1,-1-1 0,1 1 1,-1-1-1,1 1 0,-1 0 1,1-1-1,-1 1 1,1 0-1,-1 0 0,1-1 1,-1 1-1,1 0 0,-1 0 1,1 0-1,0 0 0,-1 0 1,1 0-1,0 0 1,6-3 23,4-1 55,-8 2-7,0 1 1,1-1-1,-1 1 1,0 0-1,1 0 0,-1 1 1,1-1-1,-1 1 1,7-1-1,0 1 90,0-1 0,0-1 0,11-2 0,13-3 131,31 1-27,-29 1-207,-15 1-40,1 2-1,21-1 0,190 3 638,-230 0-710,-6 3 10,1-1 22,-1 1-1,0-1 1,0 0 0,0 0-1,0-1 1,-1 1-1,1-1 1,-5 2-1,-34 8-28,17-6-18,-9 6-27,19-7 24,6-2 24,0 0 0,0 0 0,1 1 0,-1 1 1,0-1-1,1 1 0,0 0 0,-10 8 0,12-7-27,0 1 0,1-1 0,0 1 0,0 0 0,0 0 0,1 0 0,0 1 0,0-1 0,-5 13 0,-2 10-121,-9 34 0,18-56 156,-7 33 66,-4 53 1,4-30 25,8-55-78,-1 0-1,1 0 1,-2 0 0,1-1 0,-1 1 0,0-1-1,-1 1 1,-7 11 0,7-12-6,-7 10 98,-2 1 1,1-2 0,-2 0-1,-23 21 1,19-19 1,16-16-88,0-1-1,0 1 1,0 0 0,0-1-1,0 0 1,0 1 0,0-1 0,-1 0-1,1 0 1,-1 0 0,1-1-1,0 1 1,-1-1 0,1 1-1,-1-1 1,1 0 0,-1 0-1,-4 0 1,7 0-22,-1 0-1,1 0 1,0 0-1,0 0 1,0 0-1,0 0 1,0 0-1,0 0 1,0 0-1,0 0 1,0 0-1,-1 0 1,1 0-1,0 0 1,0 0-1,0 0 1,0 0-1,0 0 1,0 0-1,0 0 1,0 0-1,0 0 1,0 0-1,-1 0 1,1 0-1,0 0 1,0 0-1,0 0 1,0 0-1,0 0 1,0 0-1,0-1 1,0 1-1,0 0 1,0 0-1,0 0 1,0 0-1,0 0 1,0 0-1,0 0 1,0 0-1,0 0 1,0 0-1,0-1 1,0 1-1,0 0 1,0 0-1,0 0 1,0 0-1,0 0 1,0 0 0,0 0-1,0 0 1,0 0-1,0-1 1,0 1-1,0 0-8,0-1 0,0 0 0,0 1 0,0-1 0,0 1 0,0-1 0,0 1 0,1-1 0,-1 0 0,0 1 0,0-1 0,1 1 0,-1-1 0,0 1 0,1-1 0,-1 1-1,1 0 1,-1-1 0,0 1 0,1-1 0,-1 1 0,1 0 0,-1-1 0,1 1 0,-1 0 0,1 0 0,-1-1 0,1 1 0,0 0 0,-1 0 0,1 0 0,0-1 0,27 1-202,-14 0 140,13-1-41,36-6 0,-35 3 91,38-1-1,156 5 362,-259 0-5535,6 0 3060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4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2304,'-20'18'796,"14"-13"-675,0 0 0,0 1 0,0-1 0,1 1 1,0 1-1,0-1 0,-5 10 0,3 1 81,-6 21 0,-4 9 50,-1 3-117,-32 79 338,5-35-180,24-37-108,4 2 0,-13 72 0,25-106-111,1 0 0,2 0 0,1 1 0,0-1 0,2 1 0,8 46-1,-3-30 53,-3-15-24,2 0 0,1 0 0,14 38 0,-14-48-14,2-1 1,1 0 0,0-1-1,0 1 1,2-2 0,0 1-1,25 24 1,-19-27 7,0 0 0,1-1 0,1-1 0,0-1 0,30 11 0,-20-10-229,1 0-1,0-2 1,0-1-1,47 4 1,-39-8-1579,66-4 1,27-10-567,-10 8 820,-120 3 1439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4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18 2976,'3'-3'187,"-1"2"-137,-1-1 0,0 1 0,0 0 0,1 0 0,-1 0 1,0 0-1,1 0 0,-1 0 0,1 0 0,-1 1 0,1-1 0,-1 0 0,1 1 0,0 0 0,-1-1 0,1 1 0,0 0 0,0 0 0,-1-1 0,1 1 0,0 1 0,1-1 1,13 0 203,0 2 1,0 0 0,0 0 0,0 2 0,-1 0-1,0 0 1,0 2 0,28 13 0,-5 6 243,0 2-1,53 51 1,-72-61-308,-2 0 1,27 35-1,-1 18 73,-26-41-190,0-1-10,25 49 66,-32-55-83,-2 1 1,-1-1 0,5 26-1,8 73 343,-20-121-388,4 24 100,-1 1 0,-1 45 1,-4-53-53,0-1 0,-1 0 0,0 0 1,-1 0-1,-1-1 0,-1 1 0,0-1 1,-1 0-1,0-1 0,-1 0 0,-1 0 0,-17 21 1,5-15 109,0-1 1,-25 17 0,28-23-74,-112 94 294,-27 18-223,118-98-1223,0-2 0,-61 29 0,-3-11-758,75-32 1258,-94 40-2916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4224,'0'-34'1920,"17"17"-1664,0 17 416,0-17-416,0 17 128,0-17-256,0 17 160,0 0-192,0-18 32,17 18-64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2816,'-34'0'1280,"51"0"-1120,0 0 896,0 0-608,17 0 320,1 0-448,16 0 224,-17 0-288,17 0-2400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1408,'-2'0'26,"0"0"1,1 1-1,-1-1 0,0 0 1,1 1-1,-1-1 0,0 1 0,1 0 1,-1-1-1,1 1 0,-1 0 1,1 0-1,-1 0 0,1 0 1,-1 0-1,1 1 0,0-1 1,0 0-1,0 0 0,0 1 0,0-1 1,0 1-1,0-1 0,-1 3 1,-1 2 14,1 1 0,0-1 0,0 0 1,-1 9-1,1-5 189,1 0 0,0 0 0,1 11 0,-2 16 226,-9 17 232,8-3-317,4-34-170,-5 32 0,-1-23-99,2-8-20,0-1-1,0 21 1,2-18-13,1-12 50,0 0-1,0 0 0,1 0 1,2 11-1,2 0 79,-3-13-51,0-1 1,-1 1-1,1 0 0,-2 0 1,1 0-1,0 9 0,-1-14-123,0 0 0,0 0 0,0 0 0,0 0 0,0 0 0,1 0 0,-1 1-1,0-1 1,1 0 0,-1 0 0,2 1 0,-2-2-19,0 0 0,0 0 0,0 1 0,0-1-1,1 0 1,-1 0 0,0 0 0,0 1 0,0-1 0,1 0 0,-1 0 0,0 0 0,0 0-1,1 0 1,-1 0 0,0 0 0,0 1 0,1-1 0,-1 0 0,0 0 0,0 0-1,1 0 1,-1 0 0,0 0 0,0 0 0,1 0 0,-1 0 0,0 0 0,0-1 0,1 1-1,-1 0 1,0 0 0,0 0 0,1 0 0,-1 0 0,0 0 0,0 0 0,1-1 0,-1 1-1,0 0 1,0 0 0,0 0 0,0-1 0,1 1 0,-1 0 0,4-7 67,1 2-35,9 3-26,6 1-1,-5 0-72,0 1-1,-1 1 0,21 2 1,-17 2 20,-11-2 75,0-1 0,0-1 0,0 0 0,0 0 0,11 1 0,1-3 28,-9 0-211,-1 1 0,1 0 1,0 1-1,15 2 1,9 9-885,-28-11 258,0 0 0,0-1-1,10 1 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273 511 1984,'4'-5'138,"0"-1"0,0 1-1,-1-1 1,0-1 0,0 1 0,0 0 0,3-12 0,-5 12-20,0 3 6,0 1-1,0-1 0,-1 0 1,1 0-1,-1 0 1,0 1-1,0-1 0,0 0 1,0 0-1,-1 0 0,1 0 1,-1 0-1,1 1 1,-1-1-1,-2-4 0,0 1-26,0 1 0,0 0-1,0 1 1,-1-1 0,0 0-1,-5-4 1,7 6-84,-1 1 0,1-1 0,-1 1 0,1 0 0,-1 0 0,0 0 0,0 0 0,0 0 0,0 1 0,0-1 0,-1 1 0,-2-1 0,2 2 2,0 0 0,0 0 0,0 0 0,0 0 1,1 1-1,-1 0 0,0-1 0,1 2 0,-1-1 1,-6 3-1,-22 8 68,15-7 2,-20 11 0,32-14-67,0 1 0,1 0 0,-1 0 0,1 0 0,0 0 1,0 1-1,0 0 0,-6 6 0,-12 21 136,12-21-120,8-9-19,0 0 1,1 1-1,-1-1 1,1 1-1,-1-1 1,1 1-1,0-1 1,-1 1-1,1 0 0,0 0 1,0 0-1,0-1 1,1 1-1,-1 0 1,0 0-1,1 0 1,-1 0-1,1 0 0,0 0 1,0 0-1,-1 4 1,1-4 13,0 0 0,0 0 0,1 0 0,-1 0 0,0 0 0,1 0 0,-1 0 0,1-1 1,0 1-1,-1 0 0,1 0 0,0 0 0,0 0 0,0-1 0,0 1 0,1-1 0,-1 1 0,0-1 0,1 1 0,-1-1 0,1 1 1,-1-1-1,1 0 0,0 0 0,0 0 0,-1 0 0,4 1 0,1 0 41,0-1 1,0 1-1,0-1 0,0 0 1,0-1-1,10 1 0,-6-1 13,0 0-1,0-1 1,0 0 0,0 0-1,0-1 1,0 0-1,0-1 1,0 0-1,17-8 1,-2 0 57,-15 8-134,-1-1 1,0-1 0,0 0-1,0 0 1,0-1 0,-1 0-1,8-8 1,-12 11-15,-1-1 0,0 1 0,0-1 0,0 0 0,0 0 0,-1 0 0,1-1 0,-1 1 0,0 0 0,-1-1 0,3-8 0,0-1-3,1-4 7,0-1 0,-2 0 0,0 0 0,-1 0 0,-1 0 0,-1-1 0,-1 1 0,0 0 0,-2 0 0,0 0 0,-8-25 0,-9-44-332,20 85 298,-1 0 0,0-1 0,0 1 0,-1 0 0,1 0 0,-1 0 0,0 0 0,1 0 0,-1 0 0,0 0 0,-1 1 0,1-1 0,0 1 0,-1-1 0,-3-1 0,6 4 22,0-1-1,-1 1 1,1 0 0,-1 0-1,1-1 1,0 1-1,-1 0 1,1 0-1,-1 0 1,1-1-1,-1 1 1,1 0-1,0 0 1,-1 0-1,1 0 1,-1 0-1,1 0 1,-1 0-1,1 0 1,-1 0-1,1 0 1,0 0-1,-1 1 1,1-1-1,-1 0 1,1 0 0,-1 0-1,0 1 1,-5 15-293,5-11 301,-8 25 61,3-14 15,1 1-1,-3 19 1,6-15 24,1 24 0,-2 23 54,-1-33-39,-1-4 40,0 36-1,5-63-120,1 15 153,-1 1 0,-1-1 0,-1 1 0,-1-1-1,-9 37 1,-5-5-366,0 0-1599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3072,'-17'0'1120,"34"0"-864,0 0-64,0 0 800,0 0-576,17 0 320,34 0-416,17-17 320,1 17-384,16 0-320,-17 0 0,0 17 352,-16-34-128,-18 34-1568,-34-17 768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3328,'25'0'1288,"-11"1"-1057,0-1 1,0 0-1,21-4 0,-21 0-182,0 0 0,-1-1 0,1 0 0,13-8 0,-22 9-18,0 1-1,0-1 1,-1 0-1,1 0 1,-1 0-1,5-8 1,-5 8-8,0-1 1,0 1 0,0 0-1,0 0 1,1 0 0,7-5-1,-9 8-15,-1 0 0,0-1 1,1 0-1,-1 1 0,0-1 0,0 0 0,0 0 0,0 0 0,-1-1 0,1 1 0,1-3 1,-1 0 3,-1 1 1,0-1-1,0 1 1,-1-1-1,1 0 1,-1 1-1,-1-7 0,2 9-11,-1-1 0,0 1 0,0-1 0,-1 1-1,1-1 1,-1 1 0,1 0 0,-1-1-1,0 1 1,0 0 0,1-1 0,-3-1 0,2 2-5,0 1 0,-1 0 0,1 0 0,-1-1 0,1 1 0,-1 0 0,1 0 1,-1 0-1,0 0 0,1 1 0,-1-1 0,0 0 0,0 1 0,-3-1 0,-1-1 1,0 1-1,0 0 1,-1 0-1,1 1 0,0-1 1,-1 1-1,1 1 0,0-1 1,0 1-1,-1 0 0,1 1 1,0-1-1,0 1 1,0 1-1,0-1 0,0 1 1,1 0-1,-1 0 0,1 0 1,0 1-1,-5 4 0,8-5 13,0-1 0,0 1-1,0 0 1,0 0-1,1 0 1,-1 0-1,1 0 1,0 0-1,0 1 1,0-1-1,0 0 1,1 1-1,-1-1 1,1 0-1,0 1 1,0-1 0,0 0-1,0 1 1,1-1-1,-1 1 1,1-1-1,0 0 1,0 0-1,3 6 1,12 14 72,-7-12-45,0 1 3,0-1-1,1-1 0,1 1 1,18 14-1,-27-24-36,40 29 82,-38-27-91,1 0 0,0-1 0,0 0 0,0 0 0,0 0 0,10 1 0,34 3-345,-24 0 106,-18-4-13,0 0 0,-1-1 0,1 0 0,12 1 0,8-1-418,-17-1 387,-1 1 0,0-1 1,1-1-1,12-2 0,-19 2 250,1 0 0,-1 0 0,0 0 0,0-1 0,0 1 0,0-1 0,0 0 0,0 0 1,0 0-1,-1 0 0,1 0 0,0 0 0,-1-1 0,0 0 0,0 1 0,2-4 0,-1 2 36,0-1-1,-1 0 1,0 1-1,0-1 1,0 0 0,-1 0-1,1 0 1,0-7-1,-1 8 8,0 0 8,3-11 44,-1 0 0,0 0 1,-1-1-1,-1-19 1,-1-13-3,0 46-52,0 1 1,1-1-1,-1 0 1,0 0-1,1 0 1,-1 1-1,1-1 1,-1 0-1,1 1 1,0-1-1,0 0 1,0 1-1,0-1 1,0 1-1,0-1 1,0 1-1,2-2 1,3 17 238,25 37-64,21 69 170,-49-113-377,0 1 1,-1 0-1,3 11 0,1 4 0,1-11 58,-6-11-21,0 0-1,-1 0 1,1 0-1,-1 0 1,1 0-1,-1 0 1,1 0-1,-1 0 1,1 0-1,-1 0 1,0 0-1,0 0 1,1 0-1,-1 1 1,0-1-1,0 0 1,0 0 0,0 0-1,0 0 1,-1 0-1,1 1 1,0-1-1,-1 2 1,-11 22 287,12-23-262,0-1 0,-1 0 0,0 0 0,1 1 0,-1-1 0,0 0-1,0 0 1,1 0 0,-1 0 0,0 0 0,0 0 0,0 0 0,0 0 0,0 0 0,0-1 0,-1 1 0,1 0 0,0-1 0,0 1 0,-1-1 0,-1 1 0,2-1-14,-1 0 1,0 0 0,0 0-1,1-1 1,-1 1 0,0-1-1,0 1 1,1-1 0,-1 0-1,1 1 1,-3-2 0,-8-4 38,2 4-37,-9-5 10,17 5-21,-1 0 0,0-1 0,1 0-1,0 1 1,0-1 0,-3-4 0,-13-16-47,17 21 9,-1 1-8,1 0 0,0 0 1,0 0-1,-1-1 0,1 1 1,0 0-1,0-1 0,0 1 1,1-1-1,-1 0 1,0 1-1,0-1 0,1 1 1,-1-1-1,1 0 0,0 0 1,-1 1-1,1-1 0,0 0 1,0 1-1,0-3 1,0-27-1782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86 1312,'-14'0'421,"13"0"-418,1 0 0,0 0 1,0-1-1,0 1 0,0 0 0,0 0 0,0 0 0,0 0 0,0 0 0,0 0 0,-1 0 0,1 0 0,0 0 1,0 0-1,0 0 0,0 0 0,0 0 0,0 0 0,0 1 0,0-1 0,0 0 0,0 0 0,-1 0 0,1 0 0,0 0 1,0 0-1,0 0 0,0 0 0,0 0 0,0 0 0,0 0 0,0 0 0,0 0 0,0 0 0,0 0 0,0 1 1,0-1-1,0 0 0,0 0 0,0 0 0,-1 0 0,1 0 0,0 0 0,0 0 0,0 0 0,0 0 0,0 1 0,0-1 1,0 0-1,0 0 0,0 0 0,0 0 0,1 0 0,-1 0 0,0 0 0,0 0 0,0 12-3,0-12-5,0 0 1,0 0-1,0 0 0,0 0 0,-1 0 0,1 0 0,0 1 0,0-1 0,0 0 1,0 0-1,0 0 0,0 0 0,0 0 0,0 0 0,0 0 0,0 0 1,1 0-1,-1 1 0,0-1 0,0 0 0,0 0 0,0 0 0,0 0 1,0 0-1,0 0 0,0 0 0,0 0 0,0 0 0,0 0 0,0 0 0,0 0 1,0 1-1,0-1 0,0 0 0,1 0 0,-1 0 0,0 0 0,0 0 1,0 0-1,0 0 0,0 0 0,0 0 0,0 0 0,0 0 0,0 0 0,0 0 1,1 0-1,-1 0 0,0 0 0,0 0 0,0 0 0,0 0 0,0 0 1,0 0-1,0 0 0,1 0 0,13 0 3088,-11-3-3163,8-9 170,-8 10 156,0 2-348,8 0 118,-8 0 246,-6 0-908,-8 0 1196,8 0 772,3 2-1487,0 10 367,0-9-10,-3-3-37,-11 0 224,17 0-427,8 0 138,-8 0-4,-3 3-86,0 42-166,-3-39 428,-10 14-41,11-16-202,0 1-1,-1-1 1,0 0 0,-5 7-1,-5 1-13,3-1 1,-18 14-1,14-16 12,13-9-13,-1 1 0,1 0 0,-1 0 0,1 0 0,-1 0 0,1 1 0,0-1 0,-1 0 0,1 1-1,0-1 1,0 0 0,0 1 0,0 0 0,0-1 0,0 1 0,1-1 0,-1 1 0,0 0 0,1-1-1,-1 1 1,1 0 0,0 2 0,-2 3 21,0 0-1,-1 0 1,0-1-1,-4 9 1,-19 22 39,20-14-70,3-11-4,-2 1-1,4-11 16,0 0 0,0 0 0,0 0 0,0-1 0,0 1 0,1 0 0,-1 0 0,1 1 0,-1-1 0,1 0 0,0 0 1,0 0-1,0 0 0,0 0 0,0 0 0,1 0 0,-1 0 0,1 3 0,10 23 134,-10-26-113,-1 0 0,1 0 1,0-1-1,-1 1 1,1 0-1,0 0 0,0-1 1,0 1-1,0-1 0,0 1 1,1-1-1,-1 1 1,0-1-1,1 1 0,-1-1 1,1 0-1,-1 0 0,1 0 1,2 1-1,6 4 33,-2 0-2,-7-5-50,0 0 0,0 0-1,0 0 1,0 0 0,0-1 0,0 1 0,0 0-1,0-1 1,0 1 0,0-1 0,0 1-1,0-1 1,0 0 0,0 0 0,1 1 0,-1-1-1,0 0 1,0 0 0,0 0 0,1 0 0,-1 0-1,0 0 1,0 0 0,0-1 0,1 1 0,0-1-1,30-10 314,-18 8-210,-12 3-101,0 0 1,0 0 0,0 0-1,-1-1 1,1 1-1,0-1 1,0 1-1,0-1 1,-1 0 0,1 0-1,0 0 1,-1 0-1,1 0 1,-1 0-1,1 0 1,-1 0 0,1-1-1,-1 1 1,0 0-1,1-1 1,0-1-1,4-9 21,0 0 0,0 0-1,7-25 1,-10 28-21,2-8 15,-1 1 0,-1 0-1,-1-1 1,1-17-1,-2-68 397,-2 48-163,1-114-1878,0 165 1279,0 16-83,0-6 328,-5 23-81,3-23 154,1 0 1,-1 0-1,1 13 1,9 43 135,-4-14 339,-4 73 0,-1-60-569,1 57 267,0-112-94,1 1-1,-1-1 1,2 0-1,1 9 1,2 13 205,-5-26-241,0-1 0,-1 1 0,1-1 0,-1 1 0,1 0 0,-3 3 0,2-3-27,0 0 1,0 1-1,0-1 1,0 0-1,1 0 1,-1 7-1,1 4-525,0-11-1824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5408,'34'0'1984,"0"0"-1536,34 0-128,-51 0 448,34 0-480,-17 17 32,17-17-192,-17 17 768,1-17-512,-1 17-3392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1984,'-17'0'736,"17"34"-576,-17 0-32,17-17 1120,0 34-704,17 17 544,0 0-608,0 1 0,0-18-288,17 0 192,-17-17-256,17 0 256,-17-17-256,0 0-896,17-17 416,1 0-3456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52 4576,'-28'-32'1450,"27"32"-1422,1-1 0,-1 1 0,1-1 0,-1 0-1,1 1 1,0-1 0,0 0 0,-1 1 0,1-1-1,0 0 1,0 0 0,0 1 0,0-1 0,0 0-1,0-1 1,0 2-18,0-1-1,0 1 1,0 0-1,0-1 1,0 1-1,1 0 1,-1-1-1,0 1 1,0 0 0,1 0-1,-1-1 1,0 1-1,0 0 1,1 0-1,-1-1 1,0 1-1,1 0 1,-1 0-1,0 0 1,1 0-1,0-1 1,19-1 140,-17 3-96,116-1 314,-109 0-326,-1 1 1,0 0-1,0 1 1,12 3-1,-14-3-3,0 0-1,1-1 1,-1 0 0,9 1-1,69-2 1205,-86 0-1243,0 0 1,1 0-1,-1 0 1,0 0-1,0 1 0,1-1 1,-1 0-1,0 1 0,0-1 1,1 0-1,-1 1 1,0-1-1,1 1 0,-1-1 1,1 1-1,-1-1 1,1 1-1,-1 0 0,1-1 1,-1 1-1,1 0 0,-1-1 1,1 1-1,0 0 1,-1-1-1,1 2 0,-1 0-13,1-1 0,-1 1-1,0-1 1,0 0 0,0 0 0,0 1-1,0-1 1,0 0 0,0 0-1,0 0 1,0 0 0,0 0-1,-2 1 1,1-2-5,0 1 0,0 0-1,1 0 1,-1 0 0,0 0 0,1 0-1,-1 0 1,0 0 0,1 0 0,0 1-1,-1-1 1,1 1 0,0-1-1,0 1 1,0-1 0,-1 1 0,2 0-1,-1-1 1,0 1 0,0 0 0,1 0-1,-1 0 1,1-1 0,-1 1 0,0 4-1,-4 45-263,2-30 205,-2 12 19,-1 46 1,6-45 59,1-5 98,-5 42 0,-2-35-18,3-20-51,0 0 1,1 18-1,2-13-8,1-14-10,-1 0 0,-1 0 0,0 8 0,1-12-8,-1-1 1,0 0-1,0 1 0,1-1 1,-1 0-1,-1 1 0,1-1 1,0 0-1,0 0 0,-1 0 1,1 0-1,-4 2 0,-4 6 39,8-8-41,0 0 1,-1 0 0,1-1 0,-1 1-1,0 0 1,0-1 0,0 1 0,1-1 0,-1 0-1,-1 0 1,1 1 0,0-1 0,0 0 0,0-1-1,0 1 1,-1 0 0,1-1 0,0 1 0,-1-1-1,-2 0 1,-226 0-511,265 15 758,9-10-70,-3 7 54,8-7-43,-21 1-42,-16-3-64,-1-1 1,0-1-1,17 1 1,90-2-3298,-97 0-31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5056,'-17'17'1888,"17"1"-1472,-34 16-128,17-17 224,-17 34-352,0 0 640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 1664,'0'0'528,"2"0"-325,10 0-6,-9 0 1552,-1-2-1423,10-10-118,-9 9 266,-3 6-394,0 9-64,-3-7-106,1-3 97,1 0 0,-1 1 1,1-1-1,-1 0 1,1 1-1,0-1 0,0 1 1,0-1-1,0 1 1,1-1-1,-1 1 0,1-1 1,-1 1-1,1 0 1,0-1-1,0 1 0,1 4 1,-2-4-32,1 1 1,0-1 0,-1 1-1,0-1 1,1 0-1,-1 1 1,-1-1-1,-1 4 1,-3 10 47,-10 78 566,12-65-453,-13 52 0,3-19-244,9-12 75,-7-11 283,7 2-11,-7-16 27,10-15-215,1 1 0,0 0 0,1-1 0,1 18 1,-1-8-26,3-15 117,9 5-16,-10-8 32,1-3-59,-1 0-92,0 1-2,0-1-1,1 0 1,-1 0-1,0 0 1,1 0-1,-1-1 1,0 1 0,1-1-1,3-1 1,-6 2-8,0-1 0,1 0 0,-1 1-1,0-1 1,1 0 0,-1 1 0,0-1 0,0 0 0,0 0 0,0 1 0,1-1 0,-1 0 0,0 1 0,-1-2 0,1 2 0,0 0-1,0 0 1,0 0 0,0 0 0,0-1-1,0 1 1,0 0 0,0 0 0,0 0 0,0 0-1,0 0 1,0 0 0,0 0 0,0 0 0,0 0-1,0-1 1,0 1 0,0 0 0,0 0-1,0 0 1,0 0 0,0 0 0,1 0 0,-1 0-1,0 0 1,0 0 0,0 0 0,0 0-1,0-1 1,0 1 0,0 0 0,0 0 0,0 0-1,0 0 1,0 0 0,0 0 0,0 0 0,1 0-1,-1 0 1,0 0 0,0 0 0,0 0-1,0 0 1,0 0 0,0 0 0,0 0 0,0 0-1,0 0 1,1 0 0,-1 0 0,0 0 0,0 0-1,0 0 1,0 0 0,0 0 0,0 0-1,12 0-62,3 0-128,-11-1 175,-1 1 0,1 0 0,-1 0-1,1 0 1,-1 0 0,1 1 0,-1-1 0,8 3 0,-8-1 23,1 0-1,0 0 1,0 0 0,0-1 0,0 0 0,0 0 0,0 0-1,0 0 1,0 0 0,8-1 0,-2 1-15,1 0 0,0 0-1,-1 1 1,0 0 0,20 8 0,-16-5-4,26 4 1,11-3 44,-24-1 37,-10-2-1,0 0-1,22 0 1,-19-3 16,-14-1-55,1 1 1,-1 0-1,1 1 1,-1-1 0,10 3-1,-2 4 1,-12-6-21,-1 0 0,1 0 0,-1 0 0,1-1 1,-1 1-1,1-1 0,0 1 0,-1-1 1,1 1-1,0-1 0,-1 0 0,3 0 0,10 0 354,-11 0-240,-6 0-566,-11 0-565,-3 0-2485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4576,'0'-17'1664,"17"17"-992,0 0-128,0 0-352,0 0 192,17 17-224,-17-17 0,17 0-96,0 17 384,-17-17-256,0 17-2112,0-17 1024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0:5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2976,'0'0'1120,"17"0"-896,17 0-32,1 0 672,-1 0-512,0 0-64,17-17-192,-17 17 416,0 0-288,0 0-3904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2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2304,'-11'0'734,"22"0"-327,-11 3-599,0-1 182,0-1-1,-1 1 1,1-1-1,-1 1 0,1-1 1,-1 1-1,1-1 1,-1 1-1,0-1 0,-1 3 1,-5 11 94,5-9-23,1 0 0,0 0-1,1 0 1,0 0 0,-1 1 0,2 6-1,0-4 73,-1 1-1,0-1 1,-3 15-1,-25 87 508,25-101-604,1 0 0,-1 0 0,-1 0 0,0-1 0,0 1 0,-1-1 0,-7 11 0,-3 5 116,13-20-83,-1-1 0,1 1-1,-1-1 1,-4 4 0,5-2 59,2 8-496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2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32 102 896,'0'-51'1003,"2"48"-673,8-3-144,-1 0 0,0 0 0,12-4 0,-21 10-183,3-1 28,0 0 0,0 0 1,0 0-1,0 1 0,1-1 0,-1 1 1,0 0-1,0 0 0,0 0 0,5 1 0,1 0 69,-5-1-59,-1 0 0,1-1 0,-1 1 0,1-1 0,-1 1 0,1-1 0,-1 0 0,5-3 1,13-2 158,-16 5-170,-1 0 0,1 1 0,0 0 0,-1 0 0,1 0 0,0 0 0,5 2 0,15 9 168,-14-9-146,9 5 29,-13-3-41,0 0-1,0 1 1,-1 0 0,0 0 0,0 1 0,0 0-1,9 11 1,-13-13-17,1-1-1,-1 1 1,1-1 0,-1 1-1,0 0 1,-1-1-1,1 1 1,0 0 0,-1 0-1,0 1 1,0-1 0,0 0-1,-1 0 1,1 0-1,-1 1 1,0-1 0,-1 7-1,-2-1 46,-1 0-1,0-1 1,0 0 0,-9 15-1,-27 34 219,35-52-277,-1-1 0,1 1 0,-1-1 0,0 0 0,0 0-1,-1 0 1,1-1 0,-13 6 0,8-4 6,1 0-1,-11 9 1,11-8 15,0 0 0,-13 6-1,4 1 53,18-12-92,0-1 1,0 1-1,-1-1 1,1 0-1,-1 0 1,1 0-1,-1 1 1,1-2-1,-1 1 1,0 0-1,1 0 1,-1 0-1,0-1 1,0 1-1,0-1 1,-2 1-1,4-1 7,1 0 0,-1 0-1,0 0 1,1 0 0,-1 0-1,1 0 1,-1 0 0,1 0-1,-1 0 1,1 0 0,-1 1-1,0-1 1,1 0 0,-1 0-1,1 0 1,-1 1 0,0-1-1,1 0 1,-1 0 0,0 1-1,1-1 1,-1 0 0,0 1-1,1-1 1,-1 0-1,0 1 1,1 0 0,8 7-58,-6-7 51,0 0 0,0 0 1,1-1-1,-1 0 0,0 1 1,7-2-1,23 4-18,19 15 138,-19-5-114,5 1-185,44 23 0,-74-33 208,-7-4-4,1 1 1,-1-1-1,0 1 0,1-1 0,-1 1 0,0-1 1,0 1-1,0 0 0,1 0 0,-1 0 0,0 0 1,0-1-1,0 2 0,0-1 0,0 0 0,0 0 1,-1 0-1,1 0 0,0 0 0,0 1 0,-1-1 1,1 0-1,-1 1 0,1-1 0,-1 0 0,0 1 1,0-1-1,1 1 0,-1-1 0,0 2 0,-1-1 29,1-1-1,0 1 0,-1-1 1,1 0-1,-1 1 0,0-1 1,1 0-1,-1 1 0,0-1 1,0 0-1,0 0 0,0 0 1,0 0-1,0 0 0,0 0 0,0 0 1,0 0-1,-1 0 0,1 0 1,0-1-1,-1 1 0,-1 1 1,-6 2 69,6-1-89,-1-1 0,0 1-1,-1-1 1,1 0 0,0-1 0,-1 1 0,1-1 0,-1 0 0,1 0 0,-1 0 0,1-1 0,-1 1 0,0-1-1,1 0 1,-9-2 0,-16 1-1,1 2-6,13 0 89,1 0 1,0-1-1,-1-1 1,-16-3-1,-9-9 123,30 9-208,-1 0-1,0 1 1,1 1-1,-1-1 1,-12 0-1,21 3-31,0 1-1,0-2 1,1 1-1,-1 0 0,0 0 1,0 0-1,1-1 0,-1 1 1,0-1-1,1 0 1,-1 1-1,1-1 0,-1 0 1,1 0-1,-1 0 0,1 0 1,0 0-1,-1 0 1,-1-2-1,2 2-12,-4-2-669,-7 3-358,27 0-4831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1472,'0'-14'475,"0"13"-472,0 1 0,0 0 1,0 0-1,0 0 0,0 0 1,0 0-1,0 0 1,0 0-1,0 0 0,0 0 1,0 0-1,0-1 0,0 1 1,0 0-1,0 0 1,0 0-1,0 0 0,0 0 1,0 0-1,0 0 0,0 0 1,0 0-1,0-1 0,0 1 1,0 0-1,0 0 1,0 0-1,0 0 0,0 0 1,0 0-1,0 0 0,0 0 1,-1 0-1,1 0 0,0 0 1,0 0-1,0 0 1,0 0-1,0 0 0,0 0 1,0 0-1,0 0 0,0-1 1,0 1-1,-1 0 1,1 0-1,0 0 0,0 0 1,0 0-1,0 0 0,0 1 1,0-1-1,0 0 0,0 0 1,0 0-1,-1 0 1,1 0 9,-1 0 0,0 0 0,1 0 0,-1 0 0,1 0 0,-1 0 0,0 0 0,1 1 0,-1-1 0,1 0 0,-1 0 0,0 1 0,1-1 0,-1 0-1,1 1 1,-1-1 0,1 1 0,-1-1 0,1 0 0,0 1 0,-1-1 0,1 1 0,-1 0 0,0 0 7,1 0-1,0 0 0,-1-1 1,1 1-1,-1-1 0,0 1 1,1-1-1,-1 1 0,1-1 1,-1 1-1,0-1 0,0 1 0,1-1 1,-1 0-1,0 1 0,0-1 1,1 0-1,-1 0 0,0 1 1,0-1-1,1 0 0,-1 0 1,0 0-1,-1 0 0,0 0 0,1 0 0,-1 0-1,1 0 1,-1 0 0,0 1-1,1-1 1,-1 0-1,1 1 1,-1 0 0,1-1-1,-1 1 1,1 0 0,-1 0-1,1-1 1,-1 1 0,1 0-1,0 1 1,0-1 0,0 0-1,0 0 1,-2 3 0,0 2-21,0-1 0,0 1 0,1 0 1,-3 10-1,0-1-10,3-10 1,1-1 4,0-1 0,0 0 0,0 0 0,0 1 1,0-1-1,1 6 0,1 7-60,1 0 1,1 0-1,1 0 0,0 0 1,10 23-1,-10-27-13,6 22 0,-9-27 67,1 1-1,0-1 1,0 1 0,1-1-1,4 10 1,-6-16 17,-1 0-1,0 0 1,0 0-1,1 0 1,-1 1 0,0-1-1,0 0 1,0 0-1,0 0 1,-1 1 0,1-1-1,0 0 1,0 0-1,-1 0 1,1 0-1,-1 0 1,1 0 0,-1 0-1,1 0 1,-1 0-1,0 0 1,1 0 0,-1 0-1,-1 2 1,-1-1 7,1 1 1,-1-1-1,0 1 1,1-1 0,-1 0-1,-5 3 1,-26 12 100,32-16-110,-1 0 1,1-1 0,0 1 0,-1-1 0,1 1 0,0-1-1,-1 0 1,1 0 0,0 0 0,-3-1 0,-12 2 51,17 0-53,-1-1 0,1 0 0,0 0 1,-1 1-1,1-1 0,-1 0 0,1 1 0,0-1 0,-1 0 0,1 1 0,0-1 0,-1 1 0,1-1 0,0 1 1,0-1-1,-1 0 0,1 1 0,0-1 0,0 1 0,0-1 0,0 1 0,0-1 0,0 1 0,0-1 1,0 1-1,0-1 0,0 1 0,0 0 0,0 2-44,3-3-250,11 0-1019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2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2560,'0'-14'832,"0"11"779,3 3-1195,8 0 293,-8 0-213,0 0-123,76 0 864,-75 0-1211,-1 0-1,1 0 0,-1-1 1,1 1-1,-1-1 1,1 0-1,-1 0 0,7-3 1,6-2 23,-8 5-25,0 0 1,0 0-1,-1 1 0,13 0 1,-12 1-29,0-1 0,0 0-1,0-1 1,12-2 0,-3-2-8,-10 3 134,0 0 0,0 1 0,1-1 0,-1 1 0,8 0 0,67 1-421,-76 3-538,8 8-363,-13-10 843,1 0-1,-1-1 1,1 0 0,-1 1 0,1-1-1,0 0 1,-1 0 0,1 0-1,1 0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2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1472,'3'-3'475,"8"-8"-283,-8 8 197,0 0-165,8-8 176,-8 8-75,0 3 113,8 0-97,-5-3 144,5-9-239,-8 7-321,-3 4 81,1 0 1,-1 0-1,0 0 1,0 0 0,1 0-1,-1 0 1,1 0-1,-1 0 1,1 0-1,0 1 1,-1-1-1,1 0 1,0 0 0,-1 0-1,1 1 1,0-1-1,0 1 1,0-1-1,-1 0 1,1 1-1,0-1 1,0 1-1,1-1 1,16-11 161,-1-3-72,-3 10-48,-8-7 6,8 7-22,1-7-22,-10 9-36,-3 3 6,0 0 0,0-1 0,0 1 0,0-1 0,0 1 0,0-1 0,-1 0 0,1 0 0,0 0 0,-1 0 0,1 0 1,0 0-1,-1 0 0,3-3 0,-2 1 196,1 6 21,9 9 43,-9-7-75,-3-3-152,0-1-1,0 1 0,0-1 0,0 0 0,1 1 0,-1-1 0,1 0 0,-1 1 0,1-1 0,-1 0 0,1 1 0,0-1 0,0 0 0,0 0 0,0 0 0,0 0 0,0 0 1,0 0-1,0 0 0,0 0 0,0 0 0,2 1 0,-2-2-6,0 1 0,0-1 0,0 1 0,0 0 0,0-1 0,0 1 0,0 0 0,0 0 0,0 0 0,0 0 1,0 0-1,0 0 0,-1 0 0,1 0 0,0 0 0,-1 0 0,1 0 0,-1 1 0,1-1 0,-1 0 0,0 0 0,1 2 0,0 0 27,-1 0-1,1-1 0,0 1 1,0-1-1,0 1 0,0-1 1,1 0-1,-1 1 0,1-1 1,-1 0-1,1 0 0,3 2 1,40 42 377,-42-43-276,28-3 399,-31 0-531,0 0 0,0 0 0,0 0 0,0 0-1,1 0 1,-1 0 0,0 0 0,0 0 0,0 0 0,0 0 0,0 0 0,0 0-1,0 0 1,0 0 0,0 0 0,1 0 0,-1 0 0,0 0 0,0 0 0,0 0-1,0 0 1,0 0 0,0 0 0,0 0 0,0 0 0,0 0 0,0 0-1,1-1 1,-1 1 0,0 0 0,0 0 0,0 0 0,0 0 0,0 0 0,0 0-1,0 0 1,0 0 0,0 0 0,0 0 0,0 0 0,0-1 0,0 1 0,0 0-1,0 0 1,0 0 0,0 0 0,0 0 0,0 0 0,0 0 0,0 0 0,0 0-1,0-1 1,0 1 0,0 0 0,0 0 0,0 0 0,0-1-16,0 1 1,0 0-1,0-1 1,0 1-1,0-1 1,0 1-1,0-1 1,0 1-1,0-1 1,0 1-1,0 0 1,0-1-1,1 1 1,-1-1-1,0 1 1,0-1-1,1 1 1,-1 0-1,0-1 1,0 1-1,1 0 1,-1-1-1,0 1 1,1 0-1,-1-1 1,0 1-1,1 0 1,-1 0-1,1-1 1,0 1 0,6-5-81,-1-6 254,8 5-6,3-8-116,37-40 116,-43 42-180,-8 9 180,-3 1-36,0-10-33,0 9 11,0 1 171,0-13-929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2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2400,'0'0'1349,"0"-3"-645,0 3-690,1-1-1,-1 1 1,0-1-1,0 1 1,0-1-1,0 1 1,0-1-1,1 1 1,-1-1-1,0 1 1,0-1-1,1 1 1,-1 0-1,0-1 1,1 1-1,-1-1 1,0 1-1,1 0 1,-1-1-1,1 1 1,-1 0-1,1 0 1,-1-1-1,1 1 1,0 0-1,20-5 439,32 5 333,-33 1-661,150-1 969,-168 0-1088,0 0 0,0 0 0,-1-1 0,1 1 0,0 0 0,0-1 0,-1 0 0,1 1 0,0-1 0,-1 0 0,1 0 0,-1 0 0,3-1 0,4-3 21,6-1 22,-8-5 27,6 5-32,-12 4-31,1 0 0,0-1 1,-1 1-1,0 0 0,1 0 1,-1-1-1,0 1 0,0-1 1,-1-3-1,1 5-23,0-2-32,0 6 22,1 1 32,-1-1-7,0-1-1,0 1 1,0-1-1,0 1 1,-1-1-1,1 1 0,-1-1 1,0 5-1,-5 2-62,5-8 46,0 1 0,0-1-1,0 1 1,0-1 0,1 1 0,-1 0-1,0-1 1,1 1 0,-1 0-1,1 0 1,0-1 0,0 1-1,-1 2 1,2 3 7,-1 0 0,0 0-1,-1 0 1,0 0 0,0 0-1,0 0 1,-1 0 0,0-1-1,-1 1 1,-4 9 0,1 0-19,0 0 1,1 0-1,-4 25 0,4-16 12,4-20 22,0 0 0,0-1 1,1 1-1,-1 0 0,1 6 0,-2 11-22,-4-5-49,5-14 33,-1 0 0,1 1-1,0-1 1,0 0 0,1 1 0,-1-1 0,1 1-1,-1 3 1,1-5-14,0 0 0,0-1 0,-1 1 0,1 0 0,0 0 0,-1-1 0,0 1-1,1 0 1,-1-1 0,0 1 0,0 0 0,0-1 0,-1 2 0,-3 6-95,0 2-74,4-8 180,0-1 0,-1 1 0,1-1 0,0 0-1,-1 1 1,1-1 0,-1 0 0,-2 2-1,-64 64-852,65-65 920,0-1 0,0 0 0,0 0 0,0 0 0,-5 2-1,6-3-37,0 0 0,0 0 0,0 0 1,0 0-1,0 0 0,0 0 0,0 1 0,1-1 0,-1 1 0,0-1 0,1 1 0,-2 2 0,-3 11-82,-6-10 117,8 2 10,4-6-28,-1-1-1,1 1 1,0-1 0,-1 1 0,1-1 0,0 1 0,-1-1 0,1 0 0,0 1 0,-1-1 0,1 1 0,0-1 0,-1 0-1,1 0 1,-1 1 0,1-1 0,-1 0 0,1 0 0,-1 1 0,1-1 0,-1 0 0,1 0 0,-1 0 0,1 0 0,-1 0-1,1 0 1,-1 0 0,1 0 0,-1 0 0,0 0 0,1 0 0,-1-1 0,1-1 172,0-10-79,0 9-64,-3 1-33,-9-10-74,10 9 48,2 1 107,0-10-11,0 9 139,2 3 122,197 0 1563,-190 0-1810,0-1 0,0 0-1,-1 0 1,13-5 0,-14 4-40,1 0 1,0 1-1,0 0 1,10-1-1,-1 3 30,-10-1-57,0 0 1,0 0 0,-1 0 0,1-1 0,8-2 0,-1-3 27,-13 5-43,1 0 1,-1 0 0,1 0-1,0 0 1,-1 1-1,1-1 1,-1 1 0,1-1-1,0 1 1,-1 0-1,1-1 1,2 1 0,-4 0-2,1 1 1,-1-1 0,1 0 0,-1 0-1,1 0 1,0 0 0,-1 0-1,1 0 1,-1 0 0,1 0 0,-1 0-1,1 0 1,-1 0 0,1-1-1,-1 1 1,1 0 0,0 0-1,-1-1 1,1 1 0,-1 0 0,0 0-1,1-1 1,-1 1 0,1 0-1,-1-1 1,1 1 0,-1-1 0,0 1-1,1-1 1,-1 1 0,0-1-1,0 1 1,1-1 0,-1 1 0,0-1-1,0 1 1,0-1 0,1 1-1,-1-1 1,0 1 0,0-1 0,0 1-1,0-1 1,0 0 0,0 0-1,0-2-5,-3 6 52,-8 8-26,8-8-144,0-3-400,-9 0-1376,10 0 123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3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1984,'0'0'1093,"3"0"-671,25 0 228,-25 0-244,0 0-273,8 0 22,-8 0-86,0 3-101,8 8 75,-5-8-11,-2-3-27,29-2 148,-31 2-144,0 0 1,0-1-1,0 1 1,0-1-1,0 0 1,0 0 0,-1 0-1,1 1 1,0-2-1,-1 1 1,1 0 0,2-2-1,1 0 114,24 3 47,-29 0-170,0 0-1,0 0 1,0 0-1,0 0 1,0 0-1,0 0 1,0 0-1,1 0 0,-1 0 1,0 0-1,0 0 1,0 0-1,0 0 1,0 0-1,0 0 1,0 0-1,0 0 0,0 0 1,1 0-1,-1 0 1,0 0-1,0 0 1,0 0-1,0 0 0,0 0 1,0 0-1,0 0 1,0 0-1,0 0 1,0 0-1,0 0 1,0 0-1,0-1 0,1 1 1,-1 0-1,0 0 1,0 0-1,0 0 1,0 0-1,0 0 0,0 0 1,0 0-1,0 0 1,0 0-1,0-1 1,0 1-1,0 0 1,0 0-1,0 0 0,0 0 1,0 0-1,0 0 1,0 0-1,0 0 1,0 0-1,0-1 0,0-10-393,0 8 1562,0 6-1382,0-3 213,0 1-1,0-1 0,0 1 1,0-1-1,0 1 0,0-1 1,0 1-1,0-1 0,-1 0 1,1 1-1,0-1 0,0 1 1,0-1-1,0 1 0,-1-1 1,1 0-1,0 1 0,0-1 1,-1 1-1,1-1 0,0 0 1,-1 1-1,1-1 0,0 0 1,-1 0-1,1 1 0,0-1 1,-1 0-1,1 0 0,-1 1 0,-7 4-532,8-4 340,-1 0-1,1-1 1,0 1 0,-1 0-1,1 0 1,0 0 0,0 0 0,0 0-1,-1 0 1,1 0 0,0 0-1,0-1 1,1 3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1:4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52 766 832,'-8'25'138,"2"-12"-95,2 1 0,0 0-1,0 0 1,-1 17 0,0 54 37,-7-23 48,9-21-36,2 64-1,2-52-18,-1-21 2,0-4-6,3 34 0,9 7 17,-7 4-38,-1-37-54,23 176-63,42 46 352,-62-239-285,14 26 0,-1-4 38,3 19-4,-5-32-26,-5-11-2,-1 3 4,13 17 16,3-10 9,-11-11-12,-1 1 95,15 23 1,-21-26 2,1 0 0,0-1 0,18 17 0,0-13-155,-12-9-8,-9-2 26,0 0-1,-1 0 1,12 13-1,10 7 13,39 14 331,-57-31-244,12 7 14,0-9-95,-12-5-16,-4 0 8,1 1-1,11 6 0,-12-6 16,0 1 0,13 3 0,-14-6-1,0 0 1,0 0 0,11-1-1,19 3 5,-12 2-1,-14-2 24,0-1-1,1 0 0,-1-1 0,1 0 1,0 0-1,-1-1 0,1 0 0,18-4 1,-3-1-11,0 1 0,35-1 0,-44 4-76,0 0 0,28-6 0,-18 2 25,24-1-4,0-5 38,-24 7 18,-3 0 17,30-8 0,-28 6 14,0 1 1,33-2-1,-27 4-82,44-10 0,10-2-52,-66 13 128,1-1 1,-1-1 0,-1-1 0,1-1-1,32-13 1,-26 6 55,-7 2 171,39-14-1,-35 16-317,0-1 1,-1-2-1,28-18 0,-28 16 71,1 1 0,35-15 0,10 5 136,1-5-143,-15 8 3,-10 5 293,45-24 0,-65 27-373,91-41-311,-93 45 344,-14 5 24,-1 1-1,1-1 0,-1-1 0,1 1 0,-1-1 0,0-1 0,0 1 0,0-1 0,8-8 0,-7 5 41,0 0-1,1 1 1,-1 1 0,2-1 0,12-6 0,97-55-144,-113 66 77,4-3 31,0 0-1,0 0 0,-1-1 0,0 0 0,0 0 0,0-1 0,0 0 0,10-12 1,-4-1 43,44-65 56,-47 66-96,-4 6-32,0-1 1,12-25 0,48-109 96,-64 139-45,0 0-1,1 1 0,0 0 1,1 0-1,7-9 0,-6 8-42,0 0-1,-1 0 1,5-10-1,-7 12 10,-1 0 0,4-13-1,2-17 182,0 16-116,-4 11-95,-1 0 1,0 0 0,-1-1-1,3-13 1,15-50-31,-12 49 145,7-40 1,-11 11-49,7 0-27,-11 15 46,-1 27-12,0 1 1,1-1-1,2-17 0,26-84 249,-28 109-304,0 0-1,0 0 0,-1 0 0,1 1 1,-1-1-1,0 0 0,0 0 0,-1-6 0,1 0-24,0-61-12,0 67 69,-1 0-1,1 1 1,-1-1 0,0 1-1,1-1 1,-2 1-1,1 0 1,-3-6-1,0-3 0,-3-7-27,6 15 7,0 0 0,0 0 0,-1-1-1,0 1 1,-4-7 0,3 7 4,1 0 0,0 0 1,0 0-1,0 0 0,-2-8 0,-4-10 33,-12-7 86,13 20-74,1 0 0,-7-12 0,12 19-31,-16-32-45,-22-34-1,32 59 31,0-1-1,0 1 0,-1 1 0,0-1 0,0 1 0,-1 1 1,-19-14-1,-23-1 93,23 9-45,4 2-3,-43-14-1,56 22-62,-41-14-139,19 3 74,21 7 85,0 2 0,-1 0 0,1 0 0,-25-4 0,19 7 14,11 1-15,0 0 0,0 0 1,-8-3-1,-39-21-116,40 20 120,0 1 0,0 1 0,0 0 0,-1 1 0,-24-1 0,1 0 82,-36-8 23,-8 5-75,36 1-23,-59-4 78,76 8-37,-43-7 0,47 4-41,-36 0-1,34 3-54,-44-7-1,32 3 12,-131-12-141,138 15 212,-1 2 0,-55 8 0,-15 0-42,-124-8 187,204 0-135,-17-1-7,0 2 0,0 2 1,-56 11-1,60-6-53,-75 18 113,57-9-24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325 249 2496,'0'-2'97,"0"-1"0,0 1 0,0-1 0,-1 1-1,1-1 1,-1 1 0,1-1 0,-1 1 0,0-1 0,0 1 0,0 0 0,-2-5 0,2 6-63,0-1 1,-1-1-1,2 1 0,-1 0 1,0 0-1,0 0 0,1 0 1,-1-1-1,1 1 0,0 0 1,-1 0-1,2-5 1,-1-93 1037,0 97-1054,-1-1 1,1 1-1,0-1 1,-1 1 0,0 0-1,0-1 1,0 1-1,0-1 1,-3-4 0,-1-4-35,5 10 13,-5-11-26,-2 9 6,-1 1 14,3 0 6,4 2 3,0 1 0,0-1 0,0 1-1,1-1 1,-1 1 0,-1-1 0,1 1 0,0 0-1,0 0 1,0-1 0,-1 1 0,1 1 0,-1-1 0,1 0 0,0 1 0,0-1 0,0 1 0,0 0 0,0-1 0,0 1 0,0 0 0,0 0 0,0 0 0,0-1 0,-1 2 0,-10 11 0,1-3 0,-14 19 0,18-20 0,-12 16 21,4-12 11,-9 11 32,-5 21 43,-10-5 90,33-32-154,2 0 0,-1 1 0,1-1 1,0 1-1,1 0 0,-4 15 0,0 0 92,2-7-73,1 0-1,1 0 0,0 0 1,2 0-1,0 32 0,0-33-31,2 0 0,0 0 0,0 0-1,2 0 1,0 0 0,9 27-1,-1-14-4,2 0 0,28 44 0,-33-62 0,0-1 1,0 1-1,2-1 0,-1-1 1,1 0-1,0 0 0,12 7 1,-12-10 3,1-1-1,-1 0 1,1-1 0,0 0 0,0-1 0,0 0-1,1 0 1,-1-1 0,13 0 0,114 1 217,-94-3-151,-26 0-56,-1 0 0,33-6 0,-37 2-14,25-10-1,-18 6-9,4 0 1,21-9 22,-28 7 6,24-17 1,-34 21-33,-1 2-3,2-1 13,0-1-1,-1 0 1,1-1 0,6-7-1,11-24 137,-13 19-70,13-17 30,-13 19-86,12-22 0,-20 30-35,0 0 0,-1 0 0,0 0 1,0 0-1,1-13 0,-1-3 8,-2 0 1,-1-27-1,-1 17 32,2 28-32,-2-1-1,1 1 0,-1-1 0,0 1 1,0-1-1,-1 1 0,0 0 1,0 0-1,-6-12 0,0 2 44,0-1 0,-7-26 0,14 37-54,-1 0-1,0 0 1,0 1-1,-1-1 0,0 1 1,0-1-1,0 1 1,-1 0-1,0 1 1,0-1-1,0 1 1,-1-1-1,0 1 1,0 0-1,0 1 1,-1 0-1,-7-5 1,11 7 7,-1 0-11,1 0-1,-1 1 1,0-1-1,0 1 1,0-1 0,0 1-1,0 0 1,0 0-1,0 0 1,0 1 0,-1-1-1,1 1 1,0 0-1,-4 0 1,-4-1-254,6 0 62,0 1 0,0 0-1,1 0 1,-1 1 0,0-1-1,-9 3 1,-29 12-2352,6 2 767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2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2720,'29'14'891,"-28"-13"-870,-1-1 1,1 0 0,0 1-1,0-1 1,0 1 0,-1 0-1,1-1 1,0 1 0,-1 0-1,1-1 1,-1 1 0,1 0-1,0 0 1,-1-1 0,1 3-1,5 7 61,0-1 127,0-1 0,0 1-1,1-1 1,10 10 0,-6-6 45,-2 1 1,0 0 0,0 0 0,12 28 0,3 3 6,-7-14-141,-2 0-1,18 47 0,-10-1-29,5-16 6,-5 6 80,3-4-42,-15-22 26,12-6 0,-16-13 64,-7-18-206,1-1 1,0 0-1,-1 1 1,1-1-1,0 0 0,0 0 1,1 0-1,-1 0 1,0 0-1,1 0 1,-1 0-1,2 2 1,12 13-131,-15-15 101,1-1-1,-1 1 1,1-1 0,-1 1 0,0-1 0,0 1-1,0-1 1,1 1 0,-2 1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2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4064,'-17'0'1824,"34"0"-832,-17 17-192,17 0-416,17 0-64,0 0-192,17-17 608,1 17-384,-1 0-608,0 0 128,-17 0-4832,0 0 2720</inkml:trace>
  <inkml:trace contextRef="#ctx0" brushRef="#br0" timeOffset="1">17 222 2976,'0'0'1536,"0"18"-672,17-18-512,0 17 288,0 0-384,0-17 128,34 17-224,1-17 224,-1 17-256,0-17-32,0 0-64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2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360 148 1312,'39'-39'597,"-16"13"-346,-14 9 586,-2 12-414,-7 5-400,1 0 0,-1-1 0,1 1 0,-1 0 0,0 0 0,1-1 1,-1 1-1,1-1 0,-1 1 0,0 0 0,1-1 0,-1 1 0,0-1 0,1 1 1,-1-1-1,0 1 0,0-1 0,1 1 0,-1-1 0,0 1 0,0-1 1,0 1-1,0-1 0,0 1 0,0-1 0,0 1 0,0-1 0,0 1 0,0-1 1,0 1-1,0-2 0,0 0 2,-1 1-1,1-1 1,0 0 0,-1 0-1,1 1 1,-1-1 0,1 1-1,-1-1 1,0 0 0,0 1-1,0-1 1,0 1 0,0 0-1,0-1 1,0 1 0,0 0-1,-1-1 1,1 1 0,0 0-1,-1 0 1,1 0 0,-1 0-1,-2-1 1,0 1 16,0-1 0,0 0 0,0 1-1,0 0 1,0 0 0,0 0 0,0 0 0,-7 1 0,-11 4-34,7 0 18,-7-1 38,16-2-35,0 0 1,0 0-1,0 0 1,0 0 0,0 1-1,0 0 1,0 1-1,-10 5 1,5-2 71,0 1 1,1 1 0,0 0-1,0 0 1,0 1-1,-10 13 1,-14 22 616,-34 60 0,58-87-567,0 0 0,1 1 0,2 0 0,-1 0 0,2 1 0,1 0 0,-6 31 0,9-35-81,1 1-1,1-1 0,0 1 0,0-1 0,2 1 0,0-1 0,1 0 1,8 27-1,-2-18 35,-3-9 14,0 1-1,11 16 1,-14-26-62,1 0 0,1 0 0,-1-1 0,1 0 1,0 0-1,0 0 0,0-1 0,9 6 0,-2-3 101,1 0 1,24 10-1,-35-16-190,0-1-1,1 1 0,-1-1 0,0 0 0,0 0 1,0 0-1,0 0 0,1 0 0,-1-1 0,0 1 1,0 0-1,0-1 0,0 0 0,0 1 0,0-1 1,0 0-1,0 0 0,0 0 0,3-3 0,4-1-239,62-32-3054,-23 6 1776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2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2560,'0'0'832,"3"0"-517,8 0-150,-11 0-163,0 0 1,0 0-1,0 0 1,0 0-1,1 0 0,-1 0 1,0 0-1,0 0 1,0 0-1,0 0 1,0 0-1,0 0 1,0 0-1,0 0 0,0 0 1,1 0-1,-1 0 1,0 0-1,0 0 1,0 0-1,0 0 0,0 0 1,0 0-1,0 0 1,0 0-1,0 0 1,0 0-1,1 0 0,-1 0 1,0 0-1,0 0 1,0 1-1,0-1 1,0 0-1,0 0 0,0 0 1,0 0-1,0 0 1,0 0-1,0 0 1,0 0-1,0 0 0,0 0 1,0 1-1,0-1 1,0 0-1,0 0 1,0 0-1,0 0 1,0 0-1,0 0 0,0 0 1,0 0-1,0 0 1,0 1-1,0-1 1,0 4 19,-1-1 33,1-1 0,0 1 0,0-1 0,1 1 0,-1-1 0,0 1 0,1-1 0,1 5 0,6 9 156,-1-3-53,9 26 1,2 17 46,46 124 310,-23-64 125,-11-27 416,-9-23-289,-10-30-473,-10-33-221,-1 0-1,1 0 0,-1 1 1,1-1-1,-1 0 1,0 0-1,0 4 1,0-2 62,0-2 350,2-3-165,10 0-69,-7-3-134,-1 0-101,0 0 0,1 0-1,-1 0 1,5-2 0,17-9 97,-10 3-99,0-1 0,14-14 1,-19 16-14,0 0 0,18-11 0,-21 15 10,0 0 1,0 0 0,-1-1 0,1 0 0,7-10 0,22-32 63,-28 38-63,-2 4-6,-1 0 1,0-1-1,9-16 0,-10 13-3,6-24 1,-2 8 0,-4 15-6,1 0 0,7-12 0,-5 12-19,26-50-64,34-81 0,-62 127 190,-3 6-30,1 1 1,-1 0-1,2 0 1,-1 0-1,2 0 1,-1 1-1,13-15 1,-7 12-231,-8 8 502,0 3-64,19 0-834,-10 0-3293,2 0 1647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2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3904,'-29'0'1253,"24"0"-762,5 3-118,0 8 416,0-8-261,5 0-112,0 0-342,-2-1-31,0-1 0,1 1 1,-1-1-1,0 0 0,0 0 0,0 0 0,1 0 1,-1-1-1,0 1 0,1-1 0,4 0 0,2 1 29,0 0 0,0 0 0,11 4 0,13 2 14,-5-4-43,-6 0 77,44 10-1,-40-5-133,66 20 307,-83-24-457,-1 0 0,0 0 0,0 1 0,-1 0-1,1 0 1,-1 1 0,9 8 0,-14-11-1660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51 2080,'-8'-9'408,"6"6"-365,1 2-1,-1-1 1,0 0 0,1 0 0,-1 0 0,0 1-1,0-1 1,0 1 0,0-1 0,0 1 0,-1 0 0,1 0-1,0 0 1,0 0 0,-1 0 0,1 1 0,-1-1-1,-3 0 1,6 2-9,-1-1-1,0 0 0,1 0 1,-1 0-1,1 0 0,-1 0 1,1 0-1,-1 0 0,1 0 1,-1-1-1,1 1 0,-1 0 1,0 0-1,1 0 1,-1 0-1,1-1 0,-1 1 1,1 0-1,0-1 0,-1 1 1,1 0-1,-1-1 0,1 1 1,-1 0-1,1-1 0,0 1 1,-1-1-1,1 0 0,-9-7 494,8 8-481,0-1 0,-1 1 0,1 0 0,0-1 1,-1 1-1,1 0 0,0 0 0,-1 0 1,1 0-1,0 0 0,-1 0 0,1 1 0,0-1 1,-3 1-1,-2 7 240,3-4-183,-11 4 20,12-6-129,1-1 1,0 1 0,-1-1-1,1 1 1,0 0 0,0-1-1,0 1 1,0 0 0,0 0-1,0 0 1,0 0 0,1 0-1,-1 0 1,1 0 0,-1 0-1,1 0 1,0 0 0,0 0-1,0 0 1,0 0 0,0 0-1,1 0 1,0 3 0,10 27-49,-7-13 84,-2-11-15,0 0 1,0 0-1,1 0 1,4 9-1,44 68-175,-49-80 163,1 0 1,-1 0-1,1-1 0,4 5 0,4-1 64,-11-7-64,1-1 1,-1 0-1,1 0 0,-1 1 1,0-1-1,1 0 1,-1 1-1,1-1 0,-1 0 1,0 1-1,1-1 1,-1 1-1,0-1 1,0 1-1,1-1 0,-1 1 1,0-1-1,0 1 1,0-1-1,0 1 1,1-1-1,-1 1 0,0-1 1,0 1-1,0-1 1,0 1-1,0-1 0,0 1 1,0-1-1,0 1 1,-1 0-1,1 13 82,0-13-83,0-1 0,0 0 0,0 0-1,0 0 1,0 0 0,0 0-1,0 0 1,0 0 0,0 0-1,0 0 1,0 0 0,0 1-1,0-1 1,0 0 0,0 0-1,0 0 1,0 0 0,0 0-1,0 0 1,0 0 0,0 0 0,0 0-1,0 1 1,0-1 0,0 0-1,0 0 1,0 0 0,0 0-1,0 0 1,0 0 0,0 0-1,0 0 1,0 0 0,-1 0-1,1 0 1,0 0 0,0 0-1,0 0 1,0 0 0,0 0 0,0 0-1,0 0 1,0 1 0,0-1-1,0 0 1,-1 0 0,1 0-1,0 0 1,0 0 0,0 0-1,0-1 1,0 1 0,0 0-1,0 0 1,0 0 0,-1 0-1,-12 0 47,0-1 0,0 0 0,0-2 0,0 1 0,-21-8 0,20 5-53,-23-4 0,20 7 15,-17-5 22,0-9-16,16 7-32,3 2-61,-21-6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2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3072,'-17'68'1376,"0"18"-1184,0-69 32,0 17-160,0 0 320,-17 0-192,0-17-3136,17 17 1600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4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188 477 2304,'0'0'752,"3"0"-453,8 0-59,-8 0 234,0-2-106,2-3-150,-2 3-156,-1 0 0,0 0 0,0 0 0,0 0 1,0 0-1,-1 0 0,1 0 0,-1-1 0,1 1 1,-1 0-1,0-1 0,0 1 0,0-1 0,0 0 0,0 1 1,0-6-1,-1-37 700,1 45-756,-1-1 0,0 1 0,0-1 0,0 1 0,0 0 0,0-1 0,0 1 0,0 0 0,0-1 0,0 1 0,-1 0 0,1-1 0,0 1 0,0 0 0,0-1 0,0 1 0,0 0 0,0-1-1,-1 1 1,1 0 0,0 0 0,0-1 0,-1 1 0,1 0 0,0-1 0,-8-4 118,0 1-1,0 0 1,0 0-1,-1 0 0,-12-3 1,20 7-113,-2-1 23,1 0-1,-1 1 1,0-1-1,1 1 1,-1-1-1,0 1 1,0 0-1,0 0 1,1 0-1,-1 0 1,0 1-1,0-1 1,1 1-1,-1 0 1,0 0 0,-2 1-1,-1 1-25,0 1-1,1-1 1,0 1 0,0 0 0,0 1-1,-5 4 1,3-2 4,0 1 0,0 0-1,0 1 1,1-1 0,1 1-1,-1 0 1,2 1 0,-1-1 0,-3 13-1,2 13 27,1-17-21,3-11-3,0 0 1,0 1 0,1-1 0,-1 11-1,2-16 2,0 0-1,0 0 0,0 0 1,0 0-1,1 0 0,-1 0 1,1 0-1,-1 0 0,1 0 1,0 0-1,0 0 0,0 0 1,0 0-1,0-1 1,0 1-1,0 0 0,1-1 1,-1 1-1,1-1 0,-1 1 1,1-1-1,-1 0 0,1 1 1,0-1-1,0 0 0,2 1 1,0-1 9,0 1 0,1-1 0,-1 0 0,0-1 0,1 1 0,-1-1 0,0 1 0,1-1 0,-1-1 0,0 1 0,8-2 0,-3 0 23,-1 0 0,1 0 0,0-1 0,-1-1 0,0 1 0,0-1 0,15-10 0,94-83 373,-104 84-381,1-1-1,-2 0 0,0-1 1,-1 0-1,0-1 0,-2 0 1,11-23-1,9-48 56,-20 58-127,24-56 1,-29 77 29,0 0 2,1 0-1,-1 0 1,-1-1-1,0 1 1,0-1 0,0 0-1,-1 0 1,1-15 0,-3 8-67,1-11-313,-1 27 372,0-1-1,0 1 0,0-1 0,0 1 1,0-1-1,1 1 0,-1-1 0,0 1 0,0-1 1,1 1-1,-1-1 0,0 1 0,1-1 1,-1 1-1,1 0 0,-1-1 0,1 1 0,-1-1 1,0 1-1,1 0 0,-1 0 0,1-1 1,-1 1-1,1 0 0,0 0 0,-1 0 0,1-1 1,-1 1-1,1 0 0,-1 0 0,1 0 1,0 0-1,-12 0-82,5 3 6,5-1 69,-1 0-1,1 0 1,-1 1 0,1-1 0,0 0-1,0 1 1,0-1 0,0 1 0,1-1 0,-2 6-1,-2 6-44,2-8 11,0-1 1,-1 1-1,0-1 1,-5 7-1,-5 8 42,-24 66 424,9-32-128,19-30-173,-11 45 0,14-41-62,-13 32 0,-15 23 165,19-58 28,12-10-152,2-12-70,1-1 1,-1 1-1,0-1 0,1 1 1,-1-1-1,0 1 1,-1-1-1,1 0 1,0 1-1,-4 3 0,5-6-51,0 1-1,-1-1 1,1 0-1,0 1 1,-1-1-1,1 1 1,0-1-1,0 1 1,-1-1-1,1 1 1,0-1-1,0 1 1,0-1-1,0 1 1,0-1-1,0 1 1,0-1-1,0 1 1,0-1-1,0 1 1,0-1-1,0 1 1,0-1-1,0 1 1,0-1-1,0 1 1,1-1-1,-1 0 1,0 1-1,0-1 1,1 1-1,-1-1 1,0 1-1,0-1 1,1 1-1,1 0-224,0-1 2,-1 1 0,1-1 0,0 1 0,0-1 0,-1 0 0,1 1 0,0-1 0,0 0 0,0 0 0,3-1 0,2 1-1261,10 0-740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4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392 104 2400,'0'-31'1312,"0"28"-773,0 0-118,1-9 329,-2-13 34,1 25-763,0-1 1,0 0-1,-1 1 1,1-1 0,0 1-1,0-1 1,-1 1-1,1-1 1,0 1-1,0-1 1,-1 1-1,1-1 1,-1 1 0,1 0-1,0-1 1,-1 1-1,1 0 1,-1-1-1,1 1 1,-1 0-1,1-1 1,-1 1 0,1 0-1,-1 0 1,1 0-1,-1-1 1,1 1-1,-1 0 1,1 0-1,-1 0 1,0 0 0,0 0-1,-5-3 310,5 2-298,-1 0 0,1-1 0,-1 1 0,0 0 1,0 0-1,1 0 0,-1 0 0,0 0 0,0 1 1,0-1-1,0 1 0,-3-1 0,-31-1 270,33 2-285,-10-1 52,10 1-47,-1 0 1,1-1-1,-1 1 1,1 1-1,-1-1 0,1 0 1,0 1-1,-1 0 0,-3 1 1,-2 3 22,8-4-23,-1 0 0,1 0 0,-1 0 0,1 0 0,-1 0 0,0-1 0,0 1 0,1-1 0,-1 1 0,0-1 0,0 1 0,1-1 0,-3 0 0,2 0-19,1 0 1,0 0 0,-1 1 0,1-1-1,0 0 1,0 1 0,-1-1 0,1 1-1,0-1 1,0 1 0,0 0-1,-1-1 1,1 1 0,0 0 0,0 0-1,0 0 1,0 0 0,0 0 0,1 0-1,-1 0 1,0 0 0,0 0-1,1 0 1,-2 2 0,-4 6-22,5-8 16,0 0 0,0 0 1,0-1-1,0 1 0,0-1 0,0 1 0,0-1 1,0 1-1,0-1 0,0 1 0,-2-1 0,-3 2 22,-5 3 20,0 1 0,0 0-1,0 0 1,1 1 0,-16 14 0,-11 27 12,34-45-38,0 1-1,0-1 0,0 0 0,1 1 0,-1 0 0,1-1 1,-1 1-1,1 0 0,1 0 0,-1 0 0,1 1 0,-2 5 0,-3 6 58,2-4-4,2-9-48,1 0 0,-1 0 0,1 1-1,0-1 1,0 0 0,0 1 0,1-1 0,0 1 0,-1 6 0,1 38-105,0-47 88,0 1 0,0-1 0,0 0 1,0 1-1,1-1 0,-1 1 0,0-1 0,1 0 1,-1 1-1,1-1 0,-1 0 0,1 1 0,-1-1 1,1 0-1,0 0 0,0 0 0,0 0 0,0 0 1,0 0-1,0 0 0,0 0 0,0 0 0,0 0 1,2 1-1,11 4 167,-8 5 1,-1-8-59,-1-1 0,1 1 0,-1-1 0,9 2 0,2-9 54,-14 4-147,1 0-1,-1 0 1,1 1 0,0-1-1,0 1 1,-1-1-1,5 0 1,-1-2 71,15-10-54,-15 11-45,-1 0 0,0-1-1,1 1 1,6-7 0,6-5 51,-16 13-35,1 0 5,0 0-1,0 1 1,0-1-1,-1 0 0,1 0 1,0 0-1,-1 0 1,1-1-1,-1 1 1,1 0-1,-1-1 0,0 1 1,1-1-1,-1 1 1,0-1-1,0 0 1,0 0-1,0 1 0,0-1 1,0-3-1,5-6 73,-6 10-84,1-1-7,0 0 1,0 0 0,1 0 0,-1 0-1,0 0 1,1 0 0,-1 0 0,1 0-1,0 1 1,-1-1 0,1 1 0,0-1-1,0 1 1,0 0 0,0-1 0,4 0-1,-5 1 3,0 1 0,0-1-1,0 1 1,0-1-1,0 0 1,-1 0 0,1 1-1,0-1 1,0 0 0,-1 0-1,1 0 1,0 0-1,-1 0 1,1 0 0,-1 0-1,1 0 1,-1 0-1,0 0 1,1 0 0,-1 0-1,0 0 1,0 0 0,1-1-1,-1 1 1,-1-2-1,2 0 22,-1 1 0,0-1 0,1 1 0,-1-1 0,1 1 0,0 0 0,1-3 0,3-4 43,-4 7-48,0 1 0,0-1 0,0 1 0,0-1 0,0 1 0,-1-1 0,1 0 0,-1 0 0,1 1 1,-1-1-1,0 0 0,1 0 0,-1-2 0,0-64-428,0 67 411,0 0-1,0 1 1,0-1 0,0 0-1,0 0 1,0 0 0,0 0-1,0 0 1,1 0 0,-1 0-1,0 0 1,1 0 0,0-1-1,10-4-47,-10 6 48,-1-1 0,0 0 0,1 1 0,-1-1 0,0 0 0,0 1 0,1-1 0,-1 0 0,0 1 0,0-1 0,0 0 0,0 0 0,0 1 0,0-2 0,0-1-43,0 6-474,0 8 394,0-8 53,0 0 43,0 62 85,0-63-45,0 0-1,0 0 1,-1-1 0,1 1-1,0 0 1,-1-1-1,1 1 1,-1 0-1,0-1 1,0 1-1,1-1 1,-2 2-1,-5 11 77,6-11-72,0 0 0,0 1 0,1-1 0,-1 0 1,1 0-1,0 0 0,0 0 0,0 1 0,0-1 1,0 0-1,1 0 0,0 0 0,1 5 0,26 43 276,-5 0-160,-20-48-95,0 0-1,0 0 0,0 0 0,0-1 0,1 1 0,0-1 0,-1 0 1,1 0-1,7 3 0,-4-2 9,-5-2-27,0 0 1,0-1-1,0 1 1,0-1-1,0 0 0,0 1 1,0-1-1,0 0 1,0 0-1,4-1 0,-4 1 7,0 0 0,0-1 0,0 1 0,0 0 0,0 1 0,0-1 0,0 0 0,0 1 0,0-1 0,3 2 0,-3-2-18,-2 1 19,1 0-1,0-1 0,0 1 1,0-1-1,0 1 1,0-1-1,0 1 0,0-1 1,0 0-1,0 1 1,0-1-1,0 0 1,0 0-1,0 0 0,0 0 1,0 0-1,0 0 1,0 0-1,0 0 1,0 0-1,0 0 0,0-1 1,0 1-1,0 0 1,0-1-1,0 1 0,0-1 1,0 1-1,0-1 1,1-1-1,-1 2 6,1-1-11,-1 1 0,1-1 1,-1 1-1,1 0 1,-1-1-1,1 1 0,0 0 1,-1 0-1,2 0 1,-1 0-58,0 0 1,-1 0-1,1 0 1,-1 0 0,1 0-1,-1-1 1,1 1-1,-1-1 1,3 0 0,13-13-328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5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3392,'0'0'1088,"0"-3"-651,0-8-181,0 8 304,3 3 0,1 0-400,-1-1-83,-1 1 0,1 0 0,-1 0 0,1 1 0,0-1 0,-1 0 0,1 1 0,3 1 0,-2 0-28,0 0 0,-1 0 0,1-1 0,0 1 0,0-1 0,0 0 0,0 0 0,1 0 0,-1-1 0,7 1 0,14-1 64,-6 0-4,34-3 0,-10-8 3,-20 8-73,0 1 1,0 1-1,25 3 0,2-1 33,-7-1 200,-69 14-741,-53 23-443,74-34 876,0 0 0,0 0-1,1 0 1,-1 0 0,1 1 0,0 0 0,0 0 0,0 0 0,1 0 0,-4 6-1,3-4-3,0-1 17,-7 8 14,1 1 1,1 0-1,0 0 1,1 1-1,-12 29 1,11-18-35,-16 34 0,18-44 27,1 1 0,0 0 0,-3 18 0,5-18 75,1-4-29,3-9-15,-1 0 0,0 0 0,-1 0 0,1 0 0,-1 0 0,0 0 0,0 0 0,-4 5 0,-13 28 199,9-23-232,0 0 0,0 0-1,-1-1 1,-14 11 0,8-9 71,3-10 27,8 7-21,-1-7-47,6-5-9,1 0 1,0 0-1,-1 1 1,1-1-1,-1 0 0,1 0 1,0 1-1,-1-1 1,1 0-1,0 1 0,-1-1 1,1 0-1,0 1 1,0-1-1,-1 0 0,1 1 1,0-1-1,0 1 1,0-1-1,-1 1 0,1-1 1,0 0-1,0 1 1,0-1-1,0 1 0,0-1 1,0 1-1,0-1 1,0 1-1,0 0 0,3 4 360,-2-3-316,0-1 0,1 0 0,-1 0-1,1 1 1,-1-1 0,1 0 0,-1-1 0,1 1-1,-1 0 1,1 0 0,0-1 0,0 1 0,-1-1-1,1 1 1,0-1 0,0 0 0,2 1 0,-3-1-27,0 0 1,0 0 0,0 0-1,0 0 1,-1 0-1,1 0 1,0 1 0,0-1-1,0 0 1,-1 1-1,1-1 1,0 0 0,0 1-1,-1-1 1,1 1-1,0-1 1,-1 1 0,1 0-1,0-1 1,-1 1-1,1 0 1,-1-1 0,1 1-1,-1 0 1,1-1-1,-1 1 1,0 0 0,1 1-1,0 0-7,-1-1 0,1 0 0,-1 0-1,1 0 1,0 1 0,0-1 0,0 0 0,0 0-1,0 0 1,0 0 0,0 0 0,0 0-1,0-1 1,1 2 0,0-2-6,-1 1 0,1-1 0,-1 1 0,1-1 0,-1 0 0,1 1-1,0-1 1,-1 0 0,3 0 0,-3 0-1,1 0-1,-1 0 0,1 0 1,-1 0-1,1 0 0,-1 1 1,1-1-1,-1 0 0,2 2 1,49 26 138,-40-22-152,-10-5 30,0 0-1,1 0 1,-1 0 0,0 0-1,0 1 1,4 2 0,-3-1 90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5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4640,'0'-17'2112,"51"0"-1824,-34 17 384,17 0-416,0 0 320,17-17-320,-17-1 0,0 18-160,1 0 0,-1 0-32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5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4640,'-51'0'2112,"34"17"-1440,34-17-544,-17 17 384,17 0-288,17-17 160,0 0-224,34-17-4288,1 17 2240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5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86 137 3072,'0'-14'976,"0"14"-969,0 0 0,0 0-1,0 0 1,0 0 0,0 0 0,0 0 0,0-1 0,0 1-1,0 0 1,0 0 0,0 0 0,0 0 0,0 0 0,0 0-1,0 0 1,0 0 0,0 0 0,0-1 0,0 1-1,0 0 1,0 0 0,0 0 0,0 0 0,0 0 0,0 0-1,0 0 1,0 0 0,0 0 0,0 0 0,0 0 0,0-1-1,0 1 1,-1 0 0,1 0 0,0 0 0,0 0 0,0 0-1,0 0 1,0 0 0,0 0 0,0 0 0,0 0 0,0 0-1,0 0 1,-1 0 0,1 0 0,0 0 0,0 0 0,0 0-1,0 0 1,0 0 0,0 0 0,0 0 0,0 0 0,0 0-1,-1 0 1,-10 0 297,8 0 1323,0 3-1254,-8 8-21,11-10-344,-1-1 1,1 0-1,0 0 0,0 1 0,-1-1 0,1 0 1,0 1-1,0-1 0,0 0 0,0 0 0,-1 1 1,1-1-1,0 0 0,0 1 0,0-1 0,0 0 1,0 1-1,0-1 0,0 1 0,0-1 0,0 0 1,0 1-1,0-1 0,0 0 0,0 1 0,-1 7 58,0 0-1,-1 0 0,-3 12 0,0-1 21,-1 15 165,5-30-230,-3 9 49,1 1 1,1 0 0,-2 23 0,4-28-55,-1 1 0,-1-1 0,1 0 1,-4 11-1,3-12-9,0-1 0,0 0 1,1 1-1,0 7 0,1-12-2,0-1 1,0 0-1,1 0 1,-1 1-1,1-1 0,-1 0 1,1 0-1,0 0 1,0 0-1,0 0 0,0 0 1,2 3-1,-2-4 59,-1 1 0,1-1 0,0 0 0,0 1 0,-1-1 0,1 1 0,-1-1 0,1 1 0,-1-1 0,0 1-1,1 2 1,-1-4-54,0 0-1,0-1 1,0 1-1,0-1 1,0 1-1,0-1 1,0 1-1,0-1 1,0 1-1,0-1 1,0 1-1,1 0 1,-1-1 0,0 1-1,0-1 1,0 1-1,1 0 1,-1-1-1,0 1 1,0-1-1,1 1 1,-1 0-1,0 0 1,1-1-1,-1 1 1,1 0-1,-1-1 1,0 1-1,1 0 1,0 0-1,6-6 59,-1-11-25,12-26-62,-12 30-25,0 0-1,-1 0 0,5-24 0,-8 26 17,-1 0-1,-1-16 0,0 14 0,3-24 0,0 25 25,0 1 0,5-15 0,-4 18 13,-1 0-1,0-1 1,-1 1 0,0-1-1,-1 1 1,1-13-1,-2-78-253,0 96 186,0 6-351,0 0 435,0 0 0,-1 1 1,0-1-1,0 0 0,1 0 1,-3 4-1,-2 12 27,11 4-52,-15 11-160,3 14 85,-5 6 177,9-26-13,1 35-1,2-35 16,-5 35-1,-2-30-7,3-23-55,1 0 1,1 1-1,-1 13 0,2 10 108,0 0-63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5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3904,'0'0'1253,"-3"0"-762,1 0-438,0 0 0,0 1 0,0-1 1,0 1-1,0-1 0,0 1 0,0 0 0,1 0 0,-1 0 1,0 0-1,1 0 0,-1 0 0,-2 2 0,-21 23 554,12-13-465,8-7-101,0 0 1,1 0-1,-1 1 0,1-1 0,0 1 1,1 0-1,0 0 0,-3 9 1,-9 18 23,8-19-43,2-8-12,2 1 1,-1-1 0,-2 10-1,3-6-20,1 0 1,1 0-1,0 0 0,1 0 0,0 0 0,0 0 0,1 0 0,2 11 0,2 1 34,1-1 1,14 39-1,-16-53 2,-1-1-1,2 1 0,-1-1 1,1 0-1,0 0 0,0-1 1,12 12-1,-15-16-12,0 0-1,0 0 1,-1-1 0,1 1-1,0-1 1,0 1 0,0-1-1,1 0 1,-1 0-1,0 0 1,0 0 0,1 0-1,-1 0 1,0-1 0,1 1-1,-1-1 1,1 0 0,-1 1-1,1-1 1,3-1-1,-4 1 0,1 0 5,1 0-1,-1 0 1,1-1-1,-1 1 1,1-1-1,-1 0 1,1 0-1,5-3 1,8-2 10,-13 5-19,0 0 0,1 0-1,-1-1 1,0 1 0,6-4-1,-8 3-2,0 1-1,0-1 1,0 0-1,0 0 1,-1 0 0,1 0-1,-1 0 1,1-1-1,-1 1 1,2-4-1,0-2 25,1-1-1,-1 1 0,-1-1 0,1 0 0,0-11 0,-1 9 9,1-1-1,0 0 1,5-12-1,-5 14-57,1 0 0,-2 0 1,1 0-1,-1 0 0,0-14 0,-1 18 24,-1 1 0,0 0 0,-1-1 0,1 1 0,-1 0 0,0 0 0,0 0 0,-1-1 1,1 1-1,-1 0 0,0 1 0,-4-8 0,-8-8-121,11 15 93,3 4 9,0 1-1,-1-1 1,1 0-1,0 1 1,-1-1 0,1 0-1,-1 1 1,1-1-1,0 0 1,-1 1-1,1-1 1,-1 1-1,0-1 1,1 1-1,-1-1 1,1 1 0,-1 0-1,0-1 1,1 1-1,-1 0 1,-1-1-1,-3-2-76,-2-1-6,-6-4-253,13 8 324,-1 0 1,1-1 0,0 1 0,-1 0-1,1 0 1,-1 0 0,1 0-1,0 0 1,-1 0 0,1 0-1,-1 0 1,1 0 0,-1 0-1,1 0 1,-1 0 0,1 0-1,0 0 1,-1 0 0,1 0-1,-1 0 1,1 0 0,0 1-1,-1-1 1,1 0 0,-1 0-1,1 1 1,-6 6-399,6-6 411,0-1-1,0 1 1,0-1 0,-1 1 0,1-1 0,0 0 0,0 1 0,-1-1-1,1 0 1,0 1 0,-1-1 0,1 0 0,0 1 0,-1-1 0,1 0-1,-1 0 1,1 0 0,0 1 0,-1-1 0,1 0 0,-1 0-1,1 0 1,-1 0 0,1 0 0,-1 0 0,1 0 0,0 0 0,-1 0-1,1 0 1,-2 0 0,2 0 12,0 0 0,0 0 0,0 0 0,0 0 0,0 0 0,0 0 0,0 0 0,0 0 0,0 0 0,-1 0 0,1 0 0,0 0 0,0 0 0,0 0 0,0 0 0,0 0 0,0 0 0,0 0 0,0 0 0,0 0 0,0 0 0,-1 0 0,1 0 0,0 0 0,0 0 0,0 0 0,0 1 0,0-1 0,0 0 0,0 0 0,0 0 0,0 0 0,0 0 0,0 0 0,0 0 0,0 0 0,0 0 0,0 0 0,-1 0 0,1 1 0,0-1 0,0 0 0,0 0 0,0 0 0,0 0 0,0 0 0,0 0 0,0 0 0,0 0 0,0 0 0,0 1 0,0-1 0,0 0 0,0 0 0,1 0 0,-1 0 0,0 63-306,0-60 345,0 1 0,0-1 1,1 1-1,-1-1 0,1 1 0,0-1 0,0 1 0,3 5 0,2 8 268,1 16 217,-5-21-175,1-1-1,5 15 1,26 48 976,-31-65-1231,1 1 33,1 1 0,0-1 0,12 18 0,-9-16-60,-5-5 23,2 0-1,-1-1 1,10 10 0,0 1 126,-13-16-199,-1 0-1,0 0 1,1 0-1,-1 0 1,1 0-1,-1 0 1,1 0-1,0 0 1,-1 0 0,1-1-1,0 1 1,-1 0-1,1 0 1,0-1-1,0 1 1,0-1 0,0 1-1,0-1 1,0 1-1,0-1 1,0 1-1,0-1 1,0 0-1,0 0 1,0 1 0,0-1-1,0 0 1,0 0-1,0 0 1,0 0-1,2-1 1,0 1-53,3 0-644,-9 0-426,-8 0-1857,8 0 876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5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3232,'-10'-1'774,"8"-3"-197,2 3-551,1 0 0,0 1-1,-1-1 1,1 0 0,0 1 0,0-1 0,0 0 0,0 1-1,0-1 1,0 1 0,0-1 0,0 1 0,0 0 0,1-1 0,0 0 16,0 1 0,0-1 0,0 1 0,0-1 0,0 1 1,0 0-1,0 0 0,0 0 0,2 0 0,11 0 470,-5 0-214,1 1-59,0-1 0,-1-1-1,14-2 1,-13 1-114,-4 0-38,0 0 1,1 1-1,10 0 1,53 6 248,8-10-18,27-1 25,331 6-1042,-417 0-223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5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223 270 3072,'-42'14'976,"41"-13"-948,-1-1-1,1 1 1,0-1 0,0 1 0,-1-1 0,1 1 0,0 0-1,0-1 1,0 1 0,0 0 0,0 0 0,0 0-1,-1 2 1,-35 34 308,33-34-183,1 0-1,0 1 1,0-1-1,-4 6 1,6-6-61,0-1 0,-1 0 1,1 0-1,-1 0 0,1 0 0,-1 0 1,0 0-1,0 0 0,1 0 1,-1-1-1,-1 1 0,-3 2 0,3-3-4,0 1-1,0 0 1,1 0-1,-1 1 1,0-1-1,1 1 1,0-1-1,-1 1 1,-1 3-1,-30 57 511,30-58-571,-9 18 52,13-21-60,-1-1 0,1 0 0,0 1 0,0-1 1,0 1-1,0-1 0,0 0 0,0 1 0,0-1 0,0 1 1,0-1-1,1 0 0,-1 1 0,0-1 0,1 0 1,1 3-1,1 3 54,-1-3 34,-1 0 0,1 0 1,0 0-1,0-1 1,1 1-1,-1-1 0,1 1 1,-1-1-1,7 5 0,-7-7-74,-1-1-1,1 1 1,0-1-1,0 1 1,0-1-1,0 0 0,0 0 1,0 0-1,0 0 1,-1 0-1,1 0 1,0 0-1,0-1 1,0 1-1,0-1 0,0 1 1,-1-1-1,4-1 1,3-2-21,-1-1 0,13-8 1,-11 6-48,-5 4-18,-1 1 0,0-1-1,0 0 1,-1 0 0,1 0 0,-1 0 0,1 0-1,-1 0 1,0-1 0,0 1 0,2-7 0,0 2-45,2-4-30,-1 0-1,0-1 0,0 1 1,-2-1-1,0 0 1,0 0-1,-1 0 1,-1 0-1,0-27 1,-1-147-219,0 174 428,-1 0-1,-1 0 0,-1 0 1,-3-13-1,4 19-39,-1-8 79,3 13-96,0-1 1,-1 1 0,0-1-1,1 1 1,-1-1 0,0 1 0,0 0-1,0-1 1,0 1 0,-1 0-1,1 0 1,0 0 0,-1 0 0,-2-3-1,-10-9 168,14 15-181,-1 0 0,1 0-1,-1 0 1,1-1 0,0 1-1,0 0 1,-1 0 0,1 0-1,0 0 1,0 0 0,0 0-1,0 0 1,0 1 0,0 2-8,0-1 0,-1 1 1,1-1-1,-1 0 0,0 1 1,0-1-1,-2 6 0,-4 12 3,4 4 139,1 0 0,3 46-1,0-24 3,-1 223 146,0-263-262,-1 1 0,1-1 0,-2 0 0,1 1 0,-1-1 0,-4 10 0,4-10-13,1-3 0,0 0-1,0 1 1,0-1-1,1 0 1,0 0-1,0 1 1,0 6-1,1 2-5522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18 1312,'-51'-17'480,"51"34"-352,-17 0-64,17 0 768,-17 0-480,17 17 192,0 34-288,0 17 32,0 0-160,0 1 352,0-18-256,0 0-192,-17-17-32,0-17 288,0 0-192,0-17-1280,0 1 640,-1-1-1568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5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3232,'0'0'1035,"0"3"-614,0 8-53,0-8 512,3-3-203,-2 0-587,1 1-1,-1-1 1,1 0 0,0 1-1,-1-1 1,1 1-1,-1-1 1,1 1-1,-1 0 1,2 1 0,13 5 279,-10-5-255,0-1 0,0 0 1,0-1-1,0 0 1,11 0-1,7-1 42,121 1 276,-135 0-411,1-1 0,0 0-1,0-1 1,16-5 0,-15 4 25,42-14 2,-52 16-112,-1 1 0,0-1 0,1 1 0,0 0 0,-1-1 0,1 1 0,-1 0 0,1 0 0,1 0 0,3 0-1051,8 0 86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5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3136,'-18'34'1440,"1"17"-1248,17-34 960,0 17-672,0-17 224,17 17-416,-17 1 96,18-18-224,-1 0 64,0 0-128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2:5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35 1664,'-15'0'528,"15"0"-525,0 0 1,0 0 0,0 0-1,0 0 1,0 0-1,0 0 1,0 0-1,0 0 1,0 0-1,-1 0 1,1 0 0,0 0-1,0 0 1,0 0-1,0 0 1,0 0-1,0 0 1,0 0-1,0 0 1,0 0 0,-1 0-1,1 0 1,0 0-1,0 0 1,0 0-1,0-1 1,0 1-1,0 0 1,0 0 0,0 0-1,0 0 1,0 0-1,0 0 1,0 0-1,0 0 1,0 0-1,-1 0 1,1 0 0,0-1-1,0 1 1,0 0-1,0 0 1,0 0-1,0 0 1,0 0-1,0 0 1,0 0 0,0 0-1,0 0 1,0 0-1,0-1 1,0 1-1,0 0 1,0 0-1,0 0 1,1 0 0,-1-12 220,0 10 405,0-1-128,0-9 123,0 12-616,0 0 0,0 0 1,0 0-1,0 0 0,0 0 0,0 0 0,0 0 0,0 0 0,0 0 1,0-1-1,0 1 0,0 0 0,0 0 0,0 0 0,0 0 0,0 0 1,0 0-1,0 0 0,0 0 0,0 0 0,0-1 0,0 1 0,0 0 1,-1 0-1,1 0 0,0 0 0,0 0 0,0 0 0,0 0 0,0 0 1,0 0-1,0 0 0,0 0 0,0 0 0,0 0 0,0 0 0,0-1 1,-1 1-1,1 0 0,0 0 0,0 0 0,0 0 0,0 0 0,0 0 0,0 0 1,0 0-1,0 0 0,0 0 0,-1 0 0,1 0 0,0 0 0,0 0 1,0 0-1,0 0 0,0 0 0,0 1 0,-11-2 658,-19 3 22,29-2-670,0 0 1,-1 1-1,1-1 1,0 0-1,0 1 1,-1 0-1,1-1 1,0 1-1,0 0 0,0-1 1,0 1-1,0 0 1,0 0-1,0 0 1,0 0-1,0 0 0,1 0 1,-1 0-1,-1 2 1,-3 8 136,4-9-138,0 1 0,0-1 0,-1 1 0,1-1 0,-1 0 1,1 0-1,-1 1 0,-2 1 0,-4 3 6,6-5-15,-1 0 0,1 1 0,0-1 0,-1 0-1,1 1 1,0 0 0,1-1 0,-1 1 0,-2 5-1,-2 20-7,-5-5-138,10-20 136,0 0 0,0 1 0,1-1 0,-1 1 0,1-1 0,0 1 0,0-1 1,0 1-1,0-1 0,1 0 0,-1 1 0,1-1 0,1 4 0,12 24 45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0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87 1248,'0'-15'389,"3"10"-239,8-7 10,-8 10 298,-6 2-52,-11 0 1172,11-3-1242,-25-26 438,25 26-673,0 3 16,1 0-73,1 0 1,-1 0-1,1 0 0,-1-1 1,1 1-1,-1-1 0,1 1 0,-1-1 1,1 0-1,0 1 0,-3-3 1,2 2-5,0 0 0,0 0 1,0 0-1,0 0 0,0 0 1,0 0-1,-1 0 0,1 1 1,0-1-1,0 1 0,0 0 1,-4-1-1,2 1 33,1 0-43,1 0 0,-1 0-1,0 0 1,1 0 0,-1 0 0,1 1 0,-1-1 0,-3 2-1,-45 27 611,49-29-633,1 1 1,-1-1-1,0 1 0,1-1 0,-1 0 0,1 0 0,-1 1 0,0-1 0,-1-1 0,2 1-17,-1 0 0,0 0-1,1 1 1,-1-1 0,1 0-1,-1 0 1,1 1 0,-1-1 0,-1 1-1,-1 2-30,-1 1-1,1-1 0,-1 1 0,1 0 1,-5 6-1,7-8 40,0 0-1,0 0 1,0 0 0,0 1 0,1-1 0,-1 1-1,1 0 1,0-1 0,-1 1 0,1 0-1,-1 5 1,-1-3 98,2-2-86,-1-1 1,1 0-1,-1 1 0,1-1 1,0 1-1,0-1 0,0 1 1,0 0-1,0-1 0,0 1 1,1 0-1,-1-1 0,1 1 1,0 0-1,0 4 0,0-5 6,0 0-1,0-1 0,0 1 0,0 0 0,-1 0 1,1 0-1,-1-1 0,1 1 0,-1 0 0,0 0 1,1-1-1,-1 1 0,-1 1 0,-5 11 167,6-9-149,1-1-1,-1 1 1,1 0-1,0 0 1,0 0-1,0-1 1,1 1-1,0 0 1,0 0 0,0-1-1,3 9 1,1 4-3,1 14-67,-3-23 0,1 0 0,8 13 0,-3-4 4,-3-5 40,-5-9 7,0-1 1,0 1-1,1-1 0,-1 0 0,0 0 1,4 4-1,0-4 156,26 6-234,-19-4 70,-6-8 72,-1-1-2,21 0 31,-19 2-101,1-1 0,13-8 0,-3 2-13,16-7 241,-20 11-90,-8-5-53,1 7-50,-2 0 18,-3-11 273,-2 4-279,0 8-15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0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3392,'0'0'1536,"17"52"-1312,-34-18 640,17 0-512,-34 17 288,34 0-384,-51 17-704,17-17 224,-18-17-1344,18 18 896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0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52 3904,'-29'-14'1253,"25"11"-932,3 6-151,1-3-156,0 1 0,0-1 0,0 1 1,0-1-1,0 1 0,0 0 0,0-1 0,0 1 0,1-1 1,-1 1-1,0-1 0,0 1 0,1-1 0,-1 1 0,0-1 1,0 1-1,1-1 0,-1 0 0,1 1 0,-1-1 1,0 1-1,1-1 0,-1 0 0,1 1 0,-1-1 0,1 0 1,-1 0-1,1 1 0,-1-1 0,1 0 0,-1 0 0,2 0 1,24 1 643,-12-1-451,-3-1-76,-1 0 0,1 0 0,15-5-1,1 1 35,27-1 32,11-5 33,1 5-108,-30 0-76,-20 3-26,0 0 1,18 1-1,54 2 76,-87 0-95,-1-1 1,1 1-1,-1 0 0,1 0 1,-1 0-1,1 0 0,-1 0 1,1 0-1,-1 0 0,1 1 1,-1-1-1,1 0 0,-1 0 1,1 0-1,-1 0 0,1 1 1,-1-1-1,1 0 0,0 1 1,-4 6 34,-2 1-14,0 2-44,5-8-24,-1 1-1,0-1 1,0 0 0,-1 1 0,1-1 0,0 0 0,-1 0 0,1 0 0,-1 0 0,0 0 0,1 0 0,-1-1 0,0 1 0,0 0 0,0-1 0,0 0 0,-1 1 0,1-1-1,-3 1 1,-8 2-429,8-3 309,1 0 0,0 0 0,-1 1 1,1 0-1,0 0 0,0 0 0,-4 3 0,-15 9-425,9-6 337,1 1-1,-14 11 0,27-19 246,-1 0-1,0 0 1,1 0 0,-1 0-1,0 0 1,1 0 0,-1 0-1,1 0 1,0 0-1,-1 0 1,1 2 0,-2 3-23,-10 20-52,8-18 68,0 0-1,-5 15 1,-8 60 171,16-72-142,-1 0 1,2 0-1,0 21 1,1-9-4,-1 11 20,1-12-319,-1 1-1,-4 31 1,2-48 189,0 0 0,0 0-1,0 0 1,-4 7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52 3232,'-32'-32'1845,"30"29"-112,6 4-1311,1 0 0,0 0-1,-1 0 1,1 0 0,7 3-1,4 2-257,-3-4-6,1 0 1,0-1-1,0-1 1,18-1 0,0 0-72,-18 1-34,23-3 0,-18-1 7,11-1 56,6 11-4,-4-11-49,-26 3-69,0 0-1,1 1 1,11-1 0,47 2-821,-63 1 644,0-1 0,0 0 0,-1 0 0,1-1 0,0 1 0,0 0 1,0-1-1,-1 1 0,3-1 0,13-14-1129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0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5632,'17'-17'2560,"17"34"-2208,-17-17-64,0 0-224,0 17 128,17-17-128,-17 0-160,17 17 32,-17 0-4128,0 0 2304</inkml:trace>
  <inkml:trace contextRef="#ctx0" brushRef="#br0" timeOffset="1">18 223 2976,'0'0'1536,"17"0"-1536,0 0-32,0 0 448,17 0-224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0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18 3328,'0'-14'1061,"0"14"-1053,0 0 0,0 0 0,0 0 0,0-1 0,0 1 0,0 0 0,0 0-1,-1 0 1,1 0 0,0 0 0,0-1 0,0 1 0,0 0 0,0 0 0,0 0 0,0 0 0,0 0-1,0 0 1,0-1 0,0 1 0,-1 0 0,1 0 0,0 0 0,0 0 0,0 0 0,0 0 0,0 0-1,0 0 1,-1 0 0,1 0 0,0-1 0,0 1 0,0 0 0,0 0 0,0 0 0,-1 0 0,1 0-1,0 0 1,0 0 0,0 0 0,0 0 0,0 0 0,-1 0 0,1 0 0,0 1 0,0-1 0,0 0-1,0 0 1,0 0 0,0 0 0,-1 0 0,1 0 0,0 0 0,-131 0 2658,120 0-2550,0 1 1,0 0-1,1 0 0,-15 5 0,-43 18 425,65-23-516,1 0-15,-5 2 28,0-1 0,0 1-1,0 0 1,1 1 0,-1 0 0,1 0 0,0 0 0,0 1 0,1 0-1,-1 0 1,-4 6 0,2 0 1,1 1 0,0-1 0,1 1 0,1 1 0,-8 22 0,5-12-1,-2 2-8,-6 18-7,13-32-23,1 1 0,1-1-1,0 1 1,0-1-1,1 1 1,2 18 0,-1-23 4,0 1 0,1-1 0,0 0 0,0 1 0,1-1 0,0 0 1,0 0-1,1-1 0,0 1 0,5 8 0,0-5 28,0-1 1,0 0-1,1 0 1,0-1-1,0 0 1,1-1-1,0 0 0,0 0 1,1-1-1,-1-1 1,2 0-1,15 4 0,17-3 15,-22-3-30,47 11-201,-52-9-192,-1-1-1,1-1 0,27 2 1,-8-5-1704,-3 0 640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0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410 403 1568,'15'0'501,"-15"0"-497,0 0-1,0 0 1,0 0-1,0 0 1,0 0-1,0 0 1,0 0-1,0 0 0,0 0 1,1 0-1,-1 0 1,0 0-1,0 0 1,0 0-1,0 0 1,0 0-1,0 0 1,0 0-1,0 0 1,0 0-1,1 0 0,-1 0 1,0 0-1,0 0 1,0 0-1,0-1 1,0 1-1,0 0 1,0 0-1,0 0 1,0 0-1,0 0 1,0 0-1,0 0 0,0 0 1,0 0-1,0 0 1,1 0-1,-1 0 1,0-1-1,0 1 1,0 0-1,0 0 1,0 0-1,0 0 1,0 0-1,0 0 0,0 0 1,0 0-1,0 0 1,0-1-1,0 1 1,0 0-1,0 0 1,0 0-1,-1 0 1,1-2-15,2-18 691,-2 19-650,0 1-1,0-1 1,0 1-1,0 0 1,0-1 0,1 1-1,-1-1 1,0 1-1,0 0 1,0-1-1,1 1 1,-1-1 0,0 1-1,0 0 1,1-1-1,-1 1 1,0 0-1,1 0 1,-1-1 0,0 1-1,1 0 1,-1 0-1,1-1 1,-1 1 0,0 0-1,1 0 1,-1 0-1,1 0 1,-1 0-1,1 0 1,0 0 0,-2 0-9,1 0 1,0 0 0,-1 0-1,1 0 1,0 0 0,-1-1-1,1 1 1,0 0 0,0 0-1,-1 0 1,1 0 0,0 0-1,-1 0 1,1 0 0,0-1 0,-1 1-1,1 0 1,0 0 0,0 0-1,-1-1 1,1 1 0,0 0-1,0 0 1,0-1 0,-1 1-1,1 0 1,0-1 0,0 1-1,0-1 1,-9-10 282,-2 2-201,1 1 0,-1 0 1,-1 1-1,1 1 0,-17-8 0,16 10 18,0 0 1,0 1-1,-1 1 1,0 0-1,-24-1 1,28 2-19,1 2 1,0-1-1,-1 1 0,1 0 1,0 0-1,0 1 1,0 1-1,0-1 1,0 1-1,-10 5 0,-4 7 34,0 1 0,-36 33 0,55-46-110,0 0 0,-1 0 1,2 0-1,-1 0 0,0 1 0,1 0 0,-1-1 0,1 1 1,0 0-1,0 0 0,0 0 0,1 0 0,0 0 1,0 1-1,0-1 0,0 0 0,0 1 0,1-1 0,0 0 1,0 8-1,0-10-24,0-1 0,0 1 1,0-1-1,1 1 0,-1 0 0,0-1 1,1 1-1,-1-1 0,2 4 1,-2-5-5,1 1 1,-1-1-1,0 1 1,1-1-1,-1 1 1,1-1 0,-1 1-1,1-1 1,-1 1-1,1-1 1,-1 0 0,1 1-1,0-1 1,-1 0-1,1 0 1,-1 1-1,2-1 1,1 0-7,-1 0 1,1 0-1,0 0 0,-1 0 0,1 0 0,0-1 1,-1 0-1,6-1 0,0 0-5,26-4-127,3-5-250,-21 8 276,14-3-52,-26 4 130,0 0 0,1-1 0,-1 1 0,7-7 0,-2 2-19,22-16-138,-26 17 140,1 0-1,-1 0 1,-1 0 0,1-1-1,-1 1 1,-1-1 0,1 0-1,-1-1 1,0 1 0,0 0-1,-1-1 1,1-10 0,0-4 51,-1-1-1,-2-42 1,-1 21 56,1-109 1001,0 143-933,2 14-110,-1 2 5,2-1 12,-1 1 0,0 0 0,0 0 0,0 0 0,-1 0 0,0 0 0,1 8 0,0 2 29,26 114 117,-11-10-139,-15-81-55,-2-31-82,0 0 1,0 0-1,1 0 0,2 9 0,3-1-136,-4-13-79,-1 1 1,0-1-1,0 0 1,0 1-1,0-1 1,-1 1-1,1-1 1,-1 8 0,0 20-1281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1472,'3'0'475,"34"0"746,210 0 22,-232 0-1225,-1 2 1,0-1 0,14 5-1,-14-3 4,-1-1-1,1-1 0,14 1 1,-24-2-16,0 0 1,0 1 0,0-1 0,0 1-1,1 0 1,-1 0 0,0 1 0,0-1 0,-1 1-1,8 3 1,-3-1 115,-1 0-43,-5 11 589,-2-13-630,-1-1 0,1 1 0,0-1 0,-1 1 0,1-1 0,-1 1 0,1-1 0,-1 1 0,0-1 0,-1 3 0,-5 11 168,1 16-88,0-13-155,5-15 29,0 1 1,0-1-1,0 1 0,0-1 0,0 1 0,1-1 0,-1 1 0,1 0 1,0 0-1,0-1 0,0 1 0,1 4 0,19 53 200,-18-55-179,1 1 1,0 0 0,1 0 0,-1-1 0,1 0-1,6 7 1,1-7 22,-5-3-19,1 1 1,5 4-65,-11-8 41,-1 1-1,1-1 1,-1 0 0,0 0 0,1 0 0,-1 0-1,1 0 1,-1 0 0,0 1 0,1-1 0,-1 0-1,1 0 1,-1 0 0,1-1 0,-1 1-1,1 0 1,-1 0 0,0 0 0,1 0 0,-1 0-1,1 0 1,-1-1 0,0 1 0,1 0 0,-1 0-1,1-1 1,5-10-101,1 6 136,-7 5-26,1-1 1,-1 1 0,1 0 0,-1 0 0,1-1-1,-1 1 1,0 0 0,1-1 0,-1 1-1,1-1 1,-1 1 0,0 0 0,1-1 0,-1 1-1,0-1 1,0 1 0,1-1 0,-1 1 0,0-1-1,0 1 1,0-1 0,0 1 0,0-1 0,0 1-1,1-1 1,-1 0 0,0 1 0,-1-1-1,1 1 1,0-1 0,0 0 0,0-119 6,0 118-2,1-1 0,0 0 0,-1 1-1,1-1 1,0 0 0,0 1-1,1-1 1,-1 1 0,0 0 0,1-1-1,0 1 1,-1 0 0,1 0-1,0 0 1,0 0 0,4-3 0,-1 0 52,-2-1-1,-3-42-166,0 48 102,0-1 0,0 1-1,0-1 1,-1 0 0,1 1-1,0-1 1,0 1 0,0-1-1,0 1 1,0-1 0,1 1-1,-1-1 1,0 0 0,0 1-1,0-1 1,0 1 0,1-1-1,-1 1 1,0-1 0,0 1-1,1-1 1,-1 1 0,0 0-1,1-1 1,-1 1 0,1-1-1,-1 1 1,0 0 0,1-1-1,-1 1 1,1 0 0,-1-1-1,1 1 1,-1 0 0,1 0-1,-1 0 1,1-1 0,0 1-1,-1 0 1,1 0 0,-1 0-1,1 0 1,-1 0 0,1 0-1,0 0 1,-1 0 4,0 0 0,1 0 0,-1 0 0,0 0 0,0 0 0,0 0 0,0 0 0,0 0 0,0 0 0,0 0 0,0 0 0,0 0 0,1 0 0,-1 0 0,0 0 0,0 0 0,0 0 0,0 0 0,0 0 0,0 0 0,0 0 0,0 0-1,0 0 1,0 0 0,1 0 0,-1 0 0,0 0 0,0 0 0,0 0 0,0 0 0,0 0 0,0 0 0,0-1 0,0 1 0,0 0 0,0 0 0,0 0 0,0 0 0,0 0 0,0 0 0,0 0 0,0 0 0,0 0 0,0 0 0,0-1 0,0 1 0,0 0 0,0 0 0,0 0 0,0 0 0,0 0 0,0 0 0,0 0 0,0 0 0,0 0 0,0-1-1,0-10-35,0 8-80,17 3 127,-14-3-68,11-8 15,-12 10 40,0 1-1,0-1 1,0 1 0,0 0-1,0-1 1,0 1-1,0 0 1,0 0-1,0 0 1,0 1 0,0-1-1,0 0 1,0 1-1,0-1 1,-1 1 0,1 0-1,0 0 1,0 0-1,0-1 1,-1 2-1,1-1 1,0 0 0,-1 0-1,3 2 1,-2 3-51,-2-6 54,0 1 0,0-1-1,0 1 1,0-1 0,0 1-1,0-1 1,0 1 0,0-1-1,0 0 1,1 1 0,-1-1-1,0 1 1,0-1-1,0 1 1,1-1 0,-1 0-1,0 1 1,0-1 0,1 1-1,-1-1 1,0 0 0,0 1-1,1-1 1,-1 0 0,1 0-1,-1 1 1,0-1-1,1 0 1,-1 0 0,1 1-1,7 4-14,-3 9-55,1-5 43,-5-8 26,0 1 0,0-1 0,-1 1 0,1 0 0,0-1 0,0 1 0,-1 0-1,1-1 1,-1 1 0,1 0 0,-1 0 0,0-1 0,0 3 0,0 62 155,0-65-165,0 1 0,0 0 0,1 0 0,-1 0 0,0 0 0,1-1 0,-1 1 0,1 0 0,-1 0 0,1-1 0,0 1 0,0 0 0,0-1 0,1 3-1,4 5 13,-6-9 5,0 1 1,0-1-1,1 1 0,-1-1 0,0 1 0,0-1 1,0 1-1,0-1 0,0 1 0,1-1 0,-1 1 1,0 0-1,0-1 0,-1 1 0,1-1 1,0 1-1,0-1 0,0 1 0,0-1 0,0 1 1,-1-1-1,1 1 0,0-1 0,0 1 0,-1-1 1,1 1-1,0-1 0,-1 1 0,1-1 1,0 1-1,-1-1 0,1 0 0,-1 1 0,1-1 1,-1 0-1,1 1 0,-1-1 0,0 1 0,1-1-1,-1 0 1,0 1-1,1-1 1,-1 1-1,1-1 1,-1 1-1,1-1 1,0 1-1,-1-1 1,1 1-1,-1 0 1,1-1 0,0 1-1,-1 0 1,1-1-1,0 1 1,0 0-1,0-1 1,-1 2-1,1 32 155,0-31 5,0 0 294,0 8-112,0-8 250,3-6-357,9-8-85,-12 10-151,0 1 1,0 0-1,1 0 1,-1-1-1,0 1 1,0 0-1,1 0 1,-1-1-1,0 1 1,0 0-1,0-1 1,0 1-1,0 0 1,1-1-1,-1 1 1,0 0-1,0-1 1,0 1-1,0 0 1,0-1 0,0 1-1,0 0 1,0-1-1,0 1 1,0-1-1,0-2 16,0-1 0,0 1 0,1 0-1,-1-1 1,1 1 0,0 0 0,0 0 0,0 0-1,1-1 1,-1 1 0,1 0 0,0 1 0,3-5-1,-3 3 8,0 0 0,0 0-1,0 0 1,0 0 0,2-7-1,-2-1 60,4-11 100,14-6-36,-13 20-97,-1 0 1,7-12-1,33-53 45,-41 66-90,12-12 0,-3 3-48,-8 3-125,5 8 80,-6-1 173,-4 6-99,-1 1 1,0-1-1,0 1 0,0 0 0,1-1 0,-1 1 1,0-1-1,0 1 0,1 0 0,-1-1 1,0 1-1,1 0 0,-1 0 0,1-1 1,-1 1-1,0 0 0,1 0 0,-1-1 1,1 1-1,-1 0 0,0 0 0,1 0 0,-1 0 1,1 0-1,-1 0 0,1 0 0,-1 0 1,1 0-1,-1 0 0,1 0 0,-1 0-15,0 0 0,0 0 0,1 0 0,-1 0 0,0 0 0,0 0 0,0 0 0,0 0-1,0 0 1,0 0 0,0 0 0,0 0 0,0 0 0,1 0 0,-1 0 0,0 0 0,0 0 0,0 0-1,0 0 1,0 0 0,0 0 0,0 0 0,0 0 0,0 0 0,0 0 0,1 0 0,-1 0-1,0 0 1,0 0 0,0 0 0,0 0 0,0 0 0,0 0 0,0 1 0,0-1 0,0 0 0,0 0-1,0 0 1,0 0 0,0 0 0,0 0 0,0 0 0,0 0 0,0 0 0,0 1 0,0-1-1,0 0 1,0 0 0,0 0 0,0 0 0,0 0 0,0 0 0,0 0 0,0 0 0,0 0 0,0 1-1,0 13-1493,0 3-1562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0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2496,'0'0'784,"0"3"-464,-1 45 1458,5 92-479,7-58-1070,-8-46-158,0-5 3,11 55 0,37 82 145,-50-166-212,0 2 27,1 0 1,-1 0-1,1 0 1,0 0-1,0-1 1,0 1 0,0-1-1,1 0 1,0 1-1,-1-1 1,1 0-1,0 0 1,5 3-1,41 25 457,-49-30-485,0-1-1,1 0 1,-1 0 0,0 0-1,1 1 1,-1-1 0,0 0-1,1 0 1,-1 0 0,1 0-1,-1 0 1,0 0 0,1 0-1,-1 0 1,1 0 0,-1 0-1,0 0 1,1 0 0,-1 0-1,1 0 1,-1 0 0,0 0-1,1 0 1,-1 0 0,1-1-1,-1 1 1,0 0 0,1 0-1,-1-1 1,0 1 0,1 0-1,-1 0 1,0-1 0,1 1-1,-1 0 1,0-1 0,1 1 0,3-16 194,-3 9-83,14-8 59,5-24-240,8-4 16,-21 25 77,0-1 0,-1 0-1,4-26 1,-5 22 130,1 0 0,10-26 0,-6 29-52,1 0-1,1 0 0,30-35 0,-1 0-264,-40 53 110,0 1 0,0 0 1,-1-1-1,1 1 0,0 0 0,0 0 1,1 0-1,-1 0 0,0 0 0,0 0 0,0 0 1,1 0-1,-1 0 0,0 0 0,1 1 0,-1-1 1,1 1-1,-1-1 0,1 1 0,-1-1 1,1 1-1,-1 0 0,1 0 0,2 0 0,13 0-602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0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48 188 2720,'-28'-15'891,"22"13"-545,3 2 49,-8 0 909,22 0 332,29 0-400,-15 0-981,72-3 274,3-9-300,-35 8-154,106-11-59,221-37 245,-317 41-187,66-9 55,-116 18-86,-8 1 9,1-1 0,-1-1-1,31-9 1,-38 8-9,1 1 0,1 0-1,-1 1 1,0 0 0,16-1-1,-26 3-78,0 0-1,0 0 0,1 0 1,-1 0-1,0 0 1,0 0-1,0 0 0,0 0 1,0-1-1,0 1 0,0-1 1,1 1-1,0-1 1,-2 0-17,0 1 0,1-1 0,-1 1 1,0-1-1,1 1 0,-1-1 0,0 1 1,0-1-1,0 1 0,1-1 1,-1 1-1,0-1 0,0 0 0,0 1 1,0-1-1,0 1 0,0-1 0,0 0 1,-1-1-1238,-1 4-156,-12 12-490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1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411 205 2240,'-28'0'720,"27"0"-702,0 0 0,1 0 0,-1 0 0,0 0 1,0 0-1,1 0 0,-1 0 0,0 0 0,0 1 0,1-1 0,-1 0 1,0 1-1,1-1 0,-2 1 0,-8 4 44,-1 1 353,-1 0 0,-1-1 1,1-1-1,-15 4 1,12-4-84,0 1 0,1 0 0,-1 1 0,1 1 0,1 0 1,-14 10-1,-8 11 228,27-22-423,0 0-1,1 1 1,0 0 0,0 0 0,0 0 0,1 1 0,-1 0 0,2 0-1,-9 17 1,2-6 132,3-4-158,-17 32 199,24-42-278,-1 0 1,2 0 0,-1 0 0,1 1-1,-1-1 1,1 1 0,0 9 0,0 5 109,1-18-132,0 1 1,0-1-1,0 1 1,0-1-1,0 1 0,1-1 1,0 3-1,-1-4 2,1 0 0,0 1-1,-1-1 1,1 0-1,0 0 1,0 0-1,0-1 1,0 1-1,0 0 1,0 0 0,0 0-1,0-1 1,0 1-1,0 0 1,2 0-1,-1 0 3,-1 0-1,1-1 1,-1 1 0,1 0-1,0 0 1,-1-1-1,1 1 1,0-1-1,0 0 1,-1 0-1,1 1 1,0-1 0,0 0-1,-1 0 1,5-1-1,-2-1 30,1 0 0,-1-1 0,0 1 0,0-1 0,7-5 0,0-1 10,-2 2-27,13-9 25,29-29 0,-32 28-48,-11 10-6,0 0-1,0-1 1,-1 0-1,0 0 1,0 0-1,9-17 1,7-32-114,-19 49 97,0 1 1,10-12-1,-10 14 22,1-1 0,-1-1 0,0 1 1,5-13-1,-5 7-3,0 0 1,-1 0-1,-1 0 1,0 0-1,1-16 1,-3-68-15,-1 42-127,1 8-365,0 43 320,0 6 81,0 0 96,0-1-1,0 1 1,1-1 0,-1 1 0,1-1 0,0 1 0,-1-1-1,1 1 1,0-1 0,2 3 0,-1-2 3,-1 0-1,0-1 1,0 1 0,0 0-1,0 0 1,0-1 0,-1 1 0,1 0-1,-1 0 1,0 5 0,1 17-25,-1-15 26,0 1-1,0-1 1,-1 0-1,-2 12 1,-45 196 662,24-83-705,17-88 103,-3 2-12,7-35-414,0-1 0,1 1 1,0 18-1,2-29-476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1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3136,'0'0'1440,"34"0"-1248,0 0 1152,0 17-768,34-17 960,1 0-864,-1 0 0,17 0-384,-17 0-64,-17 0-128,0-17-128,-16 17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1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1728,'-17'51'800,"0"0"-704,-1-17 928,18-17-576,0 34 608,18-17-608,-18 17-32,17-17-256,17-16 256,0 16-224,17-34-3200,-17 0 1632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1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1824,'0'-13'680,"0"26"2592,3-11-2659,3 5-422,-5-5-106,1 0 0,-1 0 0,1 0 1,0-1-1,0 1 0,0 0 0,0-1 0,0 1 0,1-1 0,-1 0 0,0 0 0,1 1 0,-1-2 0,0 1 1,1 0-1,0 0 0,3 0 0,-2-1 0,-1 0-1,1 1 1,-1-1 0,0 1 0,1 0-1,-1 0 1,1 0 0,2 2 0,11 3 106,-9-4-76,0-1 0,0 0 0,0-1 0,1 0 0,9 0 0,11-1 123,-24 1-203,-1-1 0,0 1-1,0-1 1,1 0 0,-1 0-1,0-1 1,0 1 0,0-1-1,7-3 1,-11 4-22,1 1 1,0-1-1,0 1 0,0 0 0,0-1 0,-1 1 1,1 0-1,0 0 0,0 0 0,0 0 1,0-1-1,0 1 0,2 1 0,2-1 159,3-1-445,-16 5-1166,8-4 1362,0 1 0,-1 0-1,1 0 1,0 0 0,-1 0-1,1 0 1,0-1 0,0 1-1,0 0 1,-1 0 0,1 0-1,0 0 1,1 2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1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86 1888,'-6'-7'226,"0"0"0,1 0 0,0-1 0,-5-9 1,10 17-169,-1-1 0,1 0 0,0 1 1,-1-1-1,1 0 0,0 0 0,-1 1 1,1-1-1,0 0 0,0 0 1,-1 1-1,1-1 0,0 0 0,0 0 1,0 0-1,0 1 0,0-1 0,1-1 1,-3-3 151,-6 0 304,8 5-494,-1 0 0,1 0 0,0-1 1,-1 1-1,1 0 0,0 0 0,-1-1 1,1 1-1,-1 0 0,1-1 0,0 1 1,0 0-1,-1-1 0,1 1 0,0 0 1,0-1-1,-1 1 0,1-1 0,0 1 1,0 0-1,0-1 0,0 1 0,-1-1 0,1 1 1,0-1-1,0 1 0,0-1 0,0 1 1,0-1-1,1 0 0,-2 1-16,1 0-1,0 0 1,0 0-1,0 0 0,0 0 1,0 0-1,0 0 1,0 0-1,0-1 1,0 1-1,0 0 1,0 0-1,0 0 1,0 0-1,0 0 1,0 0-1,0 0 0,0 0 1,0 0-1,0-1 1,0 1-1,1 0 1,-1 0-1,0 0 1,0 0-1,0 0 1,0 0-1,0 0 1,0 0-1,0 0 0,0 0 1,0 0-1,0 0 1,0 0-1,0-1 1,0 1-1,0 0 1,1 0-1,-1 0 1,0 0-1,0 0 1,0 0-1,0 0 0,0 0 1,0 0-1,0 0 1,0 0-1,0 0 1,1 0-1,-1 0 1,0 0-1,0 0 1,0 0-1,0 0 1,0 0-1,0 0 0,1 0 4,-1 0-1,1 0 0,-1 0 0,0 0 0,1 0 0,-1 0 1,1 0-1,-1 0 0,1 0 0,-1 0 0,0 1 0,1-1 1,-1 0-1,1 0 0,-1 0 0,0 0 0,1 1 0,-1-1 1,1 0-1,-1 0 0,0 1 0,1-1 0,-1 0 0,0 1 0,0-1 1,1 0-1,-1 1 0,0-1 0,0 0 0,1 2 0,7 9 209,23 8 46,3 3 60,-12-7-106,28 14 1,2-3-79,129 70 30,-62-14 36,-109-75-171,-1-1 0,0 2 0,0-1 0,-1 1 0,0 0 0,0 1 0,-1 0 0,7 12 0,6 16 80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1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2240,'-14'0'720,"14"0"-715,0 0-1,0 0 1,0 0 0,0 0 0,0 0 0,-1 0-1,1 0 1,0-1 0,0 1 0,0 0-1,0 0 1,0 0 0,0 0 0,0 1-1,0-1 1,0 0 0,-1 0 0,1 0 0,0 0-1,0 0 1,0 0 0,0 0 0,0 0-1,0 0 1,0 0 0,0 0 0,0 0 0,0 0-1,0 0 1,0 0 0,-1 0 0,1 0-1,0 0 1,0 0 0,0 1 0,0-1-1,0 0 1,0 0 0,0 0 0,0 0 0,0 0-1,0 0 1,0 0 0,0 0 0,0 0-1,0 1 1,0-1 0,0 0 0,0 0 0,0 0-1,0 0 1,0 0 0,0 0 0,0 0-1,0 0 1,0 1 0,0 21 784,-1-9-86,1 1-1,0 0 1,4 22 0,11 6-321,-2-2-204,10 100 259,-16-108-405,-5-23 12,0 0 1,0 0 0,-1 0 0,0 0 0,0 1 0,-1-1 0,0 0-1,-1 0 1,-2 13 0,-9 12 563,11-27-486,-1 1-1,-1-1 1,-3 9 0,4-13-91,0 0 1,0 0 0,0 0 0,0-1 0,0 1 0,-1-1 0,1 1-1,-6 2 1,0 1 24,0-1-1,0-1 1,-1 0-1,0 0 1,0 0-1,-10 2 1,4-2 9,2 1-75,1-2 1,-1 0-1,0 0 1,-1-2-1,1 1 1,0-2-1,0 1 1,-1-2-1,1 0 0,0-1 1,0 0-1,0 0 1,-19-8-1,-5-7-304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1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17 2400,'51'-17'1088,"-34"34"-960,-17 17 1440,0 0-896,-34 17 416,-17 1-608,0 33-160,-18 0-192,1 17-864,0-16 384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1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70 1824,'-14'-29'587,"14"28"-559,-1 0 1,1 0 0,0 0 0,-1 0-1,1 0 1,0 0 0,0 0 0,-1 0 0,1-1-1,0 1 1,0 0 0,0 0 0,0 0-1,1 0 1,-1 0 0,0-1 0,0 1-1,1 0 1,-1 0 0,1 0 0,-1 0 0,1 0-1,-1 0 1,1 0 0,0 0 0,-1 0-1,1 0 1,0 1 0,0-1 0,0 0-1,-1 0 1,1 1 0,0-1 0,0 0 0,0 1-1,0-1 1,1 0 0,1 1 56,-1-1 0,0 0 0,0 1 1,0 0-1,0-1 0,0 1 0,0 0 0,1 0 1,-1 0-1,2 0 0,7 1 365,109-1 1203,-106 0-1595,-1 1-1,1 1 1,0 0 0,-1 1 0,18 6-1,-14-4 27,34 4 0,-19-3 15,7 5 200,-17-9-377,-1-1 0,25-1 0,-24 0-462,-16 0-1363,-9 0 473,-8 0 92,8 0 543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12 138 1248,'-4'-3'115,"-3"-7"122,7 9-218,0 1-1,1 0 1,-1-1 0,1 1-1,-1-1 1,1 1 0,-1 0-1,1 0 1,-1-1 0,1 1-1,-1 0 1,1 0 0,-1 0-1,1 0 1,-1-1 0,1 1-1,0 0 1,-1 0 0,1 0-1,-1 0 1,1 0 0,-1 0-1,1 1 1,0-1 0,0 0-1,-1 0-12,1 0 0,-1 0-1,1 0 1,-1 0 0,1 0 0,0 0-1,-1 0 1,1 0 0,-1 0-1,1 0 1,-1 0 0,1-1 0,-1 1-1,1 0 1,-1 0 0,1-1-1,-1 1 1,0 0 0,1-1 0,-1 1-1,1 0 1,-1-1 0,0 1-1,1-1 1,-1 1 0,0 0 0,1-1-1,-1 1 1,0-1 0,0 1-1,0-1 1,1 1 0,-1-1 0,0 1-1,0-1 1,0 1 0,0-1-1,0 0 1,0 1 0,0-1 0,0 0-1,0 1-3,0 0 0,0 0 0,0 0 0,0-1 0,0 1 0,0 0 0,0 0 0,0 0 0,0 0 0,0 0 0,0 0 0,0 0 0,0 0 0,0 0 0,0-1 0,0 1 0,0 0 0,0 0 0,0 0 0,0 0 0,0 0-1,0 0 1,0 0 0,0 0 0,0 0 0,0 0 0,0 0 0,0-1 0,0 1 0,0 0 0,1 0 0,-1 0 0,0 0 0,0 0 0,0 0 0,0 0 0,0 0 0,0 0 0,0 0 0,0 0 0,0 0 0,0 0 0,1 0 0,-1 0 0,0 0 0,0 0 0,0 0 0,0 0 0,0 0 0,0 0-1,0 0 1,0 0 0,0 0 0,1 0 0,-1 0 0,0 0 0,2 0 27,0-1 0,0 1 0,0 0-1,-1-1 1,1 0 0,0 1 0,0-1 0,0 0-1,-1 0 1,1 0 0,0 0 0,-1-1 0,1 1-1,1-2 1,0-3 323,-3 5-325,1 0-1,-1 0 0,0 0 1,1 0-1,-1 0 1,0 0-1,1 0 1,-1 1-1,1-1 0,0 0 1,-1 0-1,1 0 1,0 1-1,-1-1 0,1 0 1,0 1-1,0-1 1,0 0-1,-1 1 0,1-1 1,0 1-1,0-1 1,1 1-1,16-13 279,-6 0-2,13-13 532,-23 25-736,0-1 0,0 1 0,0 0-1,0 0 1,1 0 0,-1 0 0,0 0 0,0 0 0,1 0 0,-1 1 0,0-1 0,1 1 0,2 0-1,1 0 200,-2-1-183,0 1 0,0 0 0,0 0 0,0 0 0,0 0 0,0 1 1,0 0-1,4 1 0,-4 5 99,0-2-20,10-3 102,66-2 221,-29 0-389,-48 0-2229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2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0 896,'-28'57'304,"27"-54"-290,-1 0 0,1-1 0,0 1 0,0 0 0,0 0 0,0 0 0,0 3 0,-33 122 221,23-86-411,5-8 128,-5-11 293,7-9-142,3-10-71,0 1 1,-1-1-1,1 0 1,-1 0-1,0 0 1,0 0-1,-3 4 1,4-5-15,-1-1 0,1 0 0,-1 1 0,0-1 0,1 0 0,-1 0 0,0 0 0,0 0 0,-1-1 0,1 1 1,-3 2-1,0-3 46,0 0 0,-1 0 0,1 0 1,0 0-1,0-1 0,-10 0 0,4-1-98,-1-1-1,1 1 1,-14-5-1,4 1 83,7 3 78,11 2-82,1-1 0,-1 1 0,1-1 0,-1 1 0,1-1 0,-1 0 0,1 0 1,0 0-1,-1 0 0,1 0 0,0 0 0,0-1 0,0 1 0,0-1 0,-3-2 1,-11-8 706,5 3 10,11 9-741,0-1 1,1 1-1,-1-1 0,0 1 0,0-1 0,0 1 0,0-1 0,1 1 0,-1 0 0,0-1 1,1 1-1,-1-1 0,0 1 0,1 0 0,-1-1 0,0 1 0,1 0 0,-1-1 0,1 1 1,-1 0-1,0-1 0,1 1 0,-1 0 0,1 0 0,-1 0 0,1-1 0,-1 1 0,1 0 1,1 0 5,-1-1 0,0 1 0,0 0 0,1-1-1,-1 1 1,0 0 0,1 0 0,-1 0 0,0 0 0,1 0 0,-1 0 0,0 0 0,1 1 0,-1-1 0,2 1 0,28 9 274,-15-5-171,0 0 1,21 4-1,-8-6-8,-6 0-19,44 10 1,-50-8-296,0-1 0,1-1 0,0 0 0,31 0-1,11-3-2211,-20 0 672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2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1824,'0'0'587,"3"0"-353,-2 0-218,-1 0-1,1 0 1,-1 0 0,1 0-1,-1 0 1,1 0-1,-1 0 1,1 0 0,-1 0-1,0 1 1,1-1-1,-1 0 1,1 0 0,-1 0-1,1 1 1,-1-1-1,1 0 1,-1 0-1,0 1 1,1-1 0,-1 0-1,0 1 1,1-1-1,-1 0 1,0 1 0,1-1-1,-1 1 1,0-1-1,1 1 1,0 22 900,-1-13-737,0 254 1922,0-240-2070,1 1 1,1-1-1,1-1 0,1 1 0,1 0 1,14 40-1,-11-38 26,-5-15 79,1 0 1,9 21-1,-11-29-95,0 1 0,0-1 0,1 0 0,-1 0 0,1 0-1,0 0 1,-1 0 0,2-1 0,-1 1 0,0-1-1,0 0 1,6 3 0,6 3 290,-11-5-238,1 0 1,-1-1-1,1 1 0,0-1 1,0-1-1,0 1 0,0-1 0,0 1 1,8 0-1,17-7 376,-12 1-213,-1 2-65,17-4 146,-25 2-177,0 0-1,14-9 1,-10 5-31,-5 3-68,4-1 13,0 0 1,-1-1-1,0 0 1,-1-1-1,1-1 1,-1 0-1,-1 0 1,11-13-1,2-12 55,26-53 0,7-11-46,-40 75-87,-6 9-14,1-1-1,-2 0 1,0-1 0,7-20-1,16-46-215,-25 64 36,-5 18 190,0 0-1,-1-1 0,1 1 0,0 0 1,0-1-1,0 1 0,0 0 0,0 0 0,0 0 1,0-1-1,0 1 0,0 0 0,1 1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2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36 427 1472,'-14'57'475,"13"-54"-448,1-1 0,-1 1 1,1 0-1,-1-1 1,1 1-1,0 4 1,0 70 505,-1-69-469,0 1 1,0 0-1,-1-1 1,-6 17 0,7-22-57,0 1 23,0 0 0,0-1 1,0 1-1,1 0 0,0 0 1,0 0-1,0 0 0,0 6 0,1 0 77,-1 13 724,-1-16-414,5-14-25,7 1-132,-5-5 96,1 6-213,-6 4-151,-1 0-1,1 1 1,0-1-1,0 0 0,-1 1 1,1-1-1,0 0 1,-1 0-1,1 0 0,-1 0 1,1 0-1,-1 0 1,1 1-1,-1-1 1,0 0-1,1 0 0,-1 0 1,0-2-1,11-26-122,-5 16 78,5-24 0,-8 22 30,0 0 9,0 1-1,1-1 1,0 1 0,1 0 0,10-22-1,-11 28-47,-3 5 36,0 1 0,0-1-1,1 0 1,-1 1 0,0-1 0,1 1-1,0-1 1,-1 1 0,1 0-1,0 0 1,0 0 0,0 0 0,0 0-1,1 0 1,-1 1 0,4-3 0,-1 3-15,-1 0 1,1 0-1,-1 0 1,1 1 0,-1 0-1,1 0 1,-1 0-1,1 0 1,-1 1 0,6 1-1,7 2 35,23 10 0,2 0 107,-15-5 36,-3-2 79,44 9-1,-5-11-157,-30 2-53,-23-5-6,0 0-1,0 0 1,15-1 0,-9 0 17,-9-1 20,0 0-1,0 0 0,0 0 0,0-1 0,7-1 1,-10 0 26,1 1 0,-1-1 0,0 0 0,0 0 0,1 0 0,-2 0 0,1-1 0,0 0 0,0 1 1,-1-2-1,4-3 0,-6 5-59,0-1 1,0 0-1,-1 0 1,1 1-1,-1-1 1,0 0-1,0 0 1,0 0-1,0 1 1,0-1-1,-1 0 1,1 0-1,-1 0 1,-1-3-1,-12-28 78,8 23 7,0 0 0,-14-18 0,15 23-52,2 2-7,0 0 0,-1 0-1,0 1 1,0 0 0,1-1 0,-2 1-1,1 0 1,0 1 0,-1-1-1,1 1 1,-6-2 0,8 3-15,-1 0 0,0 0-1,0 1 1,0-1 0,1 1 0,-1-1 0,0 1-1,0 0 1,0 0 0,0 0 0,0 1 0,0-1-1,1 1 1,-1 0 0,0-1 0,0 1 0,1 0 0,-1 1-1,0-1 1,1 0 0,-3 3 0,-2 1 5,1 1 1,1 0-1,-1 0 1,1 0-1,-6 10 1,-3 4 0,10-16-25,1 0 1,0 0 0,0 1-1,0-1 1,1 1 0,-1 0-1,1-1 1,0 1 0,1 0-1,-1 0 1,1 0 0,0 1-1,0-1 1,1 0 0,-1 9-1,1-9-2,0 0 15,0 0 0,0 0 1,0 1-1,0-1 0,1 0 1,0 0-1,0 0 0,0 1 1,1-1-1,0 0 0,0-1 1,0 1-1,0 0 0,4 5 1,2-2 43,0-1 1,0 1-1,1-1 0,0-1 1,0 1-1,0-2 1,1 1-1,14 5 0,-18-8-43,-1-1-2,0 1-1,0-1 0,0-1 1,1 1-1,-1-1 1,1 0-1,-1 0 0,1 0 1,6-1-1,0 0-55,0-2-1,20-4 1,-15 3-41,-7 1 87,0-1 0,0 0-1,0 0 1,0-1 0,14-8 0,-10 5 37,1 0 3,-9 4-17,0 0 0,0 0 0,10-7 0,7-15 64,-10 10-36,1 3-11,7-7 9,-15 9-31,0 0 0,0 0 0,-1-1 0,0 0 0,4-11 0,17-65 76,-21 72-72,16-47 23,-15 47 24,-1 0 0,0 0 0,-1-1 0,0 0 0,-2 0 0,2-20 0,-5 26 42,1 7-92,-1 0 1,1 1-1,0-1 1,0 0 0,0 0-1,0 0 1,1 0 0,-1 1-1,1-1 1,-1 0-1,3-4 1,-3 7-27,1-1 1,-1 1-1,1 0 0,-1-1 0,1 1 1,0 0-1,-1-1 0,1 1 1,0 0-1,-1 0 0,1 0 0,-1 0 1,1 0-1,0 0 0,-1 0 0,1 0 1,0 0-1,-1 0 0,1 0 1,0 0-1,0 0 0,-1 3-92,0 0 100,0 0-1,1 0 1,-1 0 0,1-1 0,0 1 0,1 3-1,-1-3 7,1 1 0,-1 0 0,-1-1 0,1 1 0,0 0 0,-1 5 0,-8 54 70,6-44-59,1-6 3,-5 23-1,-19 35 57,14-37-58,-6 38 0,14-57 4,0 1 0,2-1 0,0 0 0,1 0 0,2 19 0,9 17 390,-10-47-397,-1 0 0,1 0 0,0 0 1,1-1-1,-1 1 0,1 0 0,-1-1 0,1 1 1,0-1-1,1 1 0,-1-1 0,1 0 0,-1 0 1,5 4-1,1-2-52,0 0 1,0 0 0,1 0 0,0-1-1,10 3 1,-5-1-12,1-1 0,0 0 0,0-1 0,0-1 1,25 2-1,-33-5 57,1-1 0,-1 0 1,9-2-1,0 0 17,20-2 16,-24 4-54,1-1 1,-1-1 0,1 1-1,17-8 1,-13 2 36,-1 0 0,0-2 0,-1 0-1,0 0 1,0-2 0,-1 0 0,-1 0 0,0-1-1,-1-1 1,0 0 0,-1-1 0,0 0 0,-2 0 0,9-19-1,-17 33-32,13-31-184,-14 30 186,1 0 0,-1 1-1,0-1 1,1 0 0,-1 1 0,0-1 0,0 1 0,0-1 0,0 0 0,-1 1 0,1-1-1,0 0 1,-1 1 0,1-1 0,-1 1 0,1-1 0,-2-2 0,0 2 9,0 0 1,0 0 0,1 1-1,-1-1 1,-1 0 0,1 1-1,0 0 1,0-1 0,-3 0-1,4 2-1,1-1 1,-1 1-1,0 0 0,1-1 0,-1 1 0,0 0 0,1 0 0,-1-1 0,0 1 0,0 0 0,1 0 0,-1 0 0,0 0 0,0 0 0,-1 0-5,0 0-2,0 0 1,0 0-1,0 0 0,0 0 0,0 0 0,0 1 0,0-1 1,0 0-1,0 1 0,0 0 0,0-1 0,0 1 1,1 0-1,-1 0 0,0 0 0,1 0 0,-1 0 0,0 1 1,1-1-1,0 0 0,-1 1 0,1-1 0,-2 3 0,-10 18-60,-11 26-1,10-19 46,1 4-102,12-30 100,0-1-1,1 0 0,-1 1 1,1-1-1,0 0 1,0 1-1,0-1 1,0 1-1,0-1 1,0 1-1,2 3 0,15 31-1080,-17-37 1080,1 1 0,-1 0-1,0 0 1,1-1 0,-1 1-1,1-1 1,-1 1 0,1 0-1,-1-1 1,1 1 0,-1-1-1,1 1 1,0-1 0,-1 0-1,1 1 1,0-1 0,-1 0-1,1 1 1,0-1 0,0 0-1,-1 0 1,1 1 0,0-1-1,0 0 1,0 0 0,20-5-630,-10 2 335,8-2-105,-10 4 13,-1-1 0,0-1 0,0 1-1,8-5 1,-7 2 223,-1 1 0,0-1-1,-1 0 1,1-1 0,9-9 0,-14 12 179,0 0 1,-1 0-1,1 0 1,-1 0 0,0 0-1,0-1 1,0 1-1,0-1 1,-1 1 0,1-1-1,-1 0 1,0 0-1,0 1 1,-1-1 0,2-8-1,-2 12 2,-1-1-1,1 0 0,0 0 1,0 0-1,1 0 1,-1 0-1,0 0 0,0 0 1,0 0-1,1 0 0,-1 0 1,0 1-1,1-3 1,0 3 6,-1 0 0,0 0 0,0 0 1,0-1-1,0 1 0,1 0 0,-1 0 1,0 0-1,0 0 0,0 0 0,1-1 1,-1 1-1,0 0 0,0 0 0,0 0 1,1 0-1,-1 0 0,0 0 0,0 0 1,0 0-1,1 0 0,-1 0 0,0 0 1,0 0-1,1 0 0,-1 0 1,0 0-1,0 0 0,0 0 0,1 0 1,-1 0-1,0 1 0,0-1 0,0 0 1,1 0-1,-1 0 0,0 0 0,0 0 1,0 0-1,1 1 0,-1-1 0,0 0 1,-9 12 133,9-12-130,0 0 0,0 0 0,0 0 0,0 0-1,0 0 1,0 0 0,0 0 0,-1 0 0,1 0 0,0 0 0,0 0 0,0 0 0,0 1 0,0-1-1,0 0 1,0 0 0,0 0 0,0 0 0,0 0 0,0 0 0,0 0 0,-1 1 0,1-1 0,0 0-1,0 0 1,0 0 0,0 0 0,0 0 0,0 1 0,0-1 0,0 0 0,0 0 0,0 0 0,0 0-1,0 0 1,1 0 0,-1 1 0,0-1 0,0 0 0,0 0 0,0 0 0,0 0 0,0 0 0,0 0-1,0 0 1,0 0 0,0 1 0,0-1 0,0 0 0,1 0 0,-1 0 0,0 0 0,0 0 0,0 0-1,0 0 1,0 0 0,2 2 33,-1 0-1,1-1 1,-1 1-1,0 0 1,0 0-1,0 0 1,0 0-1,0 0 1,0 0-1,-1 0 1,1 5 0,0-4 5,0 0 0,0 0 0,0 0 0,0 0 0,0 0 0,0 0 0,1 0 0,0 0 0,-1-1 0,1 1 0,0 0 0,4 2 0,-1 2-11,2-2-1,-1 1 0,0-1 1,1 0-1,0 0 0,1 0 1,14 6-1,74 23 350,-86-30-298,0-1 1,0 0-1,0 0 1,0-1-1,1-1 1,-1 0-1,1 0 1,15-1 0,-18-1-58,0 0 0,0-1 0,0 1 0,0-2 0,0 1 1,0-1-1,-1 0 0,1-1 0,-1 0 0,0 0 0,8-6 1,2-4-24,0-2 0,-1 0 1,16-20-1,-27 29 7,-1-1 1,0 1-1,0-1 0,-1 1 1,0-1-1,0 0 0,-1 0 1,2-9-1,1-5 34,0 1-24,0 0 0,2-41 1,-4 30-31,3-14 0,-2 17 90,0-33 0,-3 15 135,1 29 119,-2 0 0,-1 0 0,-4-31 0,5 47-293,-1 0-1,1 1 1,-1-1 0,0 1-1,1-1 1,-1 1 0,0-1-1,0 1 1,0-1 0,0 1-1,-2-2 1,3 3-34,-1-1 1,1 1-1,-1 0 0,1-1 1,0 1-1,-1 0 0,1-1 1,-1 1-1,1 0 0,-1 0 1,1 0-1,-1 0 0,1-1 1,-1 1-1,1 0 0,-1 0 1,1 0-1,-1 0 0,1 0 1,-1 0-1,1 0 0,-1 0 1,1 1-1,-1-1 0,1 0 0,-1 0 1,1 0-1,-1 0 0,1 1 1,0-1-1,-1 0 0,1 0 1,-1 1-1,1-1 0,-1 1 1,1-1-6,-6 20-27,-3 11 31,3-16 23,1 2 1,-3 19-1,6-15 59,1 24-1,-2 23-32,-8 3-251,8 31-1429,3-71-68,0 20-193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2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14 102 2496,'-14'-28'784,"14"28"-779,0 0 0,0 0 0,1 0 1,-1 0-1,0 0 0,0 0 0,0 0 0,0 0 0,0 0 1,1 0-1,-1 0 0,0 0 0,0 0 0,0 0 0,0 0 0,0 0 1,0 0-1,1 0 0,-1 0 0,0-1 0,0 1 0,0 0 1,0 0-1,0 0 0,0 0 0,0 0 0,1 0 0,-1 0 1,0 0-1,0-1 0,0 1 0,0 0 0,0 0 0,0 0 1,0 0-1,0 0 0,0-1 0,0 1 0,0 0 0,0 0 1,0 0-1,0 0 0,0 0 0,0-1 0,0 1 0,0 0 0,0 0 1,0 0-1,0 0 0,0 0 0,0 0 0,0-1 0,0 1 1,0 0-1,0 0 0,-1 0 0,1 0 0,0 0 0,0 0 1,0 0-1,0-1 0,22 1 139,-3-1 7,1 1 0,35 4 0,-40-1-96,2 1 6,0-1 0,1-1 0,18 0 0,68-10 122,-58 2-83,37 0 22,-10-5-10,-19 10-48,-34 1 7,-1-1 0,22-3 1,4-7 29,-41 10-101,-1 1-1,1-1 1,-1-1 0,1 1 0,-1 0 0,0-1-1,5-2 1,-7 3-8,0 0 0,-1 0 0,1 0 1,0 1-1,-1-1 0,1 0 0,-1 0 0,1 0 0,-1 0 0,1 0 0,-1 0 0,0 0 0,1 0 0,-1-1 0,0 1 1,0 0-1,0 0 0,0 0 0,0-2 0,0 0-72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2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2304,'-20'79'1051,"15"-64"-978,3-9-8,0 0 1,1 1-1,-1 0 1,1-1-1,0 1 1,1 0-1,0 6 1,0-9-16,0-1 0,0 0 0,1 1-1,0-1 1,-1 0 0,1 0 0,0 1 0,1-1 0,-1 0 0,1 0 0,3 5-1,1 1 116,1-1 0,12 11-1,-14-14-83,-3-3-76,0 0 0,0 0-1,0-1 1,0 1 0,0-1 0,0 0 0,1 0-1,-1 0 1,0 0 0,1 0 0,-1 0-1,1-1 1,-1 1 0,1-1 0,0 1 0,-1-1-1,1 0 1,3 0 0,-2 0-4,1 0 0,-1 0 0,0-1 0,1 1 0,-1-1 1,0 0-1,0 0 0,0 0 0,1 0 0,-1-1 0,7-4 0,-4 2 13,22-15 28,-19 11-61,0-1-1,0 1 1,-1-2-1,0 1 0,8-13 1,14-12 35,-25 29-25,0-1-1,-1 0 1,1 0-1,-1 0 1,-1-1-1,1 1 1,-1-1-1,4-9 1,4-13-82,-7 21 80,-5 7 14,0 1 1,1-1-1,-1 1 0,0-1 0,0 1 0,0-1 1,0 1-1,1-1 0,-1 1 0,0-1 1,0 1-1,0-1 0,0 0 0,0 1 0,0-1 1,-1 1-1,1-1 0,0 1 0,0-1 0,0 1 1,0-1-1,-1 1 0,1-1 0,0 1 0,-1-1 1,1 0 5,0 1 0,-1 0-1,1 0 1,0-1 0,0 1 0,-1 0 0,1 0 0,0 0 0,0 0 0,-1 0 0,1-1 0,0 1 0,0 0 0,-1 0 0,1 0 0,0 0 0,-1 0 0,1 0-1,0 0 1,-1 0 0,1 0 0,0 0 0,0 0 0,-1 0 0,1 0 0,0 0 0,-1 1 0,1-1 0,0 0 0,0 0 0,-1 0 0,1 0 0,0 0-1,0 1 1,-1-1 0,1 0 0,0 0 0,-1 1 0,-4 16 290,3-12-245,0 0 1,-1 0-1,1-1 0,-1 1 1,0-1-1,0 1 1,0-1-1,-1 0 0,-5 6 1,5-7-41,1 0 1,1 1-1,-1-1 1,0 1-1,1 0 1,0 0-1,0 0 1,0 0-1,0 0 1,1 0 0,-1 1-1,1-1 1,0 0-1,0 1 1,1-1-1,-1 1 1,1 6-1,0 11 122,-1-19-108,1 1-1,-1-1 1,1 0 0,0 0 0,0 1 0,0-1-1,1 0 1,-1 1 0,1-1 0,0 0 0,0 0 0,0 0-1,0 0 1,0 0 0,1 0 0,-1 0 0,1 0 0,0 0-1,0-1 1,4 5 0,-5-5-15,3 2 7,1 0 0,-1-1 0,0 1 0,1-1 0,0 1 0,0-1-1,0-1 1,6 3 0,-4 0-8,-6-4-7,-1 0 0,1 0 1,0-1-1,0 1 0,0-1 0,-1 1 1,1 0-1,0-1 0,0 0 1,0 1-1,0-1 0,0 1 1,0-1-1,0 0 0,0 0 0,0 0 1,0 0-1,0 0 0,0 0 1,0 0-1,1 0 0,-1 0 1,0 0-1,0 0 0,0-1 0,1 1 1,15-12 90,-15 12-98,0-1 0,0 0 1,0-1-1,0 1 0,0 0 0,-1 0 1,1-1-1,0 1 0,0-1 0,-1 0 1,1 1-1,-1-1 0,0 0 1,1 0-1,1-4 0,-2 0-26,0 0 0,1 0 0,-2 0 0,1 0 0,-1 0 0,0-7 0,0-169-522,0 181 548,0 1-1,0-1 0,-1 0 1,1 1-1,1-1 0,-1 0 1,0 1-1,0-1 0,0 0 1,0 1-1,0-1 0,0 1 1,1-1-1,-1 0 0,0 1 1,1-1-1,-1 1 0,0-1 1,1 1-1,-1-1 0,1 1 1,-1-1-1,1 1 0,-1-1 1,1 0-1,1 1-13,0-1 0,0 1 0,0 0 1,0-1-1,0 1 0,1 0 0,2 1 0,6-1 10,-4 0 28,-4-1-12,0 1-1,1-1 1,-1 1-1,1 1 1,-1-1-1,1 0 1,-1 1-1,1-1 1,3 3-1,-1 11 258,5 0-134,-8-11-250,-3 0-17,1 10-51,-1-8 175,1 0 1,-1 0-1,0 0 0,0 1 1,0-1-1,-1 0 1,0 0-1,-2 6 0,-2-2-48,4-8 47,0 1-1,0-1 1,0 1-1,0-1 1,0 1-1,1 0 1,-1 0 0,1-1-1,-1 1 1,1 0-1,-1 0 1,1-1-1,0 3 1,0 27 117,3-25-26,11 6 75,0-7 282,-11-2-326,-3-2-109,0-1 0,0 0 1,0 1-1,0-1 1,1 0-1,-1 1 1,0-1-1,0 0 0,1 0 1,-1 1-1,0-1 1,0 0-1,1 0 0,-1 0 1,0 1-1,1-1 1,-1 0-1,0 0 0,0 0 1,1 0-1,-1 0 1,0 0-1,1 1 1,0-1-1,0-1-4,0 0 0,0 1 0,0-1 0,0 0 0,0 0 0,0 0 0,-1 0 0,1 0 0,0 0 0,0 0 0,-1 0 0,1 0 0,0 0 0,-1-1 0,1 0 0,1-2 8,0 0 1,0 0-1,1 1 0,-1-1 0,4-3 0,7-4 14,-11 9-15,0 1-1,0-1 1,0 0-1,0 0 1,0 0-1,0 0 1,-1-1-1,1 1 1,-1 0-1,2-4 1,9-14 43,-7-8 53,3 12-47,-7 15-49,-1 0 0,1-1 0,0 1-1,0-1 1,-1 1 0,1-1 0,-1 1-1,1-1 1,-1 1 0,0-3 0,0 1 144,0 3-134,-1 0-1,0 0 0,0 0 1,1 0-1,-1 1 1,0-1-1,0 0 1,1 0-1,-1 1 1,0-1-1,1 0 1,-1 1-1,0-1 1,1 1-1,-1-1 0,1 1 1,-1-1-1,0 1 1,1 0-1,0-1 1,-1 1-1,1-1 1,-1 1-1,1 0 1,0-1-1,-1 1 0,1 0 1,0 0-1,0-1 1,-1 1-1,1 0 1,0 0-1,0 0 1,-1 6 50,1-1 1,0 1-1,1 9 0,-1-1 169,0-8-151,-1-1 0,0 1 0,-3 10 0,-1 14 203,5-28-268,0-1 0,1 0 0,-1 1 0,1-1 0,-1 0-1,1 0 1,1 3 0,-1-1 22,0-1-1,0 0 1,0 1-1,0-1 1,0 1-1,-1-1 1,0 6-1,0 23 116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2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223 369 1056,'-14'-43'357,"11"29"-229,2 4-111,1 3 60,-1-1-1,1 1 0,1-1 0,-1 1 1,4-14-1,6-8-86,-5 18-12,0-1 1,3-19-1,-4 10-13,-2 9 7,0 1-1,1-1 1,6-17-1,22-36-88,-30 64 116,-1 0 0,0 1 0,1-1 1,-1 0-1,0 1 0,1-1 0,-1 0 1,1 1-1,-1-1 0,1 1 0,-1-1 1,1 1-1,-1-1 0,1 1 0,0-1 1,-1 1-1,2-1 0,-2 1 4,1 1 1,-1-1-1,0 0 0,1 0 0,-1 1 0,0-1 0,1 0 0,-1 1 1,0-1-1,1 0 0,-1 1 0,0-1 0,0 1 0,0-1 1,1 0-1,-1 1 0,0-1 0,0 1 0,0-1 0,0 1 0,0-1 1,0 0-1,0 1 0,0-1 0,0 1 0,0-1 0,0 1 1,0-1-1,0 1 0,0-1 0,0 0 0,0 1 0,-1 3 56,1-1 0,-1 0 0,0 1 0,0-1 1,-3 6-1,0 0 40,-10 30 210,-10 43 1,11-36-161,-12 43 16,-69 265 278,68-244-426,6-32 158,-17 141 1,34-96 155,3-109-259,1 1 0,0 0 0,2 0-1,0-1 1,7 23 0,-9-34-12,0 0 0,1 0 1,0 0-1,-1 0 0,1 0 0,0 0 0,3 2 0,-4-4-46,0 0 0,-1-1 0,1 1 0,0 0 0,-1-1 0,1 1 0,0-1 0,0 1 0,-1-1 0,1 0 0,0 1 0,0-1 0,0 0 0,-1 1 0,1-1-1,0 0 1,0 0 0,0 0 0,0 0 0,0 0 0,0 0 0,0 0 0,1 0 0,8-6 103,1-1-1,19-15 1,-16 11-62,-5 5-46,0-1-1,0-1 0,0 0 0,-1 0 1,0-1-1,-1 1 0,0-2 0,0 1 0,-1-1 1,-1 0-1,1 0 0,6-20 0,-7 13-13,-1 1 0,-1-1-1,0 0 1,-2 0 0,1 0-1,-3-20 1,1 24 5,0-11 12,-2 0 1,0 1-1,-2-1 1,-1 0-1,-11-35 0,-4 6 42,-33-60-1,2 21 120,45 83-146,-1 0-1,0 0 0,0 0 0,0 1 1,-1 0-1,-16-12 0,22 18-40,0 1 0,0 0 0,-1 0 0,1 0 0,-1 1 0,1-1 0,-1 1 0,1-1 0,-1 1 0,0 0 0,1 0 0,-1 0 0,1 0 0,-1 0 0,-3 1 0,1 0-50,5-1 62,0 0 0,0 0-1,0 0 1,0-1-1,-1 1 1,1 0-1,0 0 1,0 0-1,0 0 1,0 0-1,0 0 1,-1 0-1,1 0 1,0 0-1,0 0 1,0 0 0,0 0-1,0 0 1,-1 0-1,1 0 1,0 0-1,0 0 1,0 0-1,0 0 1,0 0-1,-1 0 1,1 0-1,0 0 1,0 0-1,0 1 1,0-1-1,0 0 1,0 0 0,-1 0-1,1 0 1,0 0-1,0 0 1,0 0-1,0 0 1,0 1-1,0-1 1,0 0-1,0 0 1,0 0-1,0 0 1,0 0-1,0 1 1,0-1-1,-1 0 1,1 0 0,0 0-1,0 0 1,0 1-1,0 6-16,0-4 28,-1 0-1,1 1 0,0-1 0,0 1 1,0-1-1,1 1 0,-1-1 1,1 1-1,1 3 0,10 0 44,-11-6-47,1-1-1,-1 0 1,0 1 0,0 0 0,0-1 0,0 1-1,0 0 1,0-1 0,0 1 0,0 0-1,0 0 1,0 0 0,-1 0 0,1 0-1,1 1 1,1 5 17,2 2 85,-4-9-96,-1 0 0,1 0 0,0 0 0,0 0 0,0 0 0,0 0 0,0 0 0,-1 0-1,1 0 1,0 0 0,0 0 0,0 0 0,0-1 0,-1 1 0,2-1 0,24-10 129,-18 6-87,1 2 0,14-6 0,-5 4-7,-4 2-58,25-9-1,-20 4-5,-1 0 9,27-7-1,-11 9-28,-17 0-41,-13 5 61,-1-1 1,0 1-1,0 0 0,1 0 0,-1 0 0,1 1 0,-1-1 0,4 1 0,8 0 120,-15 0-102,0 0-1,0 0 1,0 0 0,0 0-1,0 0 1,0 0 0,0 0 0,0 0-1,1 0 1,-1 0 0,0 0-1,0 0 1,0 0 0,0 0 0,0 0-1,0 0 1,0 0 0,0 0-1,0 0 1,1 0 0,-1 0 0,0 0-1,0 0 1,0 0 0,0 0-1,0 0 1,0 0 0,0 0 0,0 0-1,0 0 1,0 0 0,0 0 0,0 1-1,0-1 1,1 0 0,-1 0-1,0 0 1,0 0 0,0 0 0,0 0-1,0 0 1,0 0 0,0 0-1,0 0 1,0 1 0,0-1 0,0 0-1,0 0 1,0 0 0,0 0-1,0 0 1,0 0 0,0 0 0,0 0-1,0 0 1,0 1 0,-1 5-37,1 0 0,0 1 0,1-1 0,0 0 0,0 0 0,0 0 1,0 1-1,1-1 0,0-1 0,1 1 0,3 6 0,-3-7 54,1 0 0,0-1 0,0 1 0,1-1-1,-1 0 1,1-1 0,7 5 0,12 11 29,-17-11-32,-6-6-9,1 0 0,0 0 0,-1 0 0,1 0 0,0 0 0,0-1 0,0 1 0,2 1 0,2-2 14,0 1 0,0-1 0,0 0-1,0 0 1,0 0 0,0-1 0,0 0 0,0 0-1,0-1 1,0 0 0,10-2 0,-5 0 5,0 1-1,-1-2 1,0 1 0,0-1-1,18-11 1,-26 14-22,-1 0-1,1 0 1,-1 0-1,0 0 1,1 0 0,-1 0-1,0-1 1,0 1-1,0 0 1,0-1-1,0 1 1,0-1 0,-1 1-1,1-1 1,0-2-1,4-7 1,-4 10-2,0-1 0,0 1 0,-1-1 0,1 1 0,-1-1 0,1 1 0,-1-1 0,0 0 0,1 1 0,-1-1 0,0 1 0,0-4 0,-1 1 0,-1-1 0,1 1 0,-1 0 0,-4-7 0,4 7 0,-1 1 1,1-1-1,-1 1 1,0 0-1,-6-6 1,5 7 8,1-1 0,0-1 0,0 1 1,0 0-1,-4-7 0,1-2 5,5 9-36,0 1 0,0 0 1,0-1-1,0 1 0,-1 0 0,-2-3 1,1 2-97,3 0-58,0 2 176,0 0-1,0 1 0,0-1 1,0 0-1,0 0 0,0 1 0,1-1 1,-1 0-1,0 1 0,0-1 1,1 0-1,-1 1 0,0-1 1,1 0-1,0 0 1,0 1 0,-1-1 0,1 1 0,0 0 0,0-1 0,0 1 0,0 0 0,0 0 0,0 0 0,0 0 0,0-1 0,-1 1 0,3 1 0,-2-1-2,-1 0 0,0 0 1,1 0-1,-1 0 0,1 0 0,-1 1 1,0-1-1,1 0 0,-1 0 0,1 0 1,-1 0-1,1 0 0,-1 0 0,0-1 1,1 1-1,-1 0 0,1 0 0,-1 0 1,0 0-1,1 0 0,-1-1 0,1 1 1,-1 0-1,0 0 0,1-1 0,-1 1 1,0 0-1,1 0 0,-1-1 0,0 1 1,1-2-4,0 1 0,1-1 0,-1 1 0,0 0 0,0-1 0,1 1 0,-1 0 1,1 0-1,-1 0 0,1 0 0,-1 0 0,1 1 0,2-2 0,5-3 2,-8 3 11,1 1 0,-1 0 0,1 1 1,0-1-1,-1 0 0,1 0 0,0 1 1,-1-1-1,1 1 0,0-1 0,0 1 1,-1 0-1,3 0 0,-2 0-12,0-1 0,0 1 0,0 0 0,0-1 0,0 1 0,0-1 0,0 1 0,-1-1-1,1 0 1,0 0 0,0 0 0,1-1 0,-1 1-15,-1 0 0,1 0 0,0 0 1,-1 0-1,1 1 0,0-1 0,0 0 0,0 1 0,0-1 0,0 1 0,-1 0 0,4 0 0,2 0-38,0 0-1,0 1 1,0 1-1,1-1 0,-1 1 1,0 0-1,13 6 0,0 2 55,23 17 0,11 5 246,-21-11-176,-28-18-26,-1 1 0,1-1 0,0 0 0,0 0 0,0-1 0,0 1 0,1-1 0,-1 0 0,0-1 0,11 3 0,-13-4 524,-3-3-416,0-1-111,1 2-26,-1 0 0,0 0 0,0 1 0,0-1 0,0 0 1,-1 0-1,1 0 0,0 0 0,-1 0 0,-1-3 0,-2 0 26,4 5-37,0 0 1,-1 0-1,1 0 0,0 0 1,0 0-1,0 0 0,0 0 0,0 0 1,0 0-1,0 0 0,-1 0 0,1 0 1,0-1-1,0 1 0,0 0 0,0 0 1,0 0-1,0 0 0,0 0 0,0 0 1,0 0-1,0-1 0,0 1 0,0 0 1,0 0-1,0 0 0,0 0 0,0 0 1,0 0-1,0-1 0,0 1 0,0 0 1,0 0-1,0 0 0,0 0 1,0 0-1,0 0 0,0-1 0,0 1 1,0 0-1,0 0 0,0 0 0,0 0 1,0 0-1,0 0 0,0-1 0,0 1 1,1 0-1,4-13-5,-3 7-9,-1 4 7,-1-1 0,1 1 1,0 0-1,0-1 0,0 1 1,0 0-1,0 0 0,0 0 1,1 0-1,-1 0 0,0 0 0,1 0 1,0 0-1,-1 1 0,1-1 1,0 1-1,0-1 0,0 1 1,0 0-1,0-1 0,4 0 0,4-4 33,0 0 0,12-10 0,7-5 31,-16 15-159,0 1-1,0 0 0,1 0 1,-1 1-1,1 1 1,21-3-1,-2 1-1389,-27 3 1207,0 0 0,0 0 0,0 0 1,7-5-1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1664,'-14'0'528,"11"0"789,0 0-645,-4 0-285,4 0-301,0-1 1,0 1 0,-1 0-1,1 0 1,0 1 0,0-1-1,0 1 1,0-1 0,0 1-1,0 0 1,0 0 0,0 0-1,0 1 1,0-1 0,1 1-1,-1 0 1,-4 3 0,2 1-57,0-1 0,1 1 1,-6 8-1,-3 6-39,-8 4-68,16-20 56,1 1 1,-1 0-1,1 0 1,0 1-1,0-1 0,0 1 1,1 0-1,0 0 1,-3 8-1,5-6 22,-1 0-1,1 1 0,1 9 1,0-15 13,0 1 0,0-1 0,0 1 1,0-1-1,1 1 0,0-1 0,0 0 1,0 1-1,2 4 0,-2-7-5,0 1 0,0-1 1,0 0-1,0 0 0,0 1 0,1-1 0,-1 0 0,0 0 0,1 0 1,-1-1-1,3 3 0,0-2 7,-1 0 0,1 0 1,0 0-1,-1-1 0,1 1 1,0-1-1,4 0 0,37 0 66,-8 1-60,0-1 0,0-2 0,0-2 0,37-8 0,-48 7 7,27-3 0,-35 7 6,-1-2 1,1 0-1,-1-1 0,19-6 1,-21 3 21,1 0 0,21-13-1,-34 17-53,0 1 0,0-1 0,0 0 0,0 0 0,-1 0 0,1 0 0,-1 0 0,0 0 0,0-1 0,2-3-1,3-5-23,3-6-8,-10 17 28,0 0 0,0 0 1,0 0-1,-1 0 1,1 0-1,0 1 1,0-1-1,-1 0 0,1 0 1,0 0-1,-1 0 1,1 0-1,-1 0 1,-2-5 0,0-8-38,3 14 36,0 0-1,0 0 0,0 0 0,0 0 0,0 0 0,0 0 0,0-1 0,0 1 0,0 0 0,0 0 1,0 0-1,0 0 0,0 0 0,0 0 0,0 0 0,0 0 0,0 0 0,0-1 0,0 1 0,0 0 1,0 0-1,0 0 0,0 0 0,0 0 0,0 0 0,0 0 0,0 0 0,0 0 0,0 0 0,0 0 1,0 0-1,-1-1 0,1 1 0,0 0 0,0 0 0,0 0 0,0 0 0,0 0 0,0 0 0,0 0 1,0 0-1,0 0 0,0 0 0,-1 0 0,1 0 0,0 0 0,0 0 0,0 0 0,0 0 0,0 0 1,0 0-1,0 0 0,0 0 0,0 0 0,-1 0 0,1 0 0,-3 1-5,0-1-1,0 0 1,-1 1 0,1 0-1,0 0 1,0 0-1,0 0 1,0 0 0,0 0-1,0 1 1,0 0-1,-3 2 1,-4 4-84,-18 18 1,27-25 63,-1 1 32,1-1-1,0 0 0,-1 1 1,1-1-1,0 1 1,0-1-1,0 1 0,0 0 1,0-1-1,0 1 1,0 0-1,1 0 1,-1-1-1,1 1 0,-1 0 1,1 0-1,0 0 1,0 0-1,0 0 1,0 0-1,0 0 0,0 0 1,0-1-1,0 1 1,1 0-1,-1 0 0,1 0 1,0 0-1,-1-1 1,1 1-1,0 0 1,0-1-1,0 1 0,0 0 1,0-1-1,1 1 1,-1-1-1,3 3 0,0-1-16,0 0-1,0 0 1,0 0-1,1-1 1,-1 1-1,1-1 1,0 0-1,0-1 1,0 1-1,0-1 1,0 0-1,8 1 0,10-7-736,-12 2 349,2 0 60,-9 2 89,0 0 0,0 0 0,0-1 0,0 1 0,0-1 1,0 0-1,0 0 0,5-3 0,22-12-767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2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2144,'0'15'699,"0"-13"-171,3 1 58,-1-1-538,0-1 0,0 1 0,0-1-1,0 1 1,0-1 0,0 0 0,0 0 0,1 0-1,-1 0 1,0-1 0,1 1 0,-1-1 0,0 1-1,1-1 1,-1 0 0,1 0 0,2 0 0,6-1 99,0 0 1,19-6 0,-5 1-102,6 1 8,-13 2 42,32-9-1,-14 2-11,-24 7-52,0-1 0,0 0 0,-1 0 1,1-1-1,-1 0 0,19-14 0,-12 5 37,16-20-1,-17 17 3,-15 15-50,0-1 0,-1 1-1,1-1 1,0 0 0,-1 0 0,0 1-1,1-1 1,-1 0 0,0 0 0,-1 0-1,1 0 1,0 0 0,-1-1-1,0 1 1,1 0 0,-1 0 0,-1-6-1,1 2 44,-1 5-15,-1 4-28,0 0-23,1-1-1,0 1 1,0 0 0,-1 0 0,1 0 0,0 0 0,1 0-1,-1 1 1,0-1 0,0 3 0,-7 18 42,-18 17 216,20-24-181,0 0 1,1 0-1,-5 30 0,-2 10 77,-17 50 29,-2 82 127,8-44-200,9-76-68,-3 17 75,15-71-155,1-2 130,-1-1-1,0 1 1,-1-1-1,-6 18 1,7-26-133,1 1 1,-1-1-1,0 0 1,0 0-1,-1 0 1,1 0-1,-1 0 1,1-1-1,-1 1 1,0-1-1,0 1 1,0-1-1,0 0 1,-1 0-1,1-1 1,0 1-1,-8 2 1,-11 0-970,21-4 916,-1 0 1,1 0 0,-1 0-1,1 0 1,-1 0-1,1 0 1,-1 0-1,1-1 1,-1 1-1,1 0 1,0-1-1,-1 0 1,1 1 0,0-1-1,-1 0 1,-1-1-1,1-1-151,0 1 0,0-1-1,0 0 1,1 0 0,-1 1-1,1-1 1,-1-4 0,-1-13-1076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2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307 171 1824,'28'-28'587,"-27"27"-572,-1 0 1,1 1 0,0-1-1,0 0 1,0 0-1,-1 1 1,1-1 0,0 1-1,0-1 1,0 1 0,0-1-1,0 1 1,0 0 0,1-1-1,2 0 62,0 0 1,-1 0-1,1 0 0,0 0 0,0 1 0,0-1 1,0 1-1,0 0 0,0 0 0,-1 1 0,1-1 1,0 1-1,0 0 0,0 0 0,-1 0 0,1 0 0,0 1 1,4 2-1,-4-1 45,-1-1 0,1 1 0,-1 0 0,1 0-1,-1 1 1,0-1 0,0 1 0,0 0 0,2 5 0,14 15 221,-3-10-201,-14-12-114,1 0-1,-1 0 1,0 0-1,1 0 1,-1 1-1,0-1 1,0 1-1,0-1 1,-1 1-1,1-1 1,0 1 0,-1 0-1,0 0 1,1 3-1,0 3 45,-1-1 1,0 0-1,-1 1 0,0 9 1,-1-1 77,1-15-137,0 0 1,0 0-1,0 0 0,0 0 0,0 0 0,-1 0 0,1 0 1,-1 0-1,1 0 0,-1 0 0,0 0 0,0 0 1,0 0-1,0-1 0,0 1 0,0 0 0,0 0 1,-1-1-1,1 1 0,-1-1 0,1 0 0,-3 3 1,-7 6 55,3-1-24,6-7-37,0 1-1,0-1 0,0 1 1,-1-1-1,1 0 0,-5 3 0,-3-1-9,1-1-1,0 0 0,-1 0 0,1-1 0,-1 0 0,0-1 0,-18 1 0,-8 1 10,-1 1 29,0 1 32,-43 0-1,47-4-31,14 0-12,1-1 1,-1-1-1,-22-3 0,37 3-27,0 0 0,1 0 0,-1 0 0,1 0 0,0-1 0,-1 0 0,1 0 0,0 0-1,0 0 1,0 0 0,-3-3 0,5 4 2,0 0 0,0 0 0,0 0-1,0 0 1,0 0 0,1 0 0,-1-1 0,0 1 0,1 0-1,-1 0 1,1 0 0,-1-1 0,1 1 0,0 0 0,0 0-1,-1-1 1,1 1 0,0 0 0,0-1 0,0 1 0,0 0-1,0 0 1,1-1 0,-1 1 0,0 0 0,1-1 0,-1 1-1,0 0 1,1 0 0,0 0 0,0-2 0,2 0-3,0 0-1,0 1 1,0-1 0,0 1 0,0 0 0,0 0 0,1 0 0,6-2-1,187-70-326,-181 68 326,68-16-30,-15 5-26,-23-1 30,-31 12 16,0 0 0,0 1 0,1 1 0,16-3 0,-10 5-4,-12 1 24,0 0-1,14-3 0,10-11 114,-17 7-38,17-1 10,-19 2-140,-13 6 41,-1 0-1,0 0 1,1 1-1,-1-1 1,1 0-1,-1 1 1,1-1-1,-1 1 1,1 0-1,2-1 1,2-2-45,5-8 65,-8 8 96,0 3-331,8 0 112,-8 0 213,0 0-21,45 0-59,-47 0-15,-1 0-1,1 1 0,-1-1 0,1 0 1,-1 0-1,1 0 0,-1 0 0,1 0 0,0 0 1,-1 0-1,1 0 0,-1 0 0,1-1 0,-1 1 1,1 0-1,-1 0 0,1 0 0,-1-1 1,1 1-1,-1 0 0,1-1 0,-1 1 0,1 0 1,-1-1-1,1 1 0,-1 0 0,0-1 1,1 1-1,-1-1 0,0 1 0,1-1 0,-1 1 1,0-1-1,0 1 0,0-1 0,1 1 0,-1-1 1,0 1-1,0-1 0,0 1 0,0-1 1,0 0-1,0 1 0,0-1 0,0 0 0,0 1-3,0 0 0,0 0-1,0 0 1,0-1-1,0 1 1,0 0 0,0 0-1,0 0 1,0 0-1,0 0 1,0 0 0,0 0-1,0 0 1,0 0-1,0-1 1,0 1-1,0 0 1,0 0 0,0 0-1,0 0 1,0 0-1,0 0 1,0 0 0,0 0-1,0 0 1,0 0-1,0 0 1,0-1 0,0 1-1,1 0 1,-1 0-1,0 0 1,0 0 0,0 0-1,0 0 1,0 0-1,0 0 1,0 0-1,0 0 1,0 0 0,0 0-1,0 0 1,1 0-1,-1 0 1,0 0 0,0 0-1,0 0 1,0 0-1,0 0 1,0 0 0,0 0-1,0 0 1,0 0-1,1 0 1,-1 0 0,0 0-1,11 0 84,-11 0-83,0 0-1,1 0 0,-1 0 1,0 0-1,0 0 0,0 0 1,0 0-1,0 0 0,0 0 1,0 0-1,0 0 0,0 0 0,0 0 1,1 0-1,-1 0 0,0 0 1,0 0-1,0 0 0,0 0 1,0 0-1,0 0 0,0 0 1,0 0-1,0 0 0,1 0 1,-1 0-1,0 0 0,0 0 0,0 0 1,0 0-1,0 0 0,0-1 1,0 1-1,0 0 0,0 0 1,0 0-1,0 0 0,0 0 1,0 0-1,0 0 0,0 0 0,0 0 1,0 0-1,0-1 0,0 1 1,0 0-1,0 0 0,0 0 1,0 0-1,0 0 0,0 0 1,0 0-1,0 0 0,0 0 0,0-1 1,0 1-1,0-11 79,0 11-79,0 0-1,0 0 1,0 0-1,0-1 0,0 1 1,0 0-1,0 0 1,0 0-1,0 0 1,0 0-1,0 0 1,0 0-1,0 0 1,0 0-1,0-1 1,0 1-1,0 0 1,0 0-1,0 0 0,0 0 1,0 0-1,0 0 1,0 0-1,0 0 1,0 0-1,0 0 1,0-1-1,0 1 1,0 0-1,0 0 1,0 0-1,0 0 1,-1 0-1,1 0 0,0 0 1,0 0-1,0 0 1,0 0-1,0 0 1,0 0-1,0 0 1,0 0-1,0 0 1,-1 0-1,1 0 1,0 0-1,0 0 1,0 0-1,0 0 0,0 0 1,0 0-1,0 0 1,0 0-1,0 0 1,0 0-1,-1 0 1,-30 0-97,11-1-36,18 1 118,0 0-1,0 0 0,0 0 1,0 0-1,0 0 0,0 0 1,0 0-1,-2 1 0,3 0 3,-1 0 0,1 0-1,0 0 1,0 0 0,0-1-1,0 1 1,0 0 0,1 1 0,-1-1-1,0 0 1,0 0 0,1 0-1,-1 0 1,0 2 0,-13 15-152,-3 1 77,12-13 91,1-1 1,1 1-1,-1 0 1,1 1-1,0-1 0,0 0 1,1 1-1,0 0 0,0 0 1,-1 10-1,3-17-1,-1 4 14,1 1 0,0-1-1,1 0 1,-1 0 0,1 0 0,-1 0-1,3 6 1,-2-9-3,0 0 0,0 0 1,0 0-1,-1 0 0,1 0 0,0 0 1,0 0-1,1 0 0,-1 0 0,0-1 0,0 1 1,0 0-1,0-1 0,1 1 0,-1-1 1,0 1-1,1-1 0,-1 0 0,0 1 0,1-1 1,-1 0-1,0 0 0,1 0 0,-1 0 1,3 0-1,9 0 68,-5 0-41,1 0 0,0 0-1,17-3 1,8-9-20,-14 8-55,-15 3 33,-1 0 0,1 0 0,-1 0 0,1 0 0,-1-1 0,0 0 0,1 0 0,-1 0 0,0 0 0,0-1 0,0 1 0,-1-1 0,7-7 0,-1 2 23,-7 6-25,0 1 0,0-1-1,0 1 1,0-1-1,-1 0 1,1 0 0,0 0-1,-1 0 1,0 0-1,1 0 1,-1 0 0,0-1-1,0 1 1,0 0-1,-1-1 1,1 1 0,-1 0-1,1-5 1,-1-7 45,0 11-90,0 6-576,0 8 395,3-5 117,2-1 124,0 1 17,1-1 0,-1 0 0,8 5 0,-3-3 6,-4-2-4,0-1 1,0 0-1,0-1 1,11 6-1,15-4 193,-28-4-204,-1 1-5,0-1-1,0-1 1,0 1 0,1 0-1,-1-1 1,0 1 0,0-1-1,0 0 1,1 0 0,-1 0-1,0-1 1,0 1 0,0-1-1,0 0 1,0 0 0,0 0-1,0 0 1,5-3 0,30-12 85,6-5 24,-14 1-42,-21 13-6,0 0-1,14-7 1,-13 9-36,0-1 0,-1 0 0,0-1 0,0 0 0,10-10 0,-17 14-32,0 1-1,0-1 0,0 1 1,0-1-1,0 0 1,-1 0-1,1 0 0,-1 0 1,0 0-1,0 0 1,0 0-1,0-1 0,0 1 1,-1 0-1,1-1 1,-1 1-1,0 0 1,0 0-1,-1-1 0,0-4 1,1-11-137,0 18 122,0 1 0,0-1 0,0 0 0,0 1 0,0-1 0,0 0 1,0 1-1,0-1 0,-1 0 0,1 1 0,0-1 0,0 0 0,-1 1 0,1-1 0,0 1 1,0-1-1,-1 1 0,1-1 0,-1 1 0,1-1 0,0 1 0,-1-1 0,1 1 0,-1-1 1,0 0-1,-1 1-11,0-1 0,0 1 0,0 0 0,0-1 0,0 1 0,1 0 0,-5 1 0,-3-1 47,7 0 18,1 0-1,-1 0 1,0 1-1,0-1 1,0 0-1,0 1 1,0 0-1,0-1 1,0 1-1,1 0 1,-1 0 0,0 0-1,1 0 1,-1 0-1,-2 3 1,1-1 23,0 0 1,1 1 0,-1-1-1,1 1 1,-1-1-1,1 1 1,-1 4 0,0 0-19,0 0 0,0 0 0,1 0 1,0 1-1,1-1 0,-1 14 0,2 49 593,1-68-632,-1-1-1,0 0 1,1 1-1,-1-1 1,1 0-1,0 0 1,0 0-1,0 1 1,0-1-1,0 0 1,1 0-1,-1-1 1,0 1-1,1 0 1,0 0-1,-1-1 1,1 1-1,0-1 1,0 1-1,0-1 1,0 0-1,0 1 1,0-1-1,0 0 1,0-1-1,0 1 1,1 0-1,-1-1 1,0 1-1,1-1 1,-1 1-1,0-1 1,1 0-1,-1 0 1,0 0-1,1-1 1,2 1-1,20-15-167,-16 12-100,0 0 0,1 0 0,-1 1 0,18-2 0,3-1-374,10-6-981,-19 8 1031,-13 2 287,0-1 0,0 1 0,0-1 0,0-1 0,13-5 0,5-4-229,20-11 5,-42 21 528,-1 0 1,0 0-1,0 0 0,0-1 1,-1 1-1,1-1 0,0 0 1,-1 0-1,0 0 1,3-5-1,1-1 75,-5 7-12,0 1 0,0-1 0,0 1 0,0-1 0,-1 0 0,1 1 0,0-1 0,-1 0 0,1 0 0,-1-3 0,0 3 201,-5 4 24,-10 6 148,0 1 0,1 0 0,-19 16 0,29-21-434,1 0 0,-1 0 1,1 0-1,0 0 0,0 1 1,1-1-1,-1 1 0,1 0 1,0 0-1,0 0 0,1 0 1,-1 0-1,1 0 0,0 0 1,0 8-1,1-10 2,0-1 0,0 0-1,0 0 1,0 1 0,1-1 0,-1 0 0,1 0-1,-1 0 1,1 0 0,0 0 0,0 1-1,2 2 1,-1-2 4,1 0-1,0-1 1,0 1-1,0-1 1,0 0-1,3 2 0,4 3 14,-1-2 0,1 1-1,20 7 1,-20-9-78,-5-2-44,1 1 0,0-1 0,0 0 0,0 0 0,1-1 0,-1 0 0,0 0 0,1 0 0,-1-1 0,0 0 0,1 0-1,7-1 1,34-11-1473,-41 11 1199,1 0 1,14 1-1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2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35 4224,'-34'-34'1920,"17"34"-128,0 34-1152,0-17-384,17 51-32,0-17-128,-17 35 160,17-18-160,0 0 192,17 0-192,-17-17-2272,17 0 1152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2144,'34'-34'992,"-17"34"-864,0 0 1120,-17-17-704,17 17 352,17-17-544,0 17-64,-17 0-160,17 0-96,1 0 0,-1 0 32,-17 0-32,-17 17-800,17-17 416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51 256 3552,'-42'-43'1147,"33"35"-683,12 5-230,6-4-55,-5 9-34,-3-1-136,-1 0 0,1-1 0,0 1 0,-1-1 0,1 1 0,0-1 0,0 1 0,-1-1 0,1 1 0,0-1 0,0 0 0,0 1 0,0-1 0,-1 0-1,1 0 1,0 1 0,0-1 0,0 0 0,0 0 0,1 0 0,6 0-6,0 1 0,0 0 0,0 1 0,0-1 0,-1 2 0,14 4 0,-11-3-9,0 0-1,1-1 0,12 2 1,17 0 30,54 10 53,-74-10-21,0-1 0,0-1 0,39 2 0,89-5 621,-142 0-586,-6 48 725,0-44-802,0-1 0,0 1 0,1-1 1,-1 1-1,1-1 0,0 1 0,0-1 0,3 7 0,2 6 30,0 18 164,5-3-80,-11-29-121,1 0 0,-1 0 1,1 0-1,0-1 0,-1 1 0,1 0 1,0-1-1,0 1 0,0-1 0,0 1 1,1-1-1,-1 1 0,0-1 0,0 0 1,1 0-1,-1 1 0,1-1 1,-1 0-1,1 0 0,0 0 0,2 0 1,0 1 34,-3-1-14,0 0 0,-1-1 0,1 0 0,0 1 0,0-1 0,0 1 0,0-1 0,0 0 0,-1 0 0,1 1-1,0-1 1,0 0 0,0 0 0,0 0 0,0 0 0,0 0 0,0 0 0,0 0 0,1-1 0,2 0 64,-3 1-78,0 1-1,1-1 1,-1 0-1,0-1 1,0 1 0,1 0-1,-1 0 1,0 0-1,0-1 1,1 1 0,-1-1-1,0 1 1,0-1 0,0 1-1,0-1 1,0 0-1,0 1 1,0-1 0,0 0-1,0 0 1,0 0-1,0 0 1,0 0 0,-1 0-1,1 0 1,0 0-1,-1 0 1,1 0 0,-1 0-1,1 0 1,-1-1-1,1-1 1,4-8-10,-4 10-3,0-1 0,0 0 0,-1 0 0,1 0 0,0 0 0,-1 1 0,0-1 0,1 0 0,-1 0 0,0 0-1,0 0 1,0 0 0,0 0 0,0 0 0,0 0 0,-1 0 0,1 0 0,-1 0 0,0-3 0,-2-5 12,1 2-12,1 1 0,1-1 0,-1 0 0,2-12-1,0 12-13,-1 0-1,0 1 1,-1-1-1,-2-12 0,-8-14-44,5 2 4,0 20 44,5 12 9,0-1-1,1 0 0,-1 0 0,0 1 0,1-1 0,-1 0 0,1 0 0,0 0 1,-1 0-1,1 0 0,0 0 0,-1 0 0,1 0 0,0 1 0,0-1 0,0 0 1,0 0-1,0 0 0,0 0 0,0 0 0,0 0 0,0 0 0,1 0 0,-1 0 1,1-1-1,2-2-33,0 1 0,0 1 0,0-1 0,0 0 0,1 1 1,-1 0-1,1-1 0,0 1 0,7-2 0,-4 0 16,-6 4 16,1-1 0,-1 1 1,0 0-1,0-1 0,1 1 1,-1 0-1,0 0 0,1 0 1,-1 0-1,0 0 0,1 0 1,-1 1-1,0-1 0,1 0 1,1 1-1,22 5-89,0-1-33,41 16 1,-28-6 111,0 2 1,57 36-1,-67-33-99,-17-7 75,-9-11 39,0 0 0,0 0 0,-1 0 0,1 0 0,1 0 0,-1-1 0,0 1 0,0 0 0,1-1-1,2 2 1,0 0 105,-1 0 1,1 1-1,-1 0 0,5 6 0,-5-6 179,-3-3-239,0-1 0,-1 0 0,1 1-1,-1-1 1,1 0 0,0 1 0,-1-1 0,1 0 0,0 0 0,0 1 0,-1-1 0,1 0 0,0 0 0,-1 0 0,1 0 0,0 0 0,0 0 0,-1 0 0,1 0 0,0 0-1,-1-1 1,1 1 0,0 0 0,0 0 0,-1-1 0,1 1 0,0-1 0,2 0 143,1 0-72,0 0 1,-1-1 0,1 0 0,0 1-1,-1-1 1,1 0 0,-1-1 0,0 1-1,0-1 1,0 1 0,0-1 0,0 0-1,-1 0 1,3-4 0,53-78 971,18-26-628,-8 26-361,-34 48-63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2656,'34'-17'1184,"0"17"-1024,-17 0 640,17 17-480,0-17 224,34 0-320,0 17 128,1-17-192,-18 0 0,17 17-96,-34 0-1536,0 0 800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0 576,'0'57'171,"0"-55"-163,0 0 0,0-1 0,0 1 0,0 0 0,0 0 0,1 0 0,-1 0 0,1-1 0,0 3 0,10 30 109,-10-32-41,0 1 1,0-1-1,-1 0 0,1 1 1,-1-1-1,1 1 1,-1-1-1,0 1 0,0-1 1,0 1-1,-1 3 0,0 4 240,1-8-278,0 0 0,-1 0 1,1 0-1,-1 1 0,0-1 0,1 0 0,-1 0 0,0 0 1,0 0-1,0 0 0,0 0 0,-1-1 0,-1 3 1,-22 22 137,15-17-151,10-9-23,-1 0 0,1 1 1,0-1-1,0 0 0,-1 0 0,1 1 1,0-1-1,-1 0 0,1 0 0,0 0 1,-1 0-1,1 1 0,0-1 0,-1 0 1,1 0-1,0 0 0,-1 0 1,1 0-1,0 0 0,-1 0 0,1 0 1,0 0-1,-1 0 0,1 0 0,-1 0 1,-75 0 253,72 0-258,1 0 0,0 0 0,0-1 0,0 1 1,0-1-1,0 1 0,0-1 0,1 0 0,-1 0 1,0 0-1,0-1 0,0 1 0,1-1 0,-1 1 1,-4-5-1,-13-8 63,11 11 101,2-1-62,5-11 816,2 14-899,0 1 0,0-1 0,0 1-1,0-1 1,0 1 0,0-1 0,0 1-1,0-1 1,0 1 0,0-1 0,1 1 0,-1-1-1,0 1 1,0-1 0,0 1 0,1-1-1,-1 1 1,0 0 0,0-1 0,1 1 0,-1-1-1,0 1 1,1 0 0,-1-1 0,0 1-1,1 0 1,-1-1 0,1 1 0,-1 0 0,1 0-1,-1-1 1,1 1 0,-1 0 0,0 0 0,1 0-1,-1 0 1,1 0 0,-1 0 0,1 0-1,-1-1 1,1 1 0,-1 1 0,2-1 0,2 0 85,0 1 0,0 0 1,0 1-1,7 2 1,2 2 182,-5-5-161,0 1 0,0-1 0,0-1 0,0 0 0,13-1 0,1 1-20,151 0-29,-107 0-155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2 137 1056,'0'0'357,"0"3"-229,0 26 594,-1-8-235,1 0-1,4 25 1,7 5 35,-6-15-184,-3-23-256,-1-1-1,2 1 1,-1-1 0,8 18 0,18 24 121,-21-40-166,-2-4 5,0-1-1,0 1 0,10 13 0,-11-19-14,0 0 0,0 0 1,1-1-1,-1 1 0,1-1 0,-1 0 1,1 0-1,0-1 0,9 4 0,-10-4 15,8 3 93,1 0 0,0 0 1,0-1-1,1-1 0,14 2 0,-3-10 27,-10 1-89,-3 2-29,-7 2-19,0-1 0,-1 0-1,1 0 1,0 0 0,7-4-1,-5 1 47,0-1 1,0 0-1,8-8 0,-3 3 39,-6 6-66,0-1 0,-1 1 0,0-1 0,0 0 0,0-1 0,-1 1 0,0-1 1,0 0-1,0 0 0,0 0 0,-1 0 0,0-1 0,3-10 0,1-3 48,14-32 73,95-254 203,-112 294-413,-3 7 9,0 0-1,1 0 1,0 0-1,0 1 0,0-1 1,1 1-1,-1-1 0,1 1 1,0 0-1,6-6 0,5-4-715,-11 11 214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37 357 576,'-14'43'171,"13"-41"-162,0 0-1,1 0 1,-1 0 0,1 0 0,0 0 0,0 0 0,0 1 0,0 3 0,-1 12 131,0 0 0,-1 0 0,-8 33 0,8-39 58,0 0 0,1 0 0,0 0-1,3 23 1,-1 4 445,-2-32-536,1-4-59,-1 0 1,1 0-1,0 0 1,0 0-1,0 0 0,0 0 1,1-1-1,-1 1 0,1 0 1,0 0-1,1 3 1,-2-5-34,1-1 1,-1 0-1,0 1 1,1-1 0,-1 0-1,1 0 1,-1 0 0,1 1-1,-1-1 1,1 0 0,-1 0-1,1 0 1,-1 0 0,1 0-1,-1 0 1,1 0 0,-1 0-1,1 0 1,-1 0 0,1 0-1,-1 0 1,1 0-1,-1 0 1,1-1 0,-1 1-1,1 0 1,-1 0 0,1-1-1,-1 1 1,1 0 0,-1 0-1,1-1 1,-1 0 0,15-15 204,-12 12-218,-1-1 0,1 1 1,-1-1-1,0 0 1,0 0-1,-1 0 1,1 0-1,0-6 1,-1 6-9,10-40-53,-7 18 30,-1 9 17,0 0 1,7-21-1,-6 24 30,5-29 0,-8 33-12,1 1-1,0-1 1,1 0-1,1 0 1,5-13-1,-2 8-27,11-19-94,-18 34 134,1 0 0,0-1 0,0 1 1,0 0-1,0 0 0,0 0 1,0 0-1,0 0 0,0 0 0,0 0 1,1 1-1,-1-1 0,0 0 1,1 1-1,-1-1 0,0 1 0,1-1 1,-1 1-1,0 0 0,3-1 1,1 1 65,0 0 0,-1 0 0,1 0 0,0 1 0,-1-1 0,1 1 0,5 2 1,-8-2-49,1 1 0,-1 0 1,0-1-1,0 1 0,0 0 1,0 0-1,0 0 0,0 0 1,0 1-1,-1-1 0,3 3 1,-2-1 21,1-1 0,-1 0 0,1 0 0,0 0 1,0 0-1,0-1 0,1 1 0,-1-1 0,1 0 0,4 2 1,3 1 3,24 7 1,-17-7-18,3 1 32,1-2-1,0 0 1,-1-1-1,2-1 1,-1-2-1,24-1 1,-2 0 102,-38 2-155,0-1-1,0-1 1,0 1 0,-1-1-1,1 0 1,8-2-1,23-20 143,-23 16-115,-13 7-44,0 0-1,0 0 0,0-1 1,0 1-1,0 0 1,0-1-1,0 1 1,0-1-1,-1 1 0,1-1 1,0 1-1,0-1 1,0 0-1,-1 1 1,1-1-1,0 0 0,-1 0 1,1 0-1,0 1 1,-1-1-1,1 0 0,-1 0 1,0 0-1,1 0 1,-1 0-1,0 0 1,1 0-1,-1 0 0,0 0 1,0 0-1,0 0 1,0 0-1,0 0 1,0 0-1,0-1 0,0 1-2,0 0 0,0 1 0,0-1 0,0 0 0,0 0 0,-1 1 0,1-1 0,0 0 0,0 0 0,0 1-1,-1-1 1,1 0 0,0 1 0,-1-2 0,-2-3-12,3 3 3,-1 1 0,1 0 0,-1-1 0,0 1 1,0 0-1,1-1 0,-1 1 0,-2-2 0,1 1-2,0 1-1,0 0 0,-1-1 1,1 1-1,0 0 1,-1 0-1,1 0 0,0 1 1,-4-2-1,-22-8-16,16 5 10,0 0 1,-18-3 0,18 6-35,1 1-1,0 1 1,-1 0-1,1 1 0,-1 0 1,1 0-1,0 1 1,0 1-1,-18 6 1,25-8 35,1 1 0,0 0 0,0-1 0,0 1 0,0 0 0,0 1 1,0-1-1,0 0 0,1 1 0,-1 0 0,1-1 0,0 1 0,-1 0 0,-1 4 0,0 2-23,0 1-1,0-1 0,-3 17 0,-1 1 15,6-19 43,0-1 0,0 1 0,1-1 0,0 1 0,1 0 0,-1 0 0,1-1 1,1 1-1,0 0 0,0-1 0,0 1 0,1-1 0,0 1 0,1-1 0,-1 0 0,1 1 0,1-1 0,5 8 0,-6-10-6,1 0-1,0 0 1,1-1-1,-1 0 1,1 1-1,0-1 1,0-1-1,0 1 0,1-1 1,-1 0-1,1 0 1,0-1-1,-1 1 1,1-1-1,11 2 1,2 0-4,0-1 1,1 0-1,32-1 0,-32-2-106,0-1-1,-1-1 1,29-6 0,-37 5-14,1-1 1,-1 0-1,0 0 1,0-1-1,-1 0 1,19-13-1,25-28-467,-44 39 500,86-78-136,-78 66 210,0 0 0,28-41 1,13-17-48,1 1 130,-26 31 67,-23 31 76,0 0 0,-1-1 1,9-17-1,-17 27-143,1 1 0,0-1 0,-1 0 0,5-4 0,1 4-4,-4 7-52,-19 32 1,-16 34 321,-4 7-168,22-50-161,9-16-24,1 0-1,0 1 0,0-1 1,1 1-1,0-1 0,1 1 1,-1 11-1,-1 8 12,-3 8 50,3-22-11,1 1 0,-1 19 0,3-26 0,2 42 121,-2-47-159,1 0 1,0 0-1,0 0 1,1 0-1,-1 0 0,1 0 1,0 0-1,3 6 1,-4-9-13,0 1 0,0-1 0,1 1 0,-1-1 1,0 0-1,1 1 0,-1-1 0,1 0 0,-1 0 0,1 0 1,0 0-1,-1 0 0,1 0 0,0-1 0,0 1 0,-1-1 1,1 1-1,0-1 0,0 0 0,2 1 0,9 2-101,-9-2 79,-2 0 18,0 0 1,-1-1 0,1 1-1,-1 0 1,1-1 0,0 1-1,0-1 1,-1 0 0,1 0 0,0 1-1,0-1 1,-1 0 0,1-1-1,0 1 1,0 0 0,-1 0-1,1-1 1,0 1 0,-1-1-1,1 1 1,0-1 0,-1 0 0,1 0-1,-1 0 1,1 0 0,-1 0-1,1 0 1,1-2 0,18-12-43,-7 6 79,-1-2 1,1 1-1,-2-2 1,14-13-1,-13 5-59,-9 13 6,0 1-1,0 1 0,8-9 0,19-17-154,-31 32 161,1 0 0,-1 0 1,1-1-1,-1 1 0,0 0 0,0 0 0,1 0 1,-1 0-1,0 0 0,0 0 0,0 0 0,0 0 1,0 1-1,0 10 8,-1-7 12,1 0 0,0 0 0,1 0 1,-1 0-1,3 7 0,8 10-91,-8-8 54,-2-11 46,-1-1 1,1 1 0,-1-1-1,1 1 1,0-1-1,0 1 1,0-1-1,0 0 1,1 0-1,-1 0 1,1 1-1,-1-1 1,3 2-1,4 4 41,-4-5-15,-1 0 0,1 1 1,-1-1-1,0 1 0,3 5 1,-3-2 18,-2-6-53,-1-1 0,0 1-1,0-1 1,0 1 0,0-1-1,1 1 1,-1-1 0,0 1-1,1-1 1,-1 1 0,0-1-1,1 1 1,-1-1 0,0 0-1,1 1 1,-1-1 0,1 0-1,-1 1 1,1-1 0,-1 0-1,1 0 1,-1 1 0,1-1-1,-1 0 1,1 0 0,-1 0-1,1 0 1,-1 0 0,1 0-1,0 0 1,-1 0 0,1 0-1,-1 0 1,1 0 0,-1 0-1,1 0 1,0 0 0,16 0-2294,-14 3 2255,10 17 32,-11-16 6,0 1 0,1-1 0,-1 0 1,7 7-1,-5-7 11,0-1-1,0 0 1,1 0 0,-1 0-1,1 0 1,0-1 0,0 1-1,0-1 1,0-1 0,0 1-1,0-1 1,0 1 0,7-1-1,0 0 33,1 0 0,-1-1-1,1-1 1,15-2 0,31-11 47,-34 8-70,0-1 1,-1-1-1,0-1 0,23-12 0,-28 11-118,-1-1-1,-1 0 1,32-28-1,-13-7-301,-34 45 388,28-41-237,-27 37 235,-1 1 0,1-1 1,-1 0-1,0 0 0,-1-1 0,3-9 1,-2-1 16,-1-1 0,0 0 0,-1 0 0,-4-29 1,-5 14 38,4 18-4,-2-9 46,6 15-40,-1 0 0,-1 0 0,0 0 0,0 1 0,0-1 1,-1 0-1,-7-10 0,1 5 92,-6-9 128,12 11-147,3 9-101,1 1-1,0 0 1,-1 0 0,1 0-1,-1 0 1,1-1-1,-1 1 1,0 0 0,1 0-1,-1 0 1,0 0 0,0 0-1,-1-1 1,0 1 10,0 0 0,0 1 0,0-1 0,0 1 0,1-1 0,-1 1 1,0-1-1,0 1 0,0 0 0,0 0 0,0 0 0,0 0 0,0 1 0,0-1 0,0 0 1,0 1-1,0-1 0,0 1 0,0 0 0,0 0 0,0 0 0,1 0 0,-4 2 0,1-1 6,0 1 0,1 0 0,-1-1-1,1 2 1,-1-1 0,1 0 0,0 1 0,0 0-1,0-1 1,-2 7 0,3-7-18,1 0-1,0 0 1,0 1 0,1-1 0,-2 5 0,0 4 15,-1 3 2,0 2-1,0 0-1,0 1 1,1 18-1,2 29 94,0 3-43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17 173 2656,'-15'-29'837,"14"24"-619,8 2-100,9-3-50,-1 1 66,-1 0-1,1 1 1,-1 0-1,1 1 1,27-1 0,-9 4 146,87-3 351,-23-9-439,-6 7-58,5-7 138,-5 7-32,6-7 117,-12 7-10,-17-7 325,-47 10-306,0-2 0,22-7 0,-40 10-301,12-5 231,-14 6-293,-1 0 1,0 0 0,0-1 0,0 1-1,0 0 1,1 0 0,-1 0 0,0-1 0,0 1-1,0 0 1,0 0 0,0-1 0,0 1-1,0 0 1,1 0 0,-1 0 0,0-1-1,0 1 1,0 0 0,0 0 0,0-1-1,0 1 1,0 0 0,0 0 0,0-1-1,0 1 1,0 0 0,-1 0 0,1-1 0,0 1-1,0 0 1,0 0 0,0-1 0,0 1-1,0 0 1,-1 0 0,1 0 0,0-1-1,0 1 1,0 0 0,0 0 0,-1 0-1,1 0 1,0 0 0,0-1 0,-2 1 10,1-1 1,-1 0 0,0 1 0,1-1-1,-1 1 1,1 0 0,-1 0 0,0-1-1,1 1 1,-1 0 0,0 1 0,-2-1-1,-7 0 51,1 0-31,6-1-39,0 1 0,0 0 0,0 0 0,0 0 0,0 0 0,0 1 0,1 0 0,-7 1 0,2 1 50,2-2-273,1 1 1,-1 0 0,1 0-1,-1 1 1,1 0-1,0 0 1,-1 0 0,2 0-1,-8 6 1,-13 20-2840,24-28 2913,0 0-1,0 0 0,1 0 1,-1 1-1,1-1 0,-1 0 1,1 0-1,0 1 0,-1-1 1,1 0-1,0 1 0,0-1 1,0 3-1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5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52 154 2240,'-32'32'1312,"30"-27"-459,2-4-824,0-1 0,0 1 0,0-1 1,0 1-1,0 0 0,0-1 0,0 1 0,0-1 0,-1 1 0,1-1 0,0 1 0,0-1 0,0 1 0,-1-1 0,1 1 0,0-1 1,0 0-1,-1 1 0,1-1 0,0 1 0,-1-1 0,1 0 0,-1 1 0,1-1 0,0 0 0,-1 1 0,1-1 0,-1 0 0,1 1 1,-1-1-1,1 0 0,-1 0 0,1 0 0,-1 0 0,1 1 0,-1-1 0,1 0 0,-1 0 0,0 0 0,1 0 0,-2 0 0,0 0 382,2 2 85,-1 5-271,1-7-171,1 0-53,-1-1-1,0 0 1,1 1 0,-1-1 0,0 1 0,1-1 0,-1 1 0,1-1 0,-1 1-1,1-1 1,-1 1 0,1-1 0,0 1 0,-1 0 0,1-1 0,0 1 0,-1 0-1,1-1 1,-1 1 0,1 0 0,0 0 0,0 0 0,-1-1 0,1 1 0,0 0-1,-1 0 1,1 0 0,1 1 0,131-1 212,-131-1-202,0 1 0,0 1 1,-1-1-1,1 0 0,0 0 0,0 1 0,-1-1 0,1 1 0,0-1 0,-1 1 0,1 0 0,0 0 0,-1 0 0,1 0 0,-1 0 0,0 0 0,1 0 0,-1 0 0,3 3 0,-3-2 1,1 0 1,-1-1-1,1 1 1,0-1-1,0 0 1,0 1-1,0-1 0,0 0 1,0 0-1,2 1 1,24 3 99,-13 2-3,-14-6-85,1 0-1,-1 0 0,1 0 1,0-1-1,-1 1 1,1 0-1,0-1 0,-1 1 1,1-1-1,0 0 0,0 1 1,-1-1-1,1 0 1,0 0-1,0 0 0,-1 0 1,1-1-1,0 1 1,0 0-1,-1-1 0,3 0 1,-2 0 1,2-1 3,0 1 1,-1-1-1,1 0 0,-1 0 1,0-1-1,6-4 1,-4-16-45,2 17 7,1 1 39,-4-1 20,0 1 0,0-1 0,0 0 0,3-8 0,-4 7-55,1 0 0,0 0-1,1 0 1,7-8 0,-11 14-1,1 0 0,-1 0 0,0-1 1,0 1-1,1-1 0,-1 1 0,0-1 0,0 1 0,0-1 0,0 1 1,-1-1-1,1 0 0,0 0 0,-1 1 0,1-1 0,-1 0 0,0 0 0,1 0 1,-1-2-1,0 2 13,0 1 1,0-1-1,0 0 0,1 0 1,-1 0-1,1 1 1,-1-1-1,1 0 0,0 1 1,-1-1-1,1 0 1,0 1-1,0-1 0,0 1 1,0-1-1,1 1 1,1-2-1,0-3-71,-3-5-21,0 8-49,0 0 1,0-8-70,0 8 598,0 3-395,1 0-1,0 0 1,-1 0-1,1 0 1,0 0-1,0 0 1,-1 0-1,1 0 1,0 0-1,-1 0 1,1-1-1,-1 1 1,1 0-1,0-1 1,-1 1-1,1 0 1,-1-1-1,1 1 1,0 0-1,-1-1 1,1 1-1,-1-1 1,0 1-1,1-1 1,-1 1-1,1-2 1,0 1-5,-1 1 1,1-1 0,-1 0-1,1 1 1,-1-1-1,1 0 1,0 1-1,-1-1 1,1 1-1,0-1 1,-1 1 0,1 0-1,0-1 1,0 1-1,-1 0 1,1-1-1,0 1 1,0 0-1,0 0 1,-1 0-1,1 0 1,0 0 0,0 0-1,0 0 1,0 0-1,1 0 1,77 0 52,-73 3-118,5 8 54,-8-8 155,-3 0-256,0-2 118,0-1 0,0 1 0,0 0 0,1-1 0,-1 1 0,0 0 0,0-1 0,0 1 0,1 0 0,-1-1 0,0 1 0,1 0 0,-1-1 0,1 1 1,-1-1-1,1 1 0,-1-1 0,1 1 0,-1-1 0,1 1 0,-1-1 0,2 1 0,-2-1-5,1 1 0,-1-1 0,1 1 0,0-1 0,-1 1 0,1-1-1,-1 1 1,1-1 0,-1 1 0,0-1 0,1 1 0,-1 0 0,1-1 0,-1 1 0,0-1 0,0 1 0,1 0 0,-1-1 0,0 1 0,0 0 0,0 0-1,0 0 1,0 2 20,0 0 27,0 28-230,0 89 230,0-118-17,0 1 0,-1-1-1,0 1 1,1-1 0,-1 1 0,0-1 0,0 0-1,0 1 1,-1-1 0,1 0 0,0 0-1,-1 1 1,-3 2 0,-28 28-107,15-17 100,16-15-11,0 1 0,0 0 0,0-1 0,0 1 1,0-1-1,0 0 0,-1 0 0,1 0 0,-1 0 0,1 0 1,0 0-1,-1-1 0,-2 1 0,-9 3 54,-9 7 39,15-10-55,1 0 1,-1 0-1,1 0 0,-12-2 1,3 1-12,14 0-32,1 0 1,-1 0 0,1 0 0,-1 0-1,1 0 1,-1 0 0,1-1 0,-1 1-1,1 0 1,-1-1 0,1 1 0,0-1-1,-1 0 1,1 1 0,0-1-1,0 0 1,-1 0 0,1 0 0,0 0-1,0 0 1,0 0 0,0 0 0,0 0-1,0 0 1,0-1 0,0 1 0,1 0-1,-1-1 1,0-1 0,-1 0-10,1 1 3,-1 1-1,1-1 1,0 0 0,0 0-1,0 0 1,0 0-1,1 0 1,-1 0-1,0 0 1,1 0-1,0 0 1,-1 0-1,1 0 1,0 0-1,0 0 1,0 0-1,0 0 1,0 0 0,1-3-1,11-15-1,-9 6-5,-2 11 5,-1 1-1,1-1 1,-1 1 0,1-1-1,0 1 1,0 0-1,0-1 1,0 1-1,1 0 1,-1 0 0,0 0-1,1 0 1,2-3-1,9-7-13,1 0-1,24-15 1,2-7-147,-17 24-34,2 0-106,-3-3-61,4-2 131,0 5-27,-22 9 274,0-1 1,0 0 0,1 1-1,-1 0 1,1 0-1,-1 0 1,9 0-1,-11 1-6,0 0 0,0-1 0,0 1 0,0-1 0,0 1 0,0-1 0,0 0 0,0 0 0,0 0 0,0 0 0,3-1 0,-5 1-10,1 0 1,0 0-1,0 1 0,0-1 0,0 1 1,0-1-1,0 1 0,0-1 0,0 1 1,0 0-1,0-1 0,0 1 1,0 0-1,0 0 0,0 0 0,1 0 1,-1 0-1,0 0 0,0 0 0,0 0 1,0 0-1,0 1 0,0-1 1,1 1-1,16 10-129,-17-10 123,0-1 0,0 1-1,1-1 1,-1 1 0,0 0-1,0 0 1,0-1-1,0 1 1,0 0 0,0 0-1,2 2 1,-3-1 0,1 0-1,-1 0 1,1 0-1,-1 0 1,0-1 0,0 1-1,0 0 1,0 3-1,0 4 6,0-1 11,1 0 0,0 0 0,5 14-1,-4-13-4,0 0-1,0 0 0,1 17 0,-3 43 188,0-68-166,0 1 0,0 0 0,0 0 0,1 0 0,-1-1-1,1 1 1,-1 0 0,1-1 0,0 1 0,-1 0 0,1-1 0,2 4 0,3-2 89,-6-4-102,1 1 1,-1 0-1,0 0 1,0-1-1,0 1 1,1 0-1,-1-1 0,0 1 1,0 0-1,0-1 1,0 1-1,1 0 1,-1-1-1,0 1 0,0 0 1,0-1-1,0 1 1,0 0-1,0-1 0,0 1 1,0-1-1,0 0 1,0 1-7,0 0 0,0 0 1,0 0-1,0 0 0,-1 0 1,1 0-1,0 0 0,0 0 1,0 0-1,0 0 0,0-1 1,0 1-1,0 0 1,0 0-1,0 0 0,0 0 1,1 0-1,-1 0 0,0 0 1,0 0-1,0 0 0,0-1 1,0 1-1,0 0 0,0 0 1,0 0-1,0 0 0,0 0 1,0 0-1,0 0 0,0 0 1,0 0-1,0 0 0,0 0 1,1 0-1,-1 0 0,0 0 1,0 0-1,0-1 0,0 1 1,0 0-1,0 0 0,0 0 1,0 0-1,0 0 0,0 0 1,1 0-1,-1 0 0,0 0 1,0 0-1,0 0 0,0 0 1,0 0-1,0 0 0,0 1 1,1-1-1,-1-1 6,1 1-1,0 0 1,0 0-1,0 0 1,0-1-1,0 1 0,-1-1 1,1 1-1,0 0 1,0-1-1,-1 0 1,1 1-1,0-1 1,-1 1-1,1-1 1,0 0-1,-1 1 1,1-1-1,0-1 1,11-19-18,-11 19-2,13-36 14,-11 27 17,14-40-99,-15 45 64,-2 5 6,0 0-1,0 1 0,0-1 0,0 1 0,0-1 0,1 1 0,-1-1 0,0 0 0,0 1 0,0-1 0,1 1 0,-1-1 1,0 1-1,1-1 0,-1 1 0,0-1 0,1 1 0,-1-1 0,1 1 0,-1 0 0,0-1 0,1 1 0,-1 0 0,1-1 1,-1 1-1,1 0 0,0 0 0,-1-1 0,1 1 0,-1 0 0,1 0 0,-1 0 0,1 0 0,0 0 0,-1 0 1,1 0-1,-1 0 0,1 0 0,-1 0 0,1 0 0,0 0 0,0 0 0,-1 0 3,1 0 0,-1 0-1,1 0 1,0 0 0,-1 0 0,1 0 0,-1 0-1,1 0 1,-1 0 0,1 0 0,-1 0-1,1 0 1,-1 0 0,1 0 0,-1 1-1,1-1 1,-1 0 0,1 0 0,-1 1 0,1-1-1,-1 0 1,1 1 0,-1-1 0,0 0-1,1 1 1,-1-1 0,0 1 0,1-1-1,-1 1 1,0-1 0,1 1 0,4 6-17,-1-4 23,3 3 36,-1 22 131,5 6-5,-6-14 1,-5-15-120,1 1 0,1-1 1,-1 0-1,1 0 0,0 0 0,0 0 1,3 5-1,26 44-2771,-30-53 2530,-1 1 1,1-1-1,-1 1 1,1-1-1,-1 1 1,0-1-1,0 1 1,0 0-1,0 1 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5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2720,'0'0'1248,"-17"34"-1088,17-17 64,0 0-160,0 17 192,0-17-160,0 18-1920,0-18 960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5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155 240 1152,'0'-15'363,"3"10"-214,8-7-21,-8 7 101,-3 4-221,0 1-1,0-1 0,0 1 1,0-1-1,0 1 0,0 0 1,0-1-1,0 1 0,0-1 1,0 1-1,0-1 1,0 1-1,1-1 0,-1 1 1,0 0-1,0-1 0,0 1 1,1-1-1,-1 1 0,0 0 1,1-1-1,-1 1 0,0 0 1,1-1-1,-1 1 1,0 0-1,1 0 0,-1-1 1,1 1-1,0 0 0,6-5 123,-1-10 3,-1 7-50,-4 6-63,0 1 1,0-1-1,0 1 1,0-1-1,0 1 1,-1-1-1,1 0 1,-1 1-1,1-1 1,-1 0-1,1 1 1,-1-1-1,0 0 1,0 0-1,0-1 1,0-32 805,-3 21-687,-8 0 133,8 8-21,3 6-236,0-1 0,0 1 1,0-1-1,0 1 0,0-1 1,0 1-1,0-1 0,0 1 1,0-1-1,-1 1 1,1-1-1,0 0 0,0 1 1,0 0-1,-1-1 0,1 1 1,0-1-1,-1 1 0,1-1 1,0 1-1,-1 0 1,1-1-1,0 1 0,-1-1 1,1 1-1,-1 0 0,1 0 1,-1-1-1,1 1 0,-1 0 1,1 0-1,-1 0 1,1-1-1,-1 1 0,1 0 1,-1 0-1,1 0 0,-1 0 1,1 0-1,-1 0 0,0 0 1,-5-3 43,1-2-51,3 3 6,0 0 0,1 0 0,-1 0 0,0 0 0,0 0 0,-1 0 0,1 1 0,0-1 0,-1 1-1,1-1 1,-1 1 0,1 0 0,-1 0 0,1 0 0,-1 0 0,-4 0 0,5 1 6,0 0 1,0 0-1,0-1 1,1 1-1,-1 0 0,0-1 1,0 1-1,1-1 1,-1 0-1,0 0 1,1 0-1,-1 0 1,1 0-1,-1 0 0,1 0 1,0 0-1,-3-2 1,4 2-6,-1 1-1,1 0 1,-1-1 0,1 1 0,-1 0-1,1-1 1,-1 1 0,0 0 0,1 0-1,-1 0 1,1-1 0,-1 1 0,0 0-1,1 0 1,-1 0 0,0 0 0,1 0-1,-1 0 1,1 0 0,-1 0 0,0 0-1,1 1 1,-1-1 0,0 0 0,1 0 0,-1 1-1,1-1 1,-1 0 0,1 0 0,-1 1-1,0 0 30,-4 2-23,0 0 1,1 0-1,-1 1 0,1 0 1,0-1-1,0 1 0,1 1 1,-1-1-1,1 1 0,-5 8 1,3 18 234,0-13-149,2-11-79,1 0 1,1 0-1,-1 0 0,1 1 1,0 6-1,1 3-3,0-10-13,-1 0 1,1 0 0,1 0 0,0-1 0,1 9-1,10 7 47,-7 7 64,-4-27-115,0 0-1,0 0 1,0 0 0,0 0 0,1-1 0,-1 1 0,0 0 0,1-1-1,1 2 1,-3-2-6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5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70 138 2720,'-8'-8'552,"-12"-12"236,20 19-764,-1 1 0,0-1 1,1 0-1,-1 0 1,1 0-1,0 0 0,-1 0 1,1 1-1,0-1 1,-1 0-1,1 0 0,0 0 1,0 0-1,0 0 1,0 0-1,0 0 0,0 0 1,0 0-1,0 0 1,0 0-1,0 0 0,1 0 1,0-2-1,4-5 133,-4 6-140,0 1 1,0-1-1,0 1 0,0-1 1,-1 0-1,1 1 0,0-1 1,-1 0-1,1 1 1,-1-1-1,0 0 0,1 0 1,-1-2-1,0 3-24,0 0-1,-1 0 0,2-1 1,-1 1-1,0 0 1,0 0-1,0-1 0,0 1 1,1 0-1,-1 0 1,1 0-1,-1-1 1,1 1-1,-1 0 0,1 0 1,0 0-1,-1 0 1,1 0-1,0 0 0,0 0 1,0 0-1,0 1 1,0-1-1,0 0 0,0 0 1,0 1-1,0-1 1,0 1-1,0-1 1,1 1-1,-1-1 0,2 0 1,8-4-63,16-10 48,-27 15 25,4 1 0,-4-1-2,0 0 0,0 0-1,0 0 1,0 0 0,1 0 0,-1 0-1,0 0 1,0 0 0,0 0 0,0 0-1,0 0 1,0 0 0,0 0 0,0 0-1,0 0 1,1 0 0,-1 0 0,0 0-1,0 0 1,0 0 0,0 0 0,0 0-1,0 0 1,0 0 0,0 0 0,0 0-1,0 0 1,1 1 0,-1-1 0,0 0-1,0 0 1,0 0 0,0 0 0,0 0-1,0 0 1,0 0 0,0 0 0,0 0-1,0 0 1,0 0 0,0 1 0,0-1-1,0 0 1,0 0 0,0 0 0,0 0-1,0 0 1,0 0 0,0 0 0,0 0-1,0 0 1,0 1 0,0-1 0,0 0-1,0 0 1,0 0 0,0 11 61,-1 0 1,0 0-1,0 0 1,-1 0-1,-1 0 1,-4 12-1,-12 50 152,7-1-48,-13 66 67,11-87-147,4-15-22,2 0 0,-6 46 0,12-50-37,1 1 1,1-1-1,2 1 1,1-1 0,10 44-1,-9-55-20,-3-15 4,0 1 1,0-1-1,1 1 1,0-1-1,0 0 0,1 1 1,0-1-1,0 0 1,0-1-1,1 1 1,4 5-1,-6-9-8,1 0-1,-1 0 1,1 0-1,0 0 1,0 0 0,0-1-1,0 0 1,0 1-1,1-1 1,-1 0-1,0-1 1,0 1-1,1 0 1,-1-1 0,0 0-1,1 0 1,-1 0-1,0 0 1,1 0-1,-1-1 1,0 0-1,1 1 1,-1-1 0,4-2-1,16-13 129,-12 7-59,0 0-30,0-1 1,0 1 0,-1-2-1,15-19 1,-21 26-38,0-1-1,0-1 1,-1 1 0,0 0-1,0-1 1,0 0 0,-1 1-1,4-13 1,-4 6-5,-1-1 1,-1 1-1,0-18 1,-1-7 8,1-51 39,0 73-42,-1 1-1,0 0 0,-1 0 0,-1 0 0,-1 0 0,0 0 1,-9-21-1,10 26-4,-4-10 8,2 3-34,-1 1 0,-1 0-1,0 0 1,-12-18 0,-18-18-205,35 49 211,0 1-1,0 0 0,-1 0 0,1 1 1,0-1-1,0 0 0,-1 1 0,1-1 1,0 1-1,-1 0 0,1 0 0,-1 0 1,1 0-1,0 0 0,-1 1 0,-2 0 1,2-1-40,2 0 54,1 0 0,0 0 0,-1 0 0,1 0 0,-1 0 0,1 0 0,0 0 0,-1 0 1,1 0-1,0 0 0,-1 0 0,1 0 0,0 0 0,-1 0 0,1 0 0,0 1 0,-1-1 0,1 0 0,0 0 0,0 0 0,-1 1 1,1-1-1,0 0 0,0 0 0,-1 1 0,0 0 8,-1 1-1,1-1 1,0 1 0,0 0 0,0 0 0,0-1-1,0 1 1,0 0 0,0 0 0,1 0-1,-1 0 1,1 0 0,-1 0 0,1 0 0,0 0-1,0 0 1,0 0 0,0 0 0,0 0-1,0 0 1,1 0 0,0 2 0,10 19 29,-8-10-17,-3-11-6,0 0 1,0 0-1,1 0 0,-1 0 0,1-1 0,-1 1 0,1 0 1,0 0-1,0-1 0,-1 1 0,1 0 0,0-1 0,1 1 1,-1-1-1,0 1 0,0-1 0,1 1 0,-1-1 0,0 0 1,3 1-1,44 24 197,-31-18-124,-13-6-66,0 0 0,0-1 0,0 1 0,1-1 0,-1 0 0,0-1 0,1 1 1,-1-1-1,0 0 0,1 0 0,-1 0 0,1 0 0,-1-1 0,0 0 0,6-1 0,-1 0 16,0 0-1,16 0 1,-23 3-34,1-1 0,0-1 0,0 1 0,-1 0 0,1-1 0,0 1 0,-1-1 0,1 0 0,-1 0 0,1 0 0,-1 0 0,1 0 0,-1-1 0,1 1 0,-1-1 0,2-1 1,-1 1 7,0-1 0,1 1 0,-1 0 1,0 0-1,1 1 0,4-3 0,18-2 16,-25 6-24,-1 0 0,1 0 1,-1-1-1,1 1 0,-1-1 1,1 1-1,-1 0 0,1-1 1,-1 1-1,1-1 0,-1 1 1,1-1-1,-1 0 0,0 1 1,1-1-1,3-4-30,10 3-133,-14 2 159,1 0 0,0 0 0,0 1 0,-1-1-1,1 0 1,0 0 0,0 1 0,-1-1 0,1 0 0,0 1 0,0-1 0,-1 0 0,1 1 0,-1-1 0,1 1 0,0-1 0,-1 1 0,1 0-1,-1-1 1,1 1 0,-1-1 0,1 1 0,-1 0 0,0-1 0,1 1 0,-1 1 0,3 3 2,0-1 1,0 0-1,0 1 1,6 4-1,-5-4 22,-3-3-11,1 0 1,-1 0-1,0-1 1,1 1-1,0-1 0,-1 1 1,1-1-1,0 1 1,0-1-1,-1 0 1,1 0-1,0 0 1,0 0-1,0 0 1,0-1-1,1 1 1,-1-1-1,0 1 0,0-1 1,0 0-1,4 0 1,-1 1 59,-1-1-21,0 1 1,0-1-1,0 0 1,-1 0-1,1-1 1,0 1-1,0-1 1,5-1-1,-3-10-121,-3 10 48,-2 2 25,-1 0 0,0 0 1,0 0-1,1 0 0,-1-1 1,0 1-1,1 0 0,-1 0 1,0 0-1,0 0 0,0-1 1,1 1-1,-1 0 0,0 0 0,0-1 1,0 1-1,1 0 0,-1 0 1,0-1-1,0 1 0,0 0 1,0 0-1,0-1 0,0 1 1,0 0-1,0-1 0,1 1 1,-2-3-5,0 0 0,0 1 0,0-1 0,0 0 0,0 1 0,0-1 0,-1 1 0,-1-3 0,1 1 6,-1 1-1,1-1 0,0 0 0,0-1 0,1 1 0,-1 0 0,0-5 0,-2-5 19,3 12-8,0 0-1,0 0 1,0 0-1,0 0 0,0 0 1,-1 1-1,1-1 1,-1 0-1,-1-1 1,1 2-4,1-1 0,-1 0 0,1 1 0,-1-1 0,1 0 0,0 0 0,0 0 0,0 0 0,-1-2 0,-4-27-22,1 15 2,3 13 4,1 0-1,0 0 1,-1 0 0,2 0 0,-1 0 0,0 0 0,1 0 0,-1 0 0,1-1-1,0 1 1,0 0 0,0 0 0,0 0 0,1-1 0,1-4 0,9-18-118,-11 26 124,1-1 0,-1 1 0,0-1 0,0 1-1,1-1 1,-1 1 0,0-1 0,1 1 0,-1 0 0,0-1 0,1 1 0,-1-1 0,1 1 0,-1 0 0,0-1 0,1 1 0,-1 0 0,1 0 0,-1-1 0,2 1-1,3-2-20,0-1-1,0 1 1,0 1-1,0-1 1,0 1-1,1 0 1,-1 0-1,0 1 1,1-1-1,-1 1 1,1 1-1,-1-1 1,6 1-1,-1 4-33,1-1-1,-2 1 1,1 1 0,-1-1-1,11 9 1,-6-4 10,-6-4 20,0 1 0,0 1 0,-1-1 1,1 1-1,-2 1 0,1-1 0,6 13 0,-7-13 52,-4-5 31,0-1 1,-1 1-1,1 0 0,0 0 1,-1 0-1,0 0 1,1 0-1,-1 0 0,-1 0 1,1 1-1,0-1 1,-1 0-1,1 0 0,-1 6 1,0-9-52,0 0 1,0 1 0,0-1-1,0 0 1,0 0 0,-1 0-1,1 0 1,0 0 0,0 0-1,0 0 1,0 0 0,0 0-1,0 1 1,0-1 0,0 0-1,1 0 1,-1 0-1,0 0 1,0 0 0,0 0-1,0 0 1,0 0 0,0 0-1,0 1 1,0-1 0,0 0-1,0 0 1,0 0 0,0 0-1,0 0 1,0 0 0,0 0-1,0 0 1,0 0 0,1 0-1,-1 0 1,0 0-1,0 0 1,0 0 0,0 0-1,0 0 1,0 0 0,0 0-1,0 0 1,0 0 0,0 0-1,1 0 1,-1 0 0,0 0-1,0 0 1,0 0 0,0 0-1,0 0 1,0 0-1,0 0 1,1 0 0,-1 0 8,1 0 1,-1 0 0,1 0-1,-1 0 1,1 0 0,-1 0-1,1 0 1,-1 0 0,1 0-1,-1 0 1,1 0 0,-1-1-1,1 1 1,-1 0 0,0 0-1,1 0 1,-1-1 0,1 1-1,-1 0 1,1-1 0,-1 1-1,0 0 1,1-1-1,-1 1 1,0-1 0,1 1-1,-1 0 1,0-1 0,1-16 366,-1 15-336,0 0 0,0-1-1,0 1 1,0 0 0,0-1-1,0 1 1,1-1 0,-1 1-1,1 0 1,1-3 0,0 1-6,0 1 0,-1-1 1,1 0-1,0 0 0,-1 0 1,0 0-1,0 0 0,0 0 1,-1 0-1,1-8 0,-1 6-19,1 1-1,0 0 0,0-1 0,1 1 0,0 0 0,0 0 0,0 0 0,0 0 1,1 0-1,0 0 0,0 1 0,0-1 0,7-6 0,6-12-70,-11 17 30,0-1 0,1 1 1,-1-1-1,1 1 0,1 1 0,10-9 0,-17 14 23,4-2-13,0-1 0,1 1 0,-1 0 0,1 0-1,-1 0 1,1 0 0,-1 1 0,1 0 0,0 0 0,0 0-1,8 0 1,9-1-42,-7-2 15,21-7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1984,'17'-17'896,"17"17"-768,-34 17 1056,17-17-672,17 0 64,0 0-352,-17-17 0,17 34-128,0-17-3232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5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 2240,'2'-12'680,"3"14"-256,2 2-184,-2-13 757,-4 9-950,0 0 1,-1-1-1,1 1 0,0 0 1,-1-1-1,1 1 0,0 0 0,0 0 1,-1 0-1,1 0 0,0-1 1,0 1-1,-1 0 0,2 1 1,1-1 511,-6 0-265,-45 0 175,44 0-466,1 1 0,0-1 0,0 1 0,0 0 0,0 1 0,1-1 1,-1 0-1,0 1 0,0-1 0,1 1 0,-1 0 0,1 0 0,-1 0 0,-2 3 0,3-2-9,0-1 0,0 0 0,0 0 0,0 1 0,0 0 1,0-1-1,1 1 0,-1 0 0,1 0 0,0-1 0,-1 1 0,2 0 0,-1 0 0,-1 5 0,2-4 31,0-1 0,0 1 0,1 0 0,-1 0 0,1 0 0,-1-1 0,3 7 0,-2-9-14,-1 0 0,1 0-1,0 0 1,0 0-1,-1 0 1,1 0-1,0 0 1,0-1 0,0 1-1,0 0 1,0 0-1,0-1 1,0 1-1,0-1 1,0 1 0,1-1-1,-1 1 1,0-1-1,0 0 1,0 1-1,1-1 1,-1 0 0,0 0-1,0 0 1,1 0-1,0 0 1,67 0 186,-68 0-213,1 0-1,0-1 0,0 1 1,0 0-1,-1-1 1,1 1-1,0-1 0,0 1 1,-1-1-1,1 0 1,-1 0-1,1 0 0,-1 0 1,1 0-1,-1 0 1,1 0-1,1-2 0,0-3-9,-3-5 68,0 8-68,3 6-678,7 14 705,-9-15 47,0 1 0,0-1 0,0 1 0,1-1 0,-1 0-1,1 0 1,-1 0 0,1 0 0,0 0 0,0 0 0,3 2 0,46 19 533,-49-22-568,-1 0 1,1-1-1,0 1 0,0 0 0,0-1 1,0 1-1,0-1 0,-1 1 0,1-1 1,0 0-1,0 0 0,0 0 0,0 0 1,0 0-1,0 0 0,0-1 0,0 1 1,0-1-1,3-1 0,5 0 21,4-1 4,-11 3-18,0-1 1,-1 1-1,0-1 0,1 0 0,-1 1 0,1-1 1,-1 0-1,0 0 0,1-1 0,-1 1 0,0 0 1,0-1-1,0 1 0,2-3 0,0 0 7,0 0-1,1 1 1,-1-1 0,1 1-1,0 0 1,0 0 0,0 1-1,7-3 1,-10 4-23,10-4 33,-7-2 1,-2 0-16,1-2-15,-1 3-1,0 1 0,0-1 0,0 1 0,1-1 0,-1 1 0,8-7-1,1 0-111,-7 10-92,10 2 662,-13 2-53,11 19 140,-11-17-498,1 0 0,-1 1 0,1-1 0,6 7 0,-1-2-28,-6-7 9,-1 0 0,1 0 0,-1-1 0,1 1 0,0 0 0,0-1 0,0 1 0,0-1 0,0 1 0,0-1 0,0 0 0,1 0 1,-1 0-1,0 0 0,1 0 0,-1-1 0,1 1 0,3 0 0,-4-1-3,0 0 1,0 0-1,-1 1 1,1-1-1,0 1 1,0 0-1,0-1 1,0 1-1,2 2 1,9 1 106,0-8 37,-12 3-155,1 0 0,0 0 0,0 0 0,-1 0-1,1 1 1,0-1 0,0 1 0,0-1 0,3 1 0,-2-1-3,-1 1 1,1-1 0,-1 1 0,1-1 0,-1 0-1,1 0 1,-1 0 0,0 0 0,1 0-1,-1-1 1,0 1 0,0-1 0,0 0-1,0 1 1,0-1 0,-1 0 0,4-3 0,0-1 24,1 3 6,-2 3-50,-2 0-7,0 0-1,0 0 1,0 0-1,0 0 1,0 0-1,0 0 1,-1 0-1,1-1 1,0 1-1,3-2 1,-1-2-70,-3 3 76,-1 1-1,0 0 1,0 0-1,0 0 1,0 0-1,0 0 1,0-1-1,0 1 1,0 0-1,0 0 1,0 0-1,1 0 0,-1 0 1,0 0-1,0 0 1,0-1-1,0 1 1,0 0-1,0 0 1,1 0-1,-1 0 1,0 0-1,0 0 1,0 0-1,0 0 1,1 0-1,-1 0 0,0 0 1,0 0-1,0 0 1,0 0-1,1 0 1,-1 0-1,0 0 1,0 0-1,0 0 1,0 0-1,0 0 1,1 0-1,-1 0 0,0 0 1,0 0-1,0 1 1,0-1-1,0 0 1,1 0-1,-1 0 1,0 0-1,0 0 1,0 1-1,9 4-127,5-2-402,-11-3 176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5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 3648,'-17'-34'1664,"0"34"-1152,17 17-544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5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2976,'0'-18'1344,"-17"104"-1152,17-52 160,0 0-224,0 17-32,0 0-64,17 17 96,-17-34-64,17 1 256,-17-1-192,17-17 256,-17 0-256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5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52 136 640,'0'0'224,"0"3"-133,0 4 48,0-1 0,-1 0 0,0 1 0,0-1 0,-1 0 0,-2 8 0,-7 22 674,0 10-82,5 2-262,-5-8-213,9-19-151,0-1-1,2 36 0,1-20 218,-1-34-302,0 0 0,0 0 0,1 0 0,-1-1 1,1 1-1,-1 0 0,1 0 0,-1-1 0,1 1 0,0 0 0,0-1 1,0 1-1,0-1 0,0 1 0,0-1 0,0 1 0,2 1 1,-3-3-20,0 0 1,0 0 0,1 0 0,-1 0 0,0 0 0,0 1 0,0-1-1,0 0 1,0 0 0,0 0 0,0 0 0,0 0 0,0 0 0,0 0 0,1 0-1,-1 0 1,0 0 0,0 1 0,0-1 0,0 0 0,0 0 0,0 0 0,0 0-1,1 0 1,-1 0 0,0 0 0,0 0 0,0 0 0,0 0 0,0 0 0,0 0-1,1 0 1,-1 0 0,0 0 0,0 0 0,0 0 0,0 0 0,0 0-1,0 0 1,1-1 0,-1 1 0,0 0 0,0 0 0,0 0 0,0 0 0,0 0-1,0 0 1,0 0 0,0 0 0,1 0 0,-1 0 0,0-1 0,0 1 0,0 0-1,0 0 1,0 0 0,14-12 41,-13 12-37,0 0 1,0-1 0,0 1-1,0-1 1,0 1 0,0-1-1,0 1 1,-1-1-1,1 0 1,0 1 0,0-1-1,-1 0 1,1 0 0,0 1-1,-1-1 1,1 0-1,-1 0 1,1 0 0,-1 0-1,1 0 1,-1 0 0,0 0-1,1 0 1,-1 0-1,0 0 1,0-1 0,3-11 80,-1 8-50,1-1-1,-1 1 1,1 0-1,6-7 1,3-9 15,-8 14-54,-1-1-1,-1 0 1,3-11-1,1-4-88,6 0-43,-9 9-9,-2 11 113,-1 0 1,1 1-1,0-1 0,-1 1 1,1-1-1,0 1 1,1 0-1,-1-1 0,0 1 1,4-4-1,-5 5 30,1 1 0,-1 0-1,1-1 1,-1 1 0,1 0 0,-1-1 0,1 1-1,0 0 1,-1 0 0,1-1 0,-1 1-1,1 0 1,0 0 0,-1 0 0,1 0 0,0 0-1,-1 0 1,1 0 0,0 0 0,-1 0-1,1 0 1,-1 1 0,1-1 0,0 0 0,-1 0-1,1 0 1,-1 1 0,1-1 0,-1 0-1,2 1 1,-1 0 13,2 1 24,-1 0 1,1 1 0,0 0 0,-1-1 0,1 1 0,-1 0 0,0 0 0,0 0 0,0 1 0,0-1 0,2 7 0,0-3 8,3 9 77,-4-9-79,0-1-1,0 1 0,1-1 1,-1 0-1,1-1 0,8 10 0,-1-5 36,0-2 0,1 1 0,-1-1-1,19 8 1,-21-11-35,0-1-1,0 0 0,0 0 1,0-1-1,0-1 0,1 1 1,0-2-1,9 2 0,3-5 52,0-1 0,0-1-1,25-7 1,-12 2-52,-3 0-39,1-1 0,-2-2 1,55-29-1,-67 31-5,-12 7 13,0 0-1,0-1 1,0 0 0,-1 0-1,0-1 1,0 0 0,0 0 0,-1 0-1,10-11 1,-14 14-8,1 0 0,-1 0 1,0 0-1,0-1 0,0 1 0,0 0 0,0 0 1,0-1-1,0 1 0,-1-1 0,1 1 0,-1-1 1,0 1-1,1-1 0,-1 1 0,-1-1 0,1 1 0,0-1 1,0 1-1,-1-1 0,0 1 0,1 0 0,-1-1 1,-2-3-1,2 4-2,0-1-14,0 0 1,0 0-1,0 0 0,-1 1 1,0-1-1,1 1 1,-1-1-1,0 1 0,0 0 1,0-1-1,0 1 1,-1 0-1,1 0 0,0 1 1,-1-1-1,0 0 1,-4-1-1,-11-8-73,16 9 78,1 1-1,-1 0 0,-1 0 1,1 0-1,0 0 0,0 1 1,0-1-1,0 0 0,-1 1 1,1 0-1,0-1 0,0 1 1,-1 0-1,1 0 0,0 0 1,-1 1-1,-2 0 0,-3 1-14,1 0-1,-1 1 1,-13 8-1,8-4 1,9-6 7,1 1 0,-1 0 0,1 0 1,0 0-1,0 0 0,0 0 0,0 1 0,0 0 0,0-1 1,1 1-1,-1 0 0,1 0 0,0 1 0,0-1 1,0 0-1,0 1 0,-2 6 0,0 0 5,0 1-1,2 0 1,-1 1-1,1-1 1,1 0-1,0 1 1,0 16 0,2-22 35,-1 0 1,1 0-1,1 0 1,-1 0-1,1 0 1,0 0-1,3 6 1,-3-9 5,-1 1 1,1-1 0,0 0 0,1 0-1,-1 0 1,1-1 0,-1 1 0,1-1-1,0 1 1,0-1 0,0 0 0,6 4-1,-7-6-33,0 1 0,0-1 0,0 0-1,0 0 1,0 0 0,0 0-1,0 0 1,0 0 0,0 0 0,0-1-1,0 1 1,0-1 0,0 1 0,0-1-1,-1 0 1,1 0 0,0 1-1,0-1 1,2-2 0,9-4-65,-8 5 47,0 1-15,-1-1 0,0 0 0,0 0 1,0 0-1,0 0 0,0-1 1,4-3-1,-5 2-59,0 1 0,0-1 0,-1 0 0,1 0 1,1-5-1,4-6-207,13-15-228,-14 21 209,-1 0 1,8-14-1,-13 22 307,4-7-39,-1-1 1,1 0-1,-1 0 0,-1-1 1,0 1-1,0-1 0,-1 1 1,0-1-1,-1 0 0,0-18 1,0 9 42,0 9 2,-1 1 0,0-1 1,-1 0-1,-2-15 0,-2 8 25,2 10-6,1 0 0,1-1 0,-1 1 0,1 0 0,0-8 1,1-33 195,0 45 224,0 6-22,1 3-250,-1 1-1,1-1 0,0 0 1,0 0-1,1 0 1,0 0-1,0 0 0,5 10 1,-2-6-100,-1 1 0,-1-1 0,0 1 0,0 0 0,1 15 0,-2-11 32,9 28 0,-6-24 56,6 35 1,-10-43-85,1 1 1,0 0 0,1-1 0,0 1 0,1-1 0,0 0 0,12 20 0,-8-17-35,18 21-28,-25-35-2,0 1-1,1 0 1,-1 0 0,0-1 0,1 1 0,-1-1 0,1 1 0,-1-1-1,1 1 1,-1-1 0,1 0 0,-1 0 0,1 0 0,-1 0 0,1 0-1,-1 0 1,2 0 0,1-1-141,2-2-830,0-3 629,-3 4 234,-1 0 0,1-1 0,-1 0 0,0 1 0,0-1 0,0 0 0,0 0 0,0 0 0,-1 0 0,1 0 0,-1-1 0,0 1 0,0 0 0,1-5 0,0 1 28,0-1 1,1 1 0,0-1-1,1 1 1,0 0 0,0 0-1,5-7 1,-1 2 36,-1-1 1,9-24-1,-15 34 48,0 0 0,0 0-1,0 0 1,0 0 0,0 0 0,1 0 0,-1 0 0,1 1 0,0-1-1,2-2 1,2 2-95,5 3 100,-5 3 316,-5-2-284,1 0 0,-1 1 0,0 0 1,0-1-1,0 1 0,0 0 1,0-1-1,0 1 0,-1 0 1,1 0-1,0 0 0,0 3 0,0 32 689,-1-31-641,0 3 13,-1-6-54,1 0 0,0 1 0,-1-1-1,2 0 1,-1 0 0,0 1 0,1-1 0,-1 0 0,1 0-1,1 4 1,4 2 96,-5-7-87,0-1 0,0 1 0,0-1 0,-1 1 0,1 0 1,0 0-1,-1-1 0,1 1 0,-1 0 0,1 3 0,-1-13 27,-1 4-83,1 0-1,0 0 0,0 0 0,0 1 0,1-1 1,-1 0-1,1 0 0,1-5 0,0 5-5,0 0 0,0 0-1,0 0 1,-1 0 0,1 0 0,-1 0-1,0 0 1,-1 0 0,1-8-1,-1 9-12,1 1-1,-1 0 0,0 0 0,1-1 0,-1 1 0,1 0 0,-1 0 0,1 0 0,0 0 0,0 0 0,0 0 0,2-3 0,-2 4-45,0-1 0,0 1 0,-1-1-1,1 1 1,0 0 0,-1-1 0,1 1-1,-1-1 1,1 1 0,-1-1 0,0-2-1,0 4 56,0 0 0,0 1 0,0-1 0,0 1-1,0-1 1,0 1 0,0-1 0,0 0 0,0 1-1,0-1 1,1 1 0,-1-1 0,0 1 0,0-1-1,0 0 1,0 1 0,1-1 0,-1 0 0,0 1-1,0-1 1,1 0 0,-1 1 0,0-1 0,1 0-1,-1 1 1,0-1 0,1 0 0,-1 0 0,0 1-1,2-1 1,8 8-52,-6-4 71,-1 1 1,0-1-1,-1 0 1,4 9 0,13 20 31,-10-22-23,1 0 0,0-1 0,0 0 0,1 0 0,0-1 0,1-1 0,18 11 0,-14-9 35,-10-5-1,1-1-1,0 1 1,0-1 0,0-1-1,1 0 1,-1 0 0,1 0-1,0-1 1,-1 0 0,1 0-1,12 0 1,46-2 175,-65 0-224,0 1-1,-1-1 1,1 0-1,0 0 1,0-1 0,0 1-1,0 0 1,0 0-1,0 0 1,0-1-1,0 1 1,0 0 0,0-1-1,0 1 1,0-1-1,0 0 1,0 1-4,-1-1 0,0 0 1,1 1-1,-1-1 0,0 0 0,0 1 0,1-1 1,-1 0-1,0 1 0,0-1 0,0 0 1,0 1-1,0-1 0,0-1 0,0 0-10,0 1 0,0-1 0,0 0 0,0 1 0,0-1 0,1 0 0,-1 1 0,1-1 0,0-2-1,1 0 12,0 1 0,0-1-1,0 0 1,-1 0-1,1-1 1,-1 1 0,0 0-1,-1 0 1,1-8-1,-1 10-1,0 0-1,0 1 0,0-1 0,1 0 0,-1 1 0,0-1 1,1 0-1,-1 1 0,1-1 0,-1 0 0,1 1 1,0-1-1,0 1 0,0-1 0,0 1 0,0-1 0,0 1 1,0 0-1,2-3 0,-2 4-4,2-6-96,-3-5-143,0 22 3,0 26 235,0 31 241,0-66-222,-1 0 1,1 0-1,0-1 0,0 1 1,-1 0-1,1 0 1,-1-1-1,1 1 0,-1-1 1,0 1-1,0 0 1,-1 2-1,0-3-7,1 1 0,0 0 0,0 0 0,0 0-1,1 0 1,-1 0 0,0 0 0,1 0 0,-1 0 0,1 0 0,0 0 0,-1 4-1,1 43 118,0-48-119,0 0 1,0 0-1,0 1 0,0-1 1,1 0-1,-1 0 0,0 0 0,0 1 1,1-1-1,-1 0 0,1 0 1,-1 0-1,1 0 0,-1 1 0,1-1 1,0 0-1,0 0 0,-1 0 1,1 0-1,0-1 0,1 2 0,0-1-1,1 1-1,-1-1 0,1 0 0,-1 0 0,1-1 0,-1 1 0,5 0 0,7 2-28,2 3-106,-13-4 110,1-1 0,0 1 0,0-1 0,0 0 0,-1-1 0,1 1 0,0-1 0,7 1 0,10-3-187,0 0 0,0-1 0,0-1 0,0-1 1,-1-1-1,28-12 0,4-4-953,58-36-1,-82 43 1074,44-29 25,-66 39 64,1 0 0,-1-1-1,1 0 1,-1 0 0,-1-1 0,0 1 0,6-10 0,13-18 9,-21 30 9,0 1 0,0-1 0,0 0 0,-1 0-1,1 0 1,-1 0 0,0-1 0,0 1 0,0-1 0,-1 1 0,0-1-1,0 1 1,0-1 0,0-7 0,-1-7 98,1 1-6,-1 1 0,-1 0 0,-4-20 0,4 33-46,0 0 0,0 0 1,0 1-1,0-1 1,-1 0-1,1 1 1,-1-1-1,0 1 1,0 0-1,0-1 1,-1 1-1,1 0 1,-1 0-1,0 1 1,1-1-1,-1 0 1,0 1-1,-1 0 1,-3-3-1,-1 1 8,7 3-57,-1 0-1,1 0 0,-1 1 0,1-1 0,-1 0 1,0 1-1,0-1 0,1 1 0,-1-1 0,-3 1 1,4 0-13,0 0 1,-1 1 0,1-1-1,0 1 1,0-1 0,-1 1 0,1 0-1,0-1 1,0 1 0,0 0-1,0 0 1,0 0 0,0 0 0,0 0-1,0 0 1,0 0 0,0 0-1,1 0 1,-2 2 0,-3 5-15,0-1-1,1 1 1,0 0 0,0 0 0,1 0 0,-3 13 0,0 30-4,-5 15 106,5-1 6,2-43-41,-1 10 40,6-25-81,0 1 0,0-1 0,1 0 0,0 0 1,3 8-1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5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2656,'0'-15'837,"3"10"-501,8-7-154,-10 12-175,-1 0 0,0 0 0,0-1 0,1 1 0,-1 0 1,0 0-1,1 0 0,-1-1 0,0 1 0,0 0 1,1 0-1,-1 0 0,0 0 0,1 0 0,-1-1 0,0 1 1,1 0-1,-1 0 0,1 0 0,-1 0 0,0 0 0,1 0 1,-1 0-1,0 0 0,1 1 0,212-1 148,-172-1-151,72 4 51,-67 5-24,-36-5-5,0-1 0,1-1 0,-1 0 0,1 0 0,0-1 1,-1 0-1,1-1 0,15-2 0,-8-2 212,-11 2-105,0 2-1,1-1 1,-1 0 0,11 1-1,-10 1 98,14-2 424,-22 2-638,1 0 1,-1-1 0,1 1-1,-1 0 1,1 0-1,-1-1 1,0 1 0,1 0-1,-1-1 1,0 1-1,1 0 1,-1-1 0,0 1-1,1-1 1,-1 1-1,0-1 1,0 1 0,0 0-1,1-1 1,-1 1-1,0-1 1,0 1 0,0-1-1,0 1 1,0-1-1,0 1 1,0-1 0,0 1-1,0-2 1,0 2-13,0 0 1,0 0-1,0 0 1,0 0-1,0 0 1,0 0-1,0 0 1,0 0-1,0 0 1,0-1-1,0 1 1,0 0-1,0 0 1,0 0-1,0 0 1,0 0-1,0 0 1,0 0-1,0 0 1,0 0-1,0-1 1,0 1-1,0 0 1,0 0-1,0 0 1,0 0-1,0 0 1,0 0-1,0 0 1,0 0-1,0 0 1,-1 0-1,1 0 0,0 0 1,0 0-1,0 0 1,0-1-1,0 1 1,0 0-1,0 0 1,0 0-1,0 0 1,0 0-1,-1 0 1,1 0-1,0 0 1,0 0-1,0 0 1,0 0-1,0 0 1,0 0-1,0 0 1,0 0-1,0 0 1,-1 0-1,1 1 1,-11-1 352,5 2-138,-1 5-156,5-6-50,0 1 0,1-1 0,-1 1-1,0 0 1,0-1 0,1 1 0,-1 0 0,1 0 0,0 0-1,0 1 1,-1-1 0,1 0 0,0 0 0,1 1 0,-1-1-1,0 0 1,1 1 0,-1-1 0,1 5 0,-5 23 41,3-23-90,0-1-1,1 1 1,0 11 0,5 15-49,-1-23 77,-2 0 0,1 1 0,-1 10 0,-1-12 28,0 1 0,1-1 0,0 1 0,0-1 0,1 1 1,1-1-1,-1 0 0,8 15 0,-5-14 109,-4-9-96,0 1 1,0-1-1,0 1 1,0-1-1,0 1 0,0 0 1,-1 0-1,1-1 0,-1 1 1,1 4-1,-1-6-29,0 0-1,0 0 0,0 0 1,0 0-1,0 0 1,0 0-1,0 0 1,0 0-1,0 1 1,0-1-1,0 0 1,0 0-1,0 0 1,0 0-1,0 0 0,0 0 1,0 0-1,0 0 1,0 0-1,0 1 1,0-1-1,0 0 1,0 0-1,0 0 1,0 0-1,0 0 1,0 0-1,0 0 0,0 0 1,0 0-1,1 0 1,-1 0-1,0 0 1,0 0-1,0 0 1,0 1-1,0-1 1,0 0-1,0 0 1,0 0-1,0 0 0,0 0 1,1 0-1,-1 0 1,0 0-1,0 0 1,0 0-1,0 0 1,0 0-1,0 0 1,0 0-1,0 0 1,0 0-1,1 0 0,-1 0 1,0-1-1,0 1 7,1 0-1,-1 0 0,1 0 0,-1 0 0,1 0 1,-1 0-1,1 0 0,-1 0 0,1-1 1,-1 1-1,1 0 0,-1 0 0,1-1 0,-1 1 1,0 0-1,1-1 0,-1 1 0,0 0 0,1-1 1,-1 1-1,0-1 0,1 1 0,-1-1 0,5-15 144,-5-29-49,-1 27-150,1 14 35,0-1-1,0 0 0,0 1 0,-3-9 1,-8-13-43,9 18 46,1 0-1,0-1 0,1 1 1,0-1-1,0 1 0,1 0 1,2-13-1,-2 14-53,1 1-1,0-1 1,0 1-1,1-1 1,0 1 0,0 0-1,0 0 1,1 0-1,4-5 1,-2 4 9,0 2 1,0-1-1,1 0 0,-1 1 1,1 0-1,0 1 0,13-7 1,-17 11 40,-1-1 1,0 1-1,0 0 1,0 0-1,0 0 1,1 0-1,-1 0 1,0 0-1,0 0 1,0 1-1,1-1 1,-1 1-1,0 0 1,0-1-1,0 1 1,0 0-1,0 0 1,0 0-1,-1 1 1,1-1-1,2 2 1,0 0-8,11 7-42,24 14-38,-28-18 75,-1 0 0,0 2 1,10 7-1,-3-2 12,14 10 49,-22-12-14,5 3 72,4-7 147,-8-5-100,4 5 61,-12-6-169,-1 0 0,1-1 0,-1 1 0,1 0 0,0 0 0,-1-1 0,1 1 0,0-1 0,-1 0 0,1 1 0,0-1 0,1 0 0,3 0 41,-3 0 10,1 0 0,-1 0-1,1 0 1,0-1 0,3 0 0,-6 0-66,0 1 1,0 0-1,0-1 1,0 1-1,0-1 1,0 0 0,0 1-1,0-1 1,0 0-1,0 1 1,0-1-1,-1 0 1,1 0-1,0 0 1,-1 0-1,1 0 1,-1 0-1,1 0 1,-1 0-1,1 0 1,-1-1-1,4-12 233,-3 10-167,0 0 1,1-1-1,-1 1 0,1 0 0,0 0 0,0 0 1,3-4-1,17-34 498,-16 29-459,0 1 0,14-20-1,-10 20-124,1 2 0,0-1 0,1 1 0,24-16 0,-16 12-4,-19 14 5,1-1 0,-1 1 0,1-1 0,-1 1 0,1 0 0,-1-1 0,1 1 0,-1 0 0,3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5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4224,'34'0'1920,"34"17"-1664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1984,'0'85'640,"0"-81"-609,0 0 1,0 0-1,1 0 0,-1 0 1,1 0-1,0-1 0,2 7 1,23 78 181,-8-10 353,-14-57-166,10 34-1,-9-40-282,10 26 182,14 2 267,-21-27-283,8 20 0,-10-21 5,1 0-1,10 17 1,3-1 517,-20-31-770,5-2 62,-1 0 1,1 0 0,-1-1-1,9-5 1,-8 3-61,-1-1 0,0 1-1,0-1 1,0 0 0,5-11 0,13-40 118,-3 8-41,46-87 238,-57 118-367,21-44-92,17-12 69,-7-2 284,-27 59-124,18-21 1,-21 28-12,-1 0 1,0-1-1,-1 0 0,0 0 0,0-1 0,5-13 1,-9 17-32,-1 2 21,1 0 0,-1 0 1,8-11-1,5 1 111,-12 14-166,-1 0 0,0 0 1,0 0-1,-1 0 1,1-1-1,0 1 0,-1 0 1,3-5-1,1-2 55,-4 8-67,0-1 1,0 1-1,0-1 1,0 0-1,0 1 1,0-1-1,-1 0 1,1 0-1,-1 1 1,1-5-1,-1 3 100,0 0-161,-1 1-1,1 2 29,0 0 0,0 0-1,0 0 1,0-1-1,0 1 1,0 0 0,0 0-1,0 0 1,-1 0 0,1 0-1,0 0 1,0 0-1,0-1 1,0 1 0,0 0-1,0 0 1,0 0 0,0 0-1,0 0 1,0 0-1,0 0 1,0-1 0,0 1-1,0 0 1,1 0 0,-1 0-1,0 0 1,0 0-1,0 0 1,0 0 0,0-1-1,0 1 1,0 0-1,0 0 1,0 0 0,0 0-1,0 0 1,0 0 0,1 0-1,16-11-285,-9 7-183,-5 2 236,-1 1 1,0-1-1,1 1 0,-1 0 1,1 0-1,0 0 0,3 0 0,-5 0-78,1 1 0,-1 0 0,1 0 0,-1 0 0,0 1 0,1-1 0,-1 0 0,1 0 0,-1 1 0,0-1 0,1 1 0,0 0 0,15 13-2431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2976,'17'0'1344,"-17"-17"0,17 17-864,-17-17 512,34 17-576,-17 0-96,17 0-192,0-17-96,0 17 0,1 17 96,-18-17-64,17 0 32,-17 17-32,-17 0-1888,0 0 992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2304,'0'0'1056,"0"17"-896,0 0 1312,0 0-352,17-17-640,17 17 32,-17-17-320,51 0-32,-33 0-96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3648,'0'0'1664,"34"-17"-1472,0 0 64,1 17-192,16 0 320,0-17-192,0 0-96,0 17-64,0-17-32,-17 17 0,0 0-224,1 0 128,-35 17-3680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1312,'-14'0'421,"14"0"-416,-1 0 0,1 0 0,0 0 0,0 0 0,-1 0 0,1 0 0,0 0 1,0 0-1,0 0 0,-1 0 0,1 0 0,0 0 0,0 0 0,-1 1 0,1-1 0,0 0 0,0 0 0,0 0 0,0 0 0,-1 1 0,1-1 0,0 0 0,0 0 0,0 0 0,0 1 0,0-1 0,0 0 0,0 0 0,-1 1 0,1-1 0,0 0 0,0 0 0,0 0 0,0 1 0,-5 9 25,1-2 77,-1 0 0,2 0 0,-1 1 0,-3 14 1,1 28 180,-5 14-43,7-30-167,0-3 32,-8 37 1,10-61-98,-2 10 62,-1-1 1,-1 1-1,-11 24 0,13-36-29,1 1 1,-4 14-1,6-16-19,-1 0-1,1 0 1,-1 0 0,0 0-1,0 0 1,0 0 0,-1 0-1,0-1 1,0 1 0,0-1-1,-5 5 1,8-8-14,0-1 0,0 0 1,-1 1-1,1-1 0,0 1 0,0-1 0,-1 0 1,1 0-1,0 1 0,-1-1 0,1 0 0,0 0 1,-1 1-1,1-1 0,-1 0 0,1 0 1,0 0-1,-1 1 0,1-1 0,-1 0 0,1 0 1,-1 0-1,-3 0 65,-20-2 140,23 1-215,0 1 1,0 0-1,0-1 1,0 1-1,0-1 1,0 0-1,0 1 0,0-1 1,0 0-1,0 1 1,0-1-1,1 0 1,-1 0-1,0 0 0,1 0 1,-1 0-1,0 0 1,1 0-1,-1 0 0,0-2 1,0-2-6,0-1-1,0 0 1,0 0 0,1 1-1,-1-1 1,1 0 0,1 0-1,-1 1 1,1-1 0,0 0-1,2-7 1,3-4-225,0 1 0,13-25 0,-16 35 183,0 0 1,1 0 0,0 1 0,0 0 0,1 0 0,-1 0 0,1 0 0,0 1 0,1-1-1,-1 1 1,12-6 0,-14 8 32,0 1-1,0-1 1,0 0-1,0 1 1,1 0-1,-1 0 1,0 0-1,1 0 1,-1 1 0,7-1-1,-4 1 1,0 1 0,0 0 0,0 0 0,9 3 0,-5-1 6,27 10 6,0 1 1,0 2 0,-1 1 0,-2 2-1,52 36 1,13 13 190,-95-66-168,-1 1 0,0-1 0,0 1 0,0 0-1,-1 0 1,1 0 0,-1 0 0,1 1 0,-1-1-1,0 0 1,-1 1 0,1 0 0,0-1 0,0 5 0,-1-7-5,-1-1 1,0 1-1,0-1 1,1 1-1,-1-1 1,0 1 0,0-1-1,0 1 1,0 0-1,0-1 1,0 1-1,0-1 1,0 1 0,0-1-1,0 1 1,0 0-1,0-1 1,0 1-1,0-1 1,0 1 0,-1-1-1,1 1 1,0-1-1,0 1 1,-1-1-1,1 1 1,0-1 0,-1 1-1,1-1 1,-1 1-1,0 0 1,0-1 14,-1 1-1,0 0 1,0-1 0,0 0 0,1 1 0,-1-1 0,0 0-1,-2 0 1,-9 2 92,-12 3 39,-1-1 0,-39 1 1,-69-5 73,120 0-227,0-1 0,0-1 0,-15-4 0,16 4 8,-1-1 0,1 2 0,-15-1 0,25 2-21,-1 0-1,1 0 1,-1 0-1,1 0 1,-1-1-1,-3-1 1,0-5-109,5 3 33,2 4 75,0-1-1,0 1 0,-1 0 1,1 0-1,0 0 0,0-1 1,0 1-1,-1 0 0,1 0 1,0 0-1,0-1 0,-1 1 1,1 0-1,0 0 0,0 0 1,-1 0-1,1 0 0,0 0 1,-1 0-1,1 0 0,0 0 1,0 0-1,-1 0 0,1 0 1,0 0-1,-1 0 0,1 0 1,0 0-1,-1 0 0,12-3 174,-5 1-181,-1-1 0,1 1 1,0 0-1,0 0 0,0 1 1,1 0-1,6-1 0,3 0-56,52-9-83,14 5 197,4-5 21,-4 5-11,-11-5-15,-3 5 10,-2-5-21,-45 8-29,-2 0 2,-1 0-1,29-8 0,-21 2-49,33-16 0,-8 5 119,-49 18-70,0 0-1,0 1 0,0-1 0,0 0 1,0 0-1,-1 0 0,1-1 0,-1 1 0,0 0 1,1 0-1,0-4 0,8-12 54,-7 13-35,-3-7-65,0 9-16,-3 6-63,-1 1 88,-23 26 62,7-1 47,-5-9-48,13-3-70,-13 0 11,5 0 59,18-16-26,1 0 1,-1 1 0,1-1-1,0 1 1,0-1-1,-1 1 1,1 0-1,0-1 1,0 1 0,1 0-1,-1 0 1,0 0-1,1 0 1,-1-1-1,1 1 1,-1 3-1,1-5-17,0 0 0,0 0-1,0 0 1,0 0 0,0 1-1,0-1 1,0 0 0,0 0-1,0 0 1,0 0-1,0 0 1,0 0 0,0 0-1,0 0 1,0 0 0,0 1-1,0-1 1,0 0-1,0 0 1,0 0 0,0 0-1,0 0 1,0 0 0,0 0-1,0 0 1,0 0-1,0 0 1,0 1 0,0-1-1,0 0 1,0 0 0,0 0-1,1 0 1,-1 0-1,0 0 1,0 0 0,0 0-1,0 0 1,0 0 0,0 0-1,0 0 1,0 0-1,0 0 1,0 0 0,1 0-1,-1 0 1,0 0 0,0 0-1,0 0 1,0 0-1,0 0 1,0 0 0,0 0-1,0 0 1,0 0 0,1 0-1,-1 0-48,1 0 0,0 0 0,0 0 0,-1 0 0,1 0 0,0 0 0,0-1 0,-1 1 0,1 0 0,0 0-1,-1 0 1,1-1 0,0 1 0,0-1 0,0 0-77,-1 0 0,0 1 0,1-1 0,-1 0 0,0 0 0,1 0 0,-1 0-1,0 0 1,0 0 0,0 0 0,0 0 0,0 1 0,0-3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2240,'-42'57'720,"40"-55"-697,0 0-1,1 1 1,-1-1 0,1 1-1,0-1 1,0 1 0,0-1-1,0 1 1,0 0 0,1-1-1,-1 5 1,-3 7 8,-3 13 105,1 0-1,1 1 1,2 0 0,-1 30-1,5 2 186,-5 99 398,-2-115-613,3-23-47,-2 33 0,5-46-50,0 0 0,-1-1 0,0 1 0,0 0 0,0-1 0,-1 1-1,-1-1 1,-5 14 0,-6 5 189,12-15-132,2-10-62,0 0 1,0-1-1,0 1 0,0 0 0,0 0 0,0-1 1,0 1-1,0 0 0,-1 0 0,1-1 0,0 1 1,0 0-1,-1-1 0,1 1 0,0 0 0,-1-1 1,1 1-1,0-1 0,-1 1 0,1 0 0,-1-1 1,1 1-1,-1-1 0,0 1 0,1-1 0,-1 0 1,1 1-1,-1-1 0,0 1 0,1-1 0,-1 0 1,0 0-1,0 1 0,1-1 0,-1 0 0,0 0 1,1 0-1,-1 0 0,-1 0 0,-5 0 18,5 1-15,0-1-1,1 0 1,-1 0-1,0 0 1,0 0 0,0 0-1,1-1 1,-1 1 0,0 0-1,0-1 1,-2-1-1,-3-10 41,6 11-43,1 0 1,-1 0 0,1 0 0,-1 0 0,1 0-1,-1 0 1,0 0 0,1 0 0,-1 0-1,0 0 1,0 0 0,0 0 0,0 0 0,0 1-1,-1-2 1,-4-1 6,6 3-3,-1 0 1,0 0-1,1-1 0,-1 1 1,0 0-1,1-1 0,-1 1 1,0-1-1,1 1 0,-1-1 0,1 1 1,-1-1-1,1 1 0,-1-1 1,1 0-1,-1 1 0,1-1 1,0 1-1,-1-1 0,1 0 1,0-1-1,-3-3 43,-8-9 120,11 13 185,1 1-332,-1 0 0,0-1 1,1 1-1,-1 0 0,1-1 1,-1 1-1,0 0 0,1 0 1,-1 0-1,1-1 0,-1 1 1,1 0-1,-1 0 0,0 0 1,1 0-1,-1 0 0,1 0 1,-1 0-1,1 0 0,-1 0 1,1 0-1,-1 0 0,1 0 1,-1 0-1,0 0 0,1 0 0,-1 1 1,1-1-1,-1 0 0,1 0 1,-1 1-1,0-1 0,1 0 1,-1 0-1,0 1 0,1-1 1,0 1-1,1 1 28,0-1 0,1 1 0,0-1 1,-1 1-1,1-1 0,0 0 0,-1 0 0,1 0 0,0 0 0,0-1 0,0 1 0,0-1 0,0 1 1,4-1-1,13 2 142,34 9 110,11-5-123,3 5-58,1-5 101,-32-1-133,-19-1-43,0-2 1,0 0 0,0-1 0,0-1 0,25-3 0,-17-2-53,-10 2-420,-1 1 1,30-2-1,-43 4 207,0 0-1,0 0 0,0-1 0,-1 1 0,1 0 0,0-1 0,0 1 0,-1-1 1,1 0-1,0 0 0,-1 0 0,1 0 0,1-1 0,5-3-1462,-6 4 1451,-1 1 0,1-1 1,-1 1-1,1 0 0,0-1 0,-1 1 0,1 0 1,-1 0-1,3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18 154 3072,'-14'42'976,"13"-40"-937,1-1 0,-1 1 0,1-1 0,0 1 0,-1-1-1,1 1 1,0 0 0,0-1 0,0 2 0,0 108 137,0-85-180,-1-3 14,5 36 0,7 18 86,-5-6-16,0-34-33,-3-15 15,2 35 0,-4-47-25,0-1 0,0 0 1,0 0-1,5 12 0,-4-14 2,-1 0-1,1 1 1,-1-1-1,0 9 1,-1-15-37,0 1 1,0 0 0,0 0-1,0-1 1,0 1 0,0 0 0,-1-1-1,1 1 1,-1 0 0,0-1 0,1 1-1,-1-1 1,0 1 0,0-1 0,0 1-1,0-1 1,0 1 0,0-1 0,-2 2-1,2-2-3,1-2-35,-1 0 1,1 0 0,-1 0-1,1 1 1,0-1-1,0 0 1,-1 0-1,1 0 1,0 0 0,0 0-1,0 0 1,0 0-1,0-1 1,0-149-2226,0 131 2176,1 1 1,1-1 0,0 0 0,2 1 0,8-30 0,1 0 34,0-7 137,28-98 322,-12 94-217,-18 33-26,-5 10-5,1 1-1,0 0 1,1 1-1,1 0 1,0 0-1,1 1 1,14-16 0,-21 27-91,1-1 1,0 1-1,1 0 1,-1 0-1,0 0 1,1 0-1,0 1 1,-1 0-1,1 0 1,0 0-1,7-1 1,-3 1 67,1 1 0,-1 0 0,0 1 0,0 0 0,0 1 1,12 1-1,-13 0-62,1 0 1,-1 0 0,0 0-1,-1 1 1,1 1-1,0-1 1,13 10-1,4 4 123,21 21 0,-26-22-89,-9-5-76,1 0 1,-1 1-1,-1 0 1,13 18-1,-5 0 168,16 32 0,-32-59-186,-1 0 1,0 0-1,0 1 1,0-1-1,0 0 1,0 0-1,-1 1 1,1-1-1,-1 1 1,0-1-1,0 0 1,0 1-1,0-1 1,-1 0-1,1 1 1,-1-1 0,0 0-1,0 1 1,0-1-1,-1 0 1,1 0-1,-1 0 1,0 0-1,1 0 1,-1-1-1,0 1 1,-1 0-1,1-1 1,0 0-1,-6 5 1,2-4 0,0 1 1,0-1-1,-10 3 1,2 0 2,-34 13-160,-2-3 0,-74 15-1,106-27 102,-1 0 0,1-1 0,-1-1 0,0 0 0,-35-3-1,0-11 30,5 7 20,23-2 23,19 5-35,1 0 0,-1 1-1,0 0 1,-8 0 0,0 3-193,15-2 190,0 0 0,-1 0-1,1 1 1,0-1 0,0 0 0,0 0 0,-1 0-1,1 1 1,0-1 0,0 0 0,0 0 0,-1 0-1,1 1 1,0-1 0,0 0 0,0 0 0,0 1-1,0-1 1,0 0 0,0 1 0,-1-1 0,1 0-1,0 0 1,0 1 0,0-1 0,0 1 0,1 1-12,0 0 1,0 0-1,-1 0 1,1 0-1,1 0 0,-1 0 1,0 0-1,2 2 1,2 3-2,5 7 51,0 0 0,1-1 0,1-1 0,0 0 0,25 20 0,-7-6 31,3 2 32,0-2 0,49 30 0,10 0 95,24 11 407,-114-66-592,43 21 511,55 37 0,-96-56-525,-1-1 0,0 0 0,1 0 0,-1 0 0,1 0 0,0 0 1,0-1-1,-1 0 0,1 0 0,0 0 0,0 0 0,0 0 0,0-1 0,0 0 0,0 0 0,9-1 0,2 1-321,5 0-92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7552,'-17'51'3424,"17"35"-2976,0-52 32,0 17-352,-17 0-3264,-17 0 1664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2720,'0'0'891,"8"0"-545,458 0 3483,-451 2-3620,-15-2-207,0 0 0,1 0 0,-1 0 0,0 1-1,0-1 1,0 0 0,1 0 0,-1 0 0,0 0 0,0 0 0,0 0 0,0 0-1,1 1 1,-1-1 0,0 0 0,0 0 0,0 0 0,0 0 0,0 1 0,0-1 0,0 0-1,1 0 1,-1 0 0,0 1 0,0-1 0,0 0 0,0 0 0,0 0 0,0 1-1,0-1 1,0 0 0,-1 1-64,1 0 0,-1 0-1,0 0 1,0 0 0,0 0-1,1 0 1,-1-1-1,0 1 1,0 0 0,0-1-1,0 1 1,0 0 0,-1-1-1,1 1 1,0-1 0,0 0-1,-2 1 1,-65 16-1911,59-14 1846,1 0 1,-1 0 0,1 1-1,0 0 1,0 1-1,0 0 1,1 0 0,-9 7-1,14-10 108,-5 2 7,1 1 1,-1 0 0,1 1-1,0 0 1,0 0 0,0 0-1,1 1 1,0 0 0,1 0 0,-1 0-1,1 0 1,0 1 0,1-1-1,0 1 1,0 0 0,-2 13 0,-4 9 212,1 1 0,2 0 1,-5 58-1,11-74-70,-3 24-1,0-22 9,-2 17 176,5-24-207,1-1 1,3 13 0,-2-13 138,0 1-1,0 13 1,-1-8 174,-1-12-312,1-1 0,-1 1 0,0 0 0,0 0 0,0-1 0,0 1-1,-1 0 1,1-1 0,-1 1 0,0 0 0,-1 3 0,-15 8 360,6-22-309,8 5 774,6 3-657,5 0-143,-1 0-47,0 0-1,0 0 1,12 3-1,-7 0-24,10 2 41,0-9 0,-7 0-40,36-2-229,15-5-986,-31 7 601,-9 1-1658,46-10-1,-18-4-222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2304,'0'-14'752,"0"11"453,3 6-725,-2-2-458,0 0 8,0 0 1,0 0-1,0 1 0,0-1 1,0 0-1,0 1 0,0-1 1,0 1-1,0-1 1,-1 1-1,1 0 0,0-1 1,-1 1-1,0 0 1,1-1-1,-1 1 0,0 0 1,0 0-1,0 2 1,1 10 98,0-1 1,5 23 0,0 1 83,-3 30 85,0 2 17,12 3-56,-2-11 21,-9-33-181,-4-21-39,1 1-1,0-1 1,0 1-1,1-1 1,0 0-1,0 1 1,1-1-1,4 9 1,-2-9 43,0 0 1,1 0-1,-1-1 1,10 9-1,-3-3 260,-10-11-327,0 1 1,0 0-1,0-1 1,0 1-1,1-1 1,-1 0-1,0 1 1,1-1-1,-1-1 1,1 1-1,-1 0 1,1 0-1,-1-1 1,1 1-1,-1-1 1,1 0-1,-1 0 1,5 0-1,-3 0 1,0-1-1,0 1 1,0-1 0,0 0-1,0 0 1,0 0-1,0-1 1,0 1 0,0-1-1,0 0 1,-1 0 0,1 0-1,-1-1 1,0 1 0,1-1-1,-1 0 1,0 0-1,4-5 1,2-4 26,-1 0 0,0 0 1,10-23-1,-13 24-31,23-46 111,3-7 239,46-70 0,-46 83-217,-27 43-148,1-3 1,1 0 1,-1 1 0,2 0-1,-1 0 1,13-13-1,1 3-12,-3 3-6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19 273 1472,'-14'-28'475,"14"28"-471,-1 0 1,1 0 0,0 0-1,0 0 1,0 0-1,0 0 1,0 0 0,0-1-1,0 1 1,0 0 0,-1 0-1,1 0 1,0 0 0,0 0-1,0 0 1,0 0-1,0 0 1,0 0 0,0 0-1,-1 0 1,1 0 0,0 1-1,0-1 1,0 0 0,0 0-1,0 0 1,0 0-1,0 0 1,0 0 0,0 0-1,-1 0 1,1 0 0,0 0-1,0 0 1,0 0 0,0 0-1,0 0 1,0 1 0,0-1-1,0 0 1,0 0-1,0 0 1,0 0 0,0 0-1,0 0 1,0 0 0,0 0-1,0 1 1,0-1 0,0 0-1,0 0 1,0 0-1,0 0 1,0 0 0,0 0-1,0 1-4,0-1 0,-1 1 1,1 0-1,0-1 0,0 1 0,0-1 0,1 1 0,-1-1 0,0 1 0,0-1 0,0 1 0,0-1 0,0 1 0,1-1 0,-1 1 0,0-1 1,0 0-1,1 1 0,-1-1 0,0 1 0,1-1 0,0 1 0,0 0 1,0 1 1,0-1-1,0 0 1,0 1-1,0-1 1,0 1-1,0 0 1,0-1-1,0 1 0,0 3 1,2 26 222,-3 290 1989,0-320-2184,0 1 0,0-1 0,0 0 0,0 0 0,1 0 0,-1 0 0,0 0 0,1 0 0,-1 0 0,0 0-1,2 2 1,-2-3-24,0 0-1,0 0 1,0 0-1,0 1 1,1-1-1,-1 0 1,0 0-1,0 0 1,0 0-1,1 1 1,-1-1 0,0 0-1,0 0 1,1 0-1,-1 0 1,0 0-1,0 0 1,1 0-1,-1 0 1,0 0-1,0 0 1,1 1-1,-1-1 1,0-1-1,0 1 1,1 0-1,-1 0 1,0 0-1,0 0 1,1 0-1,-1 0 1,0 0-1,0 0 1,1 0-1,-1 0 1,0-1-1,0 1 1,1 0-1,-1 0 1,0 0-1,0 0 1,0-1-1,0 1 1,1 0-1,-1 0 1,0-1-4,1 0 1,-1 0-1,1 0 1,-1 0-1,0 0 1,0 1 0,1-1-1,-1 0 1,0 0-1,0 0 1,0 0-1,0 0 1,0-2-1,0-5 15,0 0-1,0-1 0,1 1 1,0 0-1,1 0 1,0 0-1,0 0 0,7-15 1,2-10 61,-7 20-138,1 0-1,12-24 1,-7 21-11,15-16-1,2-6 42,-22 30 23,1-1 1,-1 1-1,1 0 0,1 0 0,0 1 1,0 0-1,0 0 0,1 1 0,0-1 1,12-6-1,-2-3 44,-17 15 6,0-1 0,0 1 0,0 0 1,1-1-1,-1 1 0,0 0 0,1 0 1,-1 0-1,1 0 0,-1 0 0,1 0 1,-1 1-1,1-1 0,0 0 0,-1 1 1,1-1-1,0 1 0,0 0 0,0-1 1,-1 1-1,4 0 0,-8 3 427,1-1-432,0 1 0,1-1 0,-1 0 0,1 1 0,0 0 0,0-1-1,0 1 1,0-1 0,0 1 0,0 0 0,1 0 0,-1 0-1,1 3 1,0 46 379,1-27-57,-2 3-99,0-14-240,1 0 0,1 14 1,0-24-29,0 1 1,0 0 0,0-1-1,0 1 1,1-1 0,0 0-1,0 1 1,0-1 0,0 0-1,3 4 1,24 29 119,-20-20-71,-7-13-19,0-1 0,0 1 0,0-1-1,0 1 1,0-1 0,1 0 0,-1 0 0,1 0-1,0 0 1,0 0 0,0-1 0,1 1 0,-1-1-1,6 3 1,-2-2 20,1 0 1,0 0-1,-1-1 1,1 0-1,15 2 0,-2-1 35,-5 1-27,5 1 12,2-10 0,-12 1-34,1 2-2,10-4 34,-8-3 29,24-18-1,-22 14-36,-4 4-34,-2 0 0,1-1 0,-1 0 0,-1-1 0,0 0 0,0-1 0,10-18 0,-7 10-55,0 1 86,0-1 1,14-35 0,-25 52-37,0 0 0,0 0 0,0 0 0,-1-1 0,1 1 0,-1 0-1,0 0 1,0-1 0,0 1 0,-1 0 0,1 0 0,-1-1 0,0-2 0,0 4-22,1 1 0,-1 0 0,0-1-1,1 1 1,-1 0 0,0 0 0,0 0 0,0 0 0,0 0 0,0-1 0,0 2-1,0-1 1,0 0 0,0 0 0,0 0 0,-1 0 0,1 1 0,0-1 0,0 1-1,-1-1 1,1 1 0,-1-1 0,1 1 0,0 0 0,-1-1 0,1 1 0,-3 0-1,-5 0-18,0 0-1,1 1 1,-1-1-1,-12 4 0,16-2 26,1 0 0,-1 0 0,1 0 0,0 0 0,-1 1 0,1 0 0,0 0 0,0 0 0,1 0 0,-4 4 0,-3 3-42,0 1-1,1 0 0,1 1 0,0-1 0,0 1 0,1 1 0,1 0 0,0 0 1,-5 15-1,2 0-35,0 1 0,-5 41 1,12-61 72,1 1-1,1-1 1,0 0 0,0 0-1,1 0 1,0 1 0,0-1 0,1 0-1,0 0 1,1-1 0,5 15-1,-6-19 30,0 0-1,1 0 0,-1-1 1,1 1-1,0-1 0,0 1 1,0-1-1,0 0 0,0 0 1,1 0-1,-1-1 0,1 1 1,0-1-1,0 0 0,4 2 1,0-2-9,-1 0 0,0 0 0,1-1 0,-1 0 0,1-1 0,0 0 0,-1 0 0,1 0 0,8-2 0,67-15 54,-82 17-66,29-8 43,-1-1 0,30-13 0,-43 15-22,-1-1 0,0-1 1,0-1-1,0 0 0,12-13 0,11-14-26,-3-1 0,60-85-1,-76 96 30,16-30 0,-29 46 8,-1-1 0,0 0 0,-1 1 0,0-1 0,3-20 0,-1-16 32,1 21-31,-5 21-8,-1-1-1,1 0 0,-1 1 1,0-9-1,0 0 3,-1 12-63,1 0 0,-1 1 0,0-1 0,0 0 0,0 0 0,0 1 0,-1-1 0,1 0 0,-1 1 0,1-1 0,-3-3 0,3 5 28,0 1 1,0 0 0,-1 0-1,1 0 1,0 0-1,-1-1 1,1 1 0,0 0-1,0 0 1,-1 0 0,1 0-1,0 0 1,-1 0 0,1 0-1,0 0 1,-1 0-1,1 0 1,0 0 0,-1 0-1,1 0 1,0 0 0,-1 0-1,1 0 1,0 0-1,-1 0 1,1 1 0,0-1-1,0 0 1,-1 0 0,1 0-1,0 1 1,-1-1-1,1 0 1,0 0 0,0 0-1,0 1 1,-1-1 0,1 0-1,0 1 1,0-1-1,0 0 1,-13 19-155,6-6 100,-19 31-100,-38 89 0,52-106 161,-9 27 0,2 1-1,3 1 1,-11 61 0,27-112 9,-1 1 1,1-1-1,-1 1 0,2-1 1,-1 1-1,0 0 0,1-1 1,0 1-1,1-1 1,-1 0-1,1 1 0,0-1 1,5 9-1,-6-12-3,1 1 0,0 0-1,0-1 1,0 0 0,0 1 0,0-1-1,0 0 1,1 0 0,-1 0 0,1 0-1,-1-1 1,1 1 0,0-1 0,-1 0 0,1 1-1,0-1 1,0-1 0,0 1 0,6 1-1,5 2 8,-2 0-5,-7-2 4,1 0 1,-1 0 0,1-1 0,-1 1 0,1-1 0,-1 0 0,1-1 0,0 1-1,0-1 1,-1-1 0,10 0 0,-1-3 9,0-1 1,-1 0-1,0-1 0,0-1 1,0 0-1,-1 0 0,0-1 1,0-1-1,20-18 0,-9 1-6,0-1-1,33-51 0,-53 72-2,0 0 1,0 0-1,0 0 0,-1 0 1,0-1-1,-1 1 0,1-1 0,0-8 1,-2 12-20,1 0 1,-1 0-1,0 0 1,0 0 0,-1 0-1,1 0 1,-1 0-1,1 0 1,-1 0-1,0 1 1,0-1-1,0 0 1,0 0 0,-1 1-1,1-1 1,-1 0-1,-2-2 1,-2 2-90,-5 3-38,5 3 38,0 4 79,1 0 0,-1 0-1,-6 14 1,12-21 14,0 0 1,0 1-1,0-1 0,0 0 0,-1 0 1,1 0-1,0 0 0,0 1 1,0-1-1,0 0 0,0 0 0,0 0 1,0 1-1,0-1 0,-1 0 0,1 0 1,0 0-1,0 1 0,0-1 1,0 0-1,0 0 0,0 1 0,0-1 1,0 0-1,0 0 0,0 0 0,0 1 1,0-1-1,1 0 0,-1 0 0,0 1 1,0-1-1,0 0 0,0 0 1,0 0-1,0 1 0,0-1 0,1 0 1,-1 0-1,0 0 0,0 0 0,0 1 1,29 44-1721,-23-42 166,-3-3 1146,0 0 113,-1 0 0,0 0 0,0 0 0,1 0 0,-1 0-1,0 0 1,0-1 0,1 1 0,1-2 0,-1-3 71,3-3 58,-6 8 168,0-1 0,0 1-1,1 0 1,-1 0 0,0 0-1,0 0 1,1 0 0,-1 0-1,0 0 1,0 0 0,1 0-1,-1 0 1,0 0-1,0 0 1,1 0 0,-1 0-1,0 0 1,0 0 0,1 0-1,-1 0 1,0 0 0,0 0-1,1 0 1,-1 1 0,0-1-1,0 0 1,1 0 0,-1 0-1,0 0 1,0 1 0,0-1-1,0 0 1,1 0 0,-1 1-1,6 10 82,-2-8-35,3 3 225,-1 22 861,-3-18-760,1 0 1,0 0-1,7 12 1,-2-6 163,-4-7-375,0 0 0,0 0 0,1-1 0,0 0 0,0 0 0,1-1 0,0 1 0,1-1 0,-1-1 0,1 0 0,1 0 0,-1 0 0,1-1 0,0 0 0,0-1 0,13 5 0,0-2-9,51 15 218,-64-21-332,-1 1 0,1-1 0,0-1 0,0 0 0,0 0-1,14-2 1,28-10 129,-39 11-134,-8 0-26,0 1 0,0-1 0,0 1 0,0-1 0,-1-1 0,1 1 0,5-3 0,-4 1-12,-1-1-1,0 1 1,0-1 0,-1 0 0,1 0 0,3-5-1,-1 0-8,9-9-328,23-37 0,-31 41 126,-1 0 0,0 0 0,-1 0 0,3-19 0,3-10-1,-2-1-1,-2-1 0,1-56 1,-7 39 224,0 19 247,-6-70 0,-2 77 241,4 26-260,1 0-1,0-17 0,2 22-286,0 10-64,0 5 93,0 1 24,0 0 1,-1-1 0,-1 14-1,-3-4 47,-7 51 125,10-57-137,-4 24 97,-1 57 0,8-78-17,-2-1 1,-4 31-1,-18 24 56,16-28-277,7-35 21,-1-1-1,0 0 1,0 1-1,-1-1 1,0 0 0,0 0-1,-1 0 1,-4 8-1,-21 22-2217,8-3 644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3552,'0'-28'1147,"0"28"-1139,0-1 0,0 1 0,0 0 0,0 0 0,0 0 0,0 0 1,0-1-1,0 1 0,0 0 0,0 0 0,0 0 0,0-1 0,0 1 0,0 0 1,0 0-1,0 0 0,0 0 0,0-1 0,0 1 0,0 0 0,0 0 1,0 0-1,1 0 0,-1-1 0,0 1 0,0 0 0,0 0 0,0 0 1,0 0-1,0 0 0,1-1 0,-1 1 0,0 0 0,0 0 0,0 0 1,0 0-1,0 0 0,1 0 0,-1 0 0,0 0 0,0 0 0,0 0 1,1 0-1,-1 0 0,0 0 0,0 0 0,0 0 0,0 0 0,1 0 1,-1 0-1,0 0 0,0 0 0,0 0 0,1 0 0,-1 0 0,0 0 1,22 1 233,-5 0 342,0-1 1,0-1 0,24-3 0,-24-1-278,-10 3-142,0 0-1,0 0 1,0 1 0,1 0 0,10 0 0,-4 1-31,8 1-43,0-2-1,-1 0 1,1-1-1,0-2 1,25-6-1,-13 2-99,54-4 1,6-2-167,111-34-150,-168 42 197,-19 1 86,-11 3 105,0 0 0,1 0-1,-1 1 1,11-1 0,-1 2 102,-14 0-256,-6 3-15,-8 11 26,9-12 70,1 1 1,-1-1-1,1 1 1,-1-1 0,0 0-1,0 1 1,0-1-1,-3 2 1,-7 10-66,5 4 19,5-8 37,0-5 12,0 0 0,0-1 1,-1 1-1,-4 6 0,-8 16-199,11-16-116,1 0 1,-3 16-1,-1 6-233,3-21 423,-1 10-56,7-10 147,1-1 0,0 1 0,1-1 1,0 0-1,6 12 0,-10-23 42,0 0 0,0 1 0,0-1 1,0 0-1,0 0 0,0 1 0,0-1 1,0 0-1,0 0 0,0 1 0,1-1 0,-1 0 1,0 0-1,0 0 0,0 1 0,0-1 1,0 0-1,1 0 0,-1 0 0,0 0 0,0 1 1,0-1-1,1 0 0,-1 0 0,0 0 0,0 0 1,0 0-1,1 0 0,-1 0 0,0 0 1,0 1-1,1-1 0,-1 0 0,1 0 0,2 0 14,0 0 10,-1 0 0,0 0 1,0 0-1,1 0 0,-1 0 0,0-1 1,0 1-1,1-1 0,1 0 0,2-13 60,22-20-10,-11-1 128,-14 21-75,-3 11 112,0 6-299,0 65 363,1-60-254,-1-1-1,2 1 1,-1-1 0,4 11-1,0 0 2,-2-8-22,-3-7-7,1 0 1,-1 1 0,1-1 0,0 0 0,0 0 0,1 0-1,-1 0 1,0 0 0,1 0 0,0 0 0,0 0-1,0 0 1,0-1 0,0 1 0,1-1 0,-1 0 0,1 1-1,-1-1 1,5 2 0,-4-2 8,17 9 98,-19-10-129,1 0 0,-1-1 0,0 0 0,0 1 0,1-1 0,-1 0 0,0 0 0,1 0 0,-1 1 0,0-1 0,1-1 0,-1 1 0,0 0 0,1 0 0,-1 0 0,0-1 0,2 0 0,31-27-267,-32 27 244,0 0-1,0 0 1,0 0-1,0 0 0,0 0 1,-1 0-1,1 0 0,0-1 1,-1 1-1,1-1 1,-1 1-1,0-1 0,1 0 1,-1 1-1,0-1 1,0 0-1,0 0 0,0 0 1,0 0-1,1-3 0,-2 3 8,1-1-1,-1 1 0,0 0 1,0 0-1,1 0 0,-1 0 1,0 0-1,-1 0 0,1-1 1,0 1-1,-1 0 0,1 0 1,-1 0-1,0 0 0,0 0 1,1 0-1,-1 0 0,-2-2 1,-2-6-41,4 7 42,1 1 5,-1-1 0,0 0-1,0 1 1,0-1 0,0 1-1,0-1 1,-1 1-1,1-1 1,-1 1 0,0 0-1,1 0 1,-4-2 0,3 1 0,-1-1 1,1 1 0,0 0-1,-1-1 1,-1-4-1,4 7 5,0-1-1,-1 1 1,0-1-1,1 1 0,-1 0 1,0-1-1,0 1 1,0 0-1,0-1 0,0 1 1,0 0-1,0 0 0,0 0 1,0 0-1,-1 0 1,1 0-1,0 0 0,-1 1 1,1-1-1,0 0 0,-1 1 1,1-1-1,-1 1 1,1-1-1,-1 1 0,-2-1 1,4 1 3,0 0 1,0 1 0,0-1 0,0 0-1,0 0 1,-1 0 0,1 0-1,0 0 1,0 0 0,0 0-1,0 0 1,0 0 0,0 0-1,0 0 1,0 0 0,0 0 0,-1 0-1,1 0 1,0 0 0,0-1-1,0 1 1,0 0 0,0 0-1,0 0 1,0 0 0,0 0-1,0 0 1,0 0 0,0 0-1,-1 0 1,1 0 0,0 0 0,0 0-1,0 0 1,0 0 0,0-1-1,0 1 1,0 0 0,0 0-1,0 0 1,0 0 0,0 0-1,0 0 1,0 0 0,0 0 0,0 0-1,0 0 1,0-1 0,0 1-1,0 0 1,0 0 0,0 0-1,0 0 1,0 0 0,0 0-1,0 0 1,0-1 0,0 1-1,0-1 1,0 1 0,0-1 0,0 1-1,0-1 1,0 1 0,0-1-1,0 1 1,1-1 0,-1 1-1,0-1 1,0 1 0,0-1-1,1 1 1,-1-1 0,0 1-1,1 0 1,-1-1 0,0 1-1,1-1 1,-1 1 0,0 0-1,1-1 1,-1 1 0,0 0 0,1 0-1,-1-1 1,2 1 0,19-2 171,-13 2-40,-6 0-116,0 0-1,0-1 1,-1 1-1,1-1 0,0 1 1,0-1-1,-1 0 1,1 1-1,0-1 0,2-2 1,5-3 14,6 0-33,-10-5-155,10 5 48,-7 1 78,-6 4 32,-1 0 0,1 0 1,-1 0-1,1 0 0,0 1 0,-1-1 1,1 0-1,0 1 0,-1-1 0,1 1 1,0 0-1,0-1 0,2 1 0,-2 0 7,-1 0 1,1 0-1,0-1 0,0 1 0,0 0 0,0-1 0,0 0 0,0 1 0,-1-1 0,1 0 0,0 0 0,1-1 0,-1 1-13,-1 0 1,1 0-1,0 0 1,0 0-1,-1 0 1,1 1-1,0-1 1,0 0-1,0 1 1,0 0-1,0-1 1,2 1-1,44 0-157,-44 0 151,0 1-1,0-1 0,0 1 1,0 0-1,0 0 1,0 0-1,0 0 1,0 1-1,-1-1 1,1 1-1,-1 0 1,1 0-1,-1 1 0,0-1 1,1 1-1,2 3 1,4 5 15,-1-1 0,0 2 0,9 15 0,-8-11 18,0 7 15,0 3 193,1-9-35,-7-10-57,-4-6-126,0-1 0,0 1 0,0-1 0,1 1 0,-1-1 0,0 1 0,0-1 0,1 1 0,-1-1 0,0 1 0,1-1 0,-1 0-1,0 1 1,1-1 0,-1 1 0,1-1 0,-1 0 0,1 1 0,-1-1 0,1 0 0,-1 0 0,1 1 0,-1-1 0,1 0 0,-1 0 0,1 0 0,-1 0 0,1 0 0,-1 0 0,1 0-1,0 0 1,-1 0 0,1 0 0,-1 0 0,1 0 0,-1 0 0,1 0 0,3 0 14,-1 0 0,0 0 0,0-1 0,0 1 0,0-1-1,1 1 1,-1-1 0,0 0 0,0 0 0,3-2 0,-1-1-5,0 0-1,0 0 1,0 0 0,5-6-1,-9 10-16,11-14-36,0 0-1,15-24 1,-13 18-88,-13 18 91,0-1-1,1 1 1,-1 0 0,1 0 0,0-1-1,-1 1 1,1 0 0,0 0-1,0 1 1,3-3 0,5-5-72,-2-1-147,-8 9 245,0 1 1,1-1 0,-1 1-1,0-1 1,1 1-1,-1 0 1,0-1-1,1 1 1,-1 0-1,1-1 1,-1 1-1,0 0 1,1-1-1,-1 1 1,1 0-1,-1 0 1,1-1-1,-1 1 1,1 0-1,-1 0 1,1 0 0,-1 0-1,1 0 1,-1 0-1,1 0 1,-1 0-1,1 0 1,-1 0-1,1 0 1,0 0-1,0 0 1,1 0 61,1 1 1,-1-1-1,0 1 1,1-1-1,-1 1 1,0 0-1,1 0 1,-1 0-1,0 0 1,0 0-1,0 0 0,0 1 1,0-1-1,0 1 1,0-1-1,-1 1 1,1 0-1,-1 0 1,2 2-1,4 5 221,0 1 0,8 19 0,-1-2 109,-12-24-381,1 0-1,0 0 1,-1 0-1,1-1 0,0 1 1,0-1-1,1 1 1,-1-1-1,0 0 0,4 2 1,5 3-155,8 10-111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52 2912,'3'-4'113,"0"1"1,0 1 0,0-1-1,1 0 1,-1 1-1,1-1 1,-1 1-1,1 0 1,0 0 0,0 1-1,-1-1 1,1 1-1,1 0 1,-1 0-1,0 0 1,6 0 0,-8 1-90,0-1 0,0 1 0,-1 0 0,1 0-1,0-1 1,-1 1 0,1-1 0,0 0 0,-1 1 0,1-1 0,-1 0 0,2-1 0,11-5 81,-9 6-89,0 1 0,-1-1 0,1 1 0,8 0 0,-2 0-1,-9 1 3,1-1-1,-1 0 0,1 0 1,-1 0-1,0 0 0,1 0 1,3-1-1,-6 3 111,0 10 171,0-12-289,0 1 1,0-1-1,0 0 1,-1 1-1,1-1 0,0 1 1,0-1-1,0 1 1,0-1-1,-1 0 1,1 1-1,0-1 0,0 0 1,-1 1-1,1-1 1,0 0-1,-1 1 1,1-1-1,0 0 1,-1 0-1,1 1 0,-1-1 1,-9 10 96,-1 0-27,0 1 0,1 0 0,-10 15-1,2 3 1,2 1-1,1 0 0,2 1 0,0 1 0,-12 52 0,2 30-47,13-73-73,-7 32-68,16-64 98,0-1 0,1 1-1,0 0 1,0 0 0,1 0-1,2 11 1,0-6 4,11 23 0,-6-17 10,-1-1 3,-5-11 5,1 0-1,0-1 1,8 14-1,-7-16 7,0 0 0,1 0 0,-1-1 0,1 1 0,8 5-1,-5-4 6,1 1-2,0 0 0,1 0 0,0-1 0,17 8 0,-22-12-19,0 0 0,0-1 0,0 1 0,0-1 0,0-1 0,0 1 0,0-1 0,1 1 0,-1-2 0,0 1 0,10-2 0,-9 1-15,-1-1-1,1 1 1,-1-1 0,0 0 0,1-1 0,-1 0 0,0 1-1,0-1 1,-1-1 0,7-4 0,-3 0 28,-1 0-1,1-1 1,11-17-1,-12 16-5,-1-1-1,0 1 0,-1-1 0,0 0 0,-1 0 0,6-23 0,-7 12-13,0-1 0,-1-42 0,-1 16 62,0 4 15,-6-60 0,1 86-99,0 0 0,-2 0 0,-11-26 0,15 39 22,0 1 1,-1-1 0,0 0-1,0 1 1,-1 0 0,1 0-1,-1 0 1,-6-6 0,8 8 5,-1 0 1,1 0 0,0 0 0,0 0-1,-2-5 1,4 6-6,-1 0 0,0 0 0,0 0 1,0 0-1,-1 0 0,1 0 0,0 1 0,-1-1 0,1 0 1,-1 1-1,0-1 0,-2-1 0,-30-14-59,32 16 39,1 1 1,-1-1-1,0 1 0,1-1 0,-1 1 0,0 0 1,1 0-1,-1 0 0,0 0 0,0 0 1,1 0-1,-1 0 0,0 0 0,1 1 0,-1-1 1,-2 2-1,-1 5 53,1-2 44,-10-3 52,5-3-448,21 5 178,-4 1 120,-6-4 25,-1 0 0,1 0 0,-1 0-1,1 0 1,0 0 0,-1-1 0,1 1 0,0-1 0,0 1 0,-1-1 0,1 1 0,0-1 0,0 0 0,3 0 0,36 1 27,49-2 120,-78 0-131,0 0 0,0-1 0,0 0 0,0-1-1,13-5 1,-14 4-15,0 0-1,0 1 0,1 0 1,20-2-1,-20 4 45,-1-1-1,1-1 0,12-3 1,27-11 446,-47 16-433,0-1 0,0 1 0,0-1-1,-1 0 1,6-3 0,-8 4-45,0 1-1,0-1 1,-1 0 0,1 0-1,0 0 1,-1 0 0,1 0 0,-1 1-1,1-1 1,-1 0 0,1 0 0,-1 0-1,0-1 1,1 1 0,-1 0-1,0 0 1,0 0 0,0 0 0,0 0-1,0-1 1,0 1-8,0 1 1,0 0-1,0 0 1,0 0-1,0 0 0,0 0 1,0 0-1,0 0 1,0 0-1,0 0 0,0-1 1,0 1-1,0 0 1,0 0-1,0 0 0,0 0 1,0 0-1,0 0 1,0 0-1,0 0 0,0 0 1,0 0-1,0-1 1,0 1-1,0 0 0,0 0 1,0 0-1,0 0 1,0 0-1,0 0 0,1 0 1,-1 0-1,0 0 1,0 0-1,0 0 0,0 0 1,0 0-1,0 0 1,0 0-1,0 0 0,0 0 1,0-1-1,1 1 1,-1 0-1,0 0 0,0 0 1,0 0-1,0 0 1,0 0-1,0 0 0,0 0 1,0 1-1,0-1 1,1 0-1,-1 0 0,0 0 1,11 0-293,-11 0 287,-1 0 0,1 0 1,-1 0-1,0 0 0,1 0 1,-1 0-1,1 0 0,-1 0 1,1 1-1,-1-1 0,1 0 1,-1 0-1,1 1 0,-1-1 1,1 0-1,-1 1 0,1-1 1,-1 0-1,1 1 0,0-1 1,-1 1-1,1-1 1,-1 1-1,1-1 0,0 1 1,0-1-1,-1 1 0,1-1 1,0 1-1,0-1 0,0 1 1,-1 0-1,1 26-36,0-14 26,0-11 14,0 0-1,1 0 1,-1-1-1,0 1 0,1 0 1,0 0-1,-1 0 1,1 0-1,0-1 1,0 1-1,0 0 0,0-1 1,0 1-1,0-1 1,0 1-1,1-1 0,-1 1 1,2 0-1,11 16-69,3 16 88,-16-33-9,-1 1-1,1-1 1,0 0-1,-1 0 1,1 1-1,0-1 1,0 0 0,0 0-1,-1 0 1,1 0-1,2 1 1,-1-1 8,0-1 0,0 1 0,0-1 1,0 0-1,0 0 0,-1 1 1,1-1-1,3-1 0,4 1 17,-6 0-9,0 0 0,0 0 0,0 0 1,0 1-1,0-1 0,5 2 0,0 3 81,-4-3 25,3-9-3,-6 7-126,1-6 107,-2-22-112,-2 22 42,0 4-51,0 0 0,1 0-1,-1-1 1,1 1-1,0 0 1,0-1 0,0 1-1,0-1 1,0 0-1,1 1 1,-1-1-1,1 0 1,-1 1 0,1-1-1,0 0 1,0-2-1,0 2-75,0 0 16,0-8 5,0 8 0,0 0 53,0-8 107,0 8 53,-2 0-69,-10-8-42,12 10-43,-1 1 0,1-1 1,0 1-1,-1 0 0,1-1 0,0 1 1,0-1-1,-1 1 0,1-1 0,0 1 1,0-1-1,0 1 0,0-1 0,0 1 1,0-1-1,-1 1 0,1-1 1,0 1-1,0-1 0,1 1 0,-1-1 1,0 1-1,0-1 0,0 1 0,0-1 1,0 1-1,0 0 0,1-1 0,-1 1 1,0-1-1,0 1 0,1-1 1,-1 1-1,0-1 0,1 1 0,-1 0 5,1-1-11,0 1-1,-1-1 0,1 1 1,0 0-1,-1 0 1,1-1-1,0 1 1,0 0-1,0 0 0,-1 0 1,1 0-1,0 0 1,0 0-1,1 0 1,19-3-211,-11-1 202,-7 3 16,1-1-1,-1 1 0,1 0 1,-1 0-1,1 0 1,-1 0-1,1 1 0,-1-1 1,1 1-1,0 0 1,-1 0-1,8 1 0,-6 2-37,1-1-1,-1 1 0,0 0 0,7 5 0,9 5-31,53 33-257,-66-41 273,1 1 56,-1 1-1,0 0 1,9 11-1,-8-8 109,-3-7 299,2-3-212,-2 0 2281,-3-3-1717,9-15-176,-10 13-528,1 0 1,-1 1-1,1 0 1,0 0-1,6-7 1,-3 5-77,1 1 1,-1 0 0,1 0-1,0 0 1,0 1 0,13-5 0,4-1-2,28-6 1,14-1 50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51 2400,'-10'-11'557,"-17"-15"505,26 24-961,-1 1-1,0-1 0,0 1 1,-1 0-1,1 0 0,0 0 1,0 0-1,-1 0 0,1 0 1,0 1-1,-1-1 0,1 1 1,-4-1-1,-7 3 106,0 0 1,1 1-1,-1 0 1,0 1-1,1 1 1,-22 10-1,29-12-198,0 0 1,0 0-1,1 0 0,-1 1 0,1-1 1,0 1-1,0 0 0,0 1 1,1-1-1,-4 6 0,3-4 2,0-2 4,-2 4-20,0 1 1,-8 13 0,14-20 4,-1-1 0,0 1 0,0-1 0,1 1 0,-1-1 1,1 1-1,-1 0 0,1-1 0,0 1 0,-1 0 0,1-1 1,0 1-1,0 0 0,0-1 0,0 1 0,1 0 0,-1-1 0,0 1 1,1 0-1,-1-1 0,2 4 0,1-2 24,0 1-1,1-1 0,-1 0 1,1 0-1,-1-1 1,1 1-1,0-1 1,0 0-1,0 0 1,0 0-1,0 0 1,0-1-1,1 0 1,-1 0-1,1 0 0,-1 0 1,1 0-1,7-1 1,152 0 270,-161 0-283,-1 0-1,0 0 1,0-1 0,0 1-1,0 0 1,0-1 0,0 0-1,0 1 1,0-1 0,0 0-1,0 0 1,3-2 0,-4 2 0,1 0 0,-1 0 1,1 0-1,0 0 1,-1 1-1,1-1 1,0 1-1,-1-1 1,1 1-1,0-1 1,0 1-1,2 0 0,-3 0-2,0 0-1,-1-1 0,1 1 0,-1 0 0,1 0 0,-1 0 1,1 0-1,-1 0 0,1 0 0,-1 1 0,1-1 1,-1 0-1,1 0 0,-1 0 0,1 0 0,-1 1 0,1-1 1,-1 0-1,1 0 0,-1 1 0,1-1 0,-1 0 1,1 1-1,-1-1 0,0 0 0,1 1 0,-1-1 0,0 1 1,1-1-1,-1 1 0,1 0 0,3 6 169,11-1 410,-9-3-489,0 0-19,1 0 0,0 1 0,-1 0 0,0 0 1,7 6-1,4 7-2654,0 0 656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37 154 2304,'0'-14'752,"2"9"-453,10-7 10,-12 13-241,0-1 0,1 1 0,-1 0 0,0-1 0,0 1-1,0 0 1,0 0 0,0-1 0,0 1 0,0 0 0,0-1 0,0 1 0,0 0 0,0 0 0,0-1 0,0 1 0,0 0 0,-1 0 0,-4 8 68,4-8-121,-1 1 0,1-1-1,1 1 1,-1 0 0,0-1-1,0 1 1,1 0 0,-1-1 0,1 1-1,-1 0 1,1 0 0,0 0-1,0-1 1,0 4 0,0 11 147,0-1-27,0 0-1,-3 19 0,-9 6 133,7 5-97,-2-18-53,5-21-82,0 1 1,1 0-1,0-1 0,0 9 1,0 0 81,0-12-51,1 0 1,0-1-1,0 1 0,0 0 0,0 0 0,0-1 1,0 1-1,1 0 0,-1-1 0,1 1 1,1 3-1,-1-5-59,-1-1 1,0 0-1,0 0 1,0 0-1,0 1 1,1-1-1,-1 0 1,0 0-1,0 0 1,0 0-1,1 0 1,-1 1-1,0-1 1,0 0-1,1 0 1,-1 0-1,0 0 1,0 0-1,1 0 1,-1 0-1,0 0 1,0 0-1,1 0 1,-1 0-1,0 0 1,0 0-1,1 0 1,-1 0 0,0 0-1,0 0 1,1 0-1,-1-1 1,0 1-1,0 0 1,1 0-1,-1 0 1,0 0-1,0 0 1,0-1-1,0 1 1,1 0-1,-1 0 1,0 0-1,0-1 1,0 1-1,0 0 1,1 0-1,-1 0 1,0-1-1,0 1 1,0 0-1,0 0 1,0-1-1,0 1 1,5-19 113,-4 12-69,1 2-20,0 0 0,1 1-1,-1-1 1,5-6 0,9-16 129,52-172-145,-61 180-81,-6 14-4,1-1 0,0 1 0,1 0-1,-1-1 1,1 1 0,0 0 0,0 0 0,5-5-1,-7 9 63,8-7-138,-4 9 1,3 4 35,4-1 8,-10-4 94,0 0 0,-1 0-1,1 1 1,0-1 0,0 1 0,0 0 0,-1-1-1,1 1 1,0 0 0,-1 0 0,1 0-1,0 0 1,-1 0 0,1 0 0,-1 1 0,0-1-1,0 0 1,1 1 0,0 1 0,18 26 65,11-7 33,-24-17-65,-1 0-9,0 0 0,0-1 0,0 1 1,1-2-1,0 1 0,-1-1 0,2 0 0,-1 0 0,13 3 0,31-1-129,-34-1 77,17 1 65,0-10 199,-17 1-95,9 1 20,-9 0 16,33-8 0,-44 9-133,0-1-1,0 1 1,0-1-1,0 0 0,-1 0 1,1-1-1,-1 0 1,0 0-1,4-5 0,-4 5-5,0-1-1,-1 0 0,0 0 0,4-7 0,-6 10-22,-1-1-1,0 1 1,0-1 0,0 0-1,0 0 1,-1 1 0,1-1-1,-1 0 1,0 0-1,0-4 1,1 5-6,-1 1-1,0-1 0,-1 0 1,1 0-1,0 0 1,0 1-1,-1-1 1,1 0-1,-1 1 1,0-1-1,1 0 1,-1 1-1,0-1 0,0 1 1,0-1-1,-2-2 1,-4-5-6,0-3-26,5 8 2,0 0 0,0 0-1,0 0 1,-1 1 0,0-1-1,1 1 1,-1-1 0,0 1-1,-1 0 1,1 0 0,0 1-1,-1-1 1,-7-3 0,9 5 26,-1 0 0,0 1 0,1-1 0,-1 1 0,0-1 1,0 1-1,0 0 0,1 0 0,-1 1 0,0-1 0,0 1 0,0-1 1,1 1-1,-1 0 0,0 0 0,1 0 0,-1 0 0,1 0 0,-1 1 1,1-1-1,0 1 0,-5 3 0,-4 6 7,8-8-3,-1 0-1,0 0 1,1 1 0,0 0 0,0 0 0,0 0 0,0 0 0,0 0 0,1 1 0,0-1 0,0 1 0,0-1 0,0 1 0,1 0 0,0 0-1,-1 6 1,-2 8 15,2-11-13,0 1-1,0 0 0,1-1 0,0 1 0,1 0 1,0 0-1,1 11 0,10 31 40,-9-35-13,-1-11-16,-1 1 0,1-1 0,1 0 1,1 6-1,0-4 13,0-1-1,1 1 1,9 10-1,9 17 172,-21-31-200,1 0 0,-1 0 0,1-1 0,-1 1-1,1 0 1,0-1 0,0 1 0,0-1 0,3 2 0,26 8-558,-13-2 300,-15-8 73,0 1-1,0-2 1,0 1-1,0 0 1,0-1-1,1 1 0,-1-1 1,1 0-1,-1 0 1,1 0-1,-1-1 1,1 1-1,3-1 1,28 0-1248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2240,'0'2'53,"0"-1"1,1 1 0,-1 0-1,0 0 1,1 0-1,-1-1 1,1 1-1,-1 0 1,1-1-1,0 1 1,-1 0-1,1-1 1,0 1-1,0-1 1,0 1-1,1-1 1,0 2-1,2 0 23,1 1-1,-1-1 0,1 0 0,5 3 1,-5-4-1,0 1 1,-1 0-1,0 0 1,6 4-1,-8-5-64,0 0 1,1 0-1,-1-1 0,1 1 0,-1-1 0,1 1 1,0-1-1,0 0 0,0 0 0,0 0 0,-1 0 0,1-1 1,5 1-1,5 0 74,25-2 1,-12 0-3,-14 2-81,-8-1-24,-1 1 1,0-1-1,0 0 1,0 0-1,0 0 1,0-1-1,1 1 1,-1-1-1,0 1 1,4-3-1,2-2-507,1-1 1,13-10-1,6-5-77,-27 20 587,2-1 2,-1-1 0,1 1 1,-1-1-1,1 0 0,-1 0 0,0 0 0,0 0 0,0 0 0,0-1 1,-1 1-1,1-1 0,-1 0 0,0 0 0,2-5 0,40-129 18,-37 111 14,8-27 81,-10 6 11,-3 39-21,0 1 1,0 0-1,1 0 1,5-13-1,-5 15-123,8-15 1455,-9 20-448,-6 15-249,1-6-467,0-1-83,1 0 1,0-1 0,1 1 0,0 0-1,0 0 1,0 15 0,1-3-28,-3 21 0,-9 17-6,10-6-29,2-34-46,-3 32 0,-3-22 18,3-17-35,1 0 1,1 1-1,-2 16 1,4-15 14,0-8-64,-1-1 1,0 0-1,0 0 0,0 0 1,0 0-1,0 0 0,-1 1 1,1-1-1,-1 0 0,-1 4 1,-10 10-1193,12-15 1107,-1-1-1,1 1 1,-1-1-1,1 1 0,0-1 1,-1 1-1,1-1 1,0 1-1,0 1 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2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 3712,'0'-14'1221,"0"14"-1212,0-1-1,0 1 1,0 0 0,0 0-1,0 0 1,0 0-1,0 0 1,0-1 0,0 1-1,0 0 1,0 0-1,0 0 1,0 0-1,0 0 1,0 0 0,-1-1-1,1 1 1,0 0-1,0 0 1,0 0 0,0 0-1,0 0 1,0 0-1,0 0 1,-1 0 0,1-1-1,0 1 1,0 0-1,0 0 1,0 0 0,0 0-1,0 0 1,-1 0-1,1 0 1,0 0 0,0 0-1,0 0 1,0 0-1,-1 0 1,1 0-1,0 0 1,0 0 0,0 0-1,0 0 1,0 0-1,-1 0 1,1 0 0,0 0-1,0 0 1,0 0-1,0 1 1,0-1 0,-1 0-1,-2 0 54,0-1 3,0 1 0,0-1 0,-1 1 0,1 0 1,0 0-1,0 1 0,0-1 0,0 1 0,0-1 1,-5 3-1,5 1 67,-3 3 45,-22-1 116,18-2-213,-1 0-1,2 1 1,-1 1-1,1 0 0,-11 8 1,6-5-130,12-7 7,-1 0 0,0 0 0,1 0-1,0 1 1,-1-1 0,1 1 0,0-1 0,0 1-1,0 0 1,1 0 0,-1 0 0,1 0 0,-1 0-1,1 0 1,-1 4 0,0 1 69,1 0 1,0 1-1,1-1 0,-1 9 0,1-13-5,0-1 1,0 1-1,1-1 1,-1 1-1,1 0 1,-1-1-1,1 1 1,0-1-1,0 0 0,1 1 1,-1-1-1,1 0 1,-1 0-1,1 1 1,0-1-1,0-1 1,1 1-1,3 4 0,3 3 31,1 4-5,-7-9-27,0-1-1,1 1 0,-1-1 1,1 0-1,0 0 0,1 0 1,-1 0-1,1-1 0,-1 1 1,1-1-1,0-1 0,7 4 0,8 2 27,42 18 84,-38-16-76,-18-8-25,-1 0 0,0 0 1,1 1-1,-1 0 0,9 6 1,-12-6 51,-7-3 8,-46 0-35,30-2-74,-42-8 0,54 8 28,1 1-11,1-1 0,-1 0 1,1 0-1,-1-1 0,1 1 1,0-1-1,0-1 0,1 0 1,-12-7-1,-5-9-34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3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5728,'-17'0'2592,"-17"0"-2240,34 17-128,-17-17-192,0 17-32,0 0 32,17 0-32,-17 0 0</inkml:trace>
  <inkml:trace contextRef="#ctx0" brushRef="#br0" timeOffset="1">52 444 4320,'-17'51'1952,"0"-34"-1696,0-17 224,17 17 320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3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17 4384,'-14'-14'1424,"11"11"608,-3 3-1254,-19 3 182,2 8-405,0-4-390,18-6-150,1 0 0,-1 0 0,1 0 0,0 1 1,-1 0-1,1-1 0,0 2 0,0-1 1,0 0-1,1 1 0,-1 0 0,-5 5 1,-6 6-10,10-10 3,1 1 0,-1 0 1,0 0-1,-4 7 0,8-10-7,0 0 0,0 0 0,0 0 1,0 0-1,1 0 0,-1 0 0,0 1 0,1-1 0,0 0 0,0 0 0,-1 0 1,1 0-1,1 1 0,-1-1 0,0 0 0,0 0 0,1 3 0,2 5 2,0 0-1,0 0 1,1 0-1,1 0 0,-1 0 1,2-1-1,-1 0 0,1 0 1,1 0-1,13 14 1,11 11-20,-24-25 0,-5-6 7,0 0 0,0 0 0,0 0 0,1 0 0,5 4 0,31 16-39,-22-7 13,-15-14 30,0 0 0,0 0 0,0 0 0,0 0 0,0-1 0,0 1 0,1 0 0,3 1 0,-5-2 15,0-1-1,0 1 1,1 0-1,-1-1 0,0 1 1,-1 0-1,1 0 1,0 0-1,0 0 0,0 0 1,0 0-1,-1 0 1,1 0-1,0 0 1,-1 0-1,1 0 0,0 3 1,-1-4-5,0 1 1,0-1 0,0 1-1,0-1 1,0 1-1,0-1 1,-1 1 0,1-1-1,0 1 1,0-1-1,0 1 1,0-1 0,-1 1-1,1-1 1,0 1-1,0-1 1,-1 0 0,1 1-1,0-1 1,-1 1-1,1-1 1,-1 0 0,1 1-1,0-1 1,-1 0-1,1 0 1,-1 1 0,1-1-1,-1 0 1,1 0-1,-1 0 1,1 1-1,-1-1 1,1 0 0,-1 0-1,1 0 1,-1 0-1,1 0 1,-1 0 0,1 0-1,-1 0 1,1 0-1,-1 0 1,0-1 0,-19 2 44,0-1 1,-1-1 0,1-1-1,0-1 1,-32-9 0,45 10-80,0 0-1,1-1 1,-1 0 0,-6-4 0,10 5-113,0 0 0,0-1 0,1 1 0,-1-1 0,1 0 1,0 1-1,-1-1 0,1 0 0,0 0 0,-1-5 0,-15-26-967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3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34 4896,'0'-28'1584,"0"22"-976,0 9-224,0-2-361,0-1 0,0 0 0,0 1 0,0-1 0,0 1 0,0-1 0,0 1-1,0-1 1,0 0 0,-1 1 0,1-1 0,0 1 0,0-1 0,0 0 0,0 1 0,0-1 0,-1 1 0,1-1 0,0 0 0,0 1 0,-1-1 0,1 0 0,0 1 0,-1-1 0,1 0 0,0 0 0,-1 1 0,1-1 0,0 0 0,-2 1 0,-9 7 273,-8 20 98,-5-2-223,18-21-150,1 1 0,-1 0 1,1 0-1,0 0 1,-7 13-1,-4 25 41,9-22 4,-18 43 261,-12 40-14,12 23-451,13-60-71,-19 105-2452,30-168 2345,0 0-1,0-1 1,1 1-1,0 7 1,0-3-1424,0 5 337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3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18 241 2656,'0'-71'837,"0"68"-799,0 1-1,0 0 0,0 0 1,0 0-1,-1 0 0,1 0 1,0 0-1,-2-4 0,-2-4 84,2 5 49,0 1 0,1 0-1,-1-1 1,1 0 0,0 1-1,0-1 1,1 0 0,0-5-1,-1-2 748,1 11-864,0 0 0,0-1 0,0 1 0,0-1 0,0 1 0,0-1 0,1 1 0,-1 0-1,0-1 1,1 1 0,0-3 0,7-2 227,-4 3-133,1-3 137,-5 5-261,1 0 0,0 0 0,-1 0 0,1 1 0,0-1 0,0 0 0,0 1 0,-1-1-1,1 0 1,0 1 0,0-1 0,0 1 0,0 0 0,0-1 0,0 1 0,0 0 0,0 0 0,1-1 0,6-1 46,-1-1-17,0 1 0,0 0-1,0 0 1,0 1 0,0 0 0,12 0 0,197 1 140,-196 1-241,1 1 0,21 4 0,-24-3 112,34 2-1,-35-6-13,-14 1-10,1-1 0,0 1 0,0 0 0,0 1 0,0-1 0,0 1 0,-1-1 0,7 3 0,-1 0 56,-1 0 0,1-1-1,0 0 1,0 0 0,1-1-1,-1 0 1,10-1 0,-17 0-80,-1 1 0,0-1 1,1 0-1,-1 1 1,0-1-1,1 1 0,-1 0 1,0-1-1,0 1 0,0 0 1,0 0-1,1 0 0,-1 0 1,0 0-1,-1 0 0,1 0 1,0 0-1,0 0 1,0 0-1,-1 1 0,1-1 1,0 0-1,-1 0 0,1 1 1,0 1-1,0 2 25,1 0 0,-1 0 0,0 0 0,0 1 1,0 8-1,-1 60 237,1-69-263,-1-1 1,1 0-1,-1 0 1,1 1-1,0-1 0,1 0 1,-1 0-1,1 0 1,4 7-1,-6-9 8,1 0-1,0 1 1,-1-1 0,0 1-1,1-1 1,-1 1 0,0 0-1,0 4 1,-1-3 39,1-1 547,0-6-571,0-111-53,0 112 5,0 1-1,0-1 1,1 0 0,-1 0-1,0 0 1,1 0-1,-1 1 1,1-1-1,-1 0 1,1 1-1,0-1 1,0 0 0,0 1-1,1-3 1,4-5-15,11-25-49,-15 20-90,1 8 42,0 4 107,1-3-47,0 1 0,1-1 0,-1 1 1,8-4-1,-4 4 23,0 1 1,1 0-1,12-3 1,-16 5 26,1 0 1,-1 0 1,1 0-1,11 1 1,20-3 46,-17-2-18,-10 3-60,0-1 0,1 2 1,0-1-1,12 1 0,-2 1-26,-11-1 41,0 1 0,0 0-1,0 0 1,0 1 0,-1 0-1,1 1 1,0 0 0,-1 1-1,15 6 1,-7-1 39,-10-5-5,-1 0 0,1 0 1,-1 1-1,1 0 0,9 8 0,7 16-97,-10-17 59,-12-10 47,1 0 0,0 0 0,-1 0-1,1 1 1,-1-1 0,0 1 0,1-1-1,-1 1 1,0-1 0,0 1 0,0 0-1,0 0 1,0 0 0,0-1 0,-1 1-1,2 3 1,9 21 230,-11-25-204,1 0 0,-1 0 0,1 1 0,0-1 0,-1 0 0,1 0 0,0 0 0,0 0 0,-1 0 0,1 0 0,0 0 0,0 0 0,0 0-1,0 0 1,2 0 0,0 2 136,3-1 719,-3-1-639,-1-1-188,0 0 0,0 0 1,0 0-1,0 0 0,0 0 1,0 0-1,0-1 0,0 1 0,0-1 1,3 0-1,1-14 160,-3 11-141,0 0 0,0-1 0,0 1 0,1 0 0,0 1 0,0-1 0,0 1 0,0-1 0,8-3 0,-8 4-43,1 0 0,-1 0 0,0 0 0,0-1 0,-1 0 0,6-5 0,-4-8 61,-5 16-94,0 0-1,1-1 1,-1 1 0,0 0 0,1-1-1,-1 1 1,0 0 0,1-1-1,-1 1 1,1 0 0,0 0 0,0 0-1,-1 0 1,1-1 0,0 1-1,0 0 1,0 0 0,0 1 0,0-1-1,0 0 1,0 0 0,0 0-1,0 1 1,1-1 0,0 0 0,27-5-572,-10-5-2416,-17 10 2756,-1 1 1,1-1 0,-1 1 0,1 0 0,-1-1-1,1 1 1,0 0 0,-1 0 0,2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3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1824,'0'0'1024,"3"0"-512,9 0-85,-10 0 165,-2-3-192,0 3-389,0-1 1,0 1 0,0-1-1,0 1 1,0-1 0,0 1-1,0-1 1,1 1 0,-1-1-1,0 1 1,0-1 0,0 1-1,0-1 1,1 1 0,-1-1-1,0 1 1,1-1 0,-1 1-1,0-1 1,1 1 0,-1 0 0,0-1-1,1 1 1,-1 0 0,1-1-1,-1 1 1,0 0 0,1-1-1,-1 1 1,1 0 0,-1 0-1,1 0 1,-1-1 0,1 1-1,-1 0 1,1 0 0,0 0-1,-1 0 1,1 0 0,-1 0-1,2 0 1,1 0 58,-1 0-65,-1 0-10,-1 0 1,1 0-1,-1 0 1,1 0-1,-1 0 1,1 0-1,-1 0 1,0 0-1,1 0 1,-1 1-1,1-1 0,-1 0 1,1 0-1,-1 0 1,0 0-1,1 1 1,-1-1-1,1 0 1,-1 0-1,0 1 1,1-1-1,-1 0 1,0 1-1,1-1 1,-1 0-1,0 1 1,0-1-1,1 1 1,-1-1-1,0 1 0,5 6 7,2-2 107,-6-5-102,-1 1 1,1-1-1,-1 0 0,1 1 1,-1-1-1,1 0 1,-1 1-1,0-1 1,1 0-1,-1 1 1,1-1-1,-1 1 0,0-1 1,0 0-1,1 1 1,-1-1-1,0 1 1,0-1-1,1 1 1,-1-1-1,0 1 0,0 0 1,0-1-1,0 1 1,0-1-1,0 1 1,0-1-1,0 1 1,0-1-1,0 1 0,0 0 1,0 1 21,0 0 0,0 0 1,0 0-1,1-1 0,-1 1 1,1 0-1,-1 0 0,1-1 0,0 1 1,-1-1-1,1 1 0,0 0 0,2 1 1,2 5 88,12 27 580,-16-32-656,0 0 0,0 0 0,-1 0 0,1 0-1,-1 0 1,0 1 0,1-1 0,-2 0 0,1 0-1,-1 4 1,1 3 26,0 58 332,0-67-397,0 0-1,0 0 1,0-1-1,0 1 0,0 0 1,0 0-1,0 0 1,0 0-1,0-1 1,-1 1-1,1 0 0,0 0 1,-1 0-1,1-1 1,0 1-1,-1 0 0,1 0 1,-1-1-1,1 1 1,-1 0-1,1-1 0,-1 1 1,1-1-1,-1 1 1,0-1-1,0 2 0,0-2 2,0 0-1,1 1 0,-1-1 1,1 0-1,-1 1 0,1-1 1,-1 1-1,1-1 0,-1 1 1,1 0-1,0-1 0,-1 1 1,1-1-1,0 1 0,0 0 1,-1-1-1,1 1 0,0 0 1,0-1-1,0 1 0,0 0 0,-1-1 1,1 1-1,0 0 0,0-1 1,1 2-1,-1 12 264,0-14-264,0 0 0,0 0 0,0 1 0,0-1 1,0 0-1,0 0 0,0 0 0,0 0 0,0 0 1,0 0-1,0 0 0,0 0 0,0 0 0,0 0 0,0 1 1,0-1-1,0 0 0,0 0 0,0 0 0,0 0 1,0 0-1,0 0 0,0 0 0,0 0 0,-1 0 0,1 0 1,0 1-1,0-1 0,0 0 0,0 0 0,0 0 1,0 0-1,0 0 0,0 0 0,0 0 0,0 0 0,0 0 1,0 0-1,-1 0 0,1 0 0,0 0 0,0 0 1,0 0-1,0 0 0,0 0 0,0 0 0,0 0 0,0 0 1,0 0-1,-1 0 0,1 0 0,0 0 0,0 0 1,0 0-1,0 0 0,0 0 0,-1 0 1,1 0-1,-1 0 1,1 0 0,0 0-1,-1 0 1,1 0 0,-1 0-1,1 0 1,-1 0-1,1 0 1,-1 0 0,1 1-1,0-1 1,-1 0 0,1 0-1,-1 0 1,1 1 0,0-1-1,-1 0 1,1 0-1,0 1 1,-1-1 0,1 0-1,0 1 1,-1-1 0,1 1-1,0-1 1,0 0 0,-1 1-1,1 0 1,-5 6 27,-7-1 22,8 1-34,3-7-22,1 1 0,0-1 0,0 1 0,-1-1 0,1 1 0,0-1-1,-1 1 1,1-1 0,0 0 0,-1 1 0,1-1 0,-1 0 0,1 1 0,-1-1 0,1 0 0,-1 0 0,1 1 0,-1-1-1,1 0 1,-1 0 0,1 0 0,-1 0 0,1 1 0,-1-1 0,1 0 0,-1 0 0,1 0 0,-1 0 0,1 0 0,-1-1-1,0 1 1,-65 0 1294,60-3-1136,5 1-141,-1-1 0,0 1 0,1-1 0,0 1 0,-1-1 0,1 0-1,0 1 1,0-1 0,1 0 0,-1 0 0,1 0 0,-1 0 0,1 0 0,0 0 0,0 0 0,0 0 0,0 0 0,1 1 0,-1-1 0,2-4 0,1 0-190,0 1 0,0 0 0,1-1 0,7-9 0,-4 7-299,10-11-367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3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2400,'0'-2'60,"0"0"0,0 0-1,0 1 1,1-1 0,-1 0 0,1 0 0,-1 1 0,1-1 0,-1 0-1,1 1 1,0-1 0,0 0 0,0 1 0,0-1 0,0 1 0,1 0-1,1-2 1,0 0 26,-1 3-214,0-1 109,0 1 0,0 0 0,0-1 0,0 1 0,0-1 0,0 0 1,0 0-1,-1 0 0,1 1 0,0-2 0,-1 1 0,1 0 1,-1 0-1,3-2 0,2 0-77,59 3 320,-63 0-217,0 0 0,0 0 0,0 0 0,0 1 0,-1-1 0,1 1 0,0 0 0,0-1 0,0 1 0,-1 0 0,1 0 0,1 1 0,-1-1-6,0 0 0,-1 0 0,1 0-1,0 0 1,0 0 0,0-1 0,-1 1-1,1-1 1,0 1 0,0-1 0,0 0-1,2 1 1,-2-1 19,-1 0 0,1 0 0,0 0 0,0 1-1,-1-1 1,1 1 0,0-1 0,-1 1 0,1-1 0,-1 1 0,1 0-1,1 1 1,11 5 74,14-1 88,-13 1-91,-14-6-71,1-1 0,-1 1-1,1 0 1,-1 0-1,1-1 1,-1 1 0,1-1-1,0 1 1,-1-1-1,1 0 1,0 1 0,1-1-1,324 0 1112,-230 3-1120,-6 8-22,145-7 88,-131-5-69,537 1 1128,-529 0-899,649-17-26,-426 3-135,112-9 67,-318 10-78,260-22 131,-143 15 120,154-9 93,-231 24-302,-79-1-76,74-3-9,59 9 128,-207 1-34,0 0 0,28 7 0,-19-3 69,-5-2-71,-13-3-197,0 2 1,0-1-1,0 1 1,0 0-1,0 1 1,9 3-1,17 12-338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1312,'0'-56'421,"0"55"-408,0-1-1,0 1 1,-1 0 0,2 0-1,-1 0 1,0 0-1,0 0 1,0-1-1,0 1 1,1 0 0,-1 0-1,1 0 1,0-1-1,1-4 57,1 1-1,-1-1 0,-1 0 0,1 0 1,-1 1-1,0-1 0,0 0 0,0 0 1,-1-8-1,0-23 412,0-42 117,0 78-584,0 1 0,0-1 0,-1 1 0,1-1 0,0 1 1,0-1-1,0 0 0,0 1 0,1-1 0,-1 1 0,0-1 0,0 1 0,0-1 0,0 1 0,0-1 0,1 1 0,-1-1 0,0 1 0,0-1 0,1 1 0,-1-1 0,0 1 0,1 0 1,-1-1-1,0 1 0,1 0 0,-1-1 0,1 1 0,-1 0 0,1-1 0,0 1 0,6-5 92,-3-1-74,-4 5-28,0 1 0,0-1 0,0 1 1,0 0-1,1-1 0,-1 1 0,0-1 0,0 1 0,0 0 0,1-1 0,-1 1 0,0 0 0,1 0 0,-1-1 0,0 1 0,0 0 0,1-1 0,-1 1 0,0 0 0,1 0 1,-1 0-1,1-1 0,-1 1 0,0 0 0,1 0 0,-1 0 0,1 0 0,-1 0 0,0 0 0,1 0 0,-1 0 0,1 0 0,-1 0 0,0 0 0,1 0 0,-1 0 0,1 0 1,-1 0-1,0 0 0,1 0 0,-1 1 0,1-1 0,-1 0 0,0 0 0,1 0 0,-1 1 0,0-1 0,1 0 0,1 2 71,1 0 0,-1-1 0,0 1 0,0 0 1,0 0-1,0 0 0,-1 0 0,3 3 0,3 6 112,0 0 1,-1 1-1,10 21 1,11 46 406,-8-23-412,5 13-64,23 61 11,-2-38 28,24 57 131,-46-83-117,3-17 154,-4-10 40,-19-32-253,-2-6-82,-1 1 0,1-1 0,-1 1 0,1-1 0,-1 0 0,1 1 0,0-1 0,0 0 0,-1 0 0,1 1 0,0-1 0,0 0 0,0 0 0,0 0 0,1 0 0,-1 0 0,0 0 0,0-1 0,1 1 0,-1 0 0,0-1 0,1 1 0,-1-1 0,0 1 0,1-1 0,-1 1 0,3-1 0,3 0 155,-6 1-158,1-1 0,-1 0 0,1 0 0,-1 0 0,0 0 0,1 0 0,-1 0 0,1 0-1,-1-1 1,1 1 0,-1 0 0,0-1 0,1 1 0,-1-1 0,0 0 0,1 1 0,1-3 0,6-9-39,-1 0 1,0-1-1,-1 0 1,0 0-1,5-17 1,-1 5 63,0 2 0,15-24 0,12-20 52,-17 18-119,-8 20-13,24-41-1,8 2 94,-5 2-21,-9 28-82,-21 27 19,-1 0 1,0-1-1,11-21 1,-16 25 18,1-2 11,0-1 0,1 1 0,0 0 0,1 0 0,12-13-1,-18 22-5,1 0 0,-1-1 0,1 1 0,-1 0-1,0-1 1,1 1 0,-1-1 0,0 1 0,0-1-1,0 0 1,0 0 0,0 1 0,-1-1 0,1 0 0,0 0-1,-1 0 1,1 0 0,-1 0 0,0 1 0,0-4-1,0 4-10,0 1-1,0-1 0,0 1 1,0-1-1,0 1 0,0-1 1,0 0-1,0 1 0,0-1 1,0 1-1,0-1 1,0 1-1,0-1 0,0 1 1,0-1-1,1 1 0,-1-1 1,0 1-1,0-1 0,1 1 1,-1-1-1,0 1 0,1-1 1,-1 1-1,1-1 0,-1 1 1,0 0-1,1-1 0,-1 1 1,1 0-1,-1-1 0,1 1 1,-1 0-1,1 0 1,-1-1-1,1 1 0,-1 0 1,1 0-1,-1 0 0,1 0 1,0 0-1,-1 0 0,1 0 1,-1 0-1,2 0 0,0 0-525,-2 17-2731,0 0 1531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2496,'-17'-17'1120,"51"17"-992,-17 0 576,0 17-416,0-17 32,17 0-192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4224,'-17'0'1920,"52"17"-1664,-18-17 128,17 0-256,0 17 256,17-17-256,0 0-896,17 0 416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1824,'0'0'832,"-17"17"-736,17 0 576,-17 0-384,0 1 96,0 33-224,0 17 32,17 0-96,-17 17 160,17-17-160,-17 1 32,17-18-64,-17 0 96,0-17-96,-17 0-2432,17-17 1312,-17 0-96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18 1312,'0'-15'421,"0"13"-245,0 4 0,0 22 404,1 0-137,-5 34 1,-8 11-112,-4 26 3,11-38-216,-10 71 44,3-69-104,4-24 58,2 1 0,-2 56 1,7-71 6,-8 43 0,6-47 64,-1 31 0,4-45-140,0-1 0,0 0 0,-1 1 0,1-1 0,-1 1 0,1-1 0,-1 0 0,0 0 0,1 1 0,-1-1 0,0 0 0,-1 0 0,-1 3 0,3-4-5,-1 0-1,0 0 1,0 1 0,1-1-1,-1 0 1,1 0 0,-1 1-1,1-1 1,-1 0 0,1 1-1,0-1 1,0 3-1,0-4-38,-1 0-1,1 1 1,0-1-1,0 0 0,0 0 1,0 0-1,0 0 0,0 0 1,0 0-1,0 0 1,0 0-1,0 0 0,0 0 1,0 1-1,0-1 0,0 0 1,0 0-1,0 0 0,0 0 1,0 0-1,1 0 1,-1 0-1,0 0 0,0 0 1,0 1-1,0-1 0,0 0 1,0 0-1,0 0 1,0 0-1,0 0 0,0 0 1,0 0-1,0 0 0,0 0 1,0 0-1,1 0 0,-1 0 1,0 0-1,0 0 1,0 0-1,0 0 0,0 0 1,0 0-1,0 0 0,0 0 1,0 0-1,1 0 1,-1 0-1,0 0 0,0 0 1,0 0-1,0 0 0,0 0 1,0 0-1,0 0 0,2 0-4,0 0 0,0-1-1,0 1 1,0-1 0,0 1-1,0-1 1,-1 0-1,1 0 1,0 0 0,-1 0-1,1 0 1,3-2 0,3-3-40,1 0 47,2 1 0,-1 0-1,1 0 1,-1 1 0,19-4 0,55-7 209,-51 12-150,62 2-1,-52 2-6,-7-2 73,-23 0-35,0 0-1,1 2 0,-1-1 1,20 5-1,-16 0-36,-12-4-119,-1 1 1,1-1-1,0 1 1,-1-1-1,1-1 0,0 1 1,0-1-1,0 0 1,-1 0-1,1 0 1,8-2-1,7-9-2606,-18 10 2472,-1 1 1,1-1 0,-1 1 0,1-1 0,-1 1 0,1 0 0,-1 0 0,1 0 0,1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271 528 640,'0'-28'224,"0"27"-218,0 0 0,0 1 0,0-1 0,0 0 0,0 0 0,0 1 0,0-1 0,0 0 0,-1 1 0,1-1 0,0 0 1,0 0-1,-1 1 0,0-1 0,-27-45 698,27 44-618,0-1 0,0 1 1,-1 0-1,1 0 0,-1 0 1,1 0-1,-1 0 0,0 0 1,1 0-1,-1 1 1,0-1-1,0 1 0,-5-3 1,0-1 138,5 4-174,1 0-1,-1 0 0,1 0 1,-1 0-1,1 0 1,-1 0-1,0 1 0,1-1 1,-1 0-1,0 1 1,0 0-1,0-1 1,1 1-1,-1 0 0,0 0 1,-2 0-1,1 1 14,0 0 0,1 0-1,-1 0 1,0 1 0,1-1-1,-1 1 1,1 0 0,-3 2 0,-12 8 228,4-2-196,1 0 1,0 1-1,0 1 1,1-1 0,0 2-1,-10 17 1,16-25-69,3-2-16,-3 4 18,0-1 0,1 1 0,-1 0 1,1 0-1,-3 9 0,6-14-15,1 0 1,-1 0-1,1 0 0,0 0 1,-1 0-1,1 0 0,0-1 1,0 1-1,0 0 0,0 0 1,1 0-1,-1 0 0,1 0 1,-1 0-1,1 0 0,-1 0 1,1 0-1,0-1 0,0 1 1,0 0-1,0-1 0,0 1 1,1-1-1,-1 1 0,3 2 1,-2-2 5,1 0 0,0 0 0,0 0 1,0-1-1,0 1 0,0-1 0,1 1 0,-1-1 1,0 0-1,1 0 0,-1-1 0,1 1 0,-1-1 1,1 0-1,-1 0 0,1 0 0,-1 0 0,5-1 0,3 0 38,0-1-1,0-1 0,0 0 0,12-5 0,-15 4-60,-1 1-1,0-1 0,0-1 1,0 1-1,0-1 0,7-8 1,3-1-1,-7 6 1,-3 4-27,-1-1 0,0-1 0,8-8 0,-11 9-61,1-1-1,-1 1 0,5-12 1,-1 2-70,22-39-240,-20 29 161,10-50 0,-11 42 162,-3 18 54,-2-1-1,0 1 0,-1-1 1,0 1-1,-1-1 0,-2-25 1,-11-13 108,9 32-49,3 16-23,0 1 0,-1-1 0,0 1 0,-1-1 0,1 0 0,-1 1 0,0 0 0,0-1 0,-4-4 0,1 2 9,4 6-3,-1 1 1,1-1-1,0 1 0,0-1 0,0 0 0,0 1 0,1-1 1,-1 0-1,0 0 0,1 0 0,-1 0 0,0-3 0,1 3 53,-2 4 16,0-1-63,1 0 0,0 1-1,0-1 1,0 1-1,0-1 1,0 1-1,0-1 1,0 1-1,1 0 1,-1-1-1,0 3 1,-2 30 240,4-7 31,-5 82 528,1-75-688,-8 111 235,10-94-213,0-27-86,1 0 1,0 0-1,5 23 1,-3-41-58,-1 0-1,1 0 1,1 0 0,3 7-1,-6-13-12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2976,'4'0'220,"1"1"0,0 0-1,0 0 1,0 0 0,0 1 0,5 2 0,-1 0-122,-6-3-8,0 0-18,-1-1 0,1 1 1,0 0-1,-1 0 0,1 0 0,-1 1 1,1-1-1,-1 0 0,0 1 1,0 0-1,0 0 0,3 2 0,-4-3-45,0 1 0,0-1 0,1 0 0,-1 1 0,1-1 0,-1 0 0,1 0 0,-1 0 0,1 0 0,0 0 0,-1-1 0,1 1 0,0 0 0,-1-1-1,1 1 1,0-1 0,0 0 0,0 1 0,2-1 0,-2 0-10,-1 0 0,1 0 0,0 1-1,0-1 1,0 0 0,-1 1 0,1-1 0,0 1 0,-1 0-1,1 0 1,0 0 0,-1 0 0,2 1 0,6 3 30,3 0 27,-10-4-43,1 0 1,-1 0 0,0 1-1,0-1 1,0 0-1,1 1 1,-1-1-1,-1 1 1,1 0 0,2 2-1,-4-4-28,7 8 111,-10-3-25,-1-1-55,-2 10-23,-25 37-209,18-22 106,-16 52 0,20-54 58,5-14-11,0 0 1,1 0-1,1 1 1,0 0 0,0 18-1,1-23 62,1 0 1,-2 1-1,1-1 0,-4 11 1,2-12 50,2-1 0,-1 0 0,1 1 0,0 7 0,1 2 64,1-14-99,-1 1 1,0 0-1,0-1 0,0 1 1,-2 4-1,2-7-29,0 0 0,0-1 1,0 1-1,-1-1 0,1 1 0,0-1 0,-1 1 0,1 0 0,-1-1 0,1 1 0,-1-1 1,1 0-1,-1 1 0,1-1 0,-1 1 0,1-1 0,-1 0 0,1 1 0,-1-1 0,1 0 1,-1 1-1,0-1 0,1 0 0,-1 0 0,0 0 0,1 0 0,-1 0 0,0 0 0,1 0 1,-1 0-1,0 0 0,-102 0-260,96 1 259,-1-1 1,0 2-1,0-1 1,1 1 0,-15 5-1,17-6-14,-12 2-127,14-3-1,6 3-101,-1-1 282,-1-1 0,1 0 0,0 1 0,0-1 0,0 0 0,0 0 0,0 0 0,0-1 1,0 1-1,0 0 0,1-1 0,2 1 0,30 1 299,-2 0-24,-8 5-120,-18-5-152,-1-1 0,1 1 0,0-1 0,12 0 0,-11 0-20,-1 0 0,1 0 0,0 0 1,0 1-1,13 5 0,-16-5-11,-2-2-3,0 1 1,0 0-1,0-1 1,0 1-1,0-1 1,0 0-1,5 0 0,0-1 26,9 1 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69 2720,'-43'14'891,"32"-8"-545,-18 22 1361,29-27-1659,0-1 0,-1 1 0,1-1 0,0 0 0,0 1 0,-1-1 0,1 1 0,0-1 0,0 1 0,-1-1 0,1 1 1,0-1-1,0 1 0,0-1 0,0 1 0,0-1 0,0 1 0,0-1 0,0 1 0,0-1 0,0 1 0,0-1 0,0 1 0,0-1 0,0 1 0,1-1 0,-1 1 1,0-1-1,0 0 0,0 1 0,1-1 0,-1 1 0,0-1 0,1 1 0,-1 0 3,2-1 12,0 1 0,0 0 0,1 0-1,-1-1 1,0 1 0,0-1 0,0 0 0,0 1 0,0-1-1,0 0 1,5-1 0,12 2 234,-9 2-179,-6-1-92,-1-1 1,1 0-1,-1-1 1,1 1 0,5 0-1,45-10 11,28 1-63,20-15-1,12 12 91,-9-12 245,-8 11-95,-53-1-145,-14 4-32,20 0 13,-34 7-43,-1-1-1,23-6 1,-20 2-64,-14 5-1,1 1 0,-1-1-1,1 1 1,-1 0 0,1 0-1,0 0 1,-1 0 0,10 1-1,3 0-287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173 137 3072,'-10'7'369,"5"-5"-203,1 0 0,0 0 0,0 0 0,-1 0 0,-5 1 0,1 0-46,4-2 3,1 0-1,-1 1 1,1 0-1,0 0 0,0 0 1,0 0-1,0 1 1,0-1-1,0 1 1,1 0-1,-1 0 1,-4 5-1,-14 18 305,10-3-198,5-14-173,5-6-47,0 0-1,-1 0 0,1 0 1,1 0-1,-1 1 0,0-1 1,1 0-1,0 1 0,-1-1 1,1 1-1,1 0 0,-1-1 1,0 1-1,1 5 0,-1 18 5,0-17 15,1 0 0,0 0 0,0 0 1,1 0-1,3 12 0,-4-21-20,0 0 0,1 1 0,-1-1 0,1 0 0,0 0 0,-1 0 0,1-1 0,0 1 0,-1 0 0,1 0 0,0 0 0,0 0 0,0-1 0,0 1 1,0 0-1,0-1 0,0 1 0,0-1 0,0 1 0,0-1 0,1 1 0,22 1 175,-21-2-154,1 0 0,-1 0 0,0 0 0,1-1 0,-1 1 1,1-1-1,-1 0 0,0 0 0,0 0 0,1 0 0,-1 0 0,5-4 0,1 0 33,-2 1-34,-1 0 0,1-1 1,-1 0-1,0 0 1,-1 0-1,1-1 0,-1 0 1,5-8-1,17-17 5,-16 21-46,22-25-134,-30 31 104,0 1-1,-1-1 1,1 0 0,-1 0-1,0-1 1,0 1-1,3-8 1,-4 2-18,1 0 1,-1 1-1,-1-1 0,-1-15 0,1 6-3,-1 9 38,0-1 0,0 0 1,-1 0-1,-5-16 0,4 15 6,-14-42 14,15 47 26,2 7-28,0-1-1,0 1 1,0-1 0,0 1-1,0-1 1,0 0-1,0 1 1,-1-1 0,1 1-1,0-1 1,0 1-1,-1-1 1,1 1 0,0-1-1,-1 1 1,1-1-1,0 1 1,-1-1 0,1 1-1,-1-1 1,1 1-1,-1 0 1,1-1 0,-1 1-1,1 0 1,-1 0-1,1-1 1,-1 1 0,1 0-1,-1 0 1,1 0-1,-1 0 1,0-1 0,1 1-1,-1 0 1,1 0-1,-1 0 1,0 0 0,1 0-1,-1 1 1,1-1 0,-2 0-1,2 0 5,-1 0 0,0 0 0,1 0 0,-1 0 1,0 0-1,1 0 0,-1 1 0,0-1 0,1 0 0,-1 0 0,1 1 0,-1-1 0,0 0 0,1 0 0,-1 1 0,1-1 0,-1 1 0,1-1 1,-1 1-1,1-1 0,-1 1 0,1-1 0,0 1 0,-1-1 0,1 1 0,0-1 0,-1 1 0,1 0 0,0-1 0,0 1 0,-1 0 1,0 4 37,1 0 0,-1 0 0,1-1 0,0 7 0,-1 21 92,-17 90 215,15-91-251,-3 13 92,1 46-1,5 95 433,0-134-534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2400,'68'0'1088,"51"-17"-960,-68 17 512,-17 17-384,17-17 32,1 0-160,-1 0 64,-17 18-128,0-18-2144,-17 0 1152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3:4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0 896,'-17'34'416,"17"0"-352,-17-16 864,17-1-512,-17 17 896,17 17-736,-18 17 256,18-17-480,0 17 32,18-34-256,-1 18 224,0-18-224,17-17-736,0 0 320</inkml:trace>
  <inkml:trace contextRef="#ctx0" brushRef="#br0" timeOffset="1">546 512 2080,'0'34'928,"17"0"-800,-17 0 480,0-17-352,-17 17 32,0-17-160,-34 17-800,17 17 384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3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1664,'14'-14'528,"-8"11"-325,107 3 1615,-110 0-1800,0 0-1,1 0 0,-1-1 1,0 0-1,0 1 0,0-1 1,0 0-1,0-1 1,4-1-1,-6 2 1,1 0 0,-1 0 0,1 1 0,-1-1 0,1 0 0,0 1 1,-1-1-1,1 1 0,0 0 0,-1-1 0,1 1 0,0 0 0,-1 0 0,1 0 0,0 0 0,-1 1 0,1-1 0,2 1 1,13 5 149,-14-4-136,1-1 0,-1 0 1,1 0-1,0 0 0,0 0 0,-1 0 1,1-1-1,4 0 0,34-1 126,-22 1-77,0 0 0,35 4-1,-29 1-3,-10-2-23,1 0 1,29 0-1,77 6 64,12-1-199,76 1 63,22-1 116,-63-8-66,305 3 64,-394 1-81,88 1 29,-8-10 37,-78 1-39,154 2 10,15-1-115,-130-2 31,199-5 288,295 10 528,-329 0-469,-262 1-150,1 1 0,43 10 1,-35-7-817,-32-4 601,0 0 0,0 0 0,0 0 0,0 0-1,-1 1 1,1-1 0,0 1 0,-1-1 0,3 2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4:4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1152,'0'-7'197,"1"5"32,-1 2-220,0 1 0,1 0 1,-1-1-1,0 1 0,1-1 0,-1 1 1,1-1-1,-1 1 0,1-1 1,-1 0-1,1 1 0,-1-1 0,1 1 1,-1-1-1,1 0 0,-1 1 0,1-1 1,-1 0-1,1 0 0,0 0 0,-1 1 1,1-1-1,4 0 4381,47 0-4155,-46 0-192,-4-1-32,0 1 1,0 0-1,0 0 1,-1 0-1,1 0 1,0 0-1,0 1 1,0-1-1,-1 0 1,1 1 0,3 1-1,0 5 45,-5-7-53,0 1 0,0-1-1,1 1 1,-1-1 0,0 1 0,1-1-1,-1 0 1,0 1 0,1-1 0,-1 1-1,1-1 1,-1 0 0,0 1 0,1-1-1,-1 0 1,1 0 0,-1 1 0,1-1-1,-1 0 1,1 0 0,-1 0 0,1 0-1,-1 0 1,1 0 0,0 1 0,-1-1-1,1 0 1,-1-1 0,1 1 0,-1 0-1,2 0 1,55-1 73,99 5 312,-64 8-267,49 4 57,38-12-64,-37-2-84,53 12 20,25 0 49,328-10 15,-338-5-52,287-16 279,177 0 27,-356 0 187,-159 3-294,-31 8 33,-63 1-173,72-4 291,-103 10-317,-15-1-89,1 0-1,29-4 1,-23-1-29,-14 2 363,-1 1 0,22-2 0,-31 4-1071,-4 3-196,0-1 608,0 0 0,-1 0-1,1 0 1,-1-1 0,-5 4 0,-37 12-3862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3808,'0'0'1728,"34"-17"-1504,-17 17 736,0 0-576,34 0 0,-16 0-256,33 0 64,0 0-128,0 17 256,0-17-192,-17 17-448,18 0 128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3:3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2 120 1728,'-1'0'18,"1"-1"-1,0 1 1,0-1 0,0 0-1,0 1 1,0-1-1,0 1 1,0-1 0,0 0-1,0 1 1,0-1 0,0 1-1,1-1 1,-1 1 0,0-1-1,0 0 1,0 1 0,1-1-1,-1 1 1,0-1 0,1 1-1,-1-1 1,0 1-1,1 0 1,-1-1 0,1 1-1,-1-1 1,1 1 0,-1 0-1,1-1 1,-1 1 0,1 0-1,-1 0 1,1-1 0,-1 1-1,1 0 1,-1 0 0,1 0-1,0 0 1,-1 0-1,1 0 1,0 0 0,6-3 12,2-1 22,-8 3-17,1 0 0,0 0 0,0 0 0,0 0 0,0 0-1,0 0 1,0 1 0,0-1 0,0 1 0,0 0 0,0-1 0,1 1 0,-1 0-1,0 0 1,0 0 0,0 0 0,0 1 0,4 0 0,62 16 546,-62-15-557,0-1 0,1 1 0,-1 0 0,0 1 0,8 4 0,29 22 158,-24-21-133,0-1 1,33 8 0,46 6 15,-87-18-61,38 4 28,0-1 0,94-2 0,-117-4-40,5 0 122,36-4 1,-57 3-84,-1 0-1,0-1 1,0 0-1,0-1 1,-1 0-1,1 0 1,-1-1 0,13-7-1,-18 8-15,1 1 0,-1-1 0,0 0 0,-1 0 0,1 0 0,-1 0 0,1 0 0,-1-1 0,0 1 0,0-1 0,2-5 0,0 0 24,-2 6-28,0-1-1,0 1 1,0-1 0,0 0-1,-1 0 1,0 0 0,0 0-1,0 0 1,0 0 0,-1 0-1,1 0 1,-1-1 0,0 1-1,-1 0 1,0-5 0,-10-22 79,10 29-70,0 0 0,0-1 0,0 1 0,0 0 0,0 0 0,0 0-1,-1 1 1,1-1 0,-1 0 0,1 0 0,-1 1 0,0-1 0,0 1 0,0-1 0,0 1 0,0 0 0,0 0-1,0 0 1,0 0 0,0 0 0,0 0 0,-1 1 0,1-1 0,0 1 0,-1-1 0,1 1 0,0 0-1,-1 0 1,-2 0 0,2 1-25,-1-1 0,0 1-1,1-1 1,-1 1 0,1 0-1,-1 1 1,1-1 0,-1 0-1,1 1 1,0 0 0,0 0-1,-1 0 1,1 0 0,1 1-1,-1-1 1,0 1 0,1-1-1,-5 7 1,4-4 2,1 0-1,-1 0 1,1 1-1,1-1 1,-1 1-1,1-1 1,0 1-1,0-1 1,0 7-1,-2 10 12,3-21-7,-6 50 46,6-46-44,0 0 0,1 0-1,-1 1 1,1-1 0,0 0-1,1 0 1,2 7 0,-1-5-6,0 2 7,0-1 0,0 0 0,1 0 0,1 0 0,-1-1 0,1 1 0,0-1 0,1 0 0,7 7 0,-6-7 23,27 25 1,-30-29-38,0 0 1,0 0-1,0 0 1,0-1-1,0 1 1,1-1-1,7 2 1,-5-3-55,0 0 0,0 0 0,0-1 0,0 0 0,0 0 0,0-1 0,0 0 0,0 0 0,0-1 0,9-3 0,0 1-277,-10 3 287,-1 0 1,0-1 0,0 1-1,-1-1 1,1 0 0,0 0-1,-1-1 1,1 0 0,-1 1-1,0-1 1,0-1 0,6-4-1,7-9-61,-11 12 97,-1 0 1,0 0 0,0 0 0,0-1-1,-1 1 1,0-1 0,0 0 0,0 0-1,5-13 1,2-7 422,-10 24-367,1 0 0,-1 0 0,0 0 0,0 0 0,-1-1 0,1 1 0,0 0-1,-1-1 1,1-3 0,-1 18 90,-1-3-45,1-1-1,1 1 1,2 16 0,0-17 0,0-1-1,9 15 1,-2-5-1,-7-10-50,-2-6-27,-1-1 0,0 1 0,0-1-1,0 1 1,1-1 0,-1 1 0,0-1-1,0 1 1,1-1 0,-1 1 0,0-1 0,1 1-1,-1-1 1,1 0 0,-1 1 0,0-1-1,1 0 1,-1 1 0,1-1 0,-1 0 0,1 0-1,-1 1 1,1-1 0,-1 0 0,1 0-1,-1 0 1,1 0 0,0 0 0,-1 1 0,1-1-1,-1 0 1,1 0 0,-1-1 0,1 1-1,-1 0 1,1 0 0,0 0 0,6 0 34,-5 0-22,-1 1 1,1-1 0,0 0-1,0 0 1,0 0 0,-1-1-1,1 1 1,0 0 0,0-1-1,-1 1 1,4-2-1,1-9 74,8 5-6,-8 2-98,0 0 0,-1-1 0,1 0 0,-1 0 0,0 0 0,-1 0 0,7-10 0,-11 15 11,10-13-46,1-2-64,0 0 0,1 1 0,0 1 0,23-20 0,-13 18 20,-12 8 51,-1 0 0,0 0 0,10-11 0,-16 15 29,1-1 43,0 0 1,-1 0-1,2 1 1,5-4-1,-9 6-43,1 0 0,-1 0 0,1 1 1,-1-1-1,0 0 0,1 1 0,0-1 0,-1 1 0,1 0 0,-1 0 0,1 0 0,-1-1 0,1 1 0,-1 1 0,1-1 0,0 0 0,-1 0 0,1 0 0,-1 1 0,1-1 0,2 2 1,-3-1 4,0 0 0,1 0 1,-1-1-1,0 1 0,0 1 1,0-1-1,0 0 0,0 0 1,0 0-1,0 0 0,-1 1 1,1-1-1,0 0 0,-1 1 1,1-1-1,-1 1 0,1-1 1,-1 0-1,1 1 0,-1 1 1,1 6 64,-1-1 0,0 14 0,-1-6 30,1 104 712,1-109-771,0 0-1,0 1 1,1-1 0,4 13-1,-3-14 16,-2-7-21,0 1 0,0-1-1,0 0 1,0 0 0,0 0 0,1-1 0,-1 1 0,1 0-1,0 0 1,0-1 0,4 5 0,7 11 71,-9-10-84,-4-8-19,0 1 0,0-1 0,0 1 0,0-1 0,1 1-1,-1-1 1,0 1 0,0-1 0,1 1 0,-1-1 0,0 1 0,1-1 0,-1 0-1,1 1 1,-1-1 0,1 0 0,-1 1 0,0-1 0,1 0 0,-1 1 0,1-1 0,-1 0-1,1 0 1,-1 0 0,1 0 0,0 1 0,-1-1 0,1 0 0,-1 0 0,1 0 0,-1 0-1,1 0 1,-1 0 0,1 0 0,0 0 0,-1-1 0,1 1 0,8 1-602,15-1-438,-24 0 988,1 0-1,0 0 0,0 0 1,0 0-1,-1 0 1,1 0-1,0-1 1,0 1-1,0 0 1,-1 0-1,1-1 1,0 1-1,0 0 0,-1-1 1,1 1-1,0-1 1,-1 1-1,1-1 1,0-1-1,4-11-364,-5 11 369,1-1 0,-1 1 0,1-1 1,0 1-1,0-1 0,0 1 0,0 0 0,1-1 0,-1 1 0,0 0 0,4-4 0,49-48-316,-52 53 399,-1-1 0,1 1 0,0 0-1,-1-1 1,1 1 0,0 0 0,0 0 0,3-1 0,-4 2-13,-1 0 0,1 0 0,-1 0 0,0 0-1,1 0 1,-1-1 0,1 1 0,-1 0 0,0 1-1,1-1 1,-1 0 0,1 0 0,-1 0 0,1 0 0,-1 0-1,0 0 1,1 0 0,-1 1 0,0-1 0,1 0 0,-1 0-1,0 0 1,1 1 0,-1-1 0,0 0 0,1 1-1,-1-1 1,0 0 0,0 1 0,1-1 0,-1 0 0,0 1-1,0-1 1,0 0 0,1 1 0,-1-1 0,0 1-1,0-1 1,0 0 0,0 1 0,0-1 0,0 1 0,0-1-1,0 0 1,0 1 0,0-1 0,0 1 0,0-1-1,0 1 1,2 8 643,1-5-534,-2-1-47,1 0 1,0 0-1,-1 1 0,0-1 0,0 1 0,0-1 1,0 1-1,0-1 0,-1 1 0,1 3 1,-1-3 7,0 1 0,1-1 0,0 0 0,0 0 1,0 1-1,3 7 0,-2-9-54,-1 0 1,0-1-1,0 1 0,0 0 0,-1 0 1,1 0-1,-1 0 0,0 1 0,1-1 1,-1 0-1,-1 0 0,1 0 0,-1 5 1,-11 29 82,7 12-22,-7 2 65,10-34-109,-4 20 62,-20 28 164,4 0-112,-4-14-69,15-14-32,8-32-43,0 0 0,-1-1 1,1 0-1,-1 0 0,1 0 0,-1 0 1,-5 3-1,-34 24 193,42-30-202,-1 0 0,0 0-1,0 0 0,0 1 0,0-1 1,0 0-1,-1-1 0,1 1 0,0 0 0,0-1 1,-1 1-1,1-1 0,0 0 0,-1 1 0,1-1 1,-1-1-1,1 1 0,0 0 0,-1 0 0,1-1 1,0 1-1,-1-1 0,1 0 0,0 0 1,0 0-1,-4-2 0,0 1 8,1-1 20,0 1-1,0-1 1,0 0-1,0 0 0,1 0 1,-1-1-1,1 1 0,0-1 1,0 0-1,0-1 1,1 1-1,-4-6 0,-7-8 125,2 5-59,5 5-2,0-1 0,-10-15 0,10 9 58,1 0 1,0 0-1,1-1 1,0 0 0,-3-23-1,8 33-142,-1-1 0,1 1 0,0-1 0,1 1 0,0 0 0,0-1 0,0 1 0,0 0 0,1 0 0,0 0 0,1 0-1,-1 0 1,1 0 0,0 0 0,1 1 0,-1 0 0,1 0 0,0 0 0,0 0 0,9-8 0,-3 8-26,-1-1 1,1 1-1,0 1 0,0 0 1,0 0-1,1 1 0,16-3 1,-16 5-101,0-1 0,1 1 0,20 2 0,-10-1-139,-15 0 76,0 0 0,0 1 0,0-1 0,-1 1 0,11 3 0,-7 0-744,-1 0 0,-1 1 0,16 11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2240,'-31'0'1296,"28"0"288,6 0-1440,929 0 3530,-933 0-3684,0 0 0,0 1 0,0-1 0,0 0-1,0 1 1,0-1 0,0 1 0,0-1-1,0 1 1,0-1 0,1 1 0,-1 0 0,0-1-1,0 1 1,1 0 0,-1 0 0,0 0-1,1-1 1,-1 1 0,1 0 0,-1 0 0,1 0-1,-1 1 1,-12 16-177,9-14 180,-1 1-1,1-1 1,0 1-1,0 0 0,0 0 1,1 0-1,-1 1 1,1-1-1,1 1 0,-1 0 1,1 0-1,0 0 1,-1 6-1,-6 16 8,-3 2-30,-23 39 1,-12 31 66,28-36-6,14-44-25,-11 29 0,6-27 42,-2-1 0,-14 22 0,23-38-9,-1 0-1,1-1 1,-1 1-1,0-1 1,0 1-1,0-1 1,-1-1-1,1 1 1,-8 4 0,10-7-28,0 0 1,0-1-1,0 1 1,0 0-1,0-1 1,0 0-1,0 1 1,0-1-1,0 0 1,0 0-1,0 0 1,0 0-1,0-1 1,0 1-1,0 0 1,0-1-1,0 0 1,0 1-1,0-1 1,0 0-1,0 0 1,0 0-1,1 0 1,-1 0-1,0 0 1,1-1-1,-1 1 1,1-1-1,-2-1 1,-27-34 156,6 6-75,-16-18 56,11-5-101,-10-8-160,13 8 0,3 12-82,-33-47-1,41 71 109,13 16 80,0 0-1,0-1 1,0 1-1,0-1 1,0 0 0,1 0-1,-1 1 1,1-1-1,0 0 1,-1 0-1,1 0 1,1 0 0,-1-1-1,0 1 1,1 0-1,0 0 1,-1 0-1,2-5 1,-2 3-9,1 1 14,0 0 0,-1 1-1,1-1 1,1 0 0,-1 0-1,0 0 1,1 0 0,1-5-1,10 3 88,-7-5-28,-4 10-55,0 1 0,0 0-1,0-1 1,0 1 0,0 0-1,-1-1 1,1 1 0,0 0-1,0 0 1,0 0-1,0 0 1,0 0 0,2 0-1,-3 0-1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1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3136,'18'17'1440,"33"17"-1248,-17 0 160,-17-16-224,34 33 384,0-17-288,17 17-32,-34 0-128,18 17 32,-18-34-64,0 17 320,0-16-160,-17-18-1024,0 17 448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17 3072,'-14'-14'976,"11"11"-587,0 6-85,-4 5 132,2-2-90,0-1 0,0 1 0,-1-1 0,0-1 0,0 1 1,-8 4-1,-28 11 358,12 3-368,17-12-224,-4 4 17,-83 73 344,55-43-327,-91 89 108,99-105-194,-14 16 152,-15 20 60,64-63-696,1-4-85,1-12-184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1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46 2976,'-14'-14'971,"11"11"-603,0 3-96,1 0-195,0 0 1,0 0 0,0 0-1,0 0 1,-1-1 0,1 1-1,0-1 1,0 1 0,0-1 0,0 0-1,0 0 1,0 0 0,-2-1-1,2 1-50,0-1-1,0 1 0,-1 0 0,1 0 1,-1 1-1,1-1 0,-1 0 1,1 1-1,-1-1 0,0 1 0,1 0 1,-6 0-1,-426 0 768,433 0-792,1 0 0,0 0 0,-1 0 0,1 0 0,-1 0 0,1 0-1,0 0 1,-1 0 0,1 0 0,0 0 0,-1 0 0,1 0-1,0 0 1,-1 0 0,1 0 0,0-1 0,-1 1 0,1 0 0,0 0-1,0 0 1,-1 0 0,1-1 0,0 1 0,0 0 0,-1-1-1,1 1-1,-1-1-2,1 1-1,-1-1 1,0 0 0,0 1-1,0-1 1,1 0-1,-1 1 1,0-1-1,0 1 1,0-1-1,0 1 1,0 0-1,0-1 1,-1 1-1,-10 5-22,7-2 18,-12 0-15,16-3 18,0 0-1,0 0 0,0 0 1,0 0-1,0 0 1,1 0-1,-1 0 0,0 0 1,0 0-1,0 1 1,0-1-1,0 0 1,0 1-1,0 0 0,-8 16-69,-1-5 6,8-9 46,-1 0-1,1 0 0,0 0 1,0 0-1,0 1 1,0-1-1,0 1 1,1-1-1,-2 7 0,-9 21-89,7 3 70,4-30 50,-3 10 35,1 0 0,0 0 1,-1 23-1,4-2 101,-1-17-103,1 0 0,4 30 0,3-22-9,-5-20 15,-1 1 0,1 0 0,-1-1 0,1 13-1,-2 32 445,0-50-480,0 0-1,0 0 1,0 0-1,-1-1 1,1 1-1,0 0 1,0 0-1,0 0 1,0-1-1,-1 1 1,1 0-1,0 0 1,-1-1-1,1 1 1,-1 0-1,1-1 1,-1 1-1,1-1 1,-1 1 0,1 0-1,-1-1 1,0 1-1,1-1 1,-2 1-1,2-1-4,-1 1 0,1-1-1,-1 1 1,1-1 0,-1 0-1,1 1 1,-1-1 0,1 1-1,-1-1 1,1 1 0,0-1 0,-1 1-1,1-1 1,0 1 0,0-1-1,-1 1 1,1 0 0,0-1 0,0 1-1,0-1 1,0 1 0,0 0-1,-1 1 1,1 0 74,3 1-53,0 0-37,-3-2 3,1 1 0,0-1 1,0 0-1,0 0 0,0-1 0,-1 1 0,1 0 0,1 0 0,-1 0 0,2 0 0,16 2-94,7 9 116,-18-8 15,0 0 1,16 5 0,-6-5 61,-4-1 3,25 10 0,-24-8-62,1-1 0,31 5-1,-27-6 58,32 10 0,65 18 496,-97-28-495,-3-3-48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3328,'-14'-14'1061,"13"14"-980,1 1 0,-1 0-1,1 0 1,0 0 0,0-1-1,-1 1 1,1 0 0,0 0 0,0 0-1,0 0 1,0 0 0,0 0-1,0-1 1,0 3 901,3 0-593,8 8 65,-5-8-129,73-3 400,-69-1-664,-1 0-1,0 0 0,1-1 1,-1 0-1,0-1 0,14-6 1,18-3 98,27-5-63,-48 14-939,-3 3 198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3968,'-51'0'1824,"85"17"-1600,-17-17 320,17 0-352,0 17 192,0-17-224,17 0 64,0 18-128</inkml:trace>
  <inkml:trace contextRef="#ctx0" brushRef="#br0" timeOffset="1">17 273 3904,'-17'17'1760,"51"0"-1536,-16 0 608,-1 0-512,34-17 352,0 0-384,0 17 0,17-17-192,-17 0-4064,0 0 2144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3904,'17'0'1760,"34"17"-1536,-34 0 96,0 0-224,17-17 608,0 17-416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78 2976,'-15'-28'971,"15"27"-963,0 1 1,0 0-1,0 0 1,0 0-1,-1 0 1,1-1-1,0 1 1,0 0 0,0 0-1,0 0 1,0-1-1,0 1 1,-1 0-1,1 0 1,0 0-1,0-1 1,0 1 0,0 0-1,0 0 1,0 0-1,0-1 1,0 1-1,0 0 1,0 0-1,0-1 1,0 1 0,0 0-1,0 0 1,0 0-1,1-1 1,-1 1-1,0 0 1,0 0 0,0 0-1,0-1 1,0 1-1,0 0 1,0 0-1,1 0 1,-1-1-1,0 1 1,0 0 0,3-2 31,1-3 38,0 0 1,1 1-1,0 0 0,6-4 1,-7 6-47,-1 0 0,1 0 1,1 0-1,-1 1 0,0 0 1,0 0-1,0 0 0,1 1 1,-1-1-1,0 1 0,1 0 1,-1 0-1,1 1 0,-1-1 1,0 1-1,0 0 0,5 1 1,-1 0 19,8 0 13,16 4 14,-23-1-67,1-1 0,-1 1 0,-1 1 0,1 0 0,-1 0 1,0 1-1,11 11 0,6 5 24,-24-23-34,17 15 53,0 1 0,-1 0 0,-1 1 1,28 38-1,-4 13 105,-26-44-117,-4-10-23,-1 1 0,0 0 0,-1 0 1,7 22-1,-8-19 4,-5-14 15,0 1 0,-1-1-1,0 1 1,1-1-1,-1 1 1,-1 0 0,1 0-1,-1-1 1,0 8-1,0-10-19,0 0 0,0 0 0,0 0 0,-1 0 0,1 0 0,-1 0 0,1 0 0,-1 0 0,0 0 0,0 0 0,1 0 0,-1-1 0,-1 1 0,1 0 0,0 0 0,0-1 0,-1 1 0,1-1 0,-1 1 0,-2 1 0,-4 2 68,-1 0 0,1 0 0,-18 5 0,-20 7 340,42-15-383,0 0 1,-1-1 0,0 0-1,1 0 1,-1 0-1,0 0 1,1-1-1,-1 1 1,0-1 0,0-1-1,1 1 1,-1-1-1,0 1 1,-6-3 0,2 1 27,-28-4 216,3-5 11,24 9-227,7 2-59,1-1 1,0 1 0,0-1-1,-1 1 1,1-1 0,0 0-1,-3-1 1,-8-13 54,6 7-40,1 3-9,6 5-20,-1 0 1,1 0 0,0 0-1,-1-1 1,1 1 0,0 0-1,0 0 1,-1 0 0,1-1-1,0 1 1,0 0 0,-1 0 0,1-1-1,0 1 1,0 0 0,0 0-1,-1-1 1,1 1 0,0 0-1,0-1 1,0 1 0,0 0-1,0-1 1,0 0 0,1-3-24,0-1 1,0 1-1,0 0 0,1-1 1,0 1-1,-1 0 1,2 0-1,-1 0 1,5-7-1,-2 5-94,-1 1 0,0-1 0,1 1 0,0 0 0,0 0 0,11-7 0,-6 7-50,-1 0-1,20-5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3328,'-15'0'1061,"15"0"-1053,0-1-1,0 1 1,0 0-1,0 0 1,0 0-1,0 0 1,0 0-1,0 0 1,-1 0-1,1 0 1,0 0-1,0 0 1,0 0-1,0 0 0,0 0 1,0 0-1,0 0 1,0 0-1,0 0 1,-1 0-1,1 1 1,0-1-1,0 0 1,0 0-1,0 0 1,0 0-1,0 0 1,0 0-1,0 0 1,0 0-1,0 0 1,0 0-1,0 0 1,0 0-1,-1 0 1,1 0-1,0 1 1,0-1-1,0 0 1,0 0-1,0 0 1,0 0-1,0 0 1,0 0-1,0 0 1,0 0-1,0 0 0,0 1 1,0-1-1,0 0 1,0 0-1,0 0 1,0 0-1,0 0 1,0 0-1,0 0 1,0 2 35,0 0 0,0 0 1,0 0-1,-1 0 0,1-1 0,-1 1 1,0 0-1,1 0 0,-1-1 0,-2 4 1,1 0 43,-1-1 0,1 1 0,0 0 1,-1 7-1,-14 43 105,8-28-16,1-1 0,-4 31 0,9-21 11,3 43 1,0-46-115,0-1-8,-1-15-21,2 0 0,2 25 0,2-16-17,-2-10 63,0-1 1,0 30 0,-3-43-65,1 1 0,-1-1 0,0 0 0,1 1 0,-1-1 0,1 0 0,0 0 0,-1 0 0,3 3 0,-3-4-24,0-1-1,1 1 1,-1 0-1,1-1 1,-1 1-1,0-1 1,0 1-1,1 0 1,-1-1-1,0 1 1,0 0-1,0 0 1,0-1-1,0 1 1,0 0-1,0-1 1,0 1-1,0 0 1,0 0-1,0-1 1,-1 1-1,1 0 1,0-1-1,0 1 1,-1 0-1,1-1 1,0 1-1,-1-1 1,1 1-1,-1-1 1,1 1-1,-1 0 1,1-1-1,-1 0 1,0 1-1,1-1-53,-1-1 0,1 0 0,0 0 0,-1 0-1,1 0 1,0 0 0,-1 1 0,1-1 0,0 0 0,0 0-1,0 0 1,0 0 0,0-2 0,0 2-12,0-1 0,0 0 1,0 1-1,0-1 0,-1 1 0,1-1 1,-1 0-1,1 1 0,-1-1 0,1 1 1,-1-1-1,0 1 0,-1-2 0,0 1-22,1 0 0,0 0-1,0 0 1,0 0 0,0 0-1,1 0 1,-1-1 0,0 1-1,1 0 1,0 0 0,-1 0-1,1-1 1,0-3 0,1-8-547,5-28 1,1-4 51,-4 14 252,-3 20 213,1 0 0,1 0 0,0 0 0,0 0 0,1 1 0,7-19 0,39-101 57,-46 120 186,-2 4 0,1 0-1,0 0 1,0 0-1,1 0 1,0 1-1,0-1 1,1 1-1,-1 0 1,7-8-1,19-9 941,-20 11-710,-9 10-311,1 1 0,0 0 0,-1 0 0,1 0 0,0 0 0,0 0 0,0 0 0,0 0 0,0 0 0,0 0 0,0 0 0,0 0 0,0 0 1,0 1-1,0-1 0,1 0 0,-1 1 0,0-1 0,0 1 0,1 0 0,-1-1 0,0 1 0,1 0 0,-1 0 0,0 0 0,3 0 0,6-1 185,-6 1-161,0-1 0,0 1-1,0 0 1,0 0 0,0 1-1,0-1 1,-1 1 0,7 2-1,-5-1-26,-1 0-1,1 0 1,-1 1-1,1 0 0,-1 0 1,0 0-1,0 1 0,0-1 1,-1 1-1,1 0 0,-1 0 1,0 0-1,0 1 0,0-1 1,-1 1-1,3 5 0,2 4 88,-3-8-75,0 1-1,-1 0 1,0 1 0,0-1-1,0 0 1,-1 1 0,-1 0-1,1-1 1,-1 1-1,0 10 1,-1-11-25,1-3-9,-1 0-1,0 0 0,-1 0 0,1-1 0,-1 1 0,1 0 0,-1 0 0,0-1 0,-1 1 0,1 0 0,0-1 0,-1 1 0,0-1 0,-4 6 0,-1 3 32,6-8-31,-1-1 0,0 1 0,-1-1 0,1 0 0,0 0 0,-1 0 0,0 0 0,1 0 0,-1 0-1,-4 1 1,-5 4 26,4-3-24,1 0 1,-11 9 0,15-9-24,3 7-112,3-7 0,2 0 30,0 1 18,0-1 1,1 0-1,7 6 1,-1-4-5,-5-3 29,-1 0 0,0 0 1,0 1-1,8 8 0,3 3 16,5 5 13,19 24 1,-39-42 21,0 0 0,0 0 1,0 0-1,0 0 0,-1 0 1,1 1-1,-1-1 0,0 1 1,1-1-1,-2 1 0,1-1 1,0 1-1,-1 0 0,0-1 1,0 1-1,0 0 0,0-1 1,0 1-1,-1 0 0,1-1 1,-1 1-1,0-1 0,0 1 0,-1-1 1,1 1-1,-1-1 0,0 0 1,-4 6-1,3-4 14,0-1-1,0 0 1,-1 0-1,0-1 1,0 1-1,0-1 1,0 1-1,0-1 1,-1-1-1,1 1 1,-1-1-1,0 1 1,-8 1-1,3 0 4,0 0 0,-1-2 0,1 1 0,-1-1 0,-14 1-1,0-1 7,-8 5-16,20-4 94,-1-1 0,-17 2 0,29-4-131,-1 0 0,1 0-1,-1 0 1,0-1 0,1 1 0,-1-1-1,0 1 1,1-1 0,-1 0 0,1 0 0,0 0-1,-1 0 1,1 0 0,0-1 0,-1 1 0,-3-4-1,4 3-247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4384,'-17'0'2016,"0"0"-576,0 0-64,34 17-1280,-17 0-64,34-17 512,17 17-288,0-17 32,0 0-160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2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4160,'-17'51'1856,"17"34"-1600,0-51 352,-17-17-384,17 17 64,-17 0-192,17 0 160,0-16-160,0 16 96,0-17-96,17-17-3520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3712,'0'0'1221,"8"-3"-757,29-11-245,-30 10-178,-4 3-25,1-1-1,-1 0 1,0 1 0,1-1 0,-1 1-1,1 0 1,0 0 0,-1 0-1,1 1 1,0-1 0,-1 1-1,8 0 1,10 0 187,1 1 125,37-5 0,123-24 685,5 5-634,-149 17-271,-22 3-13,30-2 0,13 5-932,-44 0 144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2560,'0'0'832,"3"0"-517,9 0-33,-9 0 380,-1 0-145,42 0 562,89-3 204,88-14 35,-8-4-561,-111 10-549,66-9 144,-59 3-193,86-14 146,-148 25-240,267-39 9,-273 38 107,0 2 0,67 0 1,-79 5 132,-29 0-306,0 0-1,0 0 0,0 0 1,0 0-1,0-1 0,1 1 0,-1 0 1,0 0-1,0 0 0,0 0 1,0 0-1,0 0 0,1 0 1,-1 0-1,0 0 0,0 0 1,0 0-1,0 0 0,0 0 0,1 0 1,-1 0-1,0 0 0,0 0 1,0 0-1,0 0 0,0 0 1,1 0-1,-1 0 0,0 1 1,0-1-1,0 0 0,0 0 0,0 0 1,0 0-1,0 0 0,1 0 1,-1 0-1,0 0 0,0 1 1,0-1-1,0 0 0,0 0 1,0 0-1,0 0 0,0 0 0,0 1 1,0-1-1,0 0 0,0 0 1,0 0-1,0 0 0,0 0 1,0 1-1,0 0-27,0 0 0,0 0-1,0 0 1,0 0 0,0-1 0,-1 1-1,1 0 1,0 0 0,-1 0 0,1 0 0,-1 0-1,1-1 1,-1 1 0,1 0 0,-1 0 0,0-1-1,1 1 1,-1 0 0,-1 0 0,-17 10-1260,13-8 991,-28 14-1055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 3808,'11'-1'458,"-8"1"-319,1-1 0,-1 1 1,1 0-1,0 1 0,-1-1 1,1 1-1,-1-1 0,6 3 1,96 25 441,-94-26-506,12 5 95,14 18 278,9-2-112,-9 6 11,-29-23-311,1 1 0,-1 0 0,0 0 0,0 1 0,-1 0 0,0 1 0,6 10 0,-8-12-11,-1 0-1,0 1 1,0 0 0,0 0 0,-1 0-1,0 0 1,3 17 0,-5-11 44,0-1 0,0 0 1,-2 0-1,1 1 0,-4 13 0,3-20-23,0 1 6,0-1 0,0 1 0,-1-1 1,0 0-1,0 1 0,0-1 0,-1 0 1,0 0-1,-1-1 0,0 1 0,-7 9 0,0-1-4,-2-2 0,1 1 0,-2-1 0,0-1 0,-21 15 0,20-20-6,0-1 0,0-1 0,-1 0 0,1-1 0,-18 3 0,5-1-27,-6 2-21,13-2-11,0-1 0,0-2 0,-32 3-1,35-7 45,0 0 0,0-1-1,-31-8 1,48 10-31,-1-1-1,0 1 1,1-1-1,-1 0 1,1 1-1,-1-1 1,1 0-1,-1 0 1,1 0-1,-1 0 1,1 0-1,0 0 1,-1 0-1,1-1 1,0 1-1,0 0 1,0-1-1,0 1 1,0-1-1,0 1 1,1-1-1,-1 1 1,0-1-1,1 0 1,-1 1-1,1-1 1,0 0-1,-1 1 1,1-1-1,0-2 1,0 0-16,1 0 0,-1 0-1,1 0 1,0 0 0,0 0 0,0 0 0,0 0 0,1 1 0,0-1-1,-1 0 1,1 1 0,1 0 0,2-5 0,0 3-5,0 0 1,0 0 0,0 1-1,0 0 1,12-7-1,35-16-48,-32 17 53,19-10 19,95-42 423,-38 30-35,146-27-1,-128 33-156,-26 18-70,-17-4 64,-9 7-32,-28-3 99,-28 6-209,0 1 1,0 0-1,0 0 1,7 0 0,24 1 769,-27 0-525,-17 0-93,4 0-586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2560,'-14'14'832,"12"-11"-625,4-3-99,5 0 94,-9 0 372,1 1-520,1-1-1,-1 1 1,0 0 0,1-1-1,-1 1 1,1 0 0,-1 0-1,1-1 1,-1 1 0,1 0-1,0 0 1,-1 0 0,1 0-1,0-1 1,-1 1 0,1 0-1,0 0 1,0 0 0,0 0-1,0 0 1,0 0-1,0 1 1,0 52 1621,0-44-1428,0 0 0,-3 13 0,-8 16 217,5 10-59,2-25-278,0-3 84,-2 40-1,6-54-166,0 1 0,0-1 0,1 1 0,0-1 0,1 1 0,0-1-1,0 0 1,1 0 0,3 8 0,-5-12-11,1 1-1,-1-1 1,1 0-1,0-1 1,-1 1-1,1 0 1,1 0-1,-1-1 1,0 1-1,1-1 1,-1 0-1,1 1 1,0-1-1,-1-1 1,1 1 0,0 0-1,0-1 1,1 1-1,3 1 1,27 2 287,-16 0-161,-11-3-103,0 0-1,0 0 0,0-1 0,0 0 0,11 0 0,1 0 24,-7 0-123,-1-1 1,1-1-1,20-2 0,10-9-1886,-19 9 506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1824,'-14'14'587,"11"-11"-353,3 0 17,0 8 474,0-8 390,0 0-720,0-3-381,0 1 1,0-1 0,0 1 0,0-1-1,0 1 1,0-1 0,0 1 0,0-1-1,0 1 1,0-1 0,0 0 0,0 1 0,1-1-1,-1 1 1,0-1 0,0 1 0,0-1-1,1 0 1,-1 1 0,0-1 0,0 1 0,1-1-1,-1 0 1,0 1 0,1-1 0,-1 0-1,1 0 1,-1 1 0,0-1 0,1 0 0,-1 0-1,1 1 1,-1-1 0,1 0 0,-1 0-1,1 0 1,-1 0 0,0 0 0,1 0 0,-1 0-1,1 0 1,-1 0 0,1 0 0,-1 0-1,1 0 1,0 0 0,1 0 20,0 0 1,0 0-1,0 0 1,0 0-1,0 1 1,-1-1-1,1 1 0,3 1 1,-2-1-14,0 1-1,1 0 1,-1 0-1,1-1 0,0 0 0,0 1 1,0-1-1,0-1 0,-1 1 0,1 0 1,0-1-1,6 0 0,45 1 94,92-5 170,-104 0-227,82-6 39,-88 10-134,-9 1-11,43-5-1,-35-2 85,-20 3-9,0 1 0,18-1 1,54 3 942,-87 0-951,-1 0 0,1 0 0,-1 1 0,1-1 0,0 0 1,-1 0-1,1 0 0,-1 0 0,1 0 0,-1 0 0,1-1 0,-1 1 0,1 0 0,0 0 0,-1 0 0,1 0 0,-1-1 0,1 1 0,-1 0 0,1 0 0,-1-1 0,0 1 0,1 0 0,-1-1 0,1 1 0,-1-1 0,0 1 0,1 0 0,-1-1 0,0 1 0,1-1 0,-1 1 0,0-1 0,1 1 0,-1-1 0,0 1 0,0-1 0,0 1 0,0-1 0,0 0 0,0 1 0,0-1 0,0 1 0,0-1 0,0 0 0,0-2 146,-3 3 1,2 1-164,-1-1-1,0 1 1,1 0 0,-1 0 0,0 0 0,1 1 0,-1-1 0,1 0 0,0 0 0,-1 1-1,1-1 1,0 1 0,0-1 0,0 1 0,0 0 0,-1 1 0,-20 38-139,20-37 135,-23 53-63,-25 82 0,6-14 104,37-109-15,-1-1-1,0-1 0,-1 1 1,-17 20-1,18-25 74,-14 22 68,17-28-156,1 0 0,-1 0 1,0 0-1,-1-1 0,-7 5 0,11-7 25,-1 0-1,0 0 0,0 0 1,1 0-1,-1 0 1,0 0-1,0-1 0,0 0 1,0 1-1,0-1 1,0 0-1,1 0 0,-7-1 1,1-2 28,1 1-1,-1-1 1,0-1 0,1 1 0,-1-1 0,1-1 0,0 1 0,1-1-1,-1 0 1,-9-10 0,-1-4 32,1 0 1,-14-24-1,-5-5 9,4 8-55,8-8-85,5 17 11,10 18 22,0 0 0,-6-18 1,-18-49 3,32 77-19,-1 0 1,0 0-1,0 0 1,0 0 0,-1 0-1,1 0 1,-1 1-1,1-1 1,-1 1-1,-3-4 1,2 3-14,6 3-485,11 3-1953,3 11 636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3968,'17'17'1824,"34"51"-1600,-17-34 672,0 17-544,17 0-64,0-17-192,1 1 192,-1-1-160,0 0 32,0-17-96,-17 17 224,17-17-160,-34 0 384,0 0-288,0-17-2304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0 3968,'-17'17'1824,"-17"17"-1600,17 0 672,17 0-544,-51 1 352,34 16-416,-51 0 192,0 0-256,-1 17 64,1 0-160,17-17-64,0-16-32,34-1-960,0-34 512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3328,'0'0'1504,"-17"34"-1312,17-17 320,0 18-320,0 16 768,0 0-544,0 34-32,0-17-256,0 17 320,0-16-224,0-1-128,0 0-32,0 0 64,-17 0-64,17-16 384,0-1-224</inkml:trace>
  <inkml:trace contextRef="#ctx0" brushRef="#br0" timeOffset="1">683 0 3904,'0'0'1760,"-17"85"-1536,17-33 448,0-1-416,-17 34 384,0-17-352,-1 17-288,18 1-32,0 16 576,0-17-320,0-17-64,18 18-96,-36-35 288,18 0-192,0-34-2176,0 17 1088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4896,'-17'0'2208,"34"17"-1280,0-17-704,0 0 768,0 17-576,34-17 32,0 0-288,17 0 384,1 0-288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4736,'0'0'2144,"51"0"-1856,-17 0 672,0 0-576,0 0 64,17 0-288,1-18 192,-18 18-224,34 0 512,0 0-352,0 0-2656,0 0 1248</inkml:trace>
  <inkml:trace contextRef="#ctx0" brushRef="#br0" timeOffset="1">1058 393 5216,'17'0'2368,"34"0"-2048,-17-18 96,-17 36-288,34-18-32,0 0-64,-16 0 320,16 17-192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5888,'17'0'2688,"34"0"-2336,0 0-64,-17 0-224,18 0 480,16 0-320,-17 0-1280,-17 0 544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2656,'0'3'96,"0"-1"0,0 0 0,0 1 0,0-1 0,-1 0 0,1 1 0,-1-1 0,1 0 1,-1 1-1,0-1 0,0 0 0,0 0 0,-2 3 0,2-3-59,0 0 0,0 1 0,0-1-1,0 0 1,0 0 0,0 1 0,1-1 0,-1 1 0,1-1 0,0 1 0,0-1-1,0 1 1,0 2 0,0 66 502,0-44-470,3 80 278,1-70-253,1 0-50,0 39-1,-5 92 277,0-163-221,0-1-1,0 1 1,0-1 0,0 1-1,-1-1 1,0 0 0,0 1-1,0-1 1,0 0 0,-1 1-1,1-1 1,-1 0 0,-1 0-1,1 0 1,0 0 0,-1-1-1,0 1 1,1-1 0,-7 6-1,7-7-55,0 0-1,0-1 1,0 1-1,0-1 0,-1 1 1,1-1-1,0 0 1,0 0-1,-1 0 0,1 0 1,-1-1-1,1 1 0,-1 0 1,1-1-1,-1 0 1,0 0-1,1 0 0,-5 0 1,3 0-3,-1 0 0,0 0 0,0-1 1,0 1-1,0-1 0,1 0 1,-1-1-1,-5-1 0,-10-3 67,13 5-77,-1 0 0,1-1 1,0 0-1,0 0 0,0-1 0,0 0 1,0 0-1,0-1 0,1 1 0,0-2 0,0 1 1,0 0-1,0-1 0,0 0 0,1-1 1,0 1-1,-7-11 0,-1-1-40,0-1 1,-13-25-1,20 33-333,2-1 0,-1 1-1,1-1 1,1 0 0,0 0-1,-2-15 1,2-42-1230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2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46 191 2912,'-28'-14'923,"28"14"-914,-1-1 1,1 1 0,0 0 0,-1 0 0,1 0-1,0 0 1,-1-1 0,1 1 0,0 0 0,-1 0 0,1 0-1,0-1 1,0 1 0,-1 0 0,1-1 0,0 1 0,0 0-1,0-1 1,-1 1 0,1 0 0,0-1 0,0 1 0,0 0-1,0-1 1,0 1 0,0 0 0,0-1 0,0 1-1,0 0 1,0-1 0,0 1 0,0 0 0,0-1 0,0 1-1,0-1 1,0 1 0,0-1 0,-3-39 225,-5 9 165,12 25-247,0 1-77,5-24 31,-7 26-106,0 0 0,0 0 1,0 0-1,0 0 0,1 0 1,-1 0-1,1 1 0,0-1 1,0 1-1,0 0 0,0 0 1,6-3-1,-3 2-7,0 0-1,1 1 1,-1 0-1,1 1 1,-1-1-1,13 0 1,-8 1 4,-1 1 0,1 0 0,-1 1 0,0 0 0,1 1 0,-1 0 0,0 1 0,0 0 0,17 7 0,-20-6 10,0 1 0,0-1 0,0 1 0,0 0 0,-1 1 0,0 0 0,7 8 0,33 51 211,-33-45-92,-3-4-90,0 0-1,-1 1 1,-1 0 0,-1 0-1,0 1 1,-2 0-1,7 30 1,-11-39-19,1 1 0,-1 0 0,-1 0 0,0-1-1,0 1 1,-1 0 0,0 0 0,-1-1 0,0 1 0,0-1 0,-1 1 0,-1-1 0,1 0 0,-1 0 0,-1 0 0,-9 13-1,10-17 21,0 1 0,-1-1 0,-9 8-1,12-11-17,-1 0 0,1-1-1,-1 1 1,1-1 0,-1 1-1,1-1 1,-1 0 0,0 0 0,1 0-1,-1-1 1,0 1 0,0-1-1,-4 1 1,1-1 115,0-1-1,0 0 1,-11-3-1,10 2 11,4 1-88,0 1-1,0-1 1,0 0 0,0 0 0,0 0-1,0 0 1,1 0 0,-1-1 0,0 1-1,1-1 1,-1 1 0,1-1 0,0 0-1,0 0 1,-4-5 0,-2-1 112,6 6-139,0-1 0,0 1 0,0 0 0,0 0-1,0-1 1,1 1 0,-1-1 0,1 1 0,0-1 0,0 0 0,0 0 0,0 1 0,0-1-1,1 0 1,-1 0 0,1 0 0,0 0 0,0 0 0,0 0 0,0 0 0,0 1 0,2-6-1,-1 3-37,1 0-1,0 0 0,0 0 1,1 0-1,-1 0 0,1 1 1,0-1-1,1 1 0,-1 0 1,6-6-1,1 1-323,0-1 1,1 2-1,1-1 0,16-9 0,20-13-590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3552,'-17'34'1632,"-34"18"-1440,34-35-288,17 17 0,-34 0 192,34 17-64,-17-17 224,17 17-160,0-17 96,0 17-96,17-16-544,-17-1 224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2304,'43'14'752,"-41"-13"-719,0 0 0,0 0 0,0-1 1,0 1-1,-1 0 0,1 1 0,0-1 0,3 3 1,-5-4-34,17 13 109,17 16 0,6 17 270,-4-18-128,39 43 42,-50-45-229,-18-19-33,3 2 13,0 1 1,-1 0 0,0 1 0,0 0 0,-2 0 0,1 1-1,5 12 1,-9-14 86,-1 0 0,0 0 0,0 0 0,-1 1 0,-1-1 0,0 1 0,0-1 0,-1 1 0,0 0 0,-1-1 0,0 1 0,-1-1 0,0 0 0,-1 1 0,-6 15 0,3-14-2,-1 0 1,0-1-1,-1 1 0,-1-1 0,1-1 0,-2 0 1,-10 10-1,13-13-48,-3 3 3,0-1 1,-1 0-1,0 0 1,-1-1-1,0-1 1,-15 8-1,7-7 32,-1 0 0,0-2 1,-34 7-1,28-7-33,-1-2 0,1-1 0,0-1 1,-46-3-1,43-2 242,-55-14 0,74 14-335,-1-1 0,1 0 0,0-1 0,0 0 0,0 0 0,0-1 0,-12-10 0,16 10-27,1-1 0,0 0-1,0 0 1,-9-14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3072,'-17'-17'1376,"34"34"-1184,0 0 1120,17 0-448,1 0-512,33-17 128,-17 17-320,34-17 224,-17 17-256,0-17 256,-16 17-256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 1824,'-24'0'456,"20"0"-50,18 0 471,-10 1-737,-1-1 0,1 1 0,-1 0 0,0-1 0,1 1 0,5 3 0,9 3 330,-8-6-268,-1 1 0,0-1 0,0-1 0,17-1 0,-1 1 121,66 0 266,128-3 278,-68-9-349,19 7-172,12-7 1,-9 7-96,-5-7 106,-20 7-117,-65-2-91,38-1 43,4 8-192,-123 1-199,-7 1-460,-23 12-2371,-6 3 812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3072,'0'-14'976,"0"14"-969,0 0 0,0-1 1,0 1-1,0 0 0,0 0 0,0 0 0,0 0 1,0 0-1,0-1 0,0 1 0,0 0 0,0 0 1,0 0-1,0 0 0,1 0 0,-1 0 0,0-1 1,0 1-1,0 0 0,0 0 0,0 0 0,0 0 1,0 0-1,0 0 0,1 0 0,-1 0 1,0-1-1,0 1 0,0 0 0,0 0 0,0 0 1,1 0-1,-1 0 0,0 0 0,0 0 0,0 0 1,0 0-1,0 0 0,1 0 0,-1 0 0,0 0 1,0 0-1,0 0 0,0 0 0,0 0 1,1 0-1,-1 0 0,0 0 0,0 1 0,0-1 1,0 0-1,0 0 0,1 0 0,8 0 73,-1-1 36,0 1 1,0 1-1,-1-1 0,12 3 1,7 8 149,-6-7-126,-13-4-106,-1 1 1,0 0 0,0 1 0,0-1 0,0 1 0,0 1 0,0-1 0,7 5-1,11 7 95,-1 2-1,0 0 0,-1 2 0,35 35 1,-48-42-99,1 0 0,-2 1 0,1 0 0,-2 0 0,0 1 0,0 0 0,-1 0 1,-1 1-1,0-1 0,-1 1 0,3 18 0,-7-31-26,2 6 27,-1 0 1,0-1 0,0 1-1,-1 0 1,0 0 0,0 0-1,-1 0 1,0 0 0,0-1-1,-4 13 1,2-12-8,0 0-1,-1 0 1,0 0-1,-1-1 1,1 1-1,-1-1 1,0 0 0,-1-1-1,0 1 1,0-1-1,-8 6 1,-31 11 317,8 4-106,14-20-114,12-4-72,6 0-45,1-1 30,-1 0 0,1 0 0,-1 0 0,1-1 0,-1 1 0,0-1 0,-5 0 0,8-1-12,-1 0 0,1 1 1,-1-1-1,1 0 0,0 0 1,0-1-1,-1 1 0,1 0 1,0-1-1,0 1 0,0-1 1,1 0-1,-1 0 0,0 1 1,1-1-1,-1 0 0,-2-4 1,1 1-23,2 3-7,-1 0 1,1 1-1,0-1 1,-1 0-1,1 0 1,0 0-1,1 0 1,-1-1-1,0 1 0,0 0 1,1 0-1,0 0 1,-1-1-1,1 1 1,0 0-1,0 0 1,0-1-1,0 1 0,1 0 1,-1 0-1,1-3 1,-1 5 5,3-14-54,1 0 0,0 1 0,1 0 0,1 0 0,9-17 0,-6 19 61,0-1-1,1 2 1,0-1-1,1 2 1,0-1-1,0 1 1,16-9-1,7-2 181,47-21 0,-47 28-31,0 1 0,0 2-1,66-11 1,-29 6 26,-38 9 12,1 1 1,0 2-1,55 0 0,-77 4-111,-1-2 0,15-1 0,-11-3 17,7 1 47,-1 9-17,-19-4-62,0 0 0,1 0 0,-1 0 0,1 0 0,-1 0 0,1-1 1,0 0-1,-1 1 0,1-1 0,-1 0 0,1 0 0,0 0 0,-1-1 0,1 1 0,-1-1 0,5 0 0,7-11 227,-11 9-134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85 222 2912,'-17'0'1312,"0"34"-1152,0 0 1120,0-17-736,17 34 288,-17 0-512,17 1 160,0 16-256,0-17 128,17 0-192,-17 0 224,17-17-256,0 0 160,17-17-160,0 0 288,-17-17-224</inkml:trace>
  <inkml:trace contextRef="#ctx0" brushRef="#br0" timeOffset="1">1176 0 4640,'-34'0'2400,"51"17"-1792,0-17-384,17 0 128,-17 0-224,35 17 352,-18-17-256,34-17 320,-34 17-320,17 0-2304,-17 0 1120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2304,'-34'0'1056,"51"51"-896,-34-17 736,17 0-512,0 0 416,0 17-480,-17 0 64,17 1-256,-17-18 224,17 0-224,0 0 160,0 0-160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29 4800,'14'-14'1557,"-13"14"-1534,-1-1 0,0 1 1,0 0-1,1 0 0,-1-1 0,0 1 0,0 0 1,1 0-1,-1 0 0,0 0 0,1-1 0,-1 1 0,0 0 1,1 0-1,-1 0 0,0 0 0,1 0 0,-1 0 1,0 0-1,1 0 0,-1 0 0,0 0 0,1 0 0,-1 0 1,1 0-1,283 0 2297,-216-3-2166,-44 0-84,17-2 63,-31 5-94,-1 1 0,16 3-1,-16-2 23,0 0 0,18 0 0,21-2 280,-45 0-282,-6 0-257,-23-1-32,9 0-44,-25 2 1,39-1 233,-1 0 0,1 1 0,-1-1-1,1 1 1,0 0 0,-1 0 0,1 0 0,0 0 0,0 1 0,0-1 0,0 1 0,0 0 0,-4 3 0,0 3-22,1 0 0,0 0 1,0 0-1,0 1 1,1 0-1,1 0 0,-1 1 1,1-1-1,1 1 0,0 0 1,0 0-1,-1 14 1,0 11-12,2 0 0,2 43 0,0-37-17,-1-12 112,-6 45-1,3-44 257,-1 47-1,5 37 1163,0-109-1282,0-1 0,0 1 1,0 0-1,-1-1 0,0 1 0,0-1 1,0 1-1,0-1 0,-1 0 0,-2 6 1,2-7-57,-1 0 0,1 0 0,-1 0 0,0 0 0,1 0 0,-1-1 0,0 1 0,-1-1 0,1 0 0,0 0 0,-6 2 0,-8 5 177,7-3-122,0-1-1,-11 4 0,17-8-130,1 0-1,0-1 1,0 1 0,-1 0-1,1-1 1,0 0 0,-1 0-1,1 0 1,-1 0 0,1 0-1,-4-2 1,-27-9 209,2 4-124,25 6-98,0 0 0,0-1-1,1 0 1,-1 0 0,0-1 0,1 0 0,0 0 0,0 0 0,-9-7 0,3 3 24,9 5-32,-1 1 1,1-1 0,0-1 0,-1 1 0,1 0 0,0-1-1,0 0 1,1 1 0,-1-1 0,-2-4 0,-15-21-283,9 18 143,-3-3-378,13 11 341,0 0-1,0 0 0,0 0 0,0 0 1,1-1-1,-1 1 0,0-4 1,-1-4-504,0 3 186,-1-1 1,-6-11-1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33 138 3712,'-28'-28'1221,"28"28"-1210,-1 0-1,1 0 1,0-1-1,0 1 1,-1 0-1,1 0 1,0 0 0,0 0-1,-1-1 1,1 1-1,0 0 1,0 0-1,0-1 1,0 1-1,-1 0 1,1 0-1,0-1 1,0 1 0,0 0-1,0-1 1,0 1-1,0 0 1,-1 0-1,1-1 1,0 1-1,0 0 1,0-1-1,0 1 1,0 0 0,0-1-1,0 1 1,1 0-1,-1 0 1,0-1-1,0 1 1,0 0-1,0-1 1,0 1-1,0 0 1,0 0 0,1-1-1,-1 1 1,0 0-1,3-6 139,-1 3-1,0 0 0,-1 0 0,0 0 0,0 0 0,0 0 1,0 0-1,0-1 0,0 1 0,-1 0 0,0 0 0,1-1 1,-2-4-1,1 6-29,2-14 755,-2 15-838,0 0 1,1 1 0,-1-1 0,0 1-1,0 0 1,0-1 0,1 1 0,-1-1 0,0 1-1,1-1 1,-1 1 0,0 0 0,1-1-1,-1 1 1,1-1 0,-1 1 0,1 0-1,-1 0 1,0-1 0,1 1 0,-1 0 0,1 0-1,-1 0 1,1-1 0,0 1 0,-1 0-1,1 0 1,-1 0 0,2 0 0,3-3 853,-2 1-842,0 0-1,-1 1 0,1-1 0,0 1 0,0-1 0,0 1 0,0 0 1,0 0-1,0 1 0,0-1 0,0 0 0,1 1 0,3 0 1,53 0-9,-32 1 56,0-1-48,-1-1 82,34 5-1,-25 2-22,-23-4 48,-1 1-1,1-2 0,0 1 0,0-2 0,0 0 0,25-3 1,-13-8 390,-19 10-711,-1 0 0,1 0 0,-1 1 0,11 0 1,-8 0-1032,-5 0-226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0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5152,'0'-34'2336,"34"34"-2048,-17 0 416,17 0-448,0-17 128,0 17-256,17 0 224,18-17-224,-1 17-256,0 17 64</inkml:trace>
  <inkml:trace contextRef="#ctx0" brushRef="#br0" timeOffset="1">853 478 4800,'17'17'2176,"34"-17"-1888,-34 17 64,0-17-256,35 0 192,-18 0-192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35 2720,'0'-5'350,"1"3"-251,-1 0 0,0 0 0,0-1 0,0 1 0,0 0 1,-1 0-1,1 0 0,0 0 0,-1 0 0,-1-4 0,-6 4 184,13 2-65,-13 0 134,5-1-327,-1 1-1,1 0 1,0 0-1,0 1 1,0-1 0,-1 1-1,1-1 1,0 1-1,0 0 1,0 0-1,0 1 1,0-1-1,0 1 1,1-1 0,-1 1-1,0 0 1,1 0-1,-1 0 1,1 0-1,0 0 1,-4 5-1,2-2 12,-3 2 26,0 0-1,1 1 0,0 0 1,-5 9-1,-3 7 277,6-12-220,1 1-1,-10 24 0,17-35-99,0 0 0,0 0 0,0 0 0,0-1 0,0 1-1,0 0 1,0 0 0,0 0 0,1 0 0,-1-1 0,1 1-1,0 0 1,-1 0 0,1-1 0,0 1 0,0-1 0,0 1-1,0 0 1,0-1 0,0 0 0,0 1 0,1-1 0,-1 0-1,1 1 1,-1-1 0,3 1 0,1 2 62,-1-1 1,1 0 0,1 0-1,-1 0 1,0-1-1,10 3 1,-10-4-29,0 0-1,0 0 1,0-1 0,0 1 0,7-2 0,8 1 79,3 1-75,-8 0-20,0-1 0,0 0 0,0-1-1,15-3 1,-16 1-14,0-1 1,0-1-1,-1-1 1,15-7-1,-2-12 1,-24 23-57,0-1 1,0 1 0,1 0-1,-1 0 1,0 0 0,1 0-1,-1 0 1,5-1 0,-7 3 31,2 2-123,-1 13-420,-1-10 518,1 1 1,0-1 0,0 0 0,0 1-1,1-1 1,-1 0 0,1 0-1,1 0 1,-1 0 0,1 0 0,0 0-1,4 5 1,-4-6 58,0-1-1,0 0 1,0 0-1,0 0 0,0 0 1,1 0-1,0-1 1,-1 1-1,1-1 1,0 0-1,0 0 1,0-1-1,0 1 1,0-1-1,1 0 1,-1 0-1,0 0 1,1 0-1,5-1 1,5 1 93,-5-1-37,0 1 0,0-1 0,0-1 0,14-3 0,10-7 109,-22 9-148,10-4 46,1-11 43,-12 8-73,1 1-12,-10 6-34,0 1 0,1-1-1,-1 1 1,0-1 0,-1 0 0,1 0 0,0 0 0,0 0 0,-1 0 0,1 0 0,-1 0 0,2-5 0,2-2 28,-3 8-29,-1-1 0,0 0 0,0 0-1,0 1 1,-1-1 0,1 0-1,0 0 1,-1 0 0,1 0 0,-1 0-1,1 0 1,-1 0 0,0 0-1,0 0 1,0 0 0,0 0 0,0 0-1,-1 0 1,1 0 0,-1 0-1,0-3 1,-4-6-25,3 7-7,1 1 0,0 0 0,-1-1 0,1 1 0,1 0 0,-1-1 0,0 0 0,1-5 0,0-5-184,0 11 76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2656,'-51'0'2560,"51"-3"-1856,0-8-192,0 11-508,0-1 0,0 1 0,0 0 0,0 0 0,0 0 1,0 0-1,0 0 0,0 0 0,0 0 0,0 0 0,0 0 0,0-1 0,0 1 0,0 0 1,0 0-1,0 0 0,0 0 0,0 0 0,0 0 0,0 0 0,0 0 0,0 0 0,0 0 1,0-1-1,0 1 0,0 0 0,0 0 0,0 0 0,1 0 0,-1 0 0,0 0 1,0 0-1,0 0 0,0 0 0,0 0 0,0 0 0,0 0 0,0 0 0,0 0 0,0 0 1,0 0-1,1 0 0,-1 0 0,0 0 0,0 0 0,0 0 0,0 0 0,0 0 1,0 0-1,0 0 0,0 0 0,0 0 0,1 0 0,-1 0 0,0 0 0,0 0 0,12 0 65,-4-1-57,1 1 0,0 1 1,15 2-1,2 8-2,-14-9 5,1-1-1,-1 0 0,15-2 1,-10 1-60,33 3 0,-12 4 131,40 14-1,-73-20-84,-1 1-1,1-1 0,-1-1 1,1 1-1,9 0 1,-13-2 14,1 1-1,-1 0 1,1 0 0,0 0 0,-1 1 0,1-1-1,-1 0 1,1 1 0,0-1 0,-1 1 0,1-1-1,-1 1 1,1 0 0,-1-1 0,0 1 0,1 0-1,-1 0 1,0 0 0,2 2 0,0 0 187,-6 0-10,-8 11-154,5 0-310,6-13 256,-1-1 0,0 1 0,0-1 0,0 0 0,0 0 0,0 1 0,0-1 0,1 0 0,-1 0 0,0 0 0,0 0 0,0 0 0,-2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2912,'0'0'1669,"3"2"-1546,6 5 35,0-1 0,1 0-1,10 4 1,-20-10-154,23 6 214,17 5 134,-30-8-215,-2-2-27,0 1 0,14 6 0,-20-7-80,-1 0 0,1 0 0,0 0-1,0 0 1,-1 1 0,1-1 0,-1 1 0,1-1 0,-1 1 0,0-1 0,1 1 0,-1 0 0,2 3-1,-3-4 31,1 1 0,0-1 0,-1 1 0,1-1 0,-1 1 0,0 0 0,1-1 0,-1 1 0,0 0 0,0-1 0,0 1 0,0-1 0,0 1 0,0 0 0,-1-1-1,1 1 1,-1 0 0,1-1 0,-1 1 0,1-1 0,-1 1 0,0-1 0,0 0 0,1 1 0,-1-1 0,0 0 0,-2 2 0,-3 3 73,1-1 1,-2 0-1,1 0 0,-11 6 1,-1 1 91,-47 36 591,59-44-770,1 0 0,-1 0 1,1 1-1,0 0 0,-5 6 0,-10 10-126,9-9 214,8-10-142,3-4-427,0 1 276,0 0 0,0 0 0,0 1 0,0-1 0,0 0 0,0 0 1,0 1-1,0-1 0,1 0 0,-1 1 0,0-1 0,1 0 0,-1 0 0,1 0 0,0 1 33,-1-1 0,1 1 0,0 0 0,0-1 0,0 1 0,0 0-1,0 0 1,0-1 0,-1 1 0,1 0 0,0 0 0,0 0 0,2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2976,'0'4'148,"-1"0"0,1 0-1,-1 0 1,0 0 0,0-1 0,0 1 0,-1 0-1,1 0 1,-1-1 0,0 1 0,-3 4 0,3-4-53,0-1 0,0 1 0,0 0 1,0 0-1,0 0 0,1 0 1,0 0-1,0 1 0,0-1 1,0 0-1,1 7 0,-1 11 373,1-8-162,0 0 0,3 25 0,-2-34-244,1 0 0,-1 0 0,0-1 0,1 1 0,0-1 0,0 1 0,1-1 0,-1 0 0,1 1 0,0-1 0,0-1 0,4 5 0,-5-6-26,1 0 0,-1 0 0,1 0 0,-1-1 0,1 1 0,0-1 0,0 0 0,-1 0 0,1 0 0,0 0 0,0 0 0,0 0 0,5 0 0,4-1 77,0 1-1,14-3 0,-3 1-4,-14 1-83,0 0-1,0-1 0,0-1 0,0 0 0,0 0 0,0 0 1,-1-1-1,10-5 0,13-3 116,-25 9-104,-5 2-35,-1 0 1,1 0-1,-1 0 1,1 0 0,0 0-1,-1-1 1,1 1 0,-1 0-1,1 0 1,-1 0 0,1-1-1,-1 1 1,1 0 0,-1-1-1,1 1 1,-1 0 0,1-1-1,-1 1 1,1 0-1,-1-1 1,0 1 0,1-1-1,-1 1 1,0-1 0,1 1-1,-1-1 1,0 1 0,0-1-1,1 0 1,-1 1 0,0-1-1,0 1 1,0-1 0,0 0-1,0 1 1,0-1-1,0 1 1,0-1 0,0 1-1,0-1 1,0 0 0,-1 0-1,2 0-1,-1 0 0,0 0 0,-1 0 0,1 0 0,0 0 0,0 0 0,0 0 0,-1 0 0,1 0 0,0 0 0,-1 0 0,1 0 0,-1 0 0,1 0 0,-1 1 0,0-1 0,1 0 0,-1 0 0,-1-1 0,-27-21 8,-50-33 0,68 49-52,-1 1-1,0 1 0,0 0 0,-23-6 0,29 9 7,1 1 0,-1 1 0,1-1 0,-1 1 0,-10 0 0,6 1-1931,24-1 700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2976,'-17'85'1344,"-17"0"-1152,17-51 448,0 0-384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3552,'-14'-14'1147,"14"13"-1139,0 1 0,0 0 0,0 0 0,0 0 0,0 0 0,0 0 1,0 0-1,0 0 0,0-1 0,0 1 0,-1 0 0,1 0 0,0 0 0,0 0 1,0 0-1,0 0 0,0 0 0,0 0 0,0 0 0,0 0 0,-1 0 1,1 0-1,0 0 0,0-1 0,0 1 0,0 0 0,0 0 0,-1 0 1,1 0-1,0 0 0,0 0 0,0 0 0,0 0 0,0 1 0,0-1 1,-1 0-1,1 0 0,0 0 0,0 0 0,0 0 0,0 0 0,0 0 1,0 0-1,0 0 0,-1 0 0,1 0 0,0 0 0,0 0 0,0 1 1,0-1-1,0 0 0,0 0 0,0 0 0,0 0 0,0 0 0,0 1 1,-12 10 353,9-8 1009,3 0-1041,1-2-317,-1 0 0,0 0-1,1 0 1,-1 0-1,1 0 1,-1 0-1,1 0 1,0-1-1,-1 1 1,1 0 0,0 0-1,-1 0 1,1 0-1,0-1 1,0 1-1,0 0 1,0-1-1,0 1 1,0-1 0,0 1-1,0-1 1,0 0-1,1 1 1,33 9 128,-10-7 42,0-1 0,46-3 0,-24 0-124,410 1-235,-455 0 175,-1 0 1,0 0-1,0-1 0,0 2 0,0-1 1,0 0-1,0 0 0,1 0 0,-1 0 0,0 1 1,0-1-1,0 0 0,1 2 0,-1-2 3,-1 0 0,0 0 0,0 0 0,1 0 0,-1 1-1,0-1 1,0 0 0,0 0 0,0 0 0,1 1 0,-1-1-1,0 0 1,0 0 0,0 0 0,0 1 0,0-1 0,0 0-1,0 0 1,0 1 0,1-1 0,-1 0 0,0 0 0,0 1-1,0-1 1,0 0 0,0 1 0,0-1 0,0 0-1,-1 0 1,1 1 0,0-1 0,0 0 0,0 1 0,-9 5 66,-2 0-28,-6 5 8,0 1 0,1 1 0,0 0 0,-17 20 0,20-15-21,1 1-1,1 0 1,1 0 0,1 2-1,-13 37 1,11-27-6,8-24-11,-15 39 54,2 1 1,-10 52-1,25-89 22,-1 0 0,0 0 0,0 0 0,-1 0 0,-1 0 0,0-1 0,0 1-1,-11 16 1,14-25-35,0 1 0,0-1 1,0 1-1,-1-1 0,1 1 0,-1-1 0,1 0 0,-1 0 0,1 0 0,-1 1 0,0-2 0,0 1 0,1 0 0,-1 0 0,0-1 0,0 1 0,0-1 0,0 1 0,0-1 0,0 0 0,0 1 0,0-1 0,0 0 0,0-1 0,0 1 1,1 0-1,-1-1 0,0 1 0,0-1 0,0 1 0,0-1 0,0 0 0,1 0 0,-4-1 0,-1-1 74,0-1-1,0 0 1,1 0 0,-1 0-1,1-1 1,0 0 0,-9-11-1,-54-83 666,8 2-486,15 21-198,25 43-121,-14-20-66,26 44 49,-10-16-58,12 3 33,4 10 39,-10-19-51,12 31 62,0-1 0,-1 0 1,1 1-1,0-1 1,0 1-1,-1-1 0,1 1 1,0-1-1,0 1 1,0-1-1,0 0 1,0 1-1,0-1 0,0 1 1,0-1-1,0 1 1,0-1-1,0 0 0,0 1 1,0-1-1,1 1 1,-1-1-1,0 1 1,0-1-1,0 1 0,1-1 1,-1 1-1,0-1 1,1 1-1,-1-1 0,1 1 1,-1-1-1,1 0 1,1 1-142,0-1 1,0 1-1,0 0 1,0-1 0,-1 1-1,1 0 1,0 0-1,3 1 1,3-1-1006,10 0-303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2240,'0'-17'992,"34"34"-832,-16-17 1024,-1 17-672,17 17 640,0 0-672,0 0 32,0 0-320,0 34 256,0-17-256,17 1 160,0-1-192,-17-17 288,18 17-256,-35-34-2720,17 0 1376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 3808,'-17'0'1728,"-17"17"-1504,0 17 512,16-17-448,-33 17 608,17 0-512,-17 0 0,0 0-224,0 18 128,0-18-192,17 0 256,0 0-224,34-17-1504,17-17 704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444 120 4384,'1'-10'459,"-1"6"-254,0-1 1,1 1-1,-2 0 1,1 0 0,0 0-1,-1 0 1,0 0 0,-1-4-1,1 6-135,0-2 14,-1 0 1,0 1-1,0-1 1,0 1-1,0 0 1,-6-6-1,-17 4 322,-1-10-177,19 12-229,0 1-1,-1-1 1,1 1-1,-1 1 1,0-1-1,-10 0 1,-55 0-63,62 2 60,3 1-11,1 0 0,0 0 1,-1 0-1,1 1 0,0 0 0,0 1 1,0-1-1,-6 5 0,-16 5-38,24-11 47,0 2 0,0-1 0,0 0 0,0 1 0,0 0 0,0 0 0,1 0 0,0 1 0,0 0 0,0 0 0,0 0 1,0 0-1,1 0 0,-1 1 0,1 0 0,0-1 0,1 1 0,-1 0 0,1 0 0,0 1 0,1-1 0,-1 0 0,1 1 0,0-1 0,0 1 0,0 10 0,0-2 52,0 0 0,-6 27 0,5-27-9,-1-1 1,0 27-1,3 216 266,-1-243-199,0 0 0,-1 0 0,0 0 0,-4 13 0,4-19-16,0 2 96,1 0 1,1 0 0,0 16 0,0-9 57,3 4-280,8 9-16,-9-23 50,-2-5 7,0 0 0,1-1-1,-1 1 1,0 0 0,0-1 0,0 1 0,0-1 0,1 1 0,-1-1 0,0 1-1,1-1 1,-1 1 0,0-1 0,1 1 0,-1-1 0,0 1 0,1-1 0,-1 1-1,1-1 1,-1 0 0,1 1 0,-1-1 0,1 0 0,-1 1 0,1-1 0,0 0-1,-1 0 1,1 1 0,-1-1 0,1 0 0,0 0 0,0 0 0,6 2 31,-2 0-7,0 1-1,0-1 1,0 1 0,0 0 0,0 0 0,-1 0 0,1 1 0,4 5-1,-7-8-3,0 1-1,1 0 0,-1-1 1,0 1-1,1-1 0,-1 1 1,1-1-1,0 0 0,-1 0 1,1-1-1,0 1 1,-1 0-1,4-1 0,5 1-64,-1 0 0,13-2 0,-5 1-579,2 0-30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18 733 4640,'-17'-17'2112,"17"0"-1088,17 17-736,17 0 96,-17 0-224,17-17 192,17 17-224,-17 0 256,18 0-256</inkml:trace>
  <inkml:trace contextRef="#ctx0" brushRef="#br0" timeOffset="1">171 0 4320,'0'0'3232,"17"0"-2816,17 0 256,1 0-384,33 0 32,0 0-192,0 0 512,0 0-384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0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5632,'-34'0'2560,"51"17"-2208,0-17 160,0 0-352,17-17 352,0 17-288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5216,'17'0'2368,"52"17"-2048,-18-17 32,-17 0-256,17 0 448,17 17-288</inkml:trace>
  <inkml:trace contextRef="#ctx0" brushRef="#br0" timeOffset="1">17 256 5408,'-17'17'2432,"68"0"-2112,-16-17 32,16 17-256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3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17 5472,'-85'-14'1760,"83"13"-1713,1 1 0,-1-1 1,1 1-1,-1 0 0,1 0 1,-1 0-1,0-1 0,1 2 0,-1-1 1,0 0-1,1 0 0,-1 0 1,1 1-1,-3 0 0,-35 10 353,24-8-206,12-3-154,1 0 1,-1 0-1,1 1 1,-1 0-1,1-1 1,0 1 0,-1 0-1,1 0 1,0 0-1,-1 0 1,1 1-1,0-1 1,0 0 0,0 1-1,-2 2 1,-5 4 128,7-6-127,0 0 1,0 0 0,0 0-1,0 0 1,1 0 0,-1 0-1,-2 5 1,4-7-32,0 1 1,0 0-1,-1 0 0,1 0 1,0 0-1,0 0 1,0 0-1,1 0 0,-1 0 1,0 0-1,0 0 0,0-1 1,1 1-1,-1 0 0,1 0 1,-1 0-1,0 0 0,1-1 1,-1 1-1,1 0 0,0 0 1,-1-1-1,1 1 0,-1 0 1,3 0-1,5 7 100,0-1 0,1 0 0,0-1-1,1 0 1,0-1 0,0 0 0,0 0 0,20 6 0,-6-4 121,2-1 1,38 4 0,42-7 269,-72-4-343,-13 1-38,0-2-1,24-3 1,-36 3-78,0 0 1,0 0 0,-1-1-1,1 0 1,-1-1-1,15-7 1,-23 11-47,1 0 0,-1-1 0,1 1-1,-1-1 1,1 1 0,-1 0 0,1-1 0,-1 1 0,1-1 0,-1 1 0,1-1 0,-1 0-1,0 1 1,1-1 0,-1 1 0,0-1 0,0 0 0,0 1 0,1-1 0,-1 0 0,0 1-1,0-1 1,0-1 0,0 2-1,0 0 0,0-1 0,0 1 0,0 0 0,0 0 0,0-1-1,0 1 1,0 0 0,0 0 0,-1 0 0,1-1 0,0 1 0,0 0 0,0 0 0,0-1-1,0 1 1,0 0 0,-1 0 0,1 0 0,0 0 0,0-1 0,0 1 0,-1 0 0,1 0-1,0 0 1,0 0 0,0 0 0,-1 0 0,1 0 0,0 0 0,0 0 0,-1-1 0,1 1-1,-1 0 1,-27-14-364,-6-3 102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1728,'0'0'3904,"2"0"-3558,731 0 817,-716 0-1134,0-2 0,-1 0 0,1 0-1,16-6 1,-20 6 260,-1 1-1,1 0 1,16 2-1,-17-1-114,-11 0-165,-1 0 0,0 0 0,1 0-1,-1 0 1,1 0 0,-1 0 0,0 0 0,1 0-1,-1 0 1,0 0 0,1 0 0,-1 0 0,0 0 0,1 0-1,-1 0 1,0-1 0,1 1 0,-1 0 0,0 0-1,0 0 1,1 0 0,-1-1 0,0 1 0,0 0 0,1-1-1,10-13 115,-8 0-11,-3 14-112,0 0 1,0 0-1,0-1 1,0 1-1,0 0 0,0 0 1,0 0-1,0 0 0,0 0 1,0 0-1,0 0 1,0 0-1,0 0 0,0-1 1,0 1-1,0 0 0,0 0 1,0 0-1,0 0 1,0 0-1,0 0 0,0 0 1,0 0-1,0 0 0,0 0 1,0-1-1,0 1 1,0 0-1,0 0 0,0 0 1,0 0-1,0 0 0,0 0 1,-1 0-1,1 0 1,0 0-1,0 0 0,0 0 1,0 0-1,0 0 0,0 0 1,0 0-1,0 0 1,0 0-1,-1 0 0,1 0 1,0 0-1,0 0 0,0 0 1,0 0-1,0 0 1,0 0-1,0 0 0,0 0 1,0 0-1,-1 0 0,-2 0-53,0 0 20,1 0 1,0 0-1,0 0 1,-1 0-1,1 0 1,0 0-1,0 1 1,-1-1-1,-1 2 1,1 2 18,-3 3-15,-7-3-34,11-3 51,-1-1-1,0 1 1,1 0-1,0 0 0,-1 0 1,1 0-1,-1 0 1,1 0-1,0 1 1,0-1-1,-4 4 1,-6 7-76,5-6 58,1 0-1,0 0 1,1 1-1,-7 10 1,-11 31-61,10-23 57,5-10 40,0 0 0,2 0 0,-7 20-1,5-8 16,1 0-42,-1 0 0,-21 43 0,26-62 34,0-1 0,1 1 0,-3 11 0,-1 4 57,-2-7 83,7-15-131,0 1-1,1-1 1,-1 0-1,0 1 1,1-1-1,-1 1 1,1-1-1,-1 1 1,1 0-1,-1 1 1,-1 3 164,0-4-176,1-1 0,-1 0 0,1 0 0,-1 1 0,0-1 0,1 0 0,-1 0 0,0 0 0,0-1 0,1 1 0,-1 0 0,0-1 0,0 1 0,-3-1 0,-1-2 48,-28-18 188,17 5-201,-28-29-1,25 23 107,10 10-77,1 0 0,0-1 1,-8-13-1,-9-12 162,-2 10-76,10 11-69,12 9-31,0-1 1,0 1-1,-8-16 1,-10-15 75,13 27-120,9 10-16,0-1-1,1 1 1,-1-1-1,1 1 1,-1-1-1,1 0 1,0 0-1,-1 0 1,1 0-1,0 0 1,0 0-1,1 0 1,-1 0-1,0 0 1,1 0-1,-1 0 1,1 0-1,0-1 1,-1 1-1,1-2 1,0-6 14,0 8-32,-1-1 0,1 1 0,0-1 0,0 1 0,0 0 0,0-1 0,0 1 0,1-1 0,-1 1 0,1-1 1,0 1-1,-1 0 0,1 0 0,0-1 0,0 1 0,0 0 0,1 0 0,-1 0 0,1 0 0,-1 0 0,1 0 1,-1 0-1,4-2 0,27-13-286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4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3328,'17'17'1504,"17"17"-1312,-17 0 512,0-17-416,0 17 320,17 17-352,-17-17-352,0 18 32,0-18 864,17 0-448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4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222 137 3328,'-17'17'1504,"0"17"-1312,-17 0 608,34 0-480,-34 17 128,17-17-256,-17 35-32,0-18-96,17-17-320,0 17 128,17-34-3392,17 0 1920</inkml:trace>
  <inkml:trace contextRef="#ctx0" brushRef="#br0" timeOffset="1">683 1 2816,'0'17'1280,"0"17"-1120,0-17 0,17 17-128,-17 0 128,0 34-96,-17 0 256,17 0-192,-17 18 320,17-18-256,-18-17-32,36 0-96,-18-17-2304,17-17 1216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3392,'-17'0'1536,"17"51"-1312,-17-16-128,17-18-96,0 51 544,0-17-288,0 34 192,0-17-288,0 18 128,17-18-160,0-17 512,1 0-384</inkml:trace>
  <inkml:trace contextRef="#ctx0" brushRef="#br0" timeOffset="1">0 341 4384,'17'0'2016,"35"0"-1760,-18 0 0,-17 0-192,34 0 384,-17 0-224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4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4896,'-17'-34'2208,"51"34"-1920,0 0 0,0 0-224,34 0 32,0 0-32</inkml:trace>
  <inkml:trace contextRef="#ctx0" brushRef="#br0" timeOffset="1">785 376 4896,'34'17'2208,"17"-17"-1920,-17 17 0,-17-17-224,17 0 128,17 17-128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4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4160,'-34'0'1856,"68"17"-1600,-17-17 640,0 17-544,17 0 416,0-17-448,17 17 128,-16 0-288,16-17 224,-17 0-256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4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29 4064,'0'0'1307,"8"0"-801,32-2-159,-15-5 27,-18 5-278,-1 0 0,1 1-1,0 0 1,0 0 0,8 0 0,255 1 651,-259 0-722,0 0 0,15-3-1,-10-1-7,5 0 4,-18 4-16,-1 0-1,1 1 1,-1-1 0,1 1 0,0 0 0,3 1 0,-3-1 40,0 0 0,1 0 1,-1 0-1,0 0 1,0 0-1,7-1 1,-1 0 132,-24 0-70,-30 0-1408,32 0 715,10-1 429,-1 1 0,1 0 0,-1 0 1,1 0-1,-1 0 0,1 1 0,0-1 0,-1 1 0,-3 1 1,-2 3-84,8-3 205,-1-1 0,1-1 0,-1 1 0,0 0 0,1 0 0,-1 0 0,0-1 0,1 1 0,-1-1 0,0 1 0,0-1 0,1 0 0,-3 0 0,3 0 32,1 0 0,-1 0-1,1 0 1,-1 0 0,0 0 0,1 0 0,-1 0 0,1 0 0,-1 0 0,1 0-1,-1 0 1,1 1 0,-1-1 0,1 0 0,-1 0 0,1 1 0,-1-1 0,1 0-1,-1 0 1,1 1 0,-1-1 0,1 0 0,0 1 0,-1-1 0,1 1 0,-1-1-1,1 1 1,-1 0 0,-7 7 0,-3-5 2,10-3-1,0 0 1,0 0 0,0 1-1,0-1 1,0 0-1,0 1 1,0-1 0,0 1-1,0-1 1,0 1-1,0-1 1,1 1-1,-1-1 1,0 1 0,0 0-1,1 0 1,-1-1-1,0 1 1,1 0 0,-1 0-1,1 0 1,-1 0-1,1 0 1,-1-1 0,1 2-1,-10 16-160,6-11 318,-1 0 0,-5 15 0,5 13 253,0-16-212,2-8-103,1-1 0,0 0 0,1 1-1,-1 16 1,2 322 1457,1-341-1463,-1-1 0,0 1-1,-1-1 1,0 1 0,0-1-1,-1 0 1,0 1 0,0-1 0,0 0-1,-5 7 1,-1 3 96,-15 31 873,20-38-784,3-9-245,0 1 0,0-1 0,-1 0 0,1 0 0,0 0 0,-1 0 0,1 0 0,-1 1 0,1-1 0,-1 0 0,1 0 1,-1 0-1,0 0 0,0-1 0,0 1 0,1 0 0,-1 0 0,0 0 0,0-1 0,0 1 0,0 0 0,0-1 0,0 1 0,0-1 0,-3 2 0,-14-1 166,14-1-130,0 0 0,1 0 0,-1 0 0,1 1 0,-1-1 0,1 1 0,-5 1 0,2 1 14,3-2-49,0 0 0,0 0 0,0 0-1,0-1 1,0 1 0,-4 0 0,-4-3 68,1 0 0,-1-1 0,1 0 1,-1-1-1,1 0 0,-12-7 1,12 6-15,0-1 1,1 0-1,0 0 0,0-1 1,-10-11-1,16 15-120,0-1-1,-1 0 1,1 0-1,1 0 1,-1 0 0,0 0-1,1 0 1,0-1-1,0 1 1,-2-9-1,-1-2-207,1 5-364,1 1 0,0-1 0,1 0 0,0 0 0,0 0 0,1 0 0,0 0 0,1-11 0,0-18-2325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4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4640,'-18'-17'3584,"36"17"-3104,16 0 416,0 0-512,17 0-64,0 0-192,0 0 320,17 0-224,1 0 448,-18 0-384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0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67 6304,'-11'-11'1655,"14"14"-644,17 19-493,-14-6-412,-4-9-90,2 5-13,1 0-1,0-1 0,0 0 0,8 11 0,-11-17 16,0-1 0,0 1 0,0-1 0,0 1 0,0 0 0,-1 0 1,0 0-1,1 9 0,-1 44 266,-1-37-166,0-18-87,0 0 0,0 0 0,0 0 0,-1-1 0,1 1 0,-1 0 0,1 0 0,-1 0 0,0-1 0,0 1-1,-2 3 1,1-3 17,0-1-1,0 0 0,0-1 0,0 1 0,0 0 0,0 0 1,-1-1-1,1 0 0,-5 3 0,5-3-23,0 0 0,0 0-1,0-1 1,0 1 0,0 0 0,1-1 0,-1 1-1,0-1 1,0 0 0,-4 1 0,3-2-7,-1 0-1,1 0 1,0 0 0,0 0-1,0 0 1,-5-3 0,-1-1-3,-2 0 55,1 0 0,-13-10-1,19 13-54,1-1 0,0 0-1,-1-1 1,1 1 0,0-1-1,1 1 1,-1-1 0,1 0-1,-3-4 1,0-2-35,3 8 12,1 1 1,0-1-1,0 0 0,0 0 1,0-1-1,0 1 1,0 0-1,1 0 1,-1 0-1,1-1 1,-1 1-1,1 0 1,0 0-1,0-1 1,0 1-1,0 0 1,0-1-1,1 1 1,0-4-1,3-11-58,10-21 0,-11 31 23,0-1 0,1 1 0,-1 0 0,2 1 0,-1-1-1,10-10 1,-7 12 8,0-1 0,0 1 0,12-7 0,20-14-54,-23 13 73,-11 9 17,-1 0 0,1 1 0,-1-1 0,1 1 0,0 0 1,0 0-1,0 1 0,10-4 0,19 0 0,-19 2-3,-9 2 7,0 0 0,0 1 0,0 0 0,0 0-1,1 0 1,-1 1 0,0 0 0,12 1 0,19 10 140,45 6 346,-74-15-413,0-2-1,13 1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1888,'29'-29'613,"-18"21"-367,-6 5-203,-2 1 10,0 1 0,0-1 0,0 1 1,1 0-1,-1 0 0,0 0 1,0 0-1,1 1 0,-1-1 1,1 1-1,4 0 0,108 0 651,-105 0-705,-1 1 0,1 1 0,0-1 0,-1 2 0,0 0 0,1 0 0,-1 0 0,-1 2 0,17 8 0,-6-3 33,-1 1 1,-1 1-1,0 1 1,18 17-1,55 64 382,-79-81-414,-1 1 0,0 0 0,-1 1 0,-1 0 0,0 0 0,-1 1 0,-1 0 0,-1 0 0,0 1 0,7 34 0,-12-47 33,0 1 1,0-1 0,-1 0 0,1 1 0,-1-1 0,0 1 0,-1-1-1,1 1 1,-1-1 0,0 0 0,0 1 0,0-1 0,0 0 0,-1 0 0,0 0-1,0 0 1,0 0 0,0 0 0,-6 6 0,-2 3 152,0-1 1,-1 0 0,-1-1-1,0 0 1,-18 12 0,10-10 118,-2-1 0,1-1 1,-44 16-1,29-21 41,18-4-180,-8 4 18,18-4-107,1-1 1,-1 1 0,0-1-1,0 0 1,0-1 0,0 0 0,-10-1-1,-16-11 158,27 10-220,6 2-16,1 0 0,-1 0 1,1 0-1,-1 0 0,0 0 0,1-1 0,-1 1 0,1 0 0,-1 0 0,0-1 0,1 1 0,-1 0 0,1-1 0,-1 1 1,1-1-1,0 1 0,-1 0 0,1-1 0,-1 1 0,1-1 0,0 1 0,-1-1 0,1 1 0,0-1 0,-1 1 1,1-1-1,0 0 0,0 1 0,0-1 0,0 1 0,-1-1 0,1-1 0,-2-4-5,-1-2-8,3 6 10,-1 1 0,0-1 0,1 1 0,-1-1 0,1 1 1,0-1-1,-1 0 0,1 1 0,0-1 0,0 0 1,0 1-1,0-1 0,0 0 0,0 1 0,1-1 0,-1 1 1,1-1-1,-1 0 0,1 1 0,-1-1 0,1 1 0,0-1 1,0 1-1,0 0 0,0-1 0,1-1 0,10-18-252,-10 15 117,1 0-1,0 0 1,1 1-1,-1-1 1,10-9-1,-3 6-583,1 1-1,13-9 0,27-17-822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3072,'0'0'2272,"0"17"-1984,0 17 320,0 17-352,0 0-160,-17 35-32,17-18 192,-17 0-128,17-17 32,-17 0-96,0 0 224,0-17-160,-1-17-1152,18 0 512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2976,'28'0'971,"-27"0"-947,0 0 1,0 0-1,-1 0 1,1 0-1,0 0 1,0 0-1,-1 0 1,1 0-1,0 1 1,-1-1-1,1 0 1,0 0-1,-1 1 1,2 0 0,20 10 177,-20-11-182,-1 1-1,1 0 1,-1-1 0,0 1-1,1 0 1,-1 0 0,0 0-1,0 0 1,1 0 0,-1 0-1,0 0 1,0 0 0,1 2-1,2 3 42,-2-4-35,0 0 1,0 1-1,-1-1 0,1 1 0,-1-1 0,1 1 0,-1 0 0,0 0 1,0-1-1,0 1 0,0 0 0,-1 0 0,1 0 0,-1 0 1,0 0-1,0 0 0,0 0 0,-1 5 0,1 0 27,0 5 29,-1-1 1,-1 0 0,0 0-1,0 0 1,-1 0 0,-1 0-1,-5 12 1,-2 6 146,8-21-180,0 0 0,-1-1-1,0 0 1,-1 0 0,-10 14 0,-35 33-173,49-54 115,-16 13-103,16-14 108,1 0 0,-1 1 0,1-1 0,-1 0 0,1 0 0,-1 1-1,1-1 1,-1 0 0,1 0 0,-1 0 0,1 0 0,-1 0 0,1 0 0,-1 0 0,0 0 0,1 0-1,-1 0 1,1 0 0,-1 0 0,1-1 0,-1 1 0,1 0 0,-1 0 0,1 0 0,-1-1-1,0 0-9,1 1-1,-1-1 0,1 0 0,0 1 0,0-1 0,-1 0 0,1 0 0,0 1 0,0-1 0,0 0 0,0 1 0,0-1 0,0 0 0,0 0 0,0 0 12,0 1-1,0 0 0,0 0 0,0 0 0,0 0 0,0 0 1,0-1-1,0 1 0,0 0 0,0 0 0,0 0 0,0 0 0,0 0 1,0-1-1,0 1 0,0 0 0,0 0 0,1 0 0,-1 0 0,0 0 1,0 0-1,0 0 0,0-1 0,0 1 0,0 0 0,0 0 0,1 0 1,-1 0-1,0 0 0,0 0 0,0 0 0,0 0 0,0 0 1,1 0-1,-1 0 0,0 0 0,0 0 0,0 0 0,0 0 0,0 0 1,1 0-1,-1 0 0,0 0 0,0 0 0,0 0 0,0 0 0,0 0 1,1 0-1,-1 0 0,0 0 0,0 0 0,0 0 0,0 1 0,8-2-109,-4 1 66,0-1-1,0 1 0,0 0 0,0 0 0,-1 1 0,1-1 0,0 1 0,6 2 1,12 5 19,1 1 0,-1 1 0,-1 1 1,24 16-1,6 4 49,-34-23 16,-10-5-9,-1 0 1,0 0-1,0 0 0,0 1 1,0 0-1,-1 0 0,1 0 1,-1 1-1,8 8 0,7 18 692,-19-30-681,0 1 1,0-1-1,0 0 0,-1 0 1,1 1-1,0-1 0,-1 0 0,1 1 1,0-1-1,-1 1 0,0-1 1,1 1-1,-1-1 0,0 1 0,0-1 1,1 1-1,-1-1 0,-1 1 0,1-1 1,0 1-1,0-1 0,0 1 1,-1-1-1,1 1 0,-1-1 0,1 0 1,-1 1-1,-1 1 0,-2 1 61,0 0 0,0 0 0,-1 0 0,1-1 0,-1 1 0,-9 4 0,13-8-94,-18 12 105,10-5-65,-1-1 0,0 0 1,0-1-1,-20 8 0,-23 4 258,-73 14 0,119-30-354,0-1 0,0 0-1,0 0 1,0 0 0,0-1 0,0 0 0,0-1 0,-10-2 0,2-1-294,9 4 211,0 1-1,0-1 1,-10 1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34 137 2816,'-34'-17'1280,"51"0"-1120,0 0 64,18 17-160,-1-17 320,0 0-192,17 0 160,17 0-192,0 0 128,0 17-160,1 0 64,-18 17-96,0 0-192,-17-17 32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29 223 1824,'-25'0'511,"22"0"-199,16 0-36,203 0 3083,17-16-2348,-227 15-992,339-32 664,-335 32-662,301-35 467,-37 4-139,-215 27-275,209-27 225,-188 16-280,-23 4 4,59-5-1,-19 11 282,-58-2-177,-32 7 3,0-1 1,1 1-1,-1 0 1,16 0-1,-13 0 99,-23 4-346,-19 12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2496,'-11'0'1018,"21"0"-726,31 3-189,44 28-284,19-5 7,5 2 337,-41 1-29,-57-25-97,2 1 1,-1 1 0,15 9 0,-22-11-5,0 0 0,0 0 0,0 0 0,0 1 0,-1 0 0,0 0 0,5 7 1,-7-9-8,-1-1 0,0 0 0,0 1 0,0-1 0,0 1 0,0 0 0,-1-1 0,1 1 0,-1 0 0,1-1 0,-1 1 0,0 0 0,0-1 0,0 1 0,-1 0 0,0 4 0,0-3 28,-1 1 1,1-1 0,-1 0 0,0 0 0,0 0 0,0 0-1,-1-1 1,1 1 0,-1-1 0,-5 6 0,-23 14 313,24-17-308,3-3-25,1-1 0,-1 1 0,0-1 0,0 1-1,1-1 1,-8 2 0,2-1 67,-1-2 0,0 1 0,0-1 0,0-1 0,0 0 0,0 0 0,0-1-1,0 0 1,0-1 0,0 0 0,0-1 0,0 1 0,1-2 0,0 0 0,0 0 0,-14-8 0,22 11-106,-1 0 1,1 0-1,0 0 0,-1 0 1,1 0-1,0-1 0,0 1 1,0 0-1,0-1 0,0 1 1,0-1-1,0 1 0,0-1 1,1 1-1,-1-1 0,0 0 1,1 1-1,-1-1 0,1 0 1,0 0-1,0 1 0,0-1 1,0 0-1,0 1 0,0-4 1,1-1-36,1 0 0,0 0 0,0 0 0,0 1 0,5-9 0,-6 13 32,0-3-11,1 1-1,0 0 1,0 0 0,0 0-1,0 1 1,0-1-1,1 0 1,-1 1 0,5-4-1,0 2-23,0 0-1,0 0 0,9-3 1,-7 4 12,26-13 27,63-17 1,-64 25 49,-1-1 127,36-5-1,-3 8 9,-9-5 4,5 5-42,-25 0-10,-22 3-40,1 1 0,18-1 0,55 3-307,-72 0-400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70 427 2912,'-28'28'923,"27"-27"-899,0 0 1,0-1 0,1 1 0,-1 0 0,0 0 0,1 0 0,-1-1 0,1 1 0,-1 0-1,1 0 1,-1 0 0,1 0 0,0 0 0,-1 1 0,-2 10 102,-1-1 0,2 0 0,0 1 0,-1 16 0,3-24-50,0-1 1,-1 1 0,1-1 0,-1 1 0,1-1-1,-1 1 1,0-1 0,-3 7 0,-2 6 277,4-4-204,0-1 0,1 1 0,1 0 0,1 16-1,0-1-8,-1-16-8,-1 0-53,1-1 1,1 1-1,0-1 0,4 18 1,-5-26-60,1 0 1,-1 0-1,1 0 0,0 0 0,0 0 1,0-1-1,0 1 0,0 0 1,0 0-1,0-1 0,0 1 1,1 0-1,-1-1 0,1 1 1,-1-1-1,1 0 0,0 0 0,-1 1 1,1-1-1,0 0 0,0-1 1,0 1-1,0 0 0,0 0 1,0-1-1,0 1 0,0-1 1,0 0-1,0 1 0,3-1 0,6 0-24,-1 0 0,1-1 0,0 0 0,0-1 0,-1 0 0,1 0 0,16-7 0,21-8-3512,4 0 906</inkml:trace>
  <inkml:trace contextRef="#ctx0" brushRef="#br0" timeOffset="1">905 18 3648,'17'-17'1664,"18"17"-1472,-1 0 480,-17 0-416,17 0 480,17 17-448,0-17 160,0 0-288,0 0 224,0 0-256,35-17 160,-35 17-160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52 4160,'-34'17'1856,"51"-17"-1600,0 0-128,0 17-128,17-17 416,17 0-224,0-17 64,0 17-160,18-17 352,-18 0-224,-17 0-1600,0 0 736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 3232,'0'-17'1472,"-17"51"-1280,17-17 800,0 0-576,0 17 544,-17-16-544,0 50 32,0-17-256,0 34 192,17-17-256,0 0-448,0-16 128,0-18 1088,17 0-512,-17-17-2432,34-17 1088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 4896,'-14'-14'1584,"8"28"-710,-5 6-788,5 3-56,4-15 53,0 0 0,0 0 0,-6 10 0,5-11-34,0 1 0,0-1 0,1 1 0,0 0 0,0 0-1,1-1 1,0 1 0,0 0 0,1 0 0,1 14 0,-1 1 69,-1-5 38,1-12-98,-1 1 0,1-1 0,0 0 0,0 1 0,1-1 0,0 1 0,0-1 0,4 11 0,-1-9-25,0 0 0,1 0 1,7 10-1,-10-16-14,-1 0 1,1 0-1,0 0 1,-1-1-1,1 1 0,0 0 1,0-1-1,0 1 0,0-1 1,0 0-1,0 0 1,1 0-1,-1 0 0,4 1 1,-1-1 53,0-1-1,1 1 1,-1-1 0,0 0 0,6-1 0,10 0 79,-16 1-121,33-2 178,-35 1-191,0 0-1,0 1 1,0-1 0,0 0 0,-1 0 0,1 0-1,0-1 1,-1 1 0,1-1 0,-1 1 0,5-5-1,16-22 293,-12 18-210,3-3-30,-13 11-74,0 0 0,0 0 0,0 0 0,0-1 0,-1 1 0,1 0 0,0-4 0,1-4-28,-1 5 20,0 2 14,0 0-1,0 0 0,0 0 0,-1 0 0,1 0 1,-1-1-1,0 1 0,0 0 0,0 0 0,0 0 1,0-1-1,-1 1 0,0 0 0,1 0 0,-1 0 0,0 0 1,0 0-1,-3-5 0,-1-2-28,-1 0 1,0 1-1,0-1 0,-1 1 1,0 0-1,-1 1 0,0 0 1,0 0-1,-1 1 0,-9-7 1,16 13 2,0 0 0,0 0 0,0 0 1,0 0-1,0 0 0,0 0 0,0 0 0,-1 1 1,1-1-1,0 1 0,0 0 0,-4-1 1,5 2 9,0-1 0,0 0 0,0 0 0,1 0 0,-1 1 1,0-1-1,0 0 0,0 1 0,1-1 0,-1 1 0,0-1 0,1 1 1,-1-1-1,0 1 0,1-1 0,-1 1 0,0 0 0,1-1 1,-1 1-1,1 0 0,0 0 0,-1-1 0,1 1 0,-1 0 0,1 0 1,0 0-1,0 0 0,-1-1 0,1 1 0,0 0 0,0 0 1,0 0-1,0 0 0,0 0 0,0 0 0,1 0 0,-1 2-951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0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717 104 3232,'29'0'1035,"-29"0"-1024,0 0 0,1 0 0,-1 0 0,0 0 0,1 0 0,-1 0 0,0 0 0,0 0 0,1 0 0,-1 0 1,0 0-1,1 0 0,-1 0 0,0 0 0,0 0 0,1-1 0,-1 1 0,0 0 0,0 0 0,1 0 0,-1 0 0,0-1 1,0 1-1,1 0 0,-1 0 0,0 0 0,0-1 0,0 1 0,0 0 0,1 0 0,-1-1 0,0 1 0,0 0 1,0 0-1,0-1 0,0 1 0,0-1 0,2-2 39,0 0 74,0-1 0,-1 0-1,1 1 1,-1-1-1,0 0 1,1 0-1,-2 0 1,2-5-1,-5 3 528,-9-8 202,12 12-812,-1 0-1,0 0 0,-1 0 1,1 0-1,0 1 0,0-1 0,-1 1 1,1-1-1,-1 1 0,1-1 0,-1 1 1,0 0-1,1-1 0,-1 1 1,0 0-1,0 0 0,0 1 0,0-1 1,0 0-1,0 1 0,0-1 1,-4 0-1,-2-1 79,4 1-69,-1 1 0,0-1 0,1 1 0,-9 0 0,-8-1-28,-3 1-49,-45 3 0,37 2 30,-9 0-7,-65 17 0,90-17-32,-35 6 0,30-7 7,15-3 44,-1 1 1,1 0 0,0 1-1,0-1 1,0 1 0,0 1-1,-10 6 1,-13 8 200,14-16-19,13-2-160,0 0-1,1 0 1,-1 1 0,0-1 0,0 0 0,0 1-1,0-1 1,-2 2 0,-10 9 102,11-5 21,3-5-148,0 1 1,-1 0 0,1-1 0,-1 1-1,1-1 1,-1 1 0,1-1-1,-1 1 1,0-1 0,-1 2 0,-5 13 49,1 15-3,-11 26 0,6-12 42,5 7-21,-5 2 5,5 8-10,-5-8 5,8-34-61,1-9 14,0 0 1,0 0 0,-1 1-1,-5 11 1,-9 20 78,2-18 85,10 4-80,-2-15-70,6-13-45,0 1 1,0-1-1,0 1 1,1-1 0,-1 1-1,0 0 1,1-1-1,-1 1 1,1 0 0,0-1-1,0 1 1,-1 2-1,1 3-26,0-6 19,0 1-1,0 0 1,0 0-1,0-1 1,0 1-1,0 0 0,0 0 1,1 0-1,-1-1 1,1 1-1,0 3 1,14 1 47,2 5-20,-15-10-29,1 1 1,-1-1 0,1 1 0,-1 0-1,0 0 1,0 0 0,1 0-1,1 3 1,10 7 36,-12-11-12,0 0 0,0 0-1,0 0 1,1 0 0,-1-1 0,0 1 0,5 0 0,5 1 42,4 2-14,1 1 0,18 8 0,-15-4-43,25 5 0,-11-8 39,0 5 38,-2-5 139,-18 1-91,-13-6-73,1 0-1,-1 0 1,1-1-1,-1 1 1,1 0-1,-1-1 1,1 1 0,0-1-1,-1 0 1,1 1-1,0-1 1,2 0-1,-4-3-491,0-11 64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52 3136,'-14'-28'1029,"14"28"-1017,0-1-1,0 1 0,0 0 1,0 0-1,0-1 1,0 1-1,0 0 1,0 0-1,0 0 0,0-1 1,0 1-1,-1 0 1,1 0-1,0-1 1,0 1-1,0 0 0,0 0 1,-1 0-1,1 0 1,0-1-1,0 1 1,0 0-1,0 0 0,-1 0 1,1 0-1,0 0 1,0 0-1,-1 0 1,1-1-1,0 1 0,0 0 1,-1 0-1,1 0 1,0 0-1,-1 0-3,0 0 0,1 0 1,-1 0-1,1 0 0,-1 0 0,1 0 0,-1 0 0,1 0 0,-1 0 0,1 0 1,-1 0-1,1-1 0,-1 1 0,1 0 0,-1 0 0,1-1 0,-1 1 0,1 0 1,-1-1-1,1 1 0,0 0 0,-1-1 0,1 1 0,0 0 0,-1-1 0,1 1 1,0-1-1,0 1 0,-1-1 0,1 1 0,0-1 0,0 1 0,0-1 1,-1 1-1,1-1 0,0 1 0,0-1 0,0 1 0,0-1 0,0 1 0,0-2 1,0 2-9,0 0 0,0 0 0,0 0 1,0 0-1,0 0 0,0-1 0,0 1 1,0 0-1,0 0 0,0 0 1,0 0-1,0 0 0,0 0 0,0 0 1,0 0-1,0 0 0,0-1 1,0 1-1,0 0 0,0 0 0,0 0 1,0 0-1,0 0 0,0 0 1,0 0-1,1 0 0,-1 0 0,0 0 1,0-1-1,0 1 0,0 0 1,0 0-1,0 0 0,0 0 0,0 0 1,0 0-1,0 0 0,0 0 0,0 0 1,1 0-1,-1 0 0,0 0 1,0 0-1,0 0 0,0 0 0,0 0 1,0 0-1,0 0 0,0 0 1,0 0-1,1 0 0,-1 0 0,0 0 1,0 0-1,0 0 0,0 0 1,12 0-140,-7 3 32,-4-2 106,1 1 0,-1-1-1,0 0 1,0 1 0,0-1-1,0 1 1,-1-1 0,1 1-1,0-1 1,-1 1 0,2 2-1,3 41 184,7 12-38,-10-21-113,0-1 1,-5 45-1,-13 68 8,2-39 8,-23 154 178,15-88-211,13-95 73,8-72-43,0-1-1,1 1 1,0-1-1,1 1 1,-1 0-1,1-1 1,3 11-1,-4-16-18,1 0-1,0 0 1,-1 0-1,1 0 1,0-1-1,0 1 1,0 0-1,0 0 1,1-1-1,-1 1 1,0 0-1,1-1 1,-1 1-1,1-1 1,-1 0-1,1 1 1,0-1-1,-1 0 0,1 0 1,0 0-1,0 0 1,0-1-1,0 1 1,0 0-1,0-1 1,0 1-1,0-1 1,0 0-1,3 0 1,1 0-21,-1 0 1,0-1-1,0 0 1,1 0-1,-1 0 1,0-1 0,0 0-1,0 0 1,0 0-1,0-1 1,-1 1-1,1-1 1,-1 0-1,0 0 1,1-1-1,-2 1 1,1-1-1,0 0 1,6-9-1,24-32 44,-30 40-40,0 0-1,-1 0 0,1 0 0,-1-1 1,0 1-1,-1-1 0,4-8 1,-5 6 4,1-1 1,-1 0 0,0 0 0,-1-13 0,-2-16 0,-2 0-1,-1 1 0,-2-1 1,-1 1-1,-17-45 1,19 68 41,0 0 0,-1 0 0,-1 1 1,-17-24-1,8 13 112,1 4 172,1 3-143,-2-17-344,17 33 143,-1 0 0,1 0 1,0 0-1,0 0 0,0 0 0,-1 0 0,1 0 0,0 0 0,0 0 1,0 0-1,0 0 0,0 0 0,1 0 0,-1 0 0,0 0 0,0 0 1,1 1-1,-1-1 0,0 0 0,1 0 0,-1 0 0,1 0 0,1-1 1,17-18-34,-11 12 37,-4 4 2,0 0 0,-1 0 0,0 0 0,5-10 0,-6 11 0,0-1 0,0 0 0,0 1 0,1 0 0,-1-1 0,1 1 0,0 0 0,0 1 0,0-1 0,4-3 0,59-42-48,-63 45 18,1 1 1,0 0 0,0 0-1,0 0 1,0 0 0,1 1-1,-1-1 1,0 1 0,9-1-1,6-2-50,-5-1 17,-13 3 55,1 1 0,0 0 0,0 1-1,0-1 1,0 0 0,0 0 0,0 1 0,0 0 0,0-1-1,0 1 1,0 0 0,0 0 0,0 0 0,0 0 0,1 0-1,-1 0 1,0 1 0,2 0 0,27 10-56,-20-9 44,-9-1 16,0-1 0,1 0-1,-1 1 1,0 0 0,0-1 0,0 1 0,3 2-1,9 11-4,-5-3 8,12 5 6,-15-12 8,0 0 1,0 1-1,6 6 0,-2 0 2,-6-6-28,0 0-1,1-1 1,-1 0-1,1 0 1,-1 0-1,9 5 0,-2-4-22,-9-4 57,1 0 0,-1 0 1,1 0-1,-1 1 0,0-1 0,0 1 1,1 0-1,1 1 0,-3-1 4,1 0 0,0 0 1,0-1-1,0 0 0,1 1 0,-1-1 0,0 0 0,0 0 0,1 0 1,-1 0-1,0 0 0,1 0 0,-1-1 0,1 1 0,-1-1 0,1 0 1,-1 0-1,1 0 0,-1 0 0,4-1 0,-4 1-19,-1 1 1,1-1-1,0 0 0,0 0 0,0 1 0,-1-1 1,1 1-1,0 0 0,-1-1 0,1 1 1,0 0-1,-1 0 0,1 0 0,-1 0 0,1 0 1,-1 0-1,2 3 0,3-2 47,0-1-21,11-3 147,-16 2-175,-1-1 0,1 1-1,-1 0 1,1-1 0,-1 1 0,1-1 0,-1 1 0,1-1 0,-1 1-1,1-1 1,-1 1 0,0-1 0,1 1 0,-1-1 0,0 1 0,0-1-1,1 0 1,-1 1 0,0-1 0,0 0 0,0 1 0,0-1 0,0 1 0,0-1-1,0 0 1,0-1 0,-3 2 65,3 1-67,-1-1-1,1 0 1,-1 0 0,1 0-1,-1 0 1,1 0-1,0-1 1,-1 1-1,1 0 1,-1 0-1,1 0 1,-1 0-1,1 0 1,-1 0-1,1-1 1,0 1 0,-1 0-1,1 0 1,0-1-1,-1 1 1,1 0-1,0-1 1,-1 1-1,1 0 1,0-1-1,-1 1 1,1 0-1,0-1 1,0 1 0,-1-1-1,-4-7 47,-6 3 102,5-7-54,-8 7-86,11 3-18,1 0 0,-1 0 0,0 0 0,1 0-1,0 0 1,0 0 0,-1-1 0,1 1 0,1-1 0,-1 1-1,0-1 1,-2-6 0,1 4 16,0 0 1,0 0-1,0 0 1,-8-8-1,9 12-10,1 0-1,0-1 0,0 0 0,-1 1 0,1-1 0,0 1 1,0-1-1,1 0 0,-1 0 0,0 0 0,0 1 0,1-1 0,-1 0 1,1-3-1,3-1-323,-1 4 302,0 1-1,1-1 1,-1 0-1,1 1 1,0 0-1,-1-1 0,1 1 1,0 0-1,0 1 1,0-1-1,0 0 0,0 1 1,0 0-1,0-1 1,0 1-1,0 0 1,0 1-1,-1-1 0,1 0 1,0 1-1,0 0 1,4 1-1,24 9-98,-20-9 86,12 5-38,-6 4 32,-14-8 24,1-1-1,-1 1 1,1-1-1,-1 0 1,1 0-1,0 0 1,-1-1-1,6 2 1,8 4 253,-1 0 1,0 1 0,0 1-1,-1 1 1,0 0 0,-1 1-1,25 24 1,-39-35-206,0 0 0,1 1 0,-1-1 0,0 1 0,1-1 0,-1 0 0,0 1 0,0-1 0,1 1 0,-1-1 0,0 1 0,0-1 0,0 1 0,0-1 0,0 1 0,0-1 0,0 1 0,0-1 0,0 1 0,0-1-1,0 1 1,0-1 0,0 1 0,0-1 0,0 1 0,0-1 0,0 1 0,-1-1 0,1 1 0,0-1 0,0 0 0,-1 1 0,1-1 0,0 1 0,-1 0 2,0-1 23,1 0 0,-1 1-1,0-1 1,0 0 0,1 1-1,-1-1 1,0 0 0,1 0 0,-1 0-1,0 0 1,0 1 0,1-1-1,-1 0 1,-1-1 0,2 2-44,0-1 0,0 0 0,0 0 0,0 0 1,0 0-1,0 0 0,0 0 0,0 0 0,0 0 1,-1 0-1,1 0 0,0 0 0,0 0 0,0 0 1,0 0-1,0 0 0,0 0 0,0 0 0,0 0 1,0 0-1,-1 0 0,1-1 0,0 1 0,0 0 1,0 0-1,0 0 0,0 0 0,0 0 0,0 0 1,0 0-1,0 0 0,0 0 0,0 0 0,0 0 1,0 0-1,0 0 0,-1-1 0,1 1 0,0 0 1,0 0-1,0 0 0,0 0 0,0 0 0,0 0 1,0 0-1,0 0 0,0 0 0,0 0 0,0-1 1,0 1-1,0 0 0,0 0 0,0 0 0,0 0 1,0 0-1,1 0 0,-2-6 58,2 0 0,-1-1-1,1 1 1,0 0 0,0 0 0,0 1 0,1-1-1,0 0 1,0 0 0,0 1 0,1-1 0,0 1 0,0 0-1,1 0 1,6-8 0,6-11 31,5-12-47,-12 19-26,1 1-1,0 0 1,14-15 0,-7 12 59,25-22 0,12 2 33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18 1824,'0'-17'3328,"-3"17"-2966,-25 0 342,22 3-560,-59 62 400,63-63-527,1 0 0,-1 0 0,1 0 0,-1 0 0,1 0 0,0 0 0,-1 0 0,1 1 0,0-1-1,1 1 1,-1-1 0,0 0 0,1 1 0,-1 3 0,-2 8 17,-2 3 11,3-12-57,1-1 0,0 1 0,-1 0 0,1-1-1,1 1 1,-1 0 0,1 0 0,0 0 0,0 0 0,0-1-1,2 9 1,9 7-41,-10-18 74,-1 0 0,1-1 0,0 1 0,0-1 0,0 1-1,0-1 1,0 1 0,0-1 0,0 0 0,0 0 0,0 1 0,1-1 0,-1 0 0,0 0 0,1 0 0,-1 0 0,1 0 0,-1-1 0,1 1 0,-1 0 0,1-1 0,2 1 0,-1-1 83,1 0 0,-1-1 0,1 0 0,-1 1 0,1-1 0,-1 0 0,1-1 0,-1 1 0,0-1 0,4-1 0,13-9 216,-6 9-229,-11 2-92,-1 1 0,1-1 0,-1 1 0,1-1 0,-1 0-1,0 0 1,1 0 0,-1 0 0,0-1 0,0 1 0,0-1-1,0 1 1,2-3 0,6-5-39,-8 8 13,0-1-1,0 1 1,0-1-1,-1 1 1,1-1-1,-1 0 0,1 0 1,-1 0-1,0 0 1,1 0-1,-1 0 1,0 0-1,0 0 0,0 0 1,-1-1-1,1 1 1,-1 0-1,1-1 1,-1 1-1,0-4 0,0-42-484,0 47 499,0 0 0,0 1 0,0-1 0,0 0 0,0 0 0,0 0 0,-1 1 0,1-1 0,0 0 0,-1 0 0,1 1 0,0-1 0,-1 0 0,1 1 0,-1-1 0,1 0 0,-1 1 0,1-1 0,-1 1 0,0-1 0,1 1 0,-1-1 0,0 1 0,1-1 0,-1 1 0,0 0 0,0-1 0,1 1 0,-1 0 0,0-1 0,0 1 0,0 0 0,1 0 0,-1 0 0,0 0 0,0 0-1,0 0 1,1 0 0,-1 0 0,0 0 0,0 1 0,0-1 0,1 0 0,-1 0 0,0 1 0,0-1 0,1 0 0,-1 1 0,0-1 0,1 1 0,-2 0 0,1 2-12,0 0 0,1 0 0,-1 0 0,0 0 0,1 0 0,0 0 0,0 0 0,0 0 0,0 0 0,1 4 0,-1 4 81,1-8-34,-1 1 0,1-1 0,0 0-1,0 0 1,0 0 0,0 0-1,1 0 1,-1 0 0,4 5 0,15 19 139,-19-27-143,0 1 0,0 0 0,0-1 0,0 1 0,0 0 0,0-1 0,0 1 0,0-1 0,0 0 0,0 1 0,2-1 0,3 2 65,2 1-25,-2-1 3,1 0 0,1 0 0,-1 0 0,0-1 0,0 0 0,12 0 0,-1-2 21,0-1-1,0-1 1,1-1-1,-2 0 1,1-1-1,21-10 1,-29 11-34,20-6 128,-14 8-120,14-5 10,-26 5-56,0 0 1,0 0-1,0-1 0,7-6 0,-2 2 3,4-2 4,-11 8-13,0 0 0,0 0 0,-1 0 1,1 0-1,-1 0 0,1-1 0,-1 1 0,0-1 1,1 1-1,-1-1 0,0 1 0,0-1 0,0 0 0,0 1 1,0-1-1,-1 0 0,1 0 0,0-3 0,2-1 8,-1-1-28,1-1 0,-2 1 0,1 0-1,0-1 1,-1 1 0,0-8 0,-1 7-58,0 7 43,0-1 0,0 1-1,0-1 1,0 0-1,0 1 1,0-1 0,-1 1-1,1-1 1,0 1 0,-1-2-1,-4 3-183,-5 9-47,8-8 244,0 1 0,1-1 0,0 1 0,-1 0-1,1 0 1,0-1 0,0 1 0,0 0 0,0 0 0,-1 3 0,0 27 276,1-19-170,1-5-30,0 1 0,0 0 0,3 17 0,0-16 26,0-1 0,8 19 0,-10-25-50,1 0 0,-1 0 0,1-1 0,0 1 0,0 0 0,0-1 0,0 1-1,1-1 1,-1 1 0,1-1 0,-1 0 0,6 2 0,-4-1 126,0-1-1,0 0 1,0-1-1,8 3 1,-11-4-131,1 0 1,0 0-1,-1 0 0,1 0 0,-1-1 1,1 1-1,0 0 0,-1-1 1,1 1-1,-1-1 0,1 0 0,2-1 1,1 0 20,-4 1-39,0 1 0,-1 0-1,1-1 1,0 1 0,-1 0 0,1-1 0,0 1 0,-1 0-1,1-1 1,-1 1 0,1-1 0,-1 0 0,1 1 0,-1-1-1,1 1 1,-1-1 0,0 0 0,1 1 0,-1-1-1,0 0 1,1 0 0,2-5 31,1-2 6,9-21 80,-8 18-97,-4 8-19,1 0 1,-1-1-1,0 1 1,0 0-1,0-1 0,0 1 1,-1-1-1,1 1 1,-1-7-1,1 1-36,0 1 1,0-1-1,1 0 0,6-16 1,-7 23 8,0-5-158,0 0 1,0 0-1,0 1 1,-1-1-1,-1-8 1,4 27-201,2-4 261,-4-6 127,0-1 0,0 1 0,0-1 0,0 1 0,0 0 0,-1-1 0,1 1-1,0 0 1,-1 0 0,0-1 0,1 1 0,-1 0 0,0 0 0,0 3 0,0 57 667,0-58-624,0-1 0,0 0-1,1 1 1,-1-1 0,1 1 0,0-1-1,0 0 1,0 0 0,0 1-1,1-1 1,2 5 0,1 1 76,12 25 181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4736,'-17'-17'4320,"17"34"-3520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4480,'-17'51'2016,"0"35"-1728,17-35 320,0-17-384,0 0 192,0 17-256,0-17-128,17 0-64,-17-17 576,0 0-288,0 0-384,17-17 64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2816,'0'-14'917,"0"14"-911,0 0 1,0 0-1,0 0 0,0 0 0,0 0 0,0 0 0,0-1 1,0 1-1,0 0 0,0 0 0,0 0 0,0 0 0,0 0 1,0 0-1,0 0 0,0 0 0,0 0 0,0-1 1,0 1-1,0 0 0,0 0 0,0 0 0,0 0 0,0 0 1,0 0-1,1 0 0,-1 0 0,0 0 0,0 0 0,0 0 1,0-1-1,0 1 0,0 0 0,0 0 0,0 0 1,0 0-1,0 0 0,0 0 0,1 0 0,-1 0 0,0 0 1,0 0-1,0 0 0,0 0 0,0 0 0,0 0 0,0 0 1,0 0-1,0 0 0,0 0 0,1 0 0,-1 0 1,0 0-1,0 0 0,0 0 0,0 0 0,1 0 20,-1 0 0,1 0 0,-1 0 0,1 0 0,-1 0 0,1 0 0,-1 0 0,1 0 0,-1 1 0,1-1-1,-1 0 1,1 0 0,-1 0 0,1 1 0,-1-1 0,1 0 0,-1 0 0,1 1 0,-1-1 0,0 0 0,1 1 0,-1-1 0,0 1 0,1-1 0,-1 0 0,0 1-1,1-1 1,-1 1 0,0-1 0,0 1 0,1-1 0,-1 1 0,0-1 0,0 1 0,0-1 0,0 1 0,0-1 0,0 1 0,0-1 0,0 1 0,0-1-1,0 1 1,0-1 0,0 1 0,0 0 0,3 20 760,2-9-646,-3-9-103,-1 0 0,0 0-1,1 0 1,-1 1-1,-1-1 1,1 1 0,0-1-1,-1 1 1,0 5-1,0-4-2,0-1-1,1 0 0,-1 0 0,2 8 0,10 10 95,-7 10 26,0-16-103,-3-9-29,0 0 1,0 0 0,-1 1 0,0-1-1,1 9 1,-2 1 1230,2-17-1087,-1 0-161,-1 0 1,1 0-1,-1 0 0,1 0 1,-1 0-1,1-1 1,-1 1-1,1 0 1,-1 0-1,1 0 1,-1-1-1,1 1 0,-1 0 1,0 0-1,1-1 1,-1 1-1,1 0 1,-1-1-1,0 1 0,1-1 1,-1 1-1,0 0 1,1-1-1,3-15 107,-4-28-148,0 25-218,-1 18 241,1 0 0,0 1 1,0-1-1,0 0 0,0 1 1,0-1-1,0 0 0,1 1 1,-1-1-1,0 1 0,0-1 0,0 0 1,1 1-1,-1-1 0,0 0 1,0 1-1,1-1 0,-1 1 1,1-1-1,-1 1 0,0-1 1,1 1-1,-1-1 0,1 1 1,-1 0-1,1-1 0,0 1 0,-1-1 1,1 1-1,-1 0 0,1 0 1,0-1-1,-1 1 0,1 0 1,-1 0-1,1 0 0,0 0 1,-1 0-1,1 0 0,0 0 1,-1 0-1,1 0 0,0 0 0,-1 0 1,1 0-1,0 0 0,2 1 19,0 0-1,0 0 0,0 0 0,-1 0 1,1 1-1,-1-1 0,1 1 0,-1-1 1,0 1-1,4 3 0,-1 0 43,0-1 0,1 0 0,0 1-1,0-2 1,0 1 0,7 2 0,-4-1 30,0 0 1,11 8 0,-18-12-73,5 5 36,0-1 0,0 1 0,1-1 0,0-1 0,0 0 0,0 0 0,0 0 0,11 2 0,81 11 262,-87-15-234,0-1 1,0 0-1,0-1 0,1 0 1,-1-1-1,0-1 1,0 0-1,0-1 0,22-7 1,-20 6 28,0 0 1,17-2-1,-24 5-71,-1-1 0,1 1 0,7-4 0,-13 4-16,0 0 0,0 0 0,0-1-1,0 1 1,0 0 0,0-1 0,0 0-1,2-2 1,7-6 48,17-5 17,-16 10-53,-11 4-21,1 0-1,-1 1 1,0-1-1,1 0 1,-1 0 0,0 0-1,1 0 1,-1 0-1,0 0 1,0-1-1,0 1 1,0 0 0,0 0-1,0-1 1,-1 1-1,2-3 1,-1 1 1,-1 0 0,1 0-1,-1 0 1,1 0 0,-1 0 0,0-5 0,-1 1 5,1-61 66,0 62-86,0 0 1,-1 0-1,-1-9 1,1 13 4,1 0 0,-1 0 0,1 0 0,-1 1 0,0-1-1,0 0 1,0 0 0,0 1 0,0-1 0,0 1 0,0-1 0,0 1 0,-1-1-1,-1-1 1,-16-3-162,9 3 70,1 0 7,8 2 70,0 0 0,0 1 0,-1 0 0,1-1 0,0 1 0,0 0 0,0-1-1,0 1 1,0 0 0,0 0 0,-2 0 0,3 0 6,-1 0 0,0 1 1,1-1-1,-1 0 0,1 1 1,-1-1-1,1 1 0,-1-1 0,0 1 1,1-1-1,0 1 0,-1-1 0,1 1 1,-1 0-1,1-1 0,0 1 0,-1 0 1,1-1-1,0 1 0,0 0 1,-1-1-1,1 2 0,-6 29-278,-8 12-6,11-35 308,0 0-1,0 0 1,1-1 0,0 1-1,1 1 1,-1-1 0,1 13-1,0 3 105,0-14-43,1 0 1,0 0-1,0 0 0,3 10 0,-3-19-63,0 1-1,0-1 0,1 1 1,-1-1-1,1 0 0,-1 1 1,1-1-1,-1 0 0,1 0 0,0 1 1,0-1-1,-1 0 0,1 0 1,0 0-1,0 0 0,0 0 1,0 0-1,0 0 0,1 0 0,-1-1 1,0 1-1,0 0 0,1-1 1,-1 1-1,0 0 0,1-1 1,-1 0-1,0 1 0,1-1 0,-1 0 1,0 0-1,3 0 0,16-8-187,-6 5 96,-12 2 12,1 1-1,-1-1 0,1 1 1,-1-1-1,1 0 1,-1 0-1,1 0 0,-1-1 1,0 1-1,0 0 0,0-1 1,0 1-1,0-1 0,3-3 1,2-1-35,0-1 0,-1 0-1,0-1 1,-1 1 0,0-1 0,0 0 0,0 0 0,-1-1 0,0 1 0,5-18-1,-4-20 8,-1 33 77,-3 9 19,0-1 0,0 1 0,0 0 1,0-8-1,-4-19 53,-10-45 0,3 21 16,8 34-49,1 13 55,0 0 0,0 0 1,-1 1-1,0-1 0,0 0 0,-7-12 1,7 14 11,-1 0 0,1 0 1,0 0-1,0 0 1,0 0-1,1 0 0,0 0 1,-1-12-1,2 16-13,3 7-26,2 5-20,0-2-3,-1 0 0,0 0 0,-1 1 0,5 14 0,-3 28 150,2-14-36,2-1-1,1 0 0,15 37 1,24 29 308,-46-95-303,0 1 0,1-1 0,0 0 0,8 11 0,-10-16-130,-1 0 0,1 0 0,-1 0 0,1-1-1,0 1 1,0-1 0,0 1 0,0-1 0,0 0 0,0 1 0,0-1 0,0 0 0,0 0 0,1-1 0,-1 1 0,0 0 0,1-1-1,3 1 1,-5-1-101,1-1 0,-1 1-1,0 0 1,0-1 0,1 1-1,-1-1 1,0 1 0,0-1-1,0 1 1,0-1 0,0 0-1,0 0 1,0 1 0,0-1-1,0 0 1,0 0 0,0 0-1,0 0 1,-1 0 0,1 0-1,0 0 1,-1-1 0,1 1-1,-1 0 1,1-2-1,8-12-631,-6 10 612,-1 0 0,0-1 0,0 1 0,0 0-1,0-1 1,-1 1 0,0-1 0,0-7 0,3-8-159,4 3 62,-2 8 130,25-67-150,-30 74 252,0 0-1,0 0 1,0 0 0,0 0 0,0 0 0,1 1-1,-1-1 1,1 0 0,0 1 0,2-4-1,-3 6 2,-1-1 0,1 1 0,-1 0 0,0-1 0,1 1 0,-1 0 0,1 0 0,-1-1 0,1 1 0,-1 0 0,1 0 0,-1 0 0,1 0 0,-1-1 0,1 1 0,-1 0 0,1 0 0,-1 0 0,1 0 0,-1 0-1,1 0 1,-1 1 0,1-1 0,-1 0 0,1 0 0,-1 0 0,1 0 0,-1 0 0,0 1 0,1-1 0,-1 0 0,1 0 0,-1 1 0,1-1 0,0 1 1,4 16 605,6 6-298,-8-16-249,1 0 0,-1 0 0,0 0 0,2 10-1,-4 16 73,-1-26-118,0-1-1,0 1 0,1-1 1,-1 1-1,3 7 1,9 9 112,-9-9-21,-2-11-93,-1-1 0,1 1 0,0-1 0,-1 1 0,1-1 0,0 1-1,1-1 1,-1 0 0,0 1 0,4 3 0,0-3 525,7-3-192,-12 0-363,0 0 0,0 0 0,0 0 0,0 0 0,0 0 0,0 0 0,0 0 0,1 0 0,-1 0 0,0 0 0,0 0 0,0 0-1,0 0 1,0 0 0,0 0 0,0 0 0,0 0 0,0 0 0,1 0 0,-1 0 0,0 0 0,0 0 0,0 0 0,0 0 0,0 0 0,0 0 0,0 0 0,0 0 0,0-1 0,0 1 0,0 0 0,0 0 0,0 0 0,1 0 0,-1 0 0,0 0-1,0 0 1,0 0 0,0 0 0,0 0 0,0-1 0,0 1 0,0 0 0,0 0 0,0 0 0,0 0 0,0 0 0,0 0 0,0 0 0,0 0 0,0 0 0,0-1 0,0 1 0,0 0 0,0 0 0,0 0 0,0-8 90,-1 2-64,1 1 0,0-1 0,1 1 0,1-10 0,10-8 28,-11 17-55,0 0 0,0 0 0,-1 0 0,0-10 0,-1 10-16,1 0-1,0 0 0,1 0 1,1-10-1,-1 14-4,0 1 0,0-1 0,0 0 0,0 1-1,0-1 1,0 1 0,0-1 0,3-2 0,-4 4 17,6-3-528,5 3 138,-5 3 81,4 8 279,1-1 0,0 0 0,1 0 1,26 15-1,-29-20 76,-7-4-24,0 1 0,0-1 0,0 0 1,0 0-1,0 0 0,1 0 0,-1 0 1,0-1-1,0 1 0,0-1 0,1 1 1,-1-1-1,0 0 0,1 0 0,-1 0 0,0 0 1,0 0-1,1-1 0,3 0 0,9-3 72,0-1 0,-1-1 0,1 0-1,-1 0 1,-1-2 0,14-8-1,8-13 73,-4 6-54,-27 19-95,0-1 0,0 1 0,0-1 0,0 0 0,-1-1 0,5-9 0,-7 12-30,0-1 0,1 1 0,-2 0 0,1-1 0,0 1 0,-1-1 0,1 1 1,-1-1-1,0 1 0,0-1 0,-1 1 0,1-1 0,-1 1 0,-1-7 0,-9-18-232,10 27 229,1 0 1,0 0-1,0 0 1,-1 0-1,1 0 1,0 0-1,-1 0 0,1 0 1,-1 0-1,1 0 1,-1 0-1,1 0 1,-1 1-1,0-1 1,1 0-1,-1 0 1,0 1-1,-1-2 1,-5-3-170,4-1 59,3 5 118,0 1 0,-1 0 0,1-1 0,0 1 0,0-1 0,0 1 1,0 0-1,-1-1 0,1 1 0,0 0 0,0-1 0,-1 1 0,1 0 0,0-1 1,-1 1-1,1 0 0,0 0 0,-1-1 0,1 1 0,0 0 0,-1 0 0,1 0 0,0-1 1,-1 1-1,1 0 0,-1 0 0,1 0 0,0 0 0,-1 0 0,1 0 0,-1 0 1,1 0-1,0 0 0,-1 0 0,1 0 0,-1 0 0,1 0 0,0 0 0,-1 0 1,1 1-1,-1-1 0,1 0 0,0 0 0,-1 0 0,1 1 0,0-1 0,-1 0 1,1 1-1,-2 0-13,1-1 0,0 1 1,0 0-1,0 0 0,-1 0 1,1 1-1,0-1 0,1 0 1,-1 0-1,0 0 0,0 1 1,0-1-1,1 1 0,-1-1 1,1 0-1,-1 1 0,1-1 1,0 1-1,-1-1 0,1 3 1,-1 35-234,2-24 355,-2 1-65,1-11-13,0-1 1,-1 1 0,2-1-1,-1 1 1,0-1-1,1 1 1,0-1-1,0 1 1,0-1 0,1 0-1,-1 1 1,1-1-1,0 0 1,5 6-1,3 13 135,-1 2 42,3-7 24,-9-11-158,-3-6-58,0-1 1,1 1-1,-1-1 0,0 1 1,0-1-1,0 1 0,1-1 1,-1 1-1,0-1 0,1 0 1,-1 1-1,0-1 1,1 1-1,-1-1 0,1 0 1,-1 1-1,1-1 0,-1 0 1,0 1-1,1-1 0,-1 0 1,1 0-1,0 1 1,-1-1-1,1 0 0,-1 0 1,1 0-1,-1 0 0,1 0 1,-1 0-1,1 0 0,-1 0 1,1 0-1,0 0 1,-1 0-1,1 0 0,0 0 1,84 0 247,-83-1-295,1 1 1,-1 0 0,1 0 0,-1-1-1,1 0 1,-1 1 0,1-1 0,-1 0-1,0 0 1,4-3 0,18-6-373,4-2-304,-22 10 578,-1 0 0,0 0 0,0-1 0,0 0-1,0 0 1,0 0 0,0 0 0,7-9 0,-2 1-69,0-1 0,8-12 0,-1-1-145,-4 9 215,-5 6 145,0 0 0,-1 0-1,6-12 1,-4 5 49,-4 7-36,0 0 0,4-11 0,-8 17-23,0 1 0,0 0 0,0 0 0,-1-1 0,0 1 0,1 0 0,-1-1 0,0 1 0,0-1 0,-1 1 0,0-4 0,-11-27-4,10 21 2,1 9 39,0-1 0,0 1 0,-1 0 0,1 0-1,-1 0 1,0 1 0,0-1 0,-3-5 0,1 3 15,3 3-27,-1 1 0,0-1 0,0 0 0,0 1 0,0-1 0,-4-3 0,5 6-12,0-1 0,0 0 0,0 1 1,0-1-1,-1 1 0,1 0 1,0-1-1,0 1 0,0 0 1,0-1-1,0 1 0,-1 0 0,1 0 1,0 0-1,0 0 0,0 0 1,0 0-1,-1 1 0,1-1 1,0 0-1,0 1 0,0-1 1,0 0-1,0 1 0,-2 0 0,-1 1 38,0 0-1,0 0 0,0 1 0,0 0 0,0-1 1,0 1-1,1 0 0,-1 1 0,1-1 1,0 1-1,0-1 0,0 1 0,1 0 0,-1 0 1,1 0-1,0 0 0,0 1 0,0-1 0,1 1 1,-1-1-1,0 7 0,-13 105 148,13-99-154,0 4 52,1 0 0,0-1 0,2 1 0,0 0 0,2 0 0,0-1 0,1 1 0,1-1-1,13 33 1,-17-52-83,2 6-66,0 0 0,0 0 0,6 9 0,-8-15 15,-1 0 0,1 0 0,0 0-1,-1 0 1,1 0 0,0-1 0,-1 1 0,1 0 0,0 0 0,0-1 0,0 1 0,0 0 0,-1-1 0,1 1 0,0-1 0,0 1 0,0-1 0,0 0 0,0 1 0,1-1 0,-1 0 0,0 0 0,0 1 0,0-1-1,0 0 1,0 0 0,0 0 0,0 0 0,0-1 0,0 1 0,0 0 0,2-1 0,0 0-60,-1 0 0,0-1 0,0 1 0,0 0 0,0-1-1,0 0 1,0 1 0,0-1 0,0 0 0,-1 0 0,1 0 0,-1 0 0,0 0 0,1 0-1,-1-1 1,0 1 0,0 0 0,0-1 0,-1 1 0,1-1 0,0 1 0,-1-1 0,1-3-1,0-15-234,-1 13 283,1 1 1,-1 0-1,0-1 1,0 1-1,-1 0 1,0-1-1,0 1 1,-4-13-1,-15-9-13,13 20 71,1 0 0,-7-12 1,5 4 157,-18-31 453,23 44-370,1 0-1,-1-1 1,1 1-1,0-1 1,-3-8-1,5 13-222,0-1 1,-1 0-1,1 1 0,0-1 0,0 0 0,0 1 0,0-1 0,0 0 1,0 1-1,0-1 0,1 0 0,-1 1 0,0-1 0,0 0 1,0 1-1,1-1 0,-1 0 0,0 1 0,1-1 0,0 0-17,0 0 0,0 1 1,-1-1-1,1 1 0,0-1 0,0 1 0,0-1 0,0 1 0,0 0 0,0-1 0,0 1 0,0 0 0,0 0 0,0 0 1,0 0-1,0 0 0,1 0 0,200 0 573,-197 0-551,1 1-1,-1-1 1,1 1-1,-1 1 1,9 2-1,-8-2 150,0 0-1,0-1 1,0 1-1,0-1 1,11 0-1,-6-1 78,-12 0-261,0 0 1,0 1-1,0-1 1,0 0-1,0 1 1,1-1-1,-1 1 1,0-1-1,0 1 1,0-1-1,0 1 1,0 0-1,1-1 1,-1 1-1,0 0 1,1 0-1,-1-1 1,1 1-1,-1 0 0,0 0 1,1 0-1,0 0 1,-1 1-1,-12 16-51,11-16 51,1 0 0,-1 0 0,1-1 0,-1 2 0,1-1 1,0 0-1,-1 0 0,1 0 0,0 1 0,1-1 0,-1 0 1,0 4-1,0 1 5,0 0 1,1 1 0,0 7 0,1 5 5,-1-16 6,0 4-6,0 0 0,1 0 1,0 1-1,2 8 0,-3-14 17,1 0 0,1 0 0,-1 0 0,0 0 0,1 0 0,0 0 0,-1 0 0,1 0 0,0-1 0,0 1 0,1 0 0,-1-1 0,1 0 0,-1 0 0,4 3 0,-1-3 63,-1 1 0,1 0 0,9 3-1,-12-5-35,0-1-1,0 1 1,1-1 0,-1 1-1,0-1 1,0 0-1,0 0 1,0 0-1,0 0 1,0 0-1,0 0 1,0 0-1,0-1 1,0 1-1,4-2 1,-4 1-8,2-1-1,0 0 0,-1 1 1,0-1-1,1-1 0,-1 1 0,6-5 1,-8 2-29,0 0 0,0 1 1,-1-1-1,1 0 1,-1 0-1,0 1 0,-1-10 1,0 8-21,1 0 1,0-1 0,0 1 0,1 0-1,1-10 1,2 7-9,1-5 9,-10-14 43,3 22-28,0-1 0,1 1 1,-1-9-1,2 9 12,2-31-132,-2 35 82,1 0 0,-1 0 1,1 1-1,-1-1 0,1 0 0,0 0 1,0 0-1,0 1 0,0-1 1,0 0-1,0 1 0,3-3 0,1 1-467,-1 3 439,-1 0-1,0 0 1,0 0-1,1 1 0,-1 0 1,0-1-1,0 1 1,0 0-1,1 1 0,-1-1 1,0 0-1,-1 1 1,1 0-1,4 3 0,73 46-192,-75-47 290,1 0-1,-1 1 1,6 7 0,-8-8 16,0-1-1,0 0 1,0 0 0,1 0 0,-1-1-1,5 3 1,4 1 351,-10-5-326,1 0 1,-1 0-1,0 0 0,1 1 0,-1-1 1,3 3-1,-4-3-58,-1-1 0,0 0 0,1 1 0,-1-1 0,1 0 0,-1 1 0,0-1 1,1 0-1,-1 0 0,1 0 0,-1 1 0,1-1 0,-1 0 0,1 0 0,-1 0 0,1 0 0,-1 0 0,1 0 0,-1 0 0,1 0 1,-1 0-1,1 0 0,-1 0 0,1 0 0,-1-1 0,1 1 0,-1 0 0,1 0 0,-1 0 0,1-1 0,-1 1 0,1 0 0,-1 0 0,0-1 1,1 0 0,5-10 301,5 5-90,-5-8 69,-3 8-240,0-1 13,0 0 1,1 1-1,0 0 0,0-1 1,6-5-1,-7 9-26,-1 0 0,0 0 0,1 0 0,-2 0 1,4-6-1,-3 5-54,1 0 1,-1 0 0,0 0 0,1 0-1,6-6 1,-1 2-162,-6 6-79,0-1 0,1 1-1,0-1 1,-1 1-1,1 0 1,0 0 0,0 0-1,0 1 1,0-1-1,1 1 1,-1 0 0,6-2-1,23-11-1686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5:5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5728,'17'68'2592,"-34"-17"-2240,0-34 512,0 17-544,-34 0-1536,17 0 640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2976,'0'-14'971,"3"9"-603,0 2-333,-1 1 32,0-1 1,0 1-1,1-1 1,-1 1-1,1 0 0,-1 0 1,1 1-1,0-1 1,0 0-1,0 1 0,0 0 1,0-1-1,0 1 0,0 1 1,0-1-1,1 0 1,-1 1-1,0-1 0,0 1 1,7 0-1,26-1 249,-22 0-268,0 1 0,0 0-1,-1 1 1,1 0 0,20 5 0,-14 0-22,0 1 1,0 1-1,29 16 1,-16-5-14,41 31 1,-56-36 7,0 1 0,0 1 0,-2 0-1,20 26 1,-28-31 14,0 0-1,-1 0 0,0 1 1,-1 0-1,-1 0 1,0 1-1,0-1 0,-1 1 1,2 15-1,-5-20 4,0-1-1,0 0 1,-1 0 0,0 1-1,-1-1 1,0 0 0,0 1-1,0-1 1,-1 0 0,0 0-1,-4 8 1,2-6 25,0-1 1,-1 0-1,0 0 0,-1 0 1,0 0-1,0-1 0,-13 12 1,7-9 1,0 0 0,-1-1 0,-1 0 1,1-1-1,-1-1 0,-1 0 0,1-1 0,-1-1 1,-30 7-1,38-10 68,0-1 1,0 0 0,0-1 0,-13 0-1,17 0-105,0-1 0,0 1-1,1-1 1,-1 1-1,0-1 1,1 0 0,-1 0-1,1-1 1,-1 1-1,1 0 1,0-1 0,0 1-1,-1-1 1,-1-2-1,3 3-25,0 0-1,0 0 0,1 0 0,-1-1 0,0 1 0,0 0 1,1 0-1,-1-1 0,1 1 0,-1 0 0,1-1 0,-1 1 1,1-1-1,0 1 0,0 0 0,0-1 0,0 1 1,0-1-1,0-1 0,1-1-31,0 0-1,0 0 1,0 1 0,0-1-1,1 1 1,-1-1 0,4-4-1,3-3-591,0-1-1,1 1 1,13-12-1,12-11-870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4160,'0'0'1856,"0"17"-1600,0 0 128,0 0-256,-17 34-96,17 1-64,0 16 320,0 0-192,-17 17 288,34-34-256,-17-17 160,0 1-160,0-18-832,0 0 352,-17-34-3296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1824,'0'-42'587,"2"34"-434,8 7-72,41-2 122,-11-5 309,-19 12-266,-5 0-87,32 2 337,-20 0-275,0 1-1,35 14 1,-47-14-114,-1 1 0,-1 0 1,0 1-1,0 1 0,0 0 0,-1 1 1,21 23-1,-25-26 12,-1 1-1,1 1 1,13 20 0,-17-21 58,-1 1 1,5 16-1,-1-6 48,-3-5-122,1-1 123,-1 0 1,-1 0-1,6 28 1,-10-37-156,1 1-1,-1 0 1,0-1 0,-1 1-1,1-1 1,-1 1 0,-1-1 0,1 1-1,0-1 1,-1 0 0,0 1-1,-1-1 1,1 0 0,-6 7-1,-6 7 131,-2-2-1,0 0 1,0-1-1,-2-1 0,0 0 1,-29 17-1,35-25-135,-1-2 0,0 1 0,0-2 0,-28 7 1,14-4 35,23-6-86,-5 2-19,0 0 1,0-1-1,0 0 1,0 0 0,0-1-1,0 0 1,0-1-1,-17-1 1,20 0-13,0-1 0,0 0 0,0-1 0,-7-3 0</inkml:trace>
  <inkml:trace contextRef="#ctx0" brushRef="#br0" timeOffset="1">137 1 3488,'0'0'1568,"17"0"-1344,0 0 768,0 17-576,17-17 192,0 0-352,34 17 32,-17-17-160,35 17 160,-18 0-192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2912,'-10'2'691,"8"1"-181,3-2-485,-1 0 0,1 0 0,0-1 1,0 1-1,0 0 0,0-1 0,-1 1 0,1 0 0,0-1 1,0 1-1,0-1 0,0 0 0,0 1 0,2-1 1,0 1 61,1 0 0,-1 0 0,0-1 0,1 1 0,-1-1 0,1 0 0,5 0 0,15-1 278,112 1 509,-22 3-383,31 8-102,199-17 480,-89-2-298,-102 9-341,206-5-262,-278-2 114,76-2 177,-74 8 136,-73 0-287,1 0 1,19-3-1,-29 3-64,1-1-1,0 1 1,-1-1 0,1 1 0,-1-1-1,1 0 1,-1 0 0,1 0 0,1-1-1,-17 10-5,9-7-182,1 0 0,0 0 0,-1-1 1,1 1-1,-7-1 0,-27 2-1143,-25 12-1891,-5 3 938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0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4992,'0'-17'2528,"17"0"-1600,0 17-576,0 0 544,17-17-480,0 0 32,17 0-256,0 17 96,0-17-160,1 0-352,-1 17 128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3136,'0'0'43,"-1"0"0,1 0 0,-1 0-1,1 0 1,-1 0 0,1 0 0,-1 0 0,1 0 0,0 0 0,-1 0 0,1 0 0,-1 0 0,1 0-1,-1 0 1,1 0 0,-1 0 0,1 0 0,0 1 0,-1-1 0,1 0 0,-1 0 0,1 1 0,0-1-1,-1 0 1,1 0 0,0 1 0,-1 0 0,7 7 434,-3-5-518,-3-3 49,1 0-1,-1 0 0,0 1 1,0-1-1,1 0 0,-1 0 1,0 0-1,0 1 1,1-1-1,-1 0 0,0 0 1,1 0-1,-1 0 1,0 0-1,1 1 0,-1-1 1,0 0-1,1 0 0,-1 0 1,0 0-1,1 0 1,-1 0-1,1 0 0,-1 0 1,1-1-1,10 2 69,-1 0-1,1 1 0,0 0 1,0 1-1,17 6 1,26 7 143,-13-7-104,-18-4-33,0 0 1,35 13 0,-24-1 163,34 22 1,-56-32-196,-7-4-9,0 0 1,0 1-1,0-1 1,0 1-1,-1 0 1,1 0-1,-1 1 1,0 0-1,6 9 1,-8-12-20,-2-1-10,1-1 0,-1 1 0,1 0 0,-1-1 1,0 1-1,1 0 0,-1 0 0,0-1 0,1 1 0,-1 0 1,0 0-1,0 0 0,0 0 0,0-1 0,0 1 1,0 0-1,0 0 0,0 0 0,0-1 0,0 1 0,0 0 1,0 0-1,-1 0 0,1-1 0,0 1 0,-1 1 0,-1 0 18,0 0-1,0 1 0,0-1 0,0 0 1,0 0-1,-4 2 0,4-3-21,-3 3 25,-4 3 19,0-1-1,0 0 0,-1 0 0,0-1 0,0 0 1,-13 4-1,14-6-29,-82 24 142,81-25-132,0-1-1,0 1 1,0-2-1,0 1 1,1-1-1,-1-1 0,-20-3 1,-1-7 164,30 11-195,-1-1 1,1 1-1,0-1 0,-1 1 0,1-1 0,0 0 1,0 1-1,0-1 0,-1 0 0,1 0 0,0 0 1,0 0-1,-1-2 0,1 3-6,1-1-1,0 1 1,0-1-1,-1 0 1,1 1-1,0-1 1,0 1-1,0-1 1,0 0-1,0 1 1,0-1 0,0 0-1,0 1 1,0-1-1,0 1 1,0-1-1,1 1 1,-1-1-1,0 0 1,0 1-1,1-1 1,-1 0-1,4-4-31,0 1 0,-1 0 0,2-1 0,-1 1 0,9-6 0,-11 8 36,9-6-25,-4 1 8,0 1 1,1 1 0,13-8-1,-9 7 3,23-5 0,1-1 5,56-24 3,-35 12 6,100-27 1,-80 37 113,108-5 1,-111 13-24,-26-1 34,-32 5-57,0 0-1,0 0 1,0 2 0,25 1 0,10 11 518,-37-10-409,3 1 65,-17-3-229,1 1 0,-1-1-1,0 0 1,1 1 0,-1-1 0,1 0 0,-1 1 0,0-1 0,1 0 0,-1 1 0,0-1 0,0 0 0,1 1 0,-1-1 0,0 1 0,0-1 0,1 1 0,-1-1 0,0 1 0,0-1 0,0 1 0,0-1 0,0 1-1,0-1 1,0 1 0,0 0 0,0 1 185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2816,'-17'17'1280,"0"51"-1120,0-34 1344,17 0-864,-17 17 864,17 1-864,-17 16 0,17-17-352,17 0 288,0-17-320,17-17 384,17 0-384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5632,'-17'0'2560,"85"0"-2208,-34 0-128,0 0-192,17 0 256,0 0-160,0 0 256,18 0-256,-18 0 320,17 0-256,-17 0-3264,0 0 1664</inkml:trace>
  <inkml:trace contextRef="#ctx0" brushRef="#br0" timeOffset="1">239 103 3648,'-34'0'1856,"51"0"-1248,-17 17-384,34-17 256,0 0-256,18 0 224,-18 0-256,34-17 32,-17 17-128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3904,'-17'17'1760,"0"34"-1536,17-17 608,0-17-512,0 51 224,0-17-320,0 18 64,0-1-160,0 0 160,17-17-192,-17-17 672,0 0-416,0 0-2432,17-34 1120</inkml:trace>
  <inkml:trace contextRef="#ctx0" brushRef="#br0" timeOffset="1">700 18 4640,'-15'-14'1504,"13"12"-1118,1 6-180,1 56 642,0-56-773,0-1 0,0 1 0,0-1 1,-1 1-1,0-1 0,0 1 0,0-1 0,-3 7 1,-2 6 228,5-7-211,-1 0-1,2 0 1,-1 0 0,1-1-1,0 1 1,1 0 0,2 11-1,-1-14-29,-1-1-1,1 0 0,0 0 0,0-1 1,0 1-1,5 6 0,-6-9-24,0 0 0,0-1 0,0 1 0,1 0 0,-1-1-1,0 1 1,1-1 0,0 0 0,-1 1 0,1-1 0,0 0 0,-1 0 0,1 0 0,0 0 0,0 0 0,0-1 0,0 1 0,0 0 0,0-1-1,2 1 1,45-10 410,-13 5-284,-20 3-188,0-1-1,0-1 1,0 0 0,17-6 0,-7-3-68,0-1 1,25-17-1,-37 22 47,-9 5 17,0 0 0,0 0 1,0-1-1,-1 0 0,1 1 0,-1-2 1,6-6-1,-8 8 13,-1 1 0,0 0 0,0-1 0,0 1 0,0-1 0,0 1 0,0-1 0,-1 1 0,1-1 0,-1 1 0,0-1 0,0 0 0,0 1 0,0-1 0,0 0 0,0 1 0,-1-1 0,0-3 0,0 2 1,-1 0-1,1 0 0,-1 0 0,0 0 0,0 1 0,0-1 1,0 0-1,-1 1 0,1 0 0,-1 0 0,0-1 1,0 2-1,0-1 0,0 0 0,-1 1 0,1-1 1,-7-3-1,-20 0-161,14 4 80,-10-4-54,20 4 126,1 0 1,-1 1-1,0-1 1,1 2-1,-1-1 1,0 0-1,0 1 1,1 0-1,-1 1 1,0-1-1,-7 3 1,12-3-44,0 0 1,0 0 0,0 1-1,1-1 1,-1 0-1,0 1 1,0-1 0,1 1-1,-1-1 1,0 1-1,0-1 1,1 1 0,-1 0-1,1-1 1,-1 1-1,1 0 1,-1-1 0,1 1-1,-1 1 1,1-2 24,0 1 1,1-1 0,-1 0-1,0 0 1,1 1 0,-1-1-1,1 0 1,-1 0 0,1 1-1,-1-1 1,0 0 0,1 0-1,-1 0 1,1 0 0,-1 0-1,1 0 1,-1 0 0,1 0-1,-1 0 1,1 0 0,-1 0-1,1 0 1,0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370 495 320,'-43'-29'112,"29"18"-69,8 5-30,0 0 0,0-1 0,1 0-1,0 0 1,1 0 0,-7-13 0,7 6 126,-46-125 1701,44 125-1543,0 1-1,-9-13 1,-3-7 162,6-3 11,-10 1 148,15 13-312,5 10-148,1 8-67,0 0 0,-1 0 0,1 0 0,-1 1-1,0-1 1,-5-6 0,6 8-72,0 1-1,0 0 1,0-1 0,0 1-1,0 0 1,0 0-1,-1 0 1,1 0 0,0 0-1,-1 0 1,1 0-1,-1 1 1,1-1 0,-1 0-1,0 1 1,1-1-1,-1 1 1,0 0 0,-1-1-1,-3 4-77,5-2 42,0 1 0,-1-1 0,1 0-1,0 1 1,1-1 0,-1 1 0,0-1-1,0 1 1,1-1 0,-2 3 0,-2 23-70,2-15 91,-8 39 60,3-13 14,-5 46-1,7 58 142,-7 12-38,7-1 144,1-101-234,-1 47 16,9-34-35,2 0 0,3 0 0,18 64 0,-26-122-50,1 0 0,0 1 0,0-1 0,1 0 0,0 0 1,0 0-1,0 0 0,9 11 0,-7-13-5,0 0 0,0 0 1,0-1-1,1 0 0,0 0 0,0 0 0,0-1 0,0 0 1,0 0-1,0-1 0,9 3 0,-14-5-18,7 3-14,0 0 0,0-1 0,0 0 0,0 0 0,1-1 0,-1 0 0,0 0 0,1-1 0,-1 0 0,1 0 0,15-4 0,23-14 50,-31 11-17,-11 5-17,0 0-1,0-1 1,1 1-1,-1-1 1,-1 0-1,1 0 1,0-1-1,-1 1 1,0-1-1,0 0 1,0 0-1,0 0 1,-1-1-1,1 1 1,-1-1-1,0 0 1,0 0-1,-1 0 1,0 0-1,3-9 1,0-3-6,0-1 1,-2 1-1,0-1 0,-1 0 1,0 0-1,-2-26 1,0 33 11,-1 1 0,0 0 0,0-1 0,-1 1 0,-1 0 0,-3-11 0,-1 3 52,-18-31 0,22 45-50,-6-14 15,-2 1 1,0 0-1,-1 0 0,0 1 1,-2 1-1,-22-21 0,-131-103-274,125 100 321,30 27-105,10 10 6,1 0-1,-1 1 0,1 0 1,-1-1-1,0 1 1,0 0-1,1 0 1,-1-1-1,0 1 0,0 1 1,0-1-1,0 0 1,-4 0-1,38-14-195,-1 10 261,-15 1-28,0 0 0,1 1-1,0 1 1,16 1-1,-16 1-5,0-1 0,0 0 0,-1-1 0,1-1 0,0-1 0,-1 0 0,0-1 0,27-12 0,-15 4 0,61-23-33,-58 25-44,-21 6 35,0 1 0,0 1 0,0 0 0,0 1 0,0 0 0,18-2 0,-19 4 11,-6 0 23,0-1 0,0 1 0,1 0-1,-1 0 1,0 1 0,0-1 0,0 0-1,0 1 1,0 0 0,0 0 0,0 0-1,0 0 1,0 0 0,0 1-1,0-1 1,-1 1 0,1 0 0,2 2-1,-3-1 15,0-1-1,0 1 0,0-1 0,-1 1 0,1 0 0,-1 0 0,1 0 0,-1 0 0,0 0 0,-1 0 0,1 0 0,0 0 0,-1 0 0,0 0 0,0 0 1,0 0-1,0 1 0,0 3 0,-1 1 9,1 5 3,-1-10-23,1 0-1,0 0 1,0 1 0,0-1 0,0 0-1,0 0 1,1 0 0,-1 0 0,1 0-1,1 5 1,10 11 3,-7 10 139,-3-25-97,-1 1 1,1-1 0,0 0-1,0 0 1,0 0 0,0 0-1,1 0 1,0 0 0,-1 0-1,2-1 1,3 4 0,-5-6 21,0 0 1,0-1 0,0 1 0,0-1-1,0 0 1,1 1 0,-1-1 0,0 0-1,5-1 1,1 1 29,-8-3-110,0-42-5,0 43 14,0 0 1,0 0 0,0 0-1,0 0 1,1 1 0,-1-1-1,1 0 1,-1 0-1,1 1 1,-1-1 0,1 0-1,0 1 1,1-3 0,5-9-12,-1-10 13,-4 15 1,0 0 0,0 0 0,6-11 0,-3 9-43,1 1 0,0-1 0,1 1 0,0 0 1,10-10-1,-14 15 5,0 1 0,1 0 1,-1 0-1,1 0 0,0 1 0,0-1 0,0 1 1,0 0-1,0 0 0,0 0 0,1 0 1,-1 1-1,1 0 0,-1 0 0,8-1 0,-9 2 17,0 1-1,0-1 0,0 0 0,0 1 0,-1 0 0,1-1 0,0 1 0,0 1 0,-1-1 0,1 0 0,0 1 1,-1-1-1,0 1 0,5 3 0,0 2 116,0 0 1,12 17 0,5 5 137,8 6 247,-10-4-112,10-9 85,-23-15-369,-7-4-24,1-1 1,0 1 0,0-1 0,0 0-1,0 0 1,1 0 0,-1-1-1,0 1 1,1-1 0,-1 0 0,1 0-1,0 0 1,-1 0 0,1-1 0,6 1-1,7-1 160,-9 1-13,-1-1 0,14-2 0,-18 2-153,-1-1 0,1 0 0,-1 1 0,0-1-1,1 0 1,-1 0 0,0 0 0,0-1 0,1 1 0,-1-1 0,0 1-1,2-3 1,12-12 91,0-1 0,-1-1 0,20-31 0,-33 46-137,7-13 92,1 0-1,0 1 0,1 0 1,21-22-1,-13 20 34,25-18 0,-41 33-117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3488,'-14'0'1115,"11"0"-673,0 0-148,-73 0 1183,75 0-1468,0 0 0,0 0-1,1 0 1,-1 0 0,0 1 0,0-1 0,1 0 0,-1 0 0,0 0 0,1 1 0,-1-1-1,0 0 1,0 1 0,0-1 0,-14 8 39,0 1 0,1 1 0,-19 14 0,27-16-5,-1 1 1,1-1-1,0 1 0,1 0 1,0 1-1,0-1 0,-3 12 1,2 11 92,4-16-70,0-6 4,0-1-1,0 18 1,2-22-45,0-1 0,1 1 0,0-1 0,0 1 0,0-1 0,4 8 0,-4-8 23,1 2 19,0-1 1,0 0 0,1 0 0,0-1 0,3 6 0,-5-9-38,0 0 1,1 1 0,-1-1-1,0 0 1,1 0-1,-1 0 1,1 0 0,-1 0-1,1 0 1,0 0-1,-1 0 1,1-1 0,0 1-1,0-1 1,-1 1 0,1-1-1,0 0 1,0 0-1,2 0 1,1 0-2,-1 0 0,1 0 0,-1 0 0,1-1 0,-1 0 0,1 0 0,-1 0 0,0-1 0,0 1 0,1-1 0,-1 0-1,0 0 1,5-5 0,11-7 42,-6 4-36,0 0 0,-1-1 0,0 0 0,12-15 0,-15 12-85,-1-1-1,-1 0 1,0-1 0,8-23 0,-14 32 37,-1 5-27,0 0-1,0-1 0,-1 1 1,1 0-1,0-1 0,1 1 1,-1 0-1,3-3 0,-3 4 21,0 0 0,0 0 0,1 0 0,-1 1 0,1-1 0,-1 1 0,1-1 0,-1 1 0,1-1 0,-1 1-1,1 0 1,-1 0 0,1-1 0,-1 1 0,1 0 0,1 1 0,-1-1 35,-1 0 1,0 1-1,0-1 0,1 0 1,-1 1-1,0-1 0,0 1 0,0 0 1,1-1-1,-1 1 0,0 0 1,0 0-1,0 0 0,0-1 0,0 1 1,0 0-1,-1 0 0,1 1 1,0-1-1,0 0 0,0 2 1,9 10 186,-5-9-126,-1-1 1,0 0 0,1 0-1,0 0 1,7 3 0,19 12 460,-15-5-334,-12-9-321,0 0 0,1-1 0,-1 1 0,1-1 0,0 0 0,0 0 0,1 0 0,8 2 0,-8-4-72,0 0-1,0 0 0,10-1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34 1888,'-14'-14'613,"11"11"-367,1 0-65,-10-8 144,6 8-63,-113 3 1151,102 1-1392,-1 1 1,-20 4-1,12-1-10,7-2 5,13-3-3,1 1-1,-1 1 1,0-1-1,0 1 1,0 0 0,1 0-1,-10 5 1,3-1 35,-16 8 75,25-12-112,0 1 1,0-1-1,0 1 1,1 0-1,-1 0 1,1 0-1,-1 0 1,1 0 0,0 1-1,0-1 1,1 0-1,-1 1 1,1 0-1,-1-1 1,1 1-1,0 0 1,1 0 0,-1 0-1,1-1 1,-1 1-1,1 0 1,0 0-1,1 4 1,0-3 17,0-1 0,0 1 1,0 0-1,1-1 0,-1 0 1,1 1-1,0-1 0,1 0 1,-1 0-1,1 0 0,-1 0 1,1-1-1,0 1 0,1-1 1,-1 0-1,1 0 0,-1 0 1,1 0-1,5 3 0,54 17 339,-45-16-287,-6-2-24,0-1 0,19 5-1,-7-5-12,-1-2-1,1 0 1,0-2-1,-1 0 1,47-8-1,146-37 245,-194 41-267,294-61 102,-310 64-105,37-13 140,-39 13-135,0-1 0,0 0-1,0 1 1,-1-2 0,1 1-1,0 0 1,2-4 0,-4 4 2,-1 0 0,0-1 0,0 1 0,-1 0 0,1-1 0,0 1 0,-1-1 0,0 1 0,1-1 0,-1 0 0,0 1 0,0-1 0,-1 1 0,1-1-1,0 1 1,-1-1 0,1 1 0,-3-5 0,1 4-29,0 0-1,-1 1 1,0-1-1,1 1 1,-1-1-1,0 1 0,0 0 1,0 0-1,-1 0 1,1 0-1,0 1 1,-1-1-1,-3 0 0,3 1-15,0 0 0,0 0 0,0 0-1,1 1 1,-1 0 0,0 0-1,0 0 1,-6 0 0,0 1-22,6-1 31,1 0-1,-1 0 1,1 1 0,0-1-1,-1 1 1,1-1-1,-1 1 1,1 0-1,0 1 1,-4 1-1,1 1 20,0 0 1,1 1-1,-1-1 0,-4 7 0,9-10-2,0 0 1,0 0-1,0 0 0,0-1 0,1 1 1,-1 1-1,0-1 0,0 0 0,1 0 1,-1 0-1,1 0 0,-1 0 1,1 0-1,0 1 0,-1-1 0,1 0 1,0 0-1,0 1 0,0-1 0,0 0 1,0 0-1,0 1 0,0-1 0,0 0 1,0 0-1,1 1 0,-1-1 1,1 0-1,-1 0 0,1 0 0,-1 0 1,1 1-1,-1-1 0,1 0 0,0 0 1,0 0-1,0 0 0,-1-1 0,3 3 1,2-1 121,8-1-226,-7 0-78,-1-1 0,0 0-1,0 1 1,0-2-1,0 1 1,0-1-1,1 0 1,5-1-1,3-10-175,-8 9 70,1 3 199,-4 0 38,0 0-1,0-1 0,0 1 1,0 1-1,0-1 1,0 0-1,0 1 0,1-1 1,-1 1-1,0 0 0,-1 0 1,1 0-1,0 1 1,0-1-1,0 1 0,-1-1 1,1 1-1,2 2 1,-2 0 74,1-1 1,-1 0 0,1 0 0,0-1 0,0 1 0,0-1 0,0 0 0,0 0 0,0 0 0,1 0 0,-1-1 0,1 0 0,8 2 0,7 1 174,-2 1-73,-11-2-47,0-1 0,0-1 0,0 0 0,1 0 0,6 1 0,-4-2-34,-1 0-1,0 0 1,0-1 0,0 1-1,0-2 1,0 0-1,0 0 1,-1 0 0,14-7-1,-16 7 6,1-1 0,-1 1 0,10-2 0,-12 3-30,1 0 1,-1 0-1,0 0 0,0 0 0,-1-1 0,1 1 1,0-1-1,0 0 0,-1 0 0,1-1 1,3-3-1,24-25 140,-30 31-165,-1 0 0,0-1-1,0 1 1,1 0 0,-1 0 0,0-1 0,0 1-1,0 0 1,0-1 0,1 1 0,-1 0 0,0 0-1,0-1 1,0 1 0,0 0 0,0-1 0,0 1-1,0-1 1,0 1 0,0 0 0,0-1 0,0 1-1,0 0 1,0-1 0,0 1 0,0-23-187,0 23 183,0-1-1,0 1 1,0 0-1,0-1 1,0 1-1,0-1 1,0 1-1,0 0 0,0-1 1,0 1-1,0 0 1,0-1-1,0 1 1,0 0-1,0-1 1,0 1-1,-1 0 1,1-1-1,0 1 1,0 0-1,0 0 1,-1-1-1,1 1 1,0 0-1,-1-1 1,-10-10 30,8 8-68,3 6-289,0 2 285,0-1-1,-1 1 1,1 0 0,-1-1-1,0 1 1,-3 7-1,-3 13-1,4-4 59,2-1 0,0 32-1,0 6 86,-10 33 90,5 8 236,0-43-239,-2 56 114,7-95-187,0 1 1,-1-1 0,-5 19-1,4-22 24,0 1-12,3-13-162,0 1 0,-1 0 1,1-1-1,-1 0 0,1 1 1,-1-1-1,0 1 1,0-1-1,0 0 0,0 1 1,-1-1-1,1 0 1,-1 0-1,1 0 0,-3 2 1,-13 13-425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2816,'14'-14'917,"-3"8"-565,0 2-263,-7 2-9,0 0 0,1 1 1,-1-1-1,1 1 0,-1 0 0,1 1 0,-1-1 0,1 1 1,7 0-1,11 0 242,-2-1-119,0 1-1,1 1 0,-1 1 0,0 1 1,35 9-1,-36-4-196,37 19 0,-32-14-82,-12-6 35,-9-6 66,0 1-1,0 0 1,-1-1 0,1 1-1,0 1 1,-1-1-1,0 1 1,0-1-1,0 1 1,0 0-1,0 0 1,0 0-1,-1 0 1,1 1-1,3 6 1,-4-6 40,0-1 0,0 1 0,0 0 1,-1-1-1,0 1 0,1 0 0,-1 0 1,-1 0-1,1 0 0,0 0 0,-1 0 1,0 0-1,0 0 0,0 0 0,-1 0 0,1 0 1,-1 0-1,0 0 0,0 0 0,0 0 1,-1 0-1,1-1 0,-1 1 0,0 0 1,-4 4-1,2-1-83,0 0 0,-1 0 1,0 0-1,0-1 1,-1 0-1,0 0 0,0-1 1,0 0-1,0 0 0,-1 0 1,0-1-1,-11 6 0,-45 13 61,31-8-15,20-9-13,-1-1 0,1 0-1,-1 0 1,-24 4-1,23-7 32,0-1-1,0 0 0,0-1 1,0 0-1,-18-4 0,29 4-41,0-1 0,0 0 0,1 0 0,-1 0 0,0 0 0,1 0 0,-1-1 0,1 1 0,-1-1 0,1 0 0,0 0 0,0 0 0,0 0 0,0 0 0,0 0-1,0 0 1,0 0 0,1-1 0,-1 1 0,1-1 0,0 1 0,-2-6 0,2 7-7,1 0 0,0 0-1,-1 0 1,1 0 0,0 0 0,0 0-1,0 0 1,0 0 0,0 0 0,0 0-1,0 0 1,0 0 0,0 0 0,0 0-1,1 1 1,-1-1 0,0 0 0,1 0-1,-1 0 1,1 0 0,-1 0 0,2-1-1,5-8-26,1 1-1,0 0 0,1 1 1,0 0-1,1 0 0,0 1 1,0 0-1,0 0 0,1 1 1,0 1-1,19-8 0,52-9 5,-39 8-8,85-21-66,-96 29 45,160-39-322,-92 14 399,-86 28 16,-11 3-29,-1-1-1,1 1 0,0-1 1,-1 0-1,1 0 0,-1 0 1,1 0-1,-1 0 0,0 0 1,1 0-1,3-4 0,-3 2-2,-6 3-28,-8 0 108,8 0-28,6 0-26,-3 0-31,1 0 0,-1 0 0,1 0 0,-1 0 0,1 0 0,-1 0 0,0 0 0,1 0 0,-1 0 0,1 0 0,-1 0-1,1 0 1,-1-1 0,0 1 0,1 0 0,-1 0 0,1-1 0,-1 1 0,0 0 0,1 0 0,-1-1 0,0 1 0,1 0-1,-1-1 1,0 1 0,1 0 0,-1-1 0,0 1 0,0-1 0,1 0 0,4-6 34,-4 6-32,-1 1 0,1 0-1,0-1 1,0 1 0,0 0-1,0-1 1,0 1 0,0 0-1,0 0 1,-1 0 0,1 0-1,0 0 1,2 0 0,-2 0 1,-1 0 1,1 0-1,-1 1 1,1-1-1,-1 0 1,1 0-1,-1 0 1,1 0-1,0 0 1,-1 0-1,1 0 1,-1-1 0,1 1-1,-1 0 1,1 0-1,-1 0 1,1 0-1,-1-1 1,1 1-1,-1 0 1,1-1-1,-1 1 1,1 0-1,-1-1 1,1 1-1,-1 0 1,0-1-1,1 1 1,-1-1-1,0 1 1,1-1-1,-1 1 1,0-1-1,0 1 1,0-1 0,1 1-1,-1-1 1,0 1-1,0-1 1,0 0-1,0 1 1,0-1-1,0 1 1,0-1-1,0 0 1,0-2 80,-3 3-192,-4 0 48,3-1 31,0 1 0,-1 0 0,1 0 1,-1 0-1,1 1 0,-1-1 0,-5 3 0,4 0 12,-1 0-37,0 0 1,1 1-1,-1 0 1,1 0 0,-6 6-1,4-2-12,4-5 4,0 1 0,1-1 0,0 1-1,-1 0 1,-1 4 0,-30 77-83,35-83 162,-1 0 1,1 0-1,-1-1 0,1 1 1,0 0-1,-1 0 0,1 0 1,0 0-1,0-1 0,0 1 1,0 0-1,1 0 0,-1 0 1,1 2-1,-1-4-6,0 1 0,1 0 0,-1 0 0,0 0 1,0-1-1,1 1 0,-1 0 0,0 0 0,1 0 0,-1-1 0,1 1 0,-1 0 0,1-1 0,-1 1 1,1 0-1,0-1 0,-1 1 0,1-1 0,0 1 0,-1-1 0,1 1 0,0-1 0,1 1 0,3-10 287,10 4-134,-9 2-131,1 0 12,-1-1 0,1 0 0,-1 0 0,0 0 0,7-6 0,1-7 50,-8 3-86,1 9-29,-6 5 17,-1 0 0,0-1 0,1 1-1,-1 0 1,1 0 0,-1-1-1,0 1 1,1 0 0,-1 0-1,0-1 1,1 1 0,-1 0-1,0-1 1,0 1 0,1-1-1,-1 1 1,0 0 0,0-1-1,0 1 1,1-1 0,-1 1 0,0-1-1,0 1 1,0 0 0,0-1-1,0 1 1,0-1 0,0 1-1,0-1 1,0 0 0,0 1 0,0 0 0,0 0 0,0 0 0,0 0 0,0 0 0,0-1 0,0 1 0,0 0 0,0 0 0,0 0 0,0 0 0,0 0 0,0 0 0,0 0 0,0 0 0,0 0 0,0-1 0,0 1 0,0 0 0,0 0 0,0 0 1,0 0-1,0 0 0,0 0 0,0 0 0,0 0 0,0 0 0,0 0 0,0 0 0,-1 0 0,1-1 0,0 1 0,0 0 0,0 0 0,0 0 0,0 0 0,0 0 0,0 0 0,0 0 0,0 0 0,0 0 0,0 0 0,-1 0 0,1 0 0,0 0 0,0 0 0,0 0 0,0 0 0,0 0 0,0 0 1,0 0-1,0 0 0,0 0 0,-1 0 0,1 0 0,0 0 0,-9 2-512,12 5-219,3 1 710,-4-4 25,0-1 0,0 0 0,0 0 0,1 0 0,-1 0 0,1-1 0,0 1 0,0 0 0,0-1 0,5 3 0,4 2 158,21 8-1,-6-3-14,-23-9-92,0-1 0,-1 0 0,1-1 0,0 1 0,0-1 0,0 1 0,1-1 0,-1 0 0,0-1 0,0 1 0,0-1 0,1 0 0,-1 0 0,0 0 0,6-1 0,6-2 70,1 0 8,1-1-1,-1-1 1,32-12-1,-33 9-90,-6 3-10,-1 0 0,1 1 0,13-5 0,-12 7-12,-9 2-11,0-1 0,0 1 1,1-1-1,-1 1 0,0-1 0,0 0 0,3-1 0,18-21 163,5 12-68,-24 8-113,-1 0 1,0 0-1,0-1 1,-1 1-1,1-1 0,0 1 1,-1-1-1,0 0 1,2-6-1,-1 4-166,1 0 0,-1 0 0,1 0 0,0 0 0,6-6 0,2 1-21,-7 8 28,7 3 116,-12 0 57,0 0 0,0 0 0,0 0 0,0 0 0,0 0 0,0 0 0,0 0 0,0 0 0,0 0 0,1 0 0,-1 0 0,0 0 0,0 0 0,0 0 0,0 0 0,0 0 0,0 0 0,0 0 0,0 0 0,0 0 0,0 0 0,1 0 0,-1 0 0,0 0 0,0 0 0,0 0 0,0 0 0,0 0 0,0 0 0,0 0 0,0 0 0,0 1 0,0-1 0,0 0 0,0 0 0,0 0 0,0 0 0,1 0 0,-1 0 0,0 0 0,0 0 0,0 0 0,0 0 0,0 1 0,0-1 0,0 0 0,0 0 0,0 0 0,0 0 0,0 0 0,0 0 0,0 0 0,0 0 0,0 0 0,0 1 0,-1-1 0,2 2 9,-1 0 0,0 0 0,1 0-1,-1 0 1,1 0 0,0-1 0,0 1 0,0 0-1,0 0 1,1 2 0,-1-3-2,0 1-1,0 0 1,0-1-1,0 1 1,0 0-1,-1 0 1,1 0-1,-1 0 1,1 0-1,-1 2 1,3 2 454,9 5-107,-10-8 283,-4 0-336,-10 8-149,7-8-118,3-3-41,0 1-1,0-1 1,0 1 0,1-1-1,-1 1 1,0-1 0,0 1-1,1 0 1,-1 0-1,-2 2 1,-6 2-33,3-1-2,4-3 3,0 0 0,0 1-1,0-1 1,0 1 0,0 0 0,0 0 0,1 0 0,-1 0-1,1 0 1,0 0 0,-1 1 0,1-1 0,0 1 0,-2 3-1,1 0-20,0 0 0,0 0-1,-2 10 1,6-13 66,0-1 0,0 0 0,0 1 0,0-1 0,0 0 0,1 0 0,-1 0 0,1 0 0,0 0 0,3 3 0,-2-2 16,0 0 1,0 0-1,1-1 1,-1 1-1,1-1 1,6 4-1,-7-6-22,1 1 0,-1-1 0,0 0 0,1 0-1,-1 0 1,0 0 0,0-1 0,1 1 0,-1-1 0,0 0-1,0 0 1,6-2 0,8-3-66,19-1-291,14-6-967,-31 6 707,25-14 0,-8 4-73,4 6 143,2-12 212,-2 0 137,-33 20 207,0-1 0,0 0 1,0-1-1,-1 1 0,1-1 1,-1-1-1,-1 1 0,1-1 1,-1 0-1,0 0 0,0-1 1,-1 1-1,0-1 0,0 0 1,0 0-1,-1-1 0,0 1 1,2-9-1,0-18 74,-1 23-61,-3 8-4,0 0 1,0-1-1,0 0 1,-1 1 0,1-6-1,-6-27 316,3 26-183,0 0 1,0-14-1,2 24-134,-2-29 595,-2 21-450,3 8-163,1 0 1,0 0-1,-1 0 0,1 0 1,0 0-1,-1 0 1,1 0-1,0 0 0,0 0 1,-1 0-1,1 0 1,0 0-1,-1 0 0,1 0 1,0 0-1,0 0 1,-1 1-1,1-1 0,0 0 1,-1 0-1,1 0 1,0 0-1,0 1 0,-1-1 1,1 0-1,0 0 1,0 0-1,-1 1 0,-4 16 126,1-3-16,0 0-1,2 0 0,0 0 0,0 0 1,1 0-1,2 22 0,-2-27-96,1 1 53,0 0-1,0 0 1,1 0 0,0 0-1,1 0 1,0 0 0,0 0-1,8 17 1,-3-11 101,-4-9-100,0 0-1,1 0 1,-1-1 0,1 0 0,8 10-1,17 4 82,-9-3-70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5056,'-68'0'2304,"51"0"-2016,17 17-128,17-17-160,0 0 544,0 17-288,17-17-2144,17 18 1024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0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3072,'0'0'2347,"0"3"-1948,0 11-265,0 7-134,-3 29 0,2-45-8,-5 39 108,-1 61 0,4-11 49,-9-18 32,7 4-85,1-52-91,-1 12-20,6-31 21,-1 0 1,5 16-1,-3-16 103,-1 1 0,2 16 0,-3 28-1815,-3-46 945,-2-9-455,-12-16-1070,7 7 1978,2 2 648,0-1 1,1 0-1,0 0 0,0-1 0,1 0 0,0 0 0,0 0 0,-4-14 1,9 21-194,1 0 0,-1 0 0,1 0 0,-1 0 0,1 0 0,0-5 0,0-32 552,0 37-671,0 0 1,0 0-1,0 0 1,0 0-1,1 0 1,0 0-1,-1 0 1,1 0-1,0 0 1,0 0-1,0 0 1,1 0-1,-1 0 1,1 1 0,2-4-1,-2 2 1,0 1-21,1 0 1,-1 1-1,1-1 0,-1 0 1,1 1-1,5-4 0,3-1-10,1 0 0,0 1 0,0 0 0,1 1 0,0 1 0,-1 0 0,19-3 0,18 2 34,2-7-21,-3 6 32,-11-5 58,-8 5 112,-23-1 197,-4 3-148,7 1 229,-18 6-54,1 11-175,-2-5-151,8-8-87,-1 1 0,1 0 1,0 0-1,0 0 0,1 0 1,-1 0-1,0 0 0,1 0 1,-1 1-1,-1 2 0,-8 13-6,9-15-15,0 1 0,-1-1 0,1 1 1,1-1-1,-1 1 0,0 0 0,-1 7 0,2-8 12,1 0-2,-1-1 1,0 0 0,1 1-1,-1-1 1,1 0 0,0 1-1,0-1 1,0 1 0,0-1-1,0 1 1,1-1 0,-1 0-1,1 1 1,-1-1 0,1 0-1,0 1 1,0-1 0,0 0-1,0 0 1,0 0-1,1 0 1,-1 0 0,0 0-1,1 0 1,0 0 0,-1-1-1,1 1 1,3 2 0,37 27 428,-32-24-354,-6-3-45,-1-1 0,2 0 1,-1 0-1,0 0 0,6 2 0,-5-3 12,1-1 1,-1 0-1,0 0 0,6 1 0,5 0 69,-6 0-54,-1 1 1,14 6-1,16 5-16,-36-14-49,0 1 1,-1-1-1,1 1 1,0-1-1,0 0 1,0 0-1,-1 0 1,1 0-1,0 0 1,5-2-1,-4 1 59,0-1 0,0 1 1,0-1-1,5-4 0,-8 6-64,0-1 1,0 1 0,0-1 0,0 0-1,-1 0 1,1 1 0,0-1 0,-1 0-1,1 0 1,-1 0 0,1 0 0,-1 0-1,1 1 1,-1-1 0,1 0 0,-1 0-1,0 0 1,0 0 0,1 0 0,-1-2-1,0 0-12,0 0 0,0 0-1,-1 0 1,1 0 0,-1 0-1,0 0 1,0 0 0,0 1 0,0-1-1,0 0 1,0 0 0,-1 1-1,1-1 1,-4-3 0,-1 0-53,0 0 0,0 1 0,-14-10 0,6 5-77,-20-19 19,2 7 288,26 14-170,0 1 0,0-1-1,1 0 1,-6-10 0,11 18 1,0 0 0,-1-1 0,1 1 1,0 0-1,0-1 0,-1 1 0,1-1 0,0 1 1,0 0-1,0-1 0,0 1 0,0-1 1,0 1-1,-1 0 0,1-1 0,0 1 0,0-1 1,0 1-1,0-1 0,0 1 0,1-1 1,-1 1-1,0 0 0,0-1 0,0 1 0,0-1 1,0 1-1,1 0 0,-1-1 0,0 1 1,0-1-1,0 1 0,1-1 0,14-2-127,4 0 55,-11 1 60,-1-1 0,0 1 0,1 0 0,-1 0 0,1 1 0,0 0 0,0 1 0,-1-1 0,1 2 0,0-1 0,8 2 0,-9 0-12,0 1 0,13 6 1,14 6-98,-21-13 91,-9-1 18,0 0 1,0 0 0,0 1 0,0-1 0,0 1 0,0 0-1,0 0 1,5 3 0,-2 0-9,-4-4 21,-1 1 0,0-1-1,0 1 1,0-1 0,0 1 0,0 0-1,-1 0 1,1 0 0,0 0 0,-1 0-1,1 0 1,-1 0 0,2 4 0,1 2 5,-3-4-6,1 0 0,0 0 0,0-1 0,0 1 0,0-1 0,1 1 0,-1-1 0,1 0 0,5 6 0,7-4-161,-11 3 99,0-3 96,10-3 219,-7-2-230,-4 0 34,0 0 0,1 1 0,-1-1 0,0-1 0,0 1 0,0 0-1,0-1 1,0 0 0,0 1 0,0-1 0,0 0 0,0-1 0,0 1 0,0 0-1,0-1 1,-1 0 0,6-3 0,60-75 1040,-34 52-762,3-15-198,-18 26-49,0 1 0,29-17 0,-21 14 64,27-18 82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0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4640,'0'0'2112,"34"-17"-1824,-17 17 544,17 0-512,0 0 480,17-17-448,18 17 192,-18 0-320,17 0 64,-34 0-160,17 0 64,-17 0-96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5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18 306 1888,'-14'0'613,"14"0"-608,0 0-1,0 0 0,-1 0 0,1 0 1,0 0-1,0 0 0,0 0 1,0 0-1,0 0 0,0 0 1,0 0-1,0 0 0,0 0 1,-1 0-1,1 0 0,0 0 0,0 0 1,0 0-1,0 0 0,0 0 1,0 0-1,0 0 0,0 0 1,0 0-1,0 0 0,-1 0 0,1 0 1,0 0-1,0 0 0,0 0 1,0 0-1,0 0 0,0-1 1,0 1-1,0 0 0,0 0 1,0 0-1,0 0 0,0 0 0,0 0 1,0 0-1,0 0 0,0 0 1,0 0-1,0-1 0,0 1 1,0 0-1,0 0 0,0 0 0,0 0 1,0 0-1,0 0 0,0 0 1,0 0-1,0 0 0,0-1 1,0-10 277,0 11-268,0 0 0,0 0-1,0 0 1,0-1 0,0 1-1,0 0 1,0 0 0,0 0-1,0 0 1,0 0 0,0 0-1,0 0 1,0 0-1,0 0 1,0-1 0,0 1-1,0 0 1,0 0 0,0 0-1,0 0 1,0 0 0,0 0-1,0 0 1,0 0 0,0 0-1,0 0 1,0 0 0,0-1-1,0 1 1,0 0 0,0 0-1,1 0 1,-1 0 0,0 0-1,0 0 1,0 0 0,0 0-1,0 0 1,0 0 0,0 0-1,0 0 1,0 0 0,0 0-1,1 0 1,-1 0 0,0 0-1,0 0 1,0 0 0,0 0-1,0 0 1,0 0 0,0 0-1,0 0 1,0 0 0,1 0-1,-1 0 1,2 0 76,0 0-1,0 0 1,0 0 0,0 0 0,0 0-1,0-1 1,0 1 0,0-1 0,0 0 0,0 1-1,0-1 1,0 0 0,2-2 0,-2 2-88,1 0 0,-1-1 0,1 1 0,0 0 0,-1 0 0,1 1 0,0-1 0,-1 1 0,1-1 0,0 1 0,0 0 0,-1 0 0,5 0 0,27-1 60,-7 0 26,0 1 0,33 5 0,-44-2-51,9 1 116,1 0 0,26-1-1,340-3 1416,-382 0-1036,-22 0-265,-17 0-474,26 0 890,3-3-640,0-8-93,2-43-50,-2 49 103,1 1 0,0-1 0,0 0 0,0 0 0,1 1 0,-1-1 0,1 1 0,4-7 0,3-3 5,-4 6-2,0 0 0,13-14 1,10 0-45,-5-7-127,-18 25 136,0 0 0,0 1 1,1-1-1,0 1 0,6-3 0,11-7-91,-7 3 31,-11 6 39,0 0-1,1 1 1,-1 0-1,10-4 0,-13 7 37,0-1-1,0 1 1,0 0-1,0-1 1,1 1-1,-1 0 1,0 1-1,0-1 0,0 0 1,1 1-1,-1-1 1,0 1-1,0-1 1,0 1-1,0 0 1,0 0-1,0 0 0,0 0 1,0 0-1,-1 1 1,3 1-1,0-1-22,3 3-1,-1 0 0,1 1 0,-1 0 0,0 0 0,-1 0 0,9 11 0,-14-17 37,40 69 183,-33-60-138,-4-6-27,0 1 0,0 0-1,-1 0 1,5 9 0,-1 17 43,-3-15-35,8 22 34,-5-3 42,-1-16-57,-3-11 8,0 1 0,0-1 0,-1 1 0,1 9 0,-2-15-34,0 0 0,0 0 0,0 0 1,0 0-1,-1-1 0,1 1 0,-1 0 0,1 0 0,-1-1 0,0 1 1,1 0-1,-1-1 0,0 1 0,-2 2 0,-2 4 89,-1 2 29,1-11 4,-4-5-32,7 5-93,-1 0 1,1 0-1,0 0 0,0-1 1,0 1-1,0-1 1,0 0-1,0 1 1,0-1-1,1 0 0,-1 0 1,0 0-1,-1-4 1,-2-2 13,3 5-25,0 1 0,0-1-1,0 0 1,0 0 0,1 0-1,-1 0 1,1 0 0,0 0 0,0 0-1,0-1 1,1 1 0,-2-6 0,4 3-17,-1 1 0,0-1 0,1 1 1,0-1-1,1 1 0,-1 0 0,4-6 1,4-14-94,-7 17 66,0 0 1,0 1-1,1 0 0,-1 0 0,2 0 0,-1 0 0,1 0 1,9-9-1,-7 10 5,-1 0 0,2 0 1,-1 1-1,1 0 0,0 0 0,0 1 1,0 0-1,0 1 0,1 0 1,0 0-1,12-2 0,6 0-116,1 2 0,48 1 0,-58 1 45,24 4-1,1 9-42,-22-9 91,-13-2 41,0 0 0,0 1 0,0 0 0,0 0 0,13 7 0,30 22 209,-17-14 170,-32-17-324,-1 1 0,0-1 0,0 0 0,0 0-1,0 0 1,1 0 0,-1 0 0,0 0 0,0 0-1,0 0 1,1 0 0,-1-1 0,0 1 0,0 0-1,0-1 1,0 1 0,0-1 0,0 1 0,0-1-1,0 0 1,0 1 0,0-1 0,2-1 0,-1-1 5,1 1 0,-1-1 1,1 1-1,-1-1 0,0 0 1,4-5-1,-1-7 10,7 10-79,-7-9-225,7-1 43,-7 13-96,2 1 143,-2 1 98,-1-1 0,1 1 0,-1 1-1,1-1 1,-1 0 0,0 1 0,7 1-1,-3 4 54,-6-5 0,-1 0-1,1 0 1,0 0 0,-1-1-1,1 1 1,-1 0 0,1-1 0,0 1-1,0-1 1,-1 1 0,1-1-1,0 0 1,2 1 0,183-1 319,-79-9-158,-62 3-121,36 1 13,-38-1-10,-24 2-12,38 0 0,-47 3-22,1 0 0,-1 0 0,-1-1 0,1 0 0,17-6 0,-26 7 49,1 1-1,-1-1 0,1 1 1,0-1-1,-1 1 0,1 0 0,0 0 1,3 0-1,7 0 231,-8 0-222,-4 1-115,-1-1 51,-1 0-1,0 0 1,1 1-1,-1-1 0,1 0 1,-1 1-1,1-1 1,-1 1-1,1-1 0,-1 0 1,1 1-1,0-1 1,-1 1-1,1-1 1,0 1-1,-1 0 0,1-1 1,0 1-1,0-1 1,-1 1-1,1-1 1,0 1-1,0 0 0,0-1 1,0 1-1,0 1 1,0-2 11,0 0 0,0 0 0,0 0 0,0 0 0,0 0 0,0 0 0,0 0 0,0 0 1,0 1-1,0-1 0,0 0 0,0 0 0,0 0 0,0 0 0,0 0 0,0 0 0,0 0 0,0 0 0,0 0 1,0 1-1,0-1 0,0 0 0,0 0 0,0 0 0,0 0 0,-1 0 0,1 0 0,0 0 0,0 0 0,0 0 0,0 0 1,0 0-1,0 0 0,0 0 0,0 1 0,0-1 0,0 0 0,0 0 0,0 0 0,-1 0 0,1 0 0,0 0 1,0 0-1,0 0 0,0 0 0,0 0 0,0 0 0,0 0 0,0 0 0,0 0 0,-1 0 0,1 0 0,0 0 0,0 0 1,0 0-1,0 0 0,-12 0 135,10 0-159,2 2 74,0 10 38,0-9 176,-3-3-257,-9 0-74,7 2 59,-7 10 144,10-9-102,2-1-288,0-1 239,0 0 0,0-1 0,0 1 0,0-1 0,0 1 0,0-1 0,0 1 0,-1-1 0,1 1 0,0-1 0,0 1 0,0-1 0,0 1 0,-1-1-1,1 1 1,0-1 0,-1 1 0,1-1 0,0 0 0,-1 1 0,1-1 0,0 1 0,-1-1 0,1 0 0,-1 1 0,1-1 0,0 0 0,-1 0 0,1 1-1,-1-1 1,1 0 0,-1 0 0,1 0 0,-1 1 0,1-1 0,-1 0 0,0 0 0,1 0 0,-1 0 0,1 0 0,-2 0 0,2 0 8,0 0 0,0 0 1,0-1-1,0 1 0,0 0 1,0 0-1,0 0 1,0 0-1,-1 0 0,1 0 1,0 0-1,0 0 0,0 0 1,0 0-1,0 0 0,0 0 1,0 0-1,0 0 0,0 1 1,-1-1-1,1 0 0,0 0 1,0 0-1,0 0 1,0 0-1,0 0 0,0 0 1,0 0-1,0 0 0,0 0 1,0 0-1,0 0 0,0 0 1,0 0-1,-1 0 0,1 1 1,0-1-1,0 0 0,0 0 1,0 0-1,0 0 0,0 0 1,0 0-1,0 0 1,0 0-1,0 0 0,0 1 1,0-1-1,0 0 0,0 0 1,0 0-1,0 0 0,0 0 1,0 0-1,0 0 0,0 0 1,0 165-19,0-133 34,0-4 113,3 34 0,3-26-45,-3-15-16,0 1 0,0 22 0,-3 55 341,-1-91-376,0 0-1,0 0 1,0-1-1,-1 1 1,-5 13-1,5-16-39,1-2-186,1 0 1,-1 0-1,1 0 1,-1 0-1,1 1 0,0-1 1,0 4-1,0 1-977,0 9-468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5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 3712,'-25'0'2102,"20"0"-865,18 0-667,222 0 33,-115-8-497,-66 2 12,48 1 42,-3-7 69,-13 6-74,-42 0-79,-23 3-5,33-2 0,-9 5-28,-67 3-1078,-4 8-42,-17-5-784,37-4 1611,0 0 1,1 0-1,-1 0 0,-7 4 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5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 3328,'-57'28'1061,"37"-17"-524,16-5-465,-1 0 87,-9 8 604,14-13-739,-1-1 1,1 1 0,0-1-1,0 1 1,-1-1 0,1 1-1,0-1 1,0 1 0,-1-1-1,1 1 1,0-1 0,0 1-1,0-1 1,0 1 0,0 0-1,0-1 1,0 1 0,0-1-1,0 1 1,0-1 0,0 1-1,0 0 1,1-1 0,-1 1-1,0-1 1,0 1-1,0-1 1,1 1 0,-1-1-1,0 1 1,1-1 0,-1 1-1,0-1 1,1 0 0,-1 1-1,1-1 1,0 1 0,-1-1-24,3 2 46,0 0 0,0 0 0,0 0-1,0-1 1,0 1 0,0-1-1,1 0 1,-1 1 0,0-2-1,1 1 1,-1 0 0,1-1 0,6 1-1,6-1 136,0 0 0,19-4 0,45-7 53,-36 7-161,82-12 236,42-18 309,-142 28-545,1 2 1,0 0 0,29 1-1,-45 3-137,0-1 0,0 0 0,0 0 0,-1-1 0,22-7 0,-20 4-132,-12 5 35,-7 5-291,5-1 298,-4 3-280,2-6 227,1 0 0,0-1 1,-1 1-1,1-1 0,-1 0 1,-4 0-1,-26 0-802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5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2560,'0'17'1152,"-17"34"-992,17-17 896,0 0-608,0 17 672,0 18-640,0-1-192,0 0-160,0-17-128,17 0 32,-17-17 320,0 0-192,0 0-224,0-17 32,0 1-832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5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11 121 1984,'0'0'891,"-2"0"-667,-6 0 233,18 0 878,-7 0-1245,196 0 742,60 0-405,-94 0-470,-146 0 81,1 2 1,25 5-1,-27-4 260,-1-1-1,23 1 1,-16-3 696,-19 0-532,-14 0-307,6 0-129,6 0-196,8 0 180,-5 2-74,5 10 38,-8-9 79,-3 0-144,0-2 76,0 1 8,0 1 0,0-1 0,0 0 0,0 1 0,0-1 0,0 0 0,-1 1 0,1-1 0,-2 4 0,-9 0 103,5 1-43,6-7-51,0 1 0,0-1-1,0 1 1,-1-1 0,1 0 0,0 1-1,0-1 1,-1 1 0,1-1-1,0 0 1,-1 0 0,1 1 0,0-1-1,-1 0 1,1 1 0,-1-1 0,1 0-1,0 0 1,-1 0 0,1 1-1,-1-1 1,1 0 0,-1 0 0,1 0-1,0 0 1,-1 0 0,1 0 0,-1 0-1,1 0 1,-1 0 0,-2 0 264,3-3-122,0 2-126,-1-2 0,1 1-1,0 0 1,0-1-1,0 1 0,0 0 1,1-1-1,-1 1 1,1 0-1,1-4 0,2 3 0,3-3 25,-1-20 81,11-13-11,-16 35-120,0 0 0,1 1 0,-1-1 0,1 1 0,0-1 0,0 1 0,0 0 0,0 0 0,1 0 0,0 0 0,-1 0 0,1 0 0,5-3 0,20-13-88,-18 8 45,-9 9 40,1 1 0,-1-1 1,0 0-1,1 1 0,-1 0 0,1-1 1,0 1-1,-1 0 0,1 0 0,0 0 0,0 0 1,0 0-1,0 0 0,0 0 0,0 1 1,0-1-1,0 1 0,0 0 0,0-1 0,0 1 1,0 0-1,3 0 0,11 0-150,-11 0 115,-1-1 1,1 1-1,-1 0 1,1 1-1,-1-1 1,1 1 0,-1 0-1,1 0 1,-1 0-1,0 1 1,1-1 0,-1 1-1,0 0 1,6 4-1,-5-3 34,-1 0 0,0 0-1,1 0 1,-1 1-1,-1 0 1,1-1-1,0 1 1,-1 1-1,0-1 1,0 0 0,4 7-1,1 6 10,-3-8 31,0 1 1,-1 0 0,5 13 0,-4 8 88,7-8 129,-11-17-175,1 0 0,-1 1 0,-1-1 0,1 0 0,-2 12 0,-3 5 215,3-22-272,1-1 0,0 1 0,0-1 0,0 1 0,-1-1 0,1 1 0,0-1 0,-1 1 0,1-1 0,0 1 0,-1-1 1,1 1-1,-1-1 0,1 0 0,0 1 0,-1-1 0,1 0 0,-1 1 0,1-1 0,-1 0 0,1 0 0,-1 0 0,0 1 0,1-1 0,-2 0 0,-15 0 482,17 0-494,0 0 0,0 0 0,0 0 0,0 0 0,0 0 0,-1 0 0,1 0 0,0 0 0,0 0 0,0 0 0,0 0 0,0 0 0,-1 0 0,1 0 0,0-1 0,0 1 0,0 0 0,0 0 0,0 0 0,0 0 0,-1 0-1,1 0 1,0 0 0,0 0 0,0-1 0,0 1 0,0 0 0,0 0 0,0 0 0,0 0 0,0 0 0,0-1 0,0 1 0,0 0 0,0 0 0,0 0 0,0 0 0,0 0 0,0-1 0,0 1 0,0 0 0,0 0 0,0 0 0,0 0 0,0 0 0,0-1 0,0 1 0,0 0 0,0 0 0,0 0 0,0 0 0,0 0 0,1-1 0,-2-5-19,1 3 4,-1 0-1,1-1 1,0 1-1,0 0 1,0 0-1,0-1 0,1 1 1,0 0-1,-1 0 1,2-4-1,30-44 46,-28 43-34,0 1-1,1 0 0,0 0 0,0 0 1,0 1-1,1-1 0,0 1 1,1 1-1,-1-1 0,13-7 0,-6 4-84,3-4 10,-12 9 53,0 0 0,1 0 0,0 1 0,-1-1 0,1 1 0,1 0 0,-1 1 0,9-4 0,-10 5-12,0 0 0,0 0-1,0 1 1,0 0 0,0-1 0,0 1 0,1 0 0,-1 1 0,0-1 0,0 1 0,0 0-1,0 0 1,0 0 0,-1 1 0,1-1 0,0 1 0,0 0 0,-1 0 0,1 0 0,-1 0 0,0 1-1,0-1 1,0 1 0,0 0 0,5 6 0,0 4-63,-4-7 55,0 1-1,1-1 0,8 11 1,-10-15 44,0 1 0,0-1 1,0 1-1,-1 0 0,1 0 0,-1 0 1,0 1-1,0-1 0,0 0 1,0 1-1,-1 0 0,1-1 0,-1 1 1,0 0-1,0-1 0,-1 1 1,1 0-1,0 5 0,-2-8 7,1-1 1,0 1-1,1 0 0,-1 0 0,0 0 1,0-1-1,0 1 0,0 0 1,1 0-1,-1 0 0,0-1 0,1 1 1,-1 0-1,0-1 0,1 1 1,-1 0-1,1-1 0,-1 1 0,1 0 1,-1-1-1,1 1 0,0-1 1,-1 1-1,2 0 0,-2-1 21,1 0-1,-1 1 1,1-1-1,-1 0 1,1 1-1,-1-1 1,1 1-1,-1-1 1,1 1-1,-1-1 1,0 1-1,1-1 1,-1 1-1,0-1 1,0 1 0,1 0-1,-1-1 1,0 1-1,0-1 1,0 1-1,0 0 1,1-1-1,-1 2 1,0 1 382,0-6-116,0 3-289,-1-1 0,1 1 1,0-1-1,0 1 0,0-1 0,0 1 1,1-1-1,-1 1 0,0-1 1,0 1-1,0 0 0,0-1 1,0 1-1,1-1 0,-1 1 0,0 0 1,0-1-1,0 1 0,1-1 1,-1 1-1,0 0 0,1-1 1,-1 1-1,0 0 0,1 0 0,-1-1 1,1 1-1,-1 0 0,0 0 1,1-1-1,7-4 23,-3-9-28,27-37-176,-27 41 152,0 1 1,1 0 0,1 0-1,0 0 1,0 1 0,0 0-1,17-13 1,-14 14-156,21-13-1,-29 19 158,0 0 1,0 0-1,0 0 1,1 0-1,-1 0 1,0 0-1,1 1 1,-1-1-1,0 1 1,1 0-1,-1 0 0,0 0 1,1 0-1,-1 0 1,1 0-1,1 1 1,2 1 13,0 1 1,0-1-1,-1 1 1,6 4-1,-5 7-274,-1-5 166,-4-8 107,0 1 0,0-1 0,0 1 0,0 0 0,0-1 0,0 1 0,-1 0 0,1-1 0,-1 1 0,1 0 0,-1 0 0,0 0 0,0 0 0,0 2 0,0-1 11,0 0-1,0 1 1,0-1-1,1 0 1,-1 0-1,2 4 1,5-1 40,-3-4-15,4 10 65,-8-10-75,0-1 0,1 0 0,-1 0 1,1 0-1,0 0 0,-1 0 1,1 0-1,0 0 0,-1 0 0,1 0 1,0 0-1,0 0 0,0 0 1,0-1-1,1 2 0,3-1 94,-1 0 0,0 0 1,1-1-1,-1 1 0,1-1 0,-1 0 1,7-1-1,-7 1-148,-2 0 60,0 0 0,1 0 0,-1-1-1,0 1 1,0 0 0,0-1 0,1 1 0,-1-1-1,0 0 1,0 0 0,0 0 0,0 0 0,3-2-1,-4 2-36,1 0 0,-1 1 0,1-1 0,-1 0 0,1 0 0,-1 1 0,1-1 0,-1 1 0,1-1 0,-1 1 0,1 0 0,0 0 0,2 0 0,-4-3-71,0-9 261,0 12-174,0 0-1,0 0 1,0 0 0,0 0 0,0 0 0,0 0 0,0 0 0,0 0 0,0 0-1,0-1 1,0 1 0,0 0 0,0 0 0,0 0 0,0 0 0,0 0 0,0 0-1,0 0 1,0 0 0,0 0 0,0 0 0,0-1 0,0 1 0,0 0-1,0 0 1,-1 0 0,1 0 0,0 0 0,0 0 0,0 0 0,0 0 0,0 0-1,0 0 1,0 0 0,0 0 0,0 0 0,0 0 0,0-1 0,0 1 0,-1 0-1,1 0 1,0 0 0,0 0 0,0 0 0,0 0 0,0 0 0,0 0 0,0 0-1,0 0 1,0 0 0,-1 0 0,1 0 0,0 0 0,0 0 0,0 0-1,0 1 1,-12-1-167,10 0-16,-1 0-235,3-1 410,-1 1 1,1 0 0,0 0-1,0 0 1,-1 0-1,1 0 1,0 0 0,-1 0-1,1 0 1,0 0 0,0 0-1,-1 0 1,1 0 0,0 0-1,0 0 1,-1 0-1,1 0 1,0 0 0,0 0-1,-1 0 1,1 0 0,0 1-1,0-1 1,-1 0-1,1 0 1,0 0 0,0 0-1,-1 1 1,1-1 0,0 0-1,0 0 1,0 0-1,0 1 1,-1-1 0,1 0-1,0 0 1,0 0 0,0 1-1,7 8-14,-5-7 79,3 1 122,265-3 758,-251-1-787,26-4-1,-28 2-68,22 0 0,5 8 5,-17-1-32,190 0 271,-133-5 18,-68 1-74,11-1 675,-27 1-930,1 0 1,-1 0 0,1 0-1,-1 0 1,1-1-1,-1 1 1,1 0 0,-1 0-1,1-1 1,-1 1 0,1 0-1,-1-1 1,1 1 0,-1 0-1,1-1 1,-1 1-1,0-1 1,1 1 0,-1-1-1,0 1 1,0-1 0,1 1-1,-1-1 1,0 1-1,0-1 1,0 1 0,1-1-1,-1 1 1,0-1 0,0 1-1,0-1 1,0-1 0,0 0 313,-14 2-218,11 0-138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5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46 392 1824,'0'0'587,"-3"0"-353,-11 0 3857,11 0-3990,-8 0-58,11 0-43,0 0 0,0 0 0,-1 0 0,1 0 0,0 0 0,0 0 0,0 0 0,0 0 0,0 0 0,0 0 0,0 0 0,0 0 0,0 0 0,-1 0 0,1 0 0,0 0 0,0 0 0,0 0 0,0 0 0,0 0 0,0 0 0,0 0 0,0 0 0,0 0 0,0-1 0,-1 1 0,1 0 0,0 0 0,0 0 0,0 0 0,0 0 0,0 0 0,0 0 0,0 0 0,0 0 0,0 0 0,0 0 0,0 0 0,0-1 0,0 1 0,0 0 0,0 0 0,0 0 0,0 0 0,0 0 0,0 0 0,0 0 0,0 0 0,0 0 0,0-1 0,0 1 0,0 0 0,0 0 0,0 0 0,0 0 0,0 0 0,0-3-19,0-1-44,-1 5 5,1-1 51,0 1 0,0-1 0,0 0-1,-1 1 1,1-1 0,0 1 0,0-1 0,-1 1-1,1-1 1,0 1 0,-1-1 0,1 0 0,0 1-1,-1-1 1,1 0 0,-1 1 0,1-1 0,0 0-1,-1 0 1,1 1 0,-1-1 0,1 0 0,-1 0-1,1 0 1,-1 0 0,1 0 0,-1 1-1,26-1 264,-22 0 16,0 0-208,167 0 347,-149-1-382,37-6 0,-34 3-45,44-1 1,125 5 180,-170 0 342,-21 0-331,-4 2 5,0 0-139,1-1-1,-1 0 1,0 0-1,1 1 1,-1-1-1,0 0 1,0-1 0,0 1-1,0 0 1,0-1-1,0 1 1,-3 0-1,-30 1 124,31-2-230,-29 0-11,22 0 110,18 0-104,-5 0 64,0 0 1,-1 0-1,1 0 0,0 0 1,-1-1-1,1 1 0,0 0 0,-1-1 1,1 1-1,0-1 0,-1 0 1,1 1-1,-1-1 0,1 0 0,-1 0 1,0 0-1,1 0 0,-1 0 1,2-3-1,-2 3-3,2-1-7,0 2 107,9 0 5,-10 0 123,-2-3-262,0-46 38,0 48 5,1-1 0,-1 0 0,0 0 0,0 0 0,1 1 0,-1-1 0,1 0 0,-1 1 0,1-1 0,0 0 0,0 1 0,0-1 0,0 1 0,0-1 0,1-1 0,4-6 0,8-12-29,-7 8-48,1 1-1,17-21 0,7 10-82,-21 14 112,12-7-42,-3 10 25,-9 3 12,5-3-97,-12 5 128,-1-1 0,1 1 0,0 0 1,0 0-1,-1 0 0,1 1 0,0-1 1,4 1-1,-3 0 29,0 0 0,1 1 1,-1-1-1,0 1 1,0 0-1,0 1 0,0-1 1,0 1-1,-1 0 0,1 0 1,0 1-1,-1 0 0,0-1 1,1 1-1,-1 1 1,0-1-1,0 0 0,-1 1 1,1 0-1,3 6 0,42 55 148,-43-49-107,-4-9-11,8 14 112,-8-17-120,1 0 0,-1 1-1,0-1 1,-1 1 0,1-1 0,-1 1-1,2 8 1,-5-4-2,1 0 1,-1-1-1,-1 1 1,0-1-1,0 0 0,-1 0 1,-6 11-1,7-11-1,2-7 6,1 0 0,-1 0-1,0 0 1,1 0 0,-1 0-1,0-1 1,0 1-1,0 0 1,1 0 0,-1 0-1,0-1 1,0 1 0,0 0-1,0-1 1,0 1 0,0-1-1,0 1 1,-3 0-1,-25 1 636,25-2-601,4 0-66,-1 0 1,1 0 0,-1 0 0,1 0 0,-1 0-1,0 0 1,1 0 0,-1 0 0,1-1-1,-1 1 1,1 0 0,-1 0 0,0 0 0,1-1-1,-1 1 1,1 0 0,-1-1 0,1 1-1,0 0 1,-1-1 0,1 1 0,-1-1-1,1 1 1,0-1 0,-1 1 0,1-1 0,0 1-1,-1-1 1,1 1 0,0-1 0,0 1-1,0-1 1,-1 1 0,1-1 0,0 1 0,0-1-1,0 0 1,0 1 0,0-1 0,0 1-1,0-1 1,0 0 0,0 1 0,0-1 0,1 1-1,-1-1 1,0 1 0,1-2 0,0-3-13,1 1 0,0-1 1,0 0-1,0 1 0,5-7 1,22-38 60,-20 31-122,21-29 1,-26 42 48,0 1 0,1 0 0,-1 0 1,1 0-1,-1 0 0,1 1 0,0-1 1,11-4-1,-2 2-61,-1 2 0,19-5-1,11-3-42,-33 8 100,1 1-1,0 1 1,0-1 0,0 2-1,0-1 1,0 2-1,0-1 1,18 3-1,25 9-195,-45-9 193,-1-1 5,0 0 1,0 1-1,9 3 0,-14-3 24,0-1 0,0 1 1,0-1-1,-1 1 0,1 0 0,0 0 0,-1 0 0,0 0 0,1 1 1,3 4-1,6 12 1,-8-13 2,0 1 0,1-2 0,-1 1 1,7 5-1,-4-4 7,-5-6-4,0 0 0,-1 1-1,1-1 1,0 1 0,-1 0 0,1-1 0,-1 1 0,1 0 0,-1 0 0,0 0-1,0 0 1,0 0 0,0 0 0,0 0 0,0 0 0,-1 1 0,1-1 0,-1 0 0,1 4-1,-1 46 792,-3-52-523,-8 0-48,10 0-222,1 0 1,0 0-1,0 0 1,0 0-1,0 0 1,0 0-1,0 0 0,0 0 1,0 0-1,0 0 1,0 0-1,-1 0 1,1 0-1,0 0 0,0 0 1,0 0-1,0 0 1,0 0-1,0 0 1,0 0-1,0 0 1,0 0-1,-1 0 0,1 0 1,0-1-1,0 1 1,0 0-1,0 0 1,0 0-1,0 0 0,0 0 1,0 0-1,0 0 1,0 0-1,0 0 1,0 0-1,0 0 0,0 0 1,0-1-1,0 1 1,0 0-1,0 0 1,-1 0-1,1 0 0,0 0 1,0 0-1,0 0 1,0 0-1,0 0 1,0-1-1,1 1 0,-1 0 1,0 0-1,0 0 1,0 0-1,0 0 1,0-13 134,-1 4-119,1-1-1,1 0 1,2-14 0,8-13-56,-9 21 19,4-16-20,11-2-4,-8 17 22,13-33-41,-16 35 20,12-24 1,-14 33-5,0 0 0,0 1 0,0 0 0,1 0 0,-1 0 1,1 0-1,7-5 0,-5 5-53,1 0 1,-1 0-1,1 1 1,11-5 0,-15 7 51,0 1 0,0 0 0,0 0 0,1 0 0,-1 0 0,0 1 0,1 0 0,-1 0 0,0 0 0,1 0 0,4 1 0,-2 0-2,0 1 1,-1-1-1,1 1 1,-1 0-1,1 1 1,-1 0 0,0 0-1,0 0 1,0 0-1,-1 1 1,9 6-1,3 11 44,0 0-1,23 41 0,-12-18 109,-8-11-30,14 19 344,-24-39-305,-6-7-24,1 0-1,-1 0 1,0 1-1,3 6 1,-2-3 3,-5-10-82,1 0 0,-1 0 1,0 0-1,0 0 1,0 0-1,0 0 1,0 1-1,0-1 1,0 0-1,1 0 0,-1 0 1,0 0-1,0 0 1,0 0-1,0 1 1,0-1-1,0 0 0,0 0 1,0 0-1,0 0 1,0 1-1,0-1 1,0 0-1,0 0 1,0 0-1,0 0 0,0 1 1,0-1-1,0 0 1,0 0-1,0 0 1,0 0-1,0 0 0,-1 1 1,1-1-1,0 0 1,0 0-1,0 0 1,0 0-1,0 0 1,0 0-1,0 1 0,0-1 1,-1 0-1,1 0 1,0 0-1,0 0 1,0 0-1,0 0 0,-1 0 1,-3 4 276,-2 8 221,5-14-501,0 1 0,0 0 1,0-1-1,0 1 0,0-1 0,0 1 1,0-1-1,0 1 0,0-1 0,0-3 1,-2-26 36,3 26-61,0-16-24,1 1 1,3-21 0,-2 31 36,0-1 0,1 1 0,1 1 1,-1-1-1,2 1 0,8-16 0,15-18-299,-26 42 276,-1-1 0,0 0 0,0 1 0,1-1 1,-1 1-1,0-1 0,1 1 0,0 0 0,-1 0 0,1-1 0,0 1 0,-1 0 0,1 1 1,0-1-1,0 0 0,0 0 0,0 1 0,0-1 0,0 1 0,0 0 0,0-1 0,0 1 1,0 0-1,4 1 0,-1-1-54,-2 0 51,0 0-1,0 0 1,1 0-1,-1 1 1,0-1-1,0 1 1,0 0-1,0 0 1,0 0-1,0 1 0,0-1 1,0 1-1,0-1 1,3 3-1,-4-2 15,2 1 13,0 0 0,-1 1 0,1-1 0,-1 1 0,0 0 0,0 0 0,0 0 0,0 0 0,-1 1 0,1-1 0,2 9 0,9 14 30,-12-23-23,0 0-1,1 0 1,-1 0-1,-1 0 0,1 0 1,-1 0-1,2 6 1,1 3-7,-2-6 50,1 0-1,0 0 0,1-1 1,-1 1-1,10 10 0,-7-14 227,-3-3-154,21-2 426,-23 2-539,0-1-1,0 1 1,0-1 0,0 1-1,0-1 1,0 1-1,0-1 1,0 1-1,0-1 1,0 0 0,-1 0-1,1 0 1,0 1-1,0-1 1,-1 0 0,1 0-1,0 0 1,-1 0-1,1 0 1,-1 0-1,1-2 1,5-25 48,1 14-25,-6 13-21,-1-1-1,1 1 1,0-1 0,0 0 0,0 1 0,-1-1-1,1 0 1,-1 0 0,0 1 0,1-1 0,-1 0-1,0 0 1,0-2 0,-1-5 11,1 6-27,0-1 1,-1 1 0,1 0-1,0 0 1,0 0-1,1-1 1,-1 1 0,1 0-1,0 0 1,1-4-1,9-7-156,-8 11-294,-3 6-341,0-2 782,0 1 21,0 1 0,-1-1 0,1 0 0,1 1 0,-1-1 0,0 0-1,0 1 1,1-1 0,1 4 0,5-1 16,-6-5-17,-1 1 0,1-1 0,-1 0 1,0 0-1,1 1 0,-1-1 0,0 0 0,1 0 0,-1 1 0,0-1 1,1 0-1,-1 1 0,0-1 0,1 0 0,-1 1 0,0-1 0,0 1 1,0-1-1,1 0 0,-1 1 0,0-1 0,0 1 0,0-1 0,0 1 1,0-1-1,0 1 0,0-1 0,0 1 0,0-1 0,0 1 0,0 2 1054,14-3-1520,-11 0 368,0 0-208,-2 0 298,-1 0-1,1 0 1,-1 0-1,1 0 1,-1 0-1,1 0 0,-1 0 1,1 0-1,-1 0 1,1 1-1,-1-1 1,1 0-1,-1 0 0,1 0 1,-1 1-1,0-1 1,1 0-1,-1 1 0,1-1 1,-1 0-1,0 1 1,1-1-1,-1 0 1,0 1-1,1-1 0,-1 1 1,0 0-1,1 0 6,0-1-1,-1 1 0,1 0 1,-1 0-1,1-1 0,0 1 1,0 0-1,-1-1 0,1 1 1,0-1-1,0 1 0,0-1 1,0 1-1,0-1 0,-1 0 0,1 1 1,0-1-1,0 0 0,0 0 1,0 1-1,0-1 0,0 0 1,0 0-1,0 0 0,0 0 1,2-1-1,500 1 205,-396-9-137,-7 1-20,125 8 375,-217-1-309,0 1-1,0-2 1,14-3-1,-13 2 4,0 1 1,-1 1-1,19-2 0,192 3 749,-216 0-715,0 0-53,8 0 53,-8 0 614,0 0-539,-3 0-236,1 0 1,-1 0-1,1 0 1,-1 0-1,1 0 1,-1 0-1,1 0 0,-1 0 1,1 0-1,-1 0 1,1-1-1,-1 1 1,1 0-1,-1 0 1,1-1-1,-1 1 0,1 0 1,-1 0-1,1-1 1,-1 1-1,0-1 1,1 1-1,-1 0 1,0-1-1,1 1 0,-1-1 1,0 1-1,1-1 1,-1 1-1,0-1 1,0 1-1,0-1 1,1 1-1,-1-1 0,0 1 1,0-1-1,0 1 1,0-1-1,0 1 1,0-1-1,0 0 1,0-2-539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5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2656,'0'0'2000,"0"-3"-1643,0 3-346,0-1 1,0 1-1,0-1 0,0 1 1,0 0-1,0-1 0,0 1 1,0-1-1,0 1 0,0-1 1,0 1-1,0-1 0,1 1 1,-1 0-1,0-1 0,0 1 0,0-1 1,1 1-1,-1 0 0,0-1 1,1 1-1,-1 0 0,0-1 1,1 1-1,-1 0 0,0 0 1,1-1-1,-1 1 0,1 0 0,0-1 1,6-4 192,-1-12 46,-3 6-98,-1 3-26,1 0 0,0 0 0,6-11 0,0 4-71,-6 10-44,0 0 1,0 0-1,-1 0 0,1 0 0,-1 0 0,-1 0 0,1 0 0,1-8 0,1 3-26,0 0 0,1 0-1,0 0 1,0 1 0,1 0 0,10-13-1,-13 19 10,0-2-6,0 0 0,1 1 0,-1 0 0,1 0 0,0 0 0,0 0 0,0 0 0,1 1 0,-1 0 0,9-5 0,-8 6-9,-1 0 0,0 0 1,1 0-1,-1 1 0,1-1 0,0 1 1,6-1-1,-9 2 17,0 0 1,1 1-1,-1-1 0,0 0 1,0 1-1,0-1 1,0 1-1,0 0 0,1-1 1,-1 1-1,-1 0 0,1 0 1,0 0-1,0 1 1,0-1-1,0 0 0,-1 1 1,3 1-1,0 2 12,0 1-1,-1-1 1,1 1-1,-1 0 1,0 0-1,-1 0 1,1 0-1,1 9 1,3 4 36,-7-17-40,3 4 14,0 0 0,-1 1 0,0 0 0,0-1 0,0 1 0,-1 0 0,0 0-1,0 12 1,-1 49 313,0-65-296,0-1 0,0 1 0,0 0 0,-1 0 0,1-1 0,-1 1 0,1 0 0,-1 0 0,0-1 0,0 1 0,0-1 0,-1 1 0,1-1 0,0 1 0,-4 2 0,3-2 344,-1-6-251,2 3-117,1-1 0,-1 1 1,1-1-1,-1 1 0,1-1 1,-1 1-1,1-1 0,-1 1 1,1-1-1,-1 0 0,1 1 1,0-1-1,0 0 0,-1 1 1,1-1-1,0 0 0,0 1 1,0-1-1,0 0 0,0 1 1,0-1-1,0 0 0,0 0 1,0 1-1,0-1 0,0 0 0,0 1 1,0-1-1,0 0 0,1 0 1,-1 1-1,0-1 0,1 1 1,-1-1-1,1 0 0,3-10 35,1-20-62,2 10-26,0 1 0,2 1 0,0-1 0,21-32 0,-29 50 39,3-5-24,1 0 1,0 0 0,1 0 0,0 0-1,0 1 1,0 0 0,14-10-1,-10 8-2,-6 5 9,0-1-1,-1 1 1,2 0 0,-1 0 0,0 1 0,0-1 0,1 1 0,0 0-1,-1 0 1,1 1 0,0-1 0,0 1 0,0 0 0,0 0 0,0 1-1,0-1 1,6 1 0,-3 0-32,0 0 1,-1 1-1,1 0 0,0 0 1,-1 1-1,13 4 0,-16-5 28,0 1 0,0 0 0,0 0 0,0 1 0,-1-1 0,1 1 0,-1 0 0,0 0 0,0 0 0,0 0 0,0 1 0,0-1 0,3 6-1,16 37-108,7-7 117,-21-23 62,8 21 1,-10-22 55,1-1 1,10 18-1,-15-29-58,0 0 0,0-1 1,-1 1-1,1 0 0,-1 0 0,1 0 0,-1 1 1,0-1-1,0 0 0,-1 0 0,1 1 0,-1-1 1,1 5-1,-1-2 900,0-9-822,0-59 124,0 58-248,0 1 0,0-1 0,1 1 0,-1-1 0,1 1 0,0-1 0,0 1 0,3-7 0,2-6-34,-4 7-53,-1 0 0,-1 0 0,0-16 0,0 9-136,0 15 215,0 0 1,-1 1-1,1-1 1,0 1-1,0-1 0,0 1 1,0-1-1,0 1 0,0-1 1,0 0-1,0 1 1,0-1-1,1 1 0,-1-1 1,0 1-1,0-1 0,0 1 1,1-1-1,-1 1 1,0-1-1,1 1 0,-1-1 1,0 1-1,1-1 1,-1 1-1,0 0 0,1-1 1,-1 1-1,1 0 0,-1-1 1,1 1-1,-1 0 1,1 0-1,-1-1 0,1 1 1,-1 0-1,1 0 0,-1 0 1,1 0-1,-1-1 1,1 1-1,0 0 0,-1 0 1,1 0-1,0 1 0,-1-2 7,0 1-1,0 0 0,0 0 0,1 0 1,-1 0-1,0 0 0,0 0 0,0 0 1,0 0-1,0 0 0,0 0 1,0 0-1,0 0 0,0 0 0,1 0 1,-1 0-1,0 0 0,0 0 0,0 0 1,0 0-1,0 0 0,0 1 0,0-1 1,0 0-1,0 0 0,0 0 0,0 0 1,1 0-1,-1 0 0,0 0 0,0 0 1,0 0-1,0 0 0,0 0 0,0 0 1,0 0-1,0 1 0,0-1 0,0 0 1,0 0-1,0 0 0,0 0 0,0 0 1,0 0-1,0 0 0,0 0 1,0 0-1,0 0 0,0 1 0,0-1 1,0 0-1,0 0 0,0 0 0,0 0 1,0 0-1,0 0 0,0 80 148,0-77 283,3-3-438,-2 0 11,-1 0-1,1 0 1,0 0 0,0 0-1,-1 0 1,1 0 0,0-1-1,-1 1 1,1 0 0,0 0-1,0-1 1,-1 1-1,1 0 1,0-1 0,5-10 0,5 5-38,-10 5 27,-1 1 0,0-1 0,1 0 0,-1 1 0,0-1 0,0 0 0,1 0 0,-1 1 0,0-1 0,0 0 0,0 1 0,0-1 0,0 0 0,0-1 0,0 2 9,0 0 0,0 0 0,0 0-1,0 0 1,0 0 0,0 0 0,0 0 0,0 0 0,0 0 0,0 0-1,0-1 1,0 1 0,0 0 0,0 0 0,0 0 0,0 0 0,0 0-1,0 0 1,0 0 0,0 0 0,0 0 0,0-1 0,0 1-1,0 0 1,0 0 0,0 0 0,0 0 0,0 0 0,0 0 0,0 0-1,1 0 1,-1 0 0,0 0 0,0 0 0,0 0 0,0 0-1,0 0 1,0 0 0,0 0 0,0-1 0,0 1 0,0 0 0,1 0-1,-1 0 1,0 0 0,0 0 0,0 0 0,0 0 0,0 0 0,0 0-1,0 0 1,0 0 0,0 0 0,1 1 0,-1-1 0,0 0-1,14 0-199,-11 2 74,-1 0 123,0 0 0,0-1 0,1 1 0,-1-1 0,0 0 0,1 0 0,-1 0 0,1 0 0,0 0 0,-1-1 0,6 1 0,6 3 17,2 0 23,0-1 0,1 0 0,-1-1 1,22 0-1,223-2 263,-158-1-244,126-15-1,-171 8 390,89-1-1,-65 6-52,-36-4-161,-31 4-69,27-1 0,9 4 784,-47 0-860,-5 2-40,-1 0-290,-1 0 1,1-1-1,0 1 1,0-1-1,-1 0 1,-3 2-1,-6 2-2734,-5 10 138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5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2720,'15'0'891,"-10"-3"-545,7-8-84,-7 8 282,7 3-203,-7 3-154,0 1-144,-2-1 34,0-1-1,0 2 1,0-1-1,-1 0 1,1 0-1,-1 1 1,3 4-1,1 23 330,-4-22-323,1 3-40,0 0 0,-1 1 0,0-1 0,0 18 0,-2 152 485,0-80-181,0-95-284,0-1-1,0 1 1,3 10 0,-1-10-10,1 0 0,6 13 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6:5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4064,'0'0'1307,"2"0"-801,507 0 2993,-491 0-3462,0 2 0,0 0 1,25 8-1,-39-9-7,1 0 0,0 0-1,-1-1 1,1 1 0,0-1 0,0 0 0,5-1 0,-2 1 24,-8-1-50,0 1 0,0 0 0,0 0-1,0 0 1,0 0 0,1 0 0,-1 0-1,0 0 1,0 0 0,0 0 0,0 0-1,0 0 1,1 0 0,-1 0 0,0 0-1,0 0 1,0 0 0,0 0 0,0 0-1,1 0 1,-1 0 0,0 0 0,0 0-1,0 0 1,0 0 0,0 0 0,1 0-1,-1 0 1,0 0 0,0 0 0,0 0-1,0 0 1,0 0 0,0 1 0,0-1-1,1 0 1,-1 0 0,0 0 0,0 0-1,0 0 1,0 0 0,0 1 0,0-1-1,0 0 1,0 0 0,0 0 0,0 0 0,0 0-1,0 1 1,0-1 0,0 0 0,0 0-1,0 0 1,0 12-84,0-12 66,0 0-1,1 0 1,-1 0-1,0 0 1,0 0 0,0 0-1,0 0 1,0 1-1,0-1 1,0 0 0,0 0-1,0 0 1,0 0-1,0 0 1,0 0-1,0 0 1,0 0 0,0 0-1,0 1 1,-1-1-1,1 0 1,0 0 0,0 0-1,0 0 1,0 0-1,0 0 1,0 0 0,0 0-1,0 0 1,0 0-1,0 0 1,0 0 0,0 1-1,0-1 1,0 0-1,-1 0 1,1 0-1,0 0 1,0 0 0,0 0-1,0 0 1,0 0-1,0 0 1,0 0 0,0 0-1,0 0 1,0 0-1,-1 0 1,1 0 0,0 0-1,0 0 1,0 0-1,0 0 1,0 0 0,0 0-1,0 0 1,-9 0-453,2-1-207,1 1 0,-1 1 0,-13 1 0,13 1 182,0-1-1,-13 8 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3904,'-18'17'1760,"36"0"-1536,16-17 1024,-17 0-736,51-17 128,17 17-352,0-17-64,1 17-128,-18-17 352,0 17-224,-17-17-32,0 17-128,-17 0-1312,-17 0 672,0 0-3456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4:5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615 120 1408,'14'0'448,"-11"0"-267,0-3 129,8-8 788,-5 8-223,0 3-436,-2 1-149,0-1 1,0 0-1,0 0 1,0 0-1,0-1 1,0 1-1,7-3 0,-10 1-213,0 0 0,-1 0 0,1-1 0,-1 1 0,0 0-1,0 0 1,1 0 0,-1-1 0,-1-1 0,1 0 34,0 1 204,-2 3-311,0 1 1,0-1-1,0 1 0,0-1 0,0 0 1,-1 0-1,1 0 0,0 0 0,-2-1 1,-10 0-5,-99 1 58,107 0-25,0 0 0,0-1 0,0 1 0,0-1 0,0-1 0,0 1 0,0-1 0,1 0 0,-1 0 0,-7-4 0,6 3 10,-1 0 1,0 0-1,1 1 1,-1 0-1,-11-1 0,-3-1 1,-4-7-7,-2 5-31,5-5-22,18 9 1,1 2-1,-1-1 1,0 1 0,0-1 0,-7 2 0,0-1-28,11 0 39,1-1-1,-1 1 0,1 0 1,-1 0-1,1 0 0,-1 0 1,1 0-1,-1 0 0,1 0 0,-1 0 1,1 0-1,-1 0 0,1 1 1,-1-1-1,1 0 0,-1 0 1,1 0-1,-1 1 0,1-1 0,-1 0 1,1 1-1,-1-1 0,1 0 1,0 1-1,-1-1 0,1 0 1,0 1-1,-1-1 0,1 1 1,0-1-1,-1 1 0,-7 10-63,-2-3 12,8-6 41,0-1 0,0 1 0,0 0 1,0 0-1,0 0 0,1 0 0,-1 0 0,0 1 1,1-1-1,-2 4 0,-8 14 26,5 11 42,-25 57 134,-38 165-118,53-155 92,13-68-95,-12 44 0,1-30 2,-3 14 78,11-21-61,1-19-41,3-11-25,0 0 0,1 0 1,-1 0-1,1 0 1,0 8-1,2-2 13,-1-10-26,1 0 0,-1 0-1,0 0 1,0 0 0,0 1 0,0-1 0,-1 0 0,0 0-1,1 0 1,-3 4 0,-8 7-97,8-11 33,3 0 74,0 8 0,0-10-17,0-1 0,0 0 0,0 0 1,0 0-1,0 0 0,0 0 0,0 0 1,0 0-1,0 0 0,0 0 0,0 1 1,0-1-1,0 0 0,0 0 0,0 0 1,0 0-1,0 0 0,0 0 0,0 0 1,0 0-1,0 0 0,0 0 0,0 1 1,0-1-1,0 0 0,0 0 0,0 0 1,0 0-1,1 0 0,-1 0 0,0 0 1,0 0-1,0 0 0,0 0 0,0 0 1,0 0-1,0 0 0,0 0 0,0 0 1,0 0-1,1 1 0,-1-1 1,0 0-1,0 0 0,0 0 0,0 0 1,0 0-1,0 0 0,0 0 0,0 0 1,0 0-1,1 0 0,-1-1 0,0 1 1,0 0-1,0 0 0,32-1 88,-13 0-154,-1 1 0,1 0 0,27 5 0,-29 0 34,-10-3 22,0 0 1,0 0-1,0-1 1,0 0-1,12 0 1,-1-1 23,-8-1-3,0 1 0,-1 0 0,1 1 1,15 2-1,-7 2-27,-11-3 12,0 0 1,0 0 0,0-1 0,0 0-1,8 0 1,124-1 569,-138 0-633,-1 1-1,1-1 1,-1 0-1,1 0 0,-1 0 1,1 0-1,-1-1 1,1 1-1,-1 0 1,1 0-1,-1 0 0,1 0 1,-1 0-1,1-1 1,-1 1-1,1 0 1,-1 0-1,1-1 0,-1 1 1,0 0-1,1-1 1,-1 1-1,0 0 0,1-1 1,-1 1-1,0-1 1,1 1-1,-1-1 1,0 1-1,0 0 0,0-1 1,1 1-1,-1-1 1,0 1-1,0-1 0,3-7-1350,12-9-799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3232,'-17'34'1472,"0"17"-1280,17-17 736,-17 1-544,17 16 192,0-17-320,-18 17 96,18 0-192,0-17 416,0 0-320,0 17 32,0-17-192,18-17-1120,-1 18 576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2560,'0'-15'832,"0"12"1536,0 6-1990,0 3-177,1 1-1,0-1 0,0 0 0,0 0 0,4 10 0,0 3-110,1 15 134,5 6-64,-5 19-21,5-2-11,-5 6 149,5-10-16,-5-1 102,-3-38-246,8 23 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4160,'0'-17'1856,"34"34"-1600,0-17 640,0 0-544,35 0 352,-18 0-416,51 0 128,-17 0-256,17-17 224,-16 17-256,-1 0 96,0 0-128,-51 0-544,17 17 224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1824,'-17'0'832,"34"0"-736,0 0 1216,0 0-736,17 0 704,1 17-768,33-34 160,-17 17-384,0 0 256,17 0-320,-17 0 160,0-17-224,-16 17-1760,-1 0 864,-17 0-1920</inkml:trace>
  <inkml:trace contextRef="#ctx0" brushRef="#br0" timeOffset="0.48">375 86 3392,'0'51'1536,"-17"51"-1312,17-51 768,0 1-576,0 16 64,0-17-320,0 0 192,0-17-224,-17 0 448,17 17-320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3072,'-17'0'1856,"34"17"-1088,-17 17-128,0 0-384,17 0-64,-17 0-96,17 1 192,-17-1-160,17 17 320,-17-17-256,0 17-96,17 0-64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4320,'17'-17'1952,"17"17"-1696,0 0 576,1 0-512,33-17 288,0 0-352,34 17 0,-17-17-160,1 17 160,-1 0-160,-17 0-96,-17 0-32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3232,'0'0'1472,"34"0"-1280,-17 0 864,1 0-608,33 0 384,0 0-480,17 0 96,0-17-288,17 17 128,-16 0-160</inkml:trace>
  <inkml:trace contextRef="#ctx0" brushRef="#br0" timeOffset="1">358 1 3072,'0'17'1376,"0"34"-1184,0-17 448,0 17-384,0 17 608,0 0-480,-17 1 64,17-1-256,0-17 320,0 0-288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1 461 896,'0'-14'304,"0"14"-302,0 0 0,0 0 0,0 0 0,0 0 0,0-1 0,0 1 0,0 0 0,0 0 0,0 0 0,0 0 0,0 0 0,0 0 0,0 0-1,0 0 1,0 0 0,0-1 0,0 1 0,0 0 0,0 0 0,0 0 0,0 0 0,0 0 0,0 0 0,0 0 0,0 0 0,0 0 0,0 0 0,0 0 0,0-1 0,1 1 0,-1 0 0,0 0 0,0 0 0,0 0 0,0 0 0,0 0 0,0 0 0,0 0 0,0 0 0,0 0 0,0 0-1,1 0 1,-1 0 0,0 0 0,0 0 0,0 0 0,0 0 0,0 0 0,0 0 0,0 0 0,0 0 0,0 0 0,0 0 0,1 0 0,-1 0 0,0 0 0,6 0-25,0 1 460,1-1 1,-1 0 0,0-1-1,0 1 1,8-3 0,-9 1-348,3 0 28,-1-1 1,1 1-1,0 1 0,-1-1 0,15 0 1,-2 2 47,-2 1-36,32-5 0,-2-3-74,52 0 0,-24 7-40,121-17 0,-162 12-30,171-21 50,-69 20 33,-69 1 14,142-4 116,94-8-81,134 0 90,738 17 458,-1002-9-602,-109 4-192,60-1-37,-83 3 140,46-3 2,37 12 34,-38-11 34,-40 2-21,92-3 13,9-6-26,-6 7 10,6-7-15,-6 7-22,6-7-54,-9 7 44,-68 0 45,116-5 52,203 10 52,-254-2-70,-89-2-6,39-1 56,37 11 3,-44-11-59,-39 1-30,126 2-25,15-1-48,-125-2 90,126-5 71,171 10-329,-186-8 648,9-1 491,174 9-1374,-181-8 435,-6-1 123,-110 10-23,116-5 130,-53-7-142,4 5-21,-60 2-16,115-6 21,-120 11-66,104-5-28,-123 2 54,62-6 191,117 7-1,-152 6-78,79 4-400,-54-8 77,116-5 161,-152 0 144,101-6 169,594 10-63,-581-8-258,-2-1 164,412 9 25,-443-6-164,-13 1 18,-38 10 2,-39-2-6,39 1 3,89-8 0,-49-7 408,82 8-18,-144 3-316,2 0-3,101-3 711,-101-2-497,83-4-74,8 1-118,1-1 33,-108 10-90,-10 0 9,53-6-1,-54 0-7,60-4 86,10 9-56,-119 0-3153,-3 0 828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3648,'0'14'1173,"0"-11"-703,3-3-49,12-1 398,0 0 1,20-5-1,0 0-280,-11 3-257,26-3 124,46-17 181,-27 17-330,-35 4-157,68-9 183,-3 5-75,-44-1 6,41-2 3,-88 9-314,1 0 1,-1 1-1,0-1 1,0 2-1,0-1 1,-1 1-1,1 0 1,13 6-1,-21-8 54,1 0 0,-1 0 0,0 0 0,0 0 0,0 0 0,1 0-1,-1 0 1,0 0 0,0 0 0,1 0 0,-1 1 0,0-1 0,0 0 0,0 0 0,1 0-1,-1 0 1,0 0 0,0 1 0,0-1 0,1 0 0,-1 0 0,0 0 0,0 1-1,0-1 1,0 0 0,0 0 0,0 0 0,0 1 0,1-1 0,-1 0 0,0 0-1,0 1 1,0-1 0,0 1 0,0-1-1,0 1 1,0-1-1,-1 1 1,1 0-1,0-1 1,0 1-1,0 0 0,-1-1 1,1 1-1,0-1 1,-1 1-1,1-1 1,0 1-1,-1-1 0,1 1 1,-1-1-1,1 1 1,0-1-1,-1 1 1,1-1-1,-1 0 0,0 1 1,1-1-1,-1 0 1,1 1-1,-1-1 1,0 0-1,1 0 0,-1 0 1,1 1-1,-1-1 1,0 0-1,1 0 1,-2 0-1,-14 5-399,7 5 178,7-8 196,0-1 1,1 1-1,-1 0 0,0-1 0,0 1 0,-3 1 0,1-1-97,1-1 0,-1 0 0,0 0-1,0-1 1,-5 1 0,-6 2-351,9-2 304,0 1 0,1 0 0,-1 0 1,-7 5-1,12-7 205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 2496,'1'-12'977,"-5"24"-642,-7 2 60,11-14-384,-1 1 1,1-1 0,0 0-1,0 0 1,-1 1 0,1-1-1,0 0 1,0 0 0,0 1-1,0-1 1,-1 0 0,1 1 0,0-1-1,0 0 1,0 1 0,0-1-1,0 0 1,0 1 0,0-1-1,0 0 1,0 1 0,0-1-1,0 1 1,0-1 0,0 1 0,-1 6 127,1 1 1,-2 0-1,-2 10 1,1-9-16,1 1 1,0-1-1,-1 18 0,3-13 27,-1 0-1,-1-1 1,-3 14-1,2-13-24,0 0-1,2 1 1,-1 13-1,2-7-42,3 21 0,8 12 45,-5-3 144,1-27-164,-6-19-39,1 0-1,-1-1 1,0 1-1,0 0 1,0 0-1,-1 0 0,0 8 1,0 13 229,0-26-292,0 0 0,0 0 0,0 0 0,0 0 0,0 0 0,0 1 0,-1-1 0,1 0 0,0 0 0,0 0 0,0 0 0,0 0-1,0 1 1,0-1 0,0 0 0,0 0 0,0 0 0,0 0 0,0 0 0,0 1 0,0-1 0,0 0 0,0 0 0,0 0 0,0 0-1,0 0 1,1 1 0,-1-1 0,0 0 0,0 0 0,0 0 0,0 0 0,0 0 0,0 0 0,0 0 0,0 1 0,0-1 0,1 0 0,-1 0-1,0 0 1,0 0 0,0 0 0,0 0 0,0 0 0,1 0 0,-1 0 0,0 0 0,0 0 0,0 0 0,0 0 0,0 0 0,1 0-1,-1 0 1,0 0-12,1 1 0,-1-1-1,0 0 1,0 0 0,1 0-1,-1 0 1,0 0 0,1 0-1,-1 0 1,0 0 0,1 0-1,-1 0 1,0-1-1,1 1 1,-1 0 0,0 0-1,0 0 1,1 0 0,-1 0-1,0 0 1,0-1 0,1 1-1,-1 0 1,0 0 0,0 0-1,1-1 1,-4-6-1136,-2-1 178,4 7 815,1-1-1,-1 1 1,1-1 0,0 1-1,-1-1 1,1 1 0,0-1 0,0 1-1,0-3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4:5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1312,'-15'0'421,"15"0"-418,0 0 0,0 0 1,0 0-1,0 0 0,0 0 0,0 0 0,0 0 0,0 0 0,0 0 0,-1 0 0,1 0 0,0 0 0,0 0 1,0 0-1,0 0 0,0 0 0,0 0 0,0 0 0,0 0 0,0 0 0,-1 0 0,1 0 0,0 0 0,0 0 0,0 0 1,0 0-1,0 0 0,0 0 0,0 0 0,0 0 0,0 0 0,0-1 0,0 1 0,0 0 0,0 0 0,0 0 1,0 0-1,-1 0 0,1 0 0,0 0 0,0 0 0,0 0 0,0 0 0,0-1 0,0 1 0,0 0 0,0 0 0,0 0 1,0 0-1,0 0 0,0 0 0,0 0 0,0 0 0,0 0 0,0 0 0,1-1 0,-1-10 115,0 8 127,1 3-151,1 0-1,0 0 1,0-1-1,-1 1 1,1 0 0,0-1-1,0 1 1,-1-1 0,1 0-1,0 1 1,-1-1-1,1 0 1,-1 0 0,1 0-1,-1 0 1,0-1 0,3-1-1,2 0 691,-4 3-716,0 0-1,0 0 0,0 0 1,1-1-1,-1 1 1,0-1-1,0 1 1,0-1-1,0 0 0,0 0 1,3-1-1,-2 0-9,0 1-1,0-1 1,0 1-1,0 0 1,0 0-1,1 0 1,-1 1-1,0-1 0,0 1 1,1 0-1,4 0 1,8 0 110,-3 1-28,0-1 1,1-1 0,15-2-1,-15 1-29,-3-1 7,-1 2 0,14-1-1,30 7 198,-19-10-135,-18 2-109,12 0 30,1 1 1,43 3 0,-18 0 265,-24-1 219,-31 0-586,1 0-1,-1 0 0,0 0 1,0 0-1,0 0 0,0 0 1,0 0-1,0 0 0,0 0 1,0 0-1,0 0 1,0 0-1,1 0 0,-1 0 1,0 0-1,0 0 0,0 0 1,0 0-1,0 0 0,0 0 1,0 0-1,0 0 0,0 0 1,1 0-1,-1 0 0,0 0 1,0 0-1,0 0 0,0 0 1,0-1-1,0 1 0,0 0 1,0 0-1,0 0 0,0 0 1,0 0-1,0 0 0,0 0 1,0 0-1,0 0 1,0 0-1,0-1 0,0 1 1,0 0-1,0 0 0,0 0 1,0 0-1,0 0 0,0 0 1,0 0-1,0 0 0,0 0 1,0-1-1,0 1 0,0 0 1,0 0-1,0-11-852,-3 5-2699,-11-8 944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2560,'-14'0'832,"11"0"-261,6 0-27,281 0 2346,-168 9-2651,-7-1-110,-83-7-102,-1 2-1,40 7 1,3 8 325,-48-16-213,-19-2-134,0 0 0,0 0 1,0 0-1,0 0 0,0 0 1,0 0-1,0 1 0,0-1 1,-1 0-1,1 0 0,0 1 1,0-1-1,2 1 0,-3-1-4,0 0 0,0 1 0,0-1-1,0 0 1,1 0 0,-1 0 0,0 0-1,0 1 1,0-1 0,0 0 0,1 0-1,-1 0 1,0 1 0,0-1-1,0 0 1,0 0 0,0 1 0,0-1-1,0 0 1,0 0 0,0 0 0,0 1-1,0-1 1,0 0 0,0 0 0,0 1-1,0-1 1,0 0 0,0 0-1,0 1 1,0-1 0,0 0 0,0 0-1,0 0 1,-1 1 0,-7 3 8,-14-2-7,-52-2 163,29 0-314,42 0 191,6 0-975,11 0-1067,-14-2 75,0-13 581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3072,'0'-14'976,"0"13"-959,0 1 0,0-1 0,0 1 0,0 0 0,0-1-1,0 1 1,1-1 0,-1 1 0,0 0 0,0-1 0,0 1 0,1-1 0,-1 1 0,0 0 0,1-1 0,-1 1 0,0 0 0,1-1-1,-1 1 1,0 0 0,1 0 0,0-1 0,7-6 64,-2 1 47,1 0-1,-1 0 1,0-1 0,6-9 0,36-49 592,-43 58-668,-1 0 0,0 0-1,-1 0 1,0 0 0,0 0 0,4-15 0,4-11 54,-8 27-84,1 0 0,0 0-1,6-6 1,-3 2-2,17-23 19,28-34 2,-45 60-50,-1 0 0,1 1 0,0 0 0,1 0-1,0 0 1,13-6 0,1 2-143,0 1 1,34-8-1,-51 16 138,5-2-29,0 0 0,1 1 1,-1 0-1,14 0 0,22 7-32,-24-1 76,8-1 44,-20-3-25,0 1 0,0 0 1,-1 1-1,1 0 1,-1 0-1,1 1 0,12 6 1,-15-5-6,1 0-1,0 1 1,-1 1 0,0-1-1,-1 1 1,1 0 0,-1 1 0,0-1-1,0 1 1,-1 1 0,0-1-1,6 12 1,-6-8 62,0 1 0,-1-1 0,0 1 1,-1 0-1,0-1 0,-1 2 0,0-1 0,0 22 0,-2-29-44,0 0-1,0 0 1,0 0 0,-1-1-1,1 1 1,-1 0 0,-3 7-1,3-10-7,0 0 0,-1 0-1,1 0 1,-1-1-1,1 1 1,-4 2-1,-4 6 98,0 5-4,9-14-103,0 0 0,-1 0 0,1 0 0,-1 0 0,1 0 0,-1 0-1,1 0 1,-1 0 0,0 0 0,0-1 0,1 1 0,-2 1 0,0-2 5,0 1 0,0 0 0,1-1 0,-1 1 0,0-1 0,0 0 1,0 1-1,0-1 0,0 0 0,-2 0 0,2 0-2,-1 0 0,1 0 0,0 0 0,0-1-1,-1 1 1,1-1 0,0 1 0,0-1 0,0 1 0,0-1 0,0 0 0,-4-2-1,3 0 23,1 1 0,-1-1 0,0 0 0,1 0 0,0 0 0,-2-4 0,-3-2-14,1 0 0,1-1 0,-6-12-1,9 18-33,1 0-1,0 1 0,1-1 0,-1 0 1,1 0-1,-1 0 0,1 1 0,0-1 0,0 0 1,1 0-1,-1 0 0,2-5 0,2 0 7,-1-1-1,2 1 0,-1 0 0,1 1 0,0-1 1,1 1-1,0 0 0,0 0 0,14-12 0,13-18-75,-31 35 58,0 0 0,0 0 1,1 0-1,-1 0 0,1 0 0,0 1 1,-1-1-1,7-3 0,-4 4-40,0 1-1,0 0 1,0 0-1,0 1 1,0-1-1,-1 1 1,8 1-1,-9-1 42,-1-1 0,1 1 0,0 1 0,-1-1 0,1 0 0,-1 1 0,1-1 0,0 1 0,-1 0 0,1 0 0,-1 0 0,1 0 0,-1 0 0,0 1 0,0-1 0,1 0 0,-1 1 0,0 0 0,0 0-1,0 0 1,-1 0 0,1 0 0,0 0 0,-1 0 0,1 0 0,-1 0 0,1 4 0,0 0 23,-1 0 0,0 0 0,-1 0 0,0 1 0,0 11 0,-1-10 1,1-1 0,0 1 0,0 0-1,3 11 1,8 15 59,-5-3 133,6-5 98,-12-25-284,0 0-1,1-1 1,-1 1 0,0-1 0,1 1 0,-1-1 0,1 1 0,-1-1 0,1 1 0,-1-1 0,1 1 0,-1-1 0,1 0 0,-1 1 0,1-1 0,-1 0 0,1 1 0,0-1 0,-1 0 0,1 0 0,0 0 0,-1 0 0,1 1 0,0-1-1,-1 0 1,1 0 0,-1 0 0,1 0 0,0 0 0,-1-1 0,1 1 0,0 0 0,0 0 0,1-2 3,0 1 0,0-1 1,-1 1-1,1-1 0,-1 1 0,1-1 0,-1 0 1,0 0-1,1 0 0,-1 0 0,0 0 0,1-3 1,-1 2-19,1 0-1,0-1 1,0 1 0,0 0 0,3-4 0,1 2-5,-1-1 0,-1-1 0,8-11 0,-4 6 8,23-42-85,-27 42-646,-5 24 515,0-6 254,1-4 49,0 1 1,0-1-1,0 1 1,0 0-1,0-1 1,1 1-1,-1-1 1,1 1-1,0 2 0,11 12 245,-9-9-123,2-1 194,10-5-783,-11-2-128,0 0-1,0 0 0,0 1 0,8 1 0,-10-1 316,0 0 0,0 0 0,0 0 0,0 0 0,0 1-1,-1-1 1,1 0 0,0 1 0,1 1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2976,'0'-31'1696,"0"31"-1681,0 0 1,0 0-1,0 0 1,0-1-1,0 1 0,0 0 1,0 0-1,0 0 1,0 0-1,0 0 1,0 0-1,0 0 1,0 0-1,0 0 0,0-1 1,0 1-1,0 0 1,0 0-1,0 0 1,0 0-1,0 0 0,0 0 1,0 0-1,0 0 1,0 0-1,0 0 1,0 0-1,0-1 1,0 1-1,0 0 0,0 0 1,1 0-1,-1 0 1,0 0-1,0 0 1,0 0-1,0 0 1,0 0-1,0 0 0,0 0 1,0 0-1,0 0 1,0 0-1,1 0 1,-1 0-1,0 0 0,0 0 1,0 0-1,0 0 1,0 0-1,0 0 1,0 0-1,0 0 1,0 0-1,1 0 0,-1 0 1,13 0 527,0 1-303,0-2 1,19-2-1,90-14 37,-99 14-262,139-8 39,593 11 570,-749 0-192,-9 0-368,3 0-61,0 0-1,0 0 0,-1 0 0,1-1 0,0 1 0,0 0 0,-1 0 1,1 0-1,0 0 0,0 0 0,-1 0 0,1 0 0,0 0 0,-1 0 0,1 0 1,0 0-1,0 0 0,-1 0 0,1 1 0,0-1 0,0 0 0,-1 0 1,1 0-1,0 0 0,0 0 0,0 0 0,-1 1 0,1-1 0,0 0 0,0 0 1,0 0-1,-1 0 0,1 1 0,0-1 0,0 0 0,0 0 0,0 1 1,0-1-1,0 0 0,0 0 0,-1 1 0,1-1 0,0 1 0,1-1 6,-1 1-1,1 0 1,0 0 0,0 0-1,-1-1 1,1 1-1,0 0 1,0-1-1,0 1 1,-1-1-1,1 1 1,2 0-1,-1 0 1,0-1 0,-1 1-1,1 0 1,0-1-1,0 0 1,0 0-1,0 1 1,2-1 0,11 2-61,2 9 16,-3-8 16,-11-3-49,-3 3-15,0 0 42,0 1-1,-1-1 1,0 1 0,0-1-1,0 1 1,-3 5-1,-2 9-52,-11 67-283,11-31 315,3-33 48,-2 13 296,-1 42 0,6-62-136,-3 26 0,0-23-117,-2 17-32,5-27-1,1 1 1,0-1 0,1 0-1,0 0 1,3 8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3648,'-17'0'2688,"34"0"-2368,0 0 352,0-17-384,34 17 64,17 0-224,17-17-128,1 17-32,-1 0 224,-17 0-96,-17 0-384,-17 17 160,0-17-2944,-34 17 1696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3136,'14'-14'1029,"-11"8"-629,-3-22 2069,2 22-2095,3 2-314,0 1 0,-1-1 1,1 1-1,0 0 0,1 0 0,-1 1 1,0-1-1,1 1 0,9-2 0,9-2 23,31-2 0,24 2 45,-36 2-81,82-6 156,-16 1-99,-14 1-53,-68 8-12,-19 1-11,0-1 1,0 0-1,0 0 1,0 0-1,0-1 1,0-1-1,0 0 1,0 0-1,-1 0 1,10-4-1,-6 2 126,-28 5-105,10-2-141,3 1 45,0 0 0,0-1 1,0 1-1,0 1 0,0-1 1,0 1-1,0-1 0,-5 3 1,4-2 74,-4 2-28,0 0 1,0 1-1,1 0 1,-14 8-1,21-12 7,-1 1 0,1 0-1,-1 0 1,1 0-1,0 1 1,-1-1 0,1 0-1,0 0 1,0 1-1,-1-1 1,1 1-1,0-1 1,1 1 0,-1-1-1,0 1 1,0 0-1,1-1 1,-1 1 0,1 0-1,-1-1 1,1 1-1,0 0 1,0 0 0,0-1-1,-1 1 1,2 0-1,-1 0 1,0 0 0,0-1-1,1 1 1,-1 0-1,1 0 1,-1-1-1,2 3 1,-1-2 13,1 0 1,0-1-1,-1 1 1,1-1-1,0 0 0,-1 1 1,1-1-1,0 0 1,0 0-1,0 0 0,0 0 1,0 0-1,1-1 1,-1 1-1,0-1 0,0 1 1,0-1-1,1 0 1,-1 0-1,3 0 0,4 0 62,-1 0 0,1 0 0,-1-1 0,13-3-1,-13 2-56,-1 0 0,0-1-1,1 0 1,-1-1 0,-1 0-1,1 0 1,6-5 0,-5-5-111,-3 10 50,-5 4 35,0 0-1,0 0 0,0 0 0,1 0 1,-1-1-1,0 1 0,0 0 0,0 0 1,0 0-1,0 0 0,0 0 0,1 0 1,-1 0-1,0-1 0,0 1 0,0 0 1,0 0-1,0 0 0,0 0 0,0 0 1,0 0-1,0-1 0,0 1 1,0 0-1,0 0 0,0 0 0,0 0 1,0-1-1,0 1 0,0 0 0,0 0 1,0 0-1,0 0 0,0-1 0,0 1 1,0 0-1,0 0 0,0 0 0,0 0 1,0 0-1,0-1 0,0 1 0,0 0 1,0 0-1,0 0 0,-1 0 0,1 0 1,0 0-1,0-1 0,0 1 0,-6-9-38,6 8 31,-1 0 0,1-1 0,-1 1 0,1 0 0,-1 0 0,0 0 0,0 0 0,1 0 0,-1 0 0,0 0 0,0 0 0,0 1 0,0-1 0,0 0 0,-2 0 0,0 0-13,1 1 0,0-1 0,-1 1 0,1 0 0,-1 0 0,1 0 0,-4 0 0,-13 1-15,-10-1 90,9 0-10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2400,'-14'-14'779,"11"8"-481,3-5-132,0 8 63,3 6-96,8 8-21,-5-8-42,5-3-17,-5 3 48,-5-2-93,0-1-1,0 1 0,1 0 1,-1 0-1,0-1 0,0 1 1,1-1-1,-1 1 0,0-1 1,1 1-1,-1-1 0,0 0 1,1 0-1,-1 0 0,1 0 1,-1 0-1,0 0 0,1 0 1,-1 0-1,0 0 0,1-1 1,-1 1-1,0 0 0,1-1 1,-1 1-1,2-2 1,8-1 39,75-14 129,-69 14-151,17-3 24,17-17 31,-12 14-36,-32 8-34,-1 0 0,0 0 0,0-1 0,0 0 0,0 0 1,0 0-1,-1-1 0,1 0 0,-1 0 0,0 0 0,6-4 1,-11 6-11,1 1 0,-1-1 1,0 1-1,1-1 0,-1 1 1,0-1-1,1 1 0,-1-1 1,0 1-1,1-1 0,-1 1 1,0-1-1,0 1 0,0-1 1,0 0-1,0 1 0,0-1 1,1 1-1,-1-1 0,0 0 1,-1 1-1,1-1 0,0 0 1,0 1-1,0-1 0,0 1 1,0-1-1,-1 1 0,1-1 1,0 0-1,0 1 0,-1-2 1,0 1 11,0 0 1,0 0-1,0 0 0,0 0 1,0 0-1,-1 0 1,1 0-1,0 1 0,0-1 1,-1 0-1,-2-1 1,0 1 80,-1 0 0,1 0 0,-1 1 0,0 0 1,0-1-1,1 1 0,-10 2 0,-33 7 62,27-4-266,6-3 54,-9 2-72,22-3 123,0-1-1,1 0 0,-1 0 1,1 0-1,-1 1 0,1-1 0,-1 0 1,0 1-1,1-1 0,-1 0 1,1 1-1,0-1 0,-1 1 0,1-1 1,-1 1-1,1-1 0,0 1 1,-1-1-1,1 1 0,0-1 0,0 1 1,-1-1-1,1 1 0,0 0 1,0-1-1,0 1 0,-1 1 0,2-1-1,-1 0-1,1 0 0,-1 1 0,1-1 1,-1 0-1,1 0 0,0 0 0,-1 0 1,1 0-1,0 0 0,0 0 0,0 0 1,2 2-1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0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2976,'-68'0'1344,"51"51"-1152,17-34 448,0 0-384,0 17 192,17-17-288,0 0 704,0 0-480,17-34 160,17 0-288,1-17-32,-18 0-128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85 1984,'-6'0'318,"4"0"-237,0 1 0,0-1 0,0 0 1,0 0-1,0-1 0,0 1 0,0 0 0,0-1 0,0 1 0,-3-2 1,1-5 843,5 11-245,2-12-195,0 7-418,0 0-1,0 0 1,-1 1 0,1-1-1,0 1 1,0-1 0,0 1-1,0 0 1,0 0 0,0 1-1,4 0 1,0-1 141,24-3 267,196-25 325,-142 22-694,-39 0-12,-20 2-21,39 0 0,-54 4-114,0-1-1,0 0 0,0-1 0,0 0 1,16-6-1,-26 7 41,1 1 1,-1-1-1,0 1 1,0 0-1,1 0 1,-1 0-1,0 0 1,0 0-1,1 0 1,-1 0 0,0 0-1,1 0 1,-1 0-1,0 1 1,0-1-1,1 0 1,-1 1-1,0-1 1,0 1-1,0 0 1,0-1-1,0 1 1,1 1-1,0-1 6,0 0 0,-1 0 0,1 0 0,0 0 0,-1-1 0,1 1 0,0 0 0,0-1 0,0 1 0,-1-1 0,1 0 0,4 1 0,11-1-1525,-3 0 635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 4992,'-43'0'1589,"42"0"-1570,1 0 0,-1 0 0,1 0 0,-1 0 0,1 0 1,-1 0-1,1 0 0,-1 0 0,1 0 0,-1 0 0,1 1 0,-1-1 0,1 0 0,-1 0 0,1 0 0,-1 1 0,1-1 0,0 0 0,-1 1 1,1-1-1,-1 0 0,1 1 0,0-1 0,-1 0 0,1 1 0,0-1 0,-1 1 0,1-1 0,0 0 0,-1 1 0,1-1 0,0 2 0,-6 7 96,0 0 127,0 1 0,-1-2 0,-14 16 0,20-23-200,-1 1-1,0 0 1,1 0 0,-1 0-1,1 1 1,0-1 0,0 0-1,0 0 1,0 1-1,0-1 1,0 1 0,1-1-1,-1 1 1,0 2 0,-2 10 90,-2-2-26,4-11-75,0 0 0,0 0 0,0 0 0,0 0 0,0 0 0,1 0-1,-1 0 1,1 0 0,-1 0 0,1 0 0,0 0 0,0 0 0,0 0 0,0 0 0,0 0 0,1 0 0,-1 0 0,1 3 0,0-1 23,0-3-33,-1 1 0,1 0 0,-1-1 0,1 1 0,0-1 0,0 1-1,0-1 1,0 1 0,1 1 0,0-2 17,0 1-1,0-1 1,0 1 0,0-1-1,0 0 1,0 0-1,0 0 1,0 0 0,1-1-1,3 2 1,1-1-2,0 1-1,0-1 1,0 0 0,-1 0-1,1-1 1,0 0 0,0-1 0,0 1-1,0-1 1,0 0 0,0-1-1,7-2 1,8-3 38,-7 2-87,0 0-1,-1 0 0,21-12 1,-32 15 4,1 0 1,0-1 0,-1 0-1,1 1 1,-1-1-1,0-1 1,0 1 0,0 0-1,0-1 1,-1 1 0,1-1-1,-1 0 1,0 0-1,0 0 1,0 0 0,1-7-1,-2 9 1,-1-1-1,1 1 1,-1 0 0,0 0-1,0 0 1,0 0-1,0-1 1,0 1 0,0 0-1,-1 0 1,1 0-1,-1 0 1,1 0-1,-1 0 1,0 0 0,0 0-1,0 0 1,0 0-1,0 0 1,0 0-1,-1 0 1,-1-1 0,-3-3-116,-1 0 1,0 1 0,0 0-1,-13-7 1,11 7-64,-1-1-124,-25-14-1101,31 19 1255,0-1 0,0 2-1,0-1 1,1 0 0,-1 1-1,0-1 1,-6 1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4064,'-17'-34'1824,"17"17"-1568,0 0 480,17 17-416,0 0-192,0 0 352,17 0-256,17 0-128,-17 0-32,17 0 480,1 0-288,-1 0-32,0 0-128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2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3072,'-15'0'976,"13"0"-587,2 3-74,0 1-60,0-2-154,0 1 0,0 0-1,0-1 1,0 1 0,0-1 0,-1 1 0,1-1 0,-2 5-1,-1-2-17,1 0-1,0 0 1,0 0-1,1 0 1,-1 1-1,1-1 0,0 0 1,1 1-1,-1-1 1,1 11-1,0 1-20,-2 0 0,-5 25 1,2-16-21,0 28 65,0-25-69,1-7 26,-2 44-1,7-59-47,-1 1-1,-1-1 1,0 1-1,0-1 1,0 1-1,-1-1 1,0 0-1,0 0 1,-6 12-1,0-2 11,-15 31 76,11-19 60,7-21-79,-1 7 67,3-13-47,-7 5 54,8-4-96,3-1-14,0-4 59,-2 2-102,1 0-1,0-1 1,0 1-1,0 0 0,-1 0 1,1-1-1,0 1 1,0-1-1,0 1 1,0 0-1,0-1 0,0 1 1,0 0-1,0-1 1,0 1-1,0 0 1,0-1-1,0 1 0,0 0 1,0-1-1,0 1 1,0-1-1,0 1 0,0 0 1,0-1-1,1 1 1,-1 0-1,0-1 1,0 1-1,0 0 0,1 0 1,-1-1-1,0 1 1,0 0-1,1 0 0,-1-1 1,0 1-1,1 0 1,4-5-13,1 0-22,-1-1-1,0 0 1,5-7 0,75-117-209,-70 110 166,-12 13 7,-3 6 62,0 1 1,0-1 0,0 1-1,1-1 1,-1 1 0,0-1-1,0 1 1,0-1 0,1 1-1,-1 0 1,0-1-1,1 1 1,-1-1 0,0 1-1,1 0 1,-1-1 0,0 1-1,1 0 1,-1-1 0,1 1-1,-1 0 1,1 0-1,-1-1 1,1 1 0,-1 0-1,1 0 1,-1 0 0,1 0-1,-1 0 1,1 0 0,-1 0-1,1 0 1,-1 0-1,1 0 1,0 0 0,4 3 206,7 8 38,-12-11-224,0 0 0,1 1-1,-1-1 1,0 0-1,0 1 1,0-1 0,1 0-1,-1 0 1,0 1-1,0-1 1,0 0-1,0 1 1,1-1 0,-1 0-1,0 1 1,0-1-1,0 0 1,0 1 0,0-1-1,0 0 1,0 1-1,0-1 1,0 0 0,0 1-1,0 0 1,-3 24 282,-9-2 22,11-13-242,-1 0 0,2 1-1,-1-1 1,2 13 0,0-8-29,-1 34 191,-1-49-235,1 0 0,0 1 0,0-1 0,0 0 1,0 0-1,0 1 0,0-1 0,0 0 0,0 1 1,0-1-1,1 0 0,-1 0 0,0 1 0,0-1 1,0 0-1,0 1 0,0-1 0,0 0 0,0 0 1,1 1-1,-1-1 0,0 0 0,0 0 0,0 0 1,1 1-1,-1-1 0,0 0 0,0 0 0,1 0 0,-1 0 1,0 1-1,0-1 0,1 0 0,-1 0 0,0 0 1,0 0-1,1 0 0,2 2 21,-2-2-14,1 1 0,-1-1 0,1 1 0,-1-1-1,1 1 1,-1 0 0,0 0 0,1 0 0,-1 0 0,0 0-1,0 0 1,0 0 0,0 0 0,0 1 0,0-1 0,0 0 0,0 0-1,-1 1 1,1-1 0,0 1 0,-1-1 0,2 4 0,-2-5-14,0 0 1,0 0 0,0 0-1,-1 0 1,1 0 0,0 0 0,0 0-1,0 0 1,0 1 0,0-1-1,0 0 1,0 0 0,0 0-1,0 0 1,0 0 0,0 0-1,0 0 1,1 0 0,-1 0-1,0 0 1,0 1 0,0-1 0,0 0-1,0 0 1,0 0 0,0 0-1,0 0 1,0 0 0,0 0-1,0 0 1,0 0 0,0 0-1,0 0 1,0 0 0,0 0 0,1 1-1,-1-1 1,0 0 0,0 0-1,0 0 1,0 0 0,0 0-1,0 0 1,0 0 0,0 0-1,0 0 1,1 0 0,-1 0 0,0 0-1,0 0 1,0 0 0,0 0-1,0 0 1,0 0 0,0 0-1,0-1 1,8 2-408,-3-1 243,-1 0 1,1 0-1,-1 0 1,0-1-1,9-1 0,-2-10-756,12 7 314,-17-3 276,-3 4 162,14-1-91,-12 2 245,0 1 0,0 0 0,0-1 0,0 0 0,0 0 0,-1-1 0,1 1 0,4-6 0,-3 4 34,0 1 0,0 0 0,0 0 0,1 0 0,7-3 0,-8 4 45,8-3 91,-8-1 36,-6 7-180,0-1 1,0 1-1,0-1 1,1 1-1,-1 0 0,0-1 1,0 1-1,1-1 1,-1 1-1,0 0 0,1-1 1,-1 1-1,0 0 1,1 0-1,-1-1 0,1 1 1,-1 0-1,0 0 1,1 0-1,-1-1 0,1 1 1,-1 0-1,1 0 1,-1 0-1,0 0 0,1 0 1,-1 0-1,1 0 1,-1 0-1,1 0 0,2 0 1244,0 0-1094,-1 0-144,5-1 60,4-9-27,-2 1-20,-9 7-25,1 1 0,0-1 1,-1 0-1,0 0 0,1 0 0,-1 0 0,0 0 0,0 0 0,0 0 0,0-3 0,-1 1 15,1 4-18,0 0 0,1 0 0,-1 0 0,0-1 0,0 1-1,0 0 1,0 0 0,0 0 0,0 0 0,0 0 0,0 0-1,0 0 1,0 0 0,0 0 0,0-1 0,0 1 0,0 0 0,0 0-1,0 0 1,-1 0 0,1 0 0,0 0 0,0 0 0,0 0-1,0 0 1,0 0 0,0-1 0,0 1 0,0 0 0,0 0-1,0 0 1,0 0 0,0 0 0,0 0 0,0 0 0,0 0 0,-1 0-1,1 0 1,0 0 0,0 0 0,0 0 0,0 0 0,0 0-1,0 0 1,0 0 0,0 0 0,0 0 0,-1 0 0,1 0-1,0 0 1,0 0 0,0 0 0,0 0 0,0 0 0,0 0 0,0 0-1,-2 0 5,1-1 0,0 1 0,0 0 0,0-1 0,0 1 0,0-1 0,0 0 0,0 1 0,0-1 0,0 0 0,0 1 0,1-1 0,-1 0 0,0 0 0,0 0 0,1 0 0,-1 0 0,0 0 0,1 0-1,-1 0 1,1 0 0,-1-1 0,-8-11 4,6 7 12,3 6-20,0-1-1,0 1 0,1-1 0,-1 1 0,-1-1 1,1 1-1,0-1 0,0 1 0,0 0 0,0-1 1,0 1-1,0-1 0,0 1 0,-1-1 0,1 1 1,0 0-1,0-1 0,-1 1 0,1-1 1,0 1-1,0 0 0,-1-1 0,1 1 0,0 0 1,-1 0-1,1-1 0,-1 1 0,1 0 0,0 0 1,-2-1-1,-5-4-1,3-2 8,0 2 14,-11 3 9,12 2-14,1-1-14,0 1 1,0 0-1,0 0 1,0 0-1,0 0 1,0 1-1,0-1 1,0 0-1,0 1 1,-3 1-1,-1 9 30,-5-5 21,5 8-31,4-11-31,0 1 1,-1-1 0,1 0 0,-1 0-1,0 0 1,0 0 0,0-1-1,-7 5 1,9-7 8,0 1-1,0-1 1,0 1 0,0-1 0,0 1-1,0-1 1,1 1 0,-1-1-1,0 1 1,0 0 0,1-1-1,-1 1 1,0 0 0,1 0-1,-1 0 1,0 0 0,1-1 0,-1 1-1,1 0 1,0 0 0,-1 0-1,1 0 1,0 0 0,-1 0-1,1 0 1,0 2 0,-3 9-13,-4 3-31,6-14 37,0 0 0,0 1 0,1-1 0,-1 1 0,0 0 1,1-1-1,-1 1 0,1 0 0,0-1 0,-1 1 0,1 0 0,0 1 0,0 63-105,3-61 176,1-1-53,1-1 0,0 0-1,-1 0 1,1 0 0,1 0-1,-1-1 1,0 0 0,1 0-1,8 2 1,-9-3 29,-1-1-1,0 1 0,0-1 1,8 0-1,116 0-113,-23 0-774,-101 0 810,-1 0 1,1 0-1,0-1 1,0 1-1,0-1 1,-1 0-1,1-1 1,3-1 0,10-3-42,-4 3 47,-11 3 31,-1 0 0,1 0 0,0 0 1,-1 0-1,1-1 0,0 1 0,-1-1 1,1 1-1,-1-1 0,1 0 0,-1 0 1,1 1-1,-1-1 0,0 0 0,1 0 1,-1 0-1,0-1 0,0 1 0,0 0 1,2-3-1,14-30 1,-11 20 0,1 10 17,-2 0 25,-3-11 5,-2 4 28,0 11-74,0 0-1,0 0 1,0 0 0,0 0-1,0-1 1,0 1 0,0 0-1,0 0 1,0 0 0,0 0-1,0 0 1,0 0 0,0 0-1,0 0 1,0 0 0,0-1-1,0 1 1,0 0 0,0 0-1,0 0 1,0 0-1,0 0 1,0 0 0,0 0-1,0 0 1,0 0 0,0 0-1,0 0 1,0-1 0,0 1-1,0 0 1,0 0 0,-1 0-1,1 0 1,0 0 0,0 0-1,0 0 1,0 0 0,0 0-1,0 0 1,0 0 0,0 0-1,0 0 1,0 0 0,-1 0-1,1 0 1,0 0 0,0 0-1,0 0 1,0 0-1,0 0 1,0 0 0,0 0-1,0 0 1,0 0 0,-1 0-1,1 0 0,0 0 0,-1 0 0,1 0 0,-1 0-1,1 0 1,0-1 0,-1 1 0,1 0 0,-1 0-1,1 0 1,-1 1 0,1-1 0,0 0 0,-1 0-1,1 0 1,-1 0 0,1 0 0,0 0 0,-1 1-1,1-1 1,0 0 0,-1 0 0,1 0 0,0 1-1,-1-1 1,1 0 0,0 1 0,-1-1 0,1 0-1,0 0 1,0 1 0,0-1 0,-1 1 0,1-1 0,0 0-1,0 1 1,0-1 0,0 0 0,-1 1 0,1-1-1,0 1 1,0-1 0,0 1 0,0-1 0,0 1-1,-2 6-23,0 0 0,0 0-1,-7 13 1,8-19 19,1 1 0,-1-1 0,1 0 0,-1 0 0,1 0 0,0 1 0,-1-1 0,1 0 0,0 0 0,0 1 1,0-1-1,0 0 0,0 1 0,0-1 0,0 0 0,0 0 0,1 3 0,0-4 6,-1 1 1,0-1-1,0 1 1,1 0-1,-1-1 0,1 1 1,-1-1-1,0 1 0,1-1 1,-1 0-1,1 1 0,-1-1 1,1 1-1,-1-1 0,1 0 1,0 1-1,-1-1 1,1 0-1,-1 0 0,1 1 1,0-1-1,-1 0 0,1 0 1,-1 0-1,2 0 0,4 3 69,-5-1-51,1-1 0,0 0 0,-1 0 0,1 0 0,0 0 0,0 0 1,0 0-1,0 0 0,-1 0 0,1-1 0,0 1 0,4 0 0,29 0 190,-32-1-208,-1 1-5,-1-1-1,1 0 0,-1-1 1,1 1-1,-1 0 0,1 0 0,-1-1 1,1 1-1,-1-1 0,3 0 1,13-15-81,-16 16 83,11-15-52,-12 14 56,0 0-1,0 0 1,1 0 0,-1 0-1,0 0 1,0-1-1,0 1 1,0 0-1,0 0 1,0 0-1,-1 0 1,1-1-1,0 1 1,-1 0-1,1 0 1,0 0-1,-1 0 1,0 0-1,1 0 1,-1 0-1,1 0 1,-1 0 0,0 0-1,0 0 1,0 1-1,1-1 1,-3-1-1,2 1 4,-2-5-5,3-42-320,0 31 240,0 15 77,0 1-1,0-1 0,0 1 0,1-1 1,-1 1-1,0-1 0,1 1 1,-1-1-1,1-1 0,11-11 20,-10 8 80,-2-5-27,0 11-68,0 0 0,0 0-1,0-1 1,0 1 0,0 0-1,0 0 1,0 0 0,0 0-1,0 0 1,0 0 0,0 0-1,0 0 1,0 0 0,0-1-1,0 1 1,0 0 0,0 0-1,0 0 1,0 0 0,0 0-1,0 0 1,0 0-1,0 0 1,1 0 0,-1 0-1,0-1 1,0 1 0,0 0-1,0 0 1,0 0 0,0 0-1,0 0 1,0 0 0,0 0-1,0 0 1,0 0 0,0 0-1,1 0 1,-1 0 0,0 0-1,0 0 1,0 0 0,0 0-1,0 0 1,0 0 0,0 0-1,0 0 1,0 0 0,1 0-1,-1 0 1,0 0-1,0 0 1,0 0 0,0 0-1,0 0 1,0 0 0,1 0-3,-1 0 1,1 0 0,-1 0 0,1 0-1,-1 0 1,1 0 0,0 0 0,-1 0-1,1 0 1,-1 0 0,1-1 0,-1 1-1,1 0 1,-1 0 0,1-1-1,-1 1 1,0 0 0,1 0 0,-1-1-1,1 1 1,-1-1 0,0 1 0,1 0-1,-1-1 1,0 1 0,1-1-1,-1 1 1,0-1 0,1 1 0,-1-1-1,0 1 1,0-1 0,0 1 0,0-1-1,0 1 1,1-1 0,-1 1 0,0-1-1,0 1 1,0-1 0,-1 0-1,1 1 2,0 0-1,0-1 0,0 1 0,0 0 0,0 0 0,0 0 1,0 0-1,0 0 0,0 0 0,0 0 0,0 0 0,0 0 0,0-1 1,0 1-1,0 0 0,0 0 0,0 0 0,0 0 0,0 0 1,0 0-1,0 0 0,0 0 0,1 0 0,-1 0 0,0-1 1,0 1-1,0 0 0,0 0 0,0 0 0,0 0 0,0 0 0,0 0 1,0 0-1,0 0 0,0 0 0,0 0 0,0 0 0,1 0 1,-1 0-1,0 0 0,0 0 0,0 0 0,0 0 0,0 0 1,0 0-1,0 0 0,0 0 0,0 0 0,1 0 0,-1 0 0,0 0 1,0 0-1,0 0 0,0 0 0,0 0 0,0 0 0,12 0-57,-12 0 56,0 0 1,0 0-1,0 0 0,0 0 1,0 0-1,0 0 1,0 0-1,0 0 0,1 0 1,-1 0-1,0 0 1,0 0-1,0 0 0,0 0 1,0 0-1,0 0 1,0 0-1,0 0 1,0 0-1,1 0 0,-1 0 1,0 0-1,0 0 1,0 0-1,0 0 0,0 0 1,0 0-1,0 0 1,0-1-1,0 1 0,0 0 1,0 0-1,0 0 1,0 0-1,1 0 0,-1 0 1,0 0-1,0 0 1,0 0-1,0 0 1,0 0-1,0-1 0,0 1 1,0 0-1,0 0 1,0 0-1,0 0 0,0 0 1,0 0-1,0 0 1,0 0-1,0 0 0,0-1 1,0 1-1,0 0 1,0 0-1,-1 0-3,1-1-1,0 1 1,0 0-1,0 0 1,0-1-1,0 1 1,0 0-1,0 0 1,0-1 0,0 1-1,0 0 1,0-1-1,0 1 1,0 0-1,1 0 1,-1-1-1,0 1 1,0 0-1,0 0 1,0-1 0,0 1-1,1 0 1,-1 0-1,0 0 1,0-1-1,0 1 1,1 0-1,-1 0 1,0-1-1,8 4-84,-6-1 86,0-1 1,0-1 0,0 1-1,0 0 1,0 0 0,0-1-1,0 1 1,0-1-1,4 1 1,6-2 16,-8 1-21,-1 0 1,1-1-1,-1 1 0,1 0 1,-1 1-1,1-1 0,-1 1 0,0 0 1,5 1-1,9 9 3,-12-8 5,-4-3 0,0 0 0,-1 0 0,1 1 0,0-1 0,-1 0 0,1 1 0,0-1 0,-1 1 0,1-1 0,-1 1 0,1-1 0,-1 1 0,1-1 0,-1 1 0,1 0 0,-1-1 0,1 1 0,-1-1 0,0 1 0,0 0 0,1 1 0,2 3 0,8 9 21,-11-14-17,1 1-1,-1-1 1,0 0 0,0 0 0,1 1-1,-1-1 1,0 0 0,0 1-1,0-1 1,0 0 0,1 0-1,-1 1 1,0-1 0,0 0-1,0 1 1,0-1 0,0 0 0,0 1-1,0-1 1,0 1 0,0-1-1,0 0 1,0 1 0,0-1-1,0 1 1,0 92-9,-3-87-59,-5 4 74,8-10-9,0 0 0,0 1 1,0-1-1,0 0 0,0 0 0,1 0 0,-1 1 1,0-1-1,0 0 0,0 0 0,0 0 1,0 1-1,0-1 0,0 0 0,0 0 1,1 0-1,-1 0 0,0 1 0,0-1 1,0 0-1,0 0 0,1 0 0,-1 0 0,0 0 1,0 1-1,0-1 0,0 0 0,1 0 1,-1 0-1,0 0 0,0 0 0,1 0 1,-1 0-1,0 0 0,0 0 0,0 0 1,1 0-1,-1 0 0,0 0 0,0 0 0,0 0 1,1 0-1,-1 0 0,0 0 0,0 0 1,1 0-1,-1-1 0,3 1 292,0-3-229,11-8 27,0 5-54,-8-5-26,8 5 21,-10 4-22,-1 0-1,0-1 1,0 1-1,0-1 0,0 0 1,0 0-1,0 0 1,3-7-1,-2 3-6,-4 7-4,0-1 1,0 1 0,0-1 0,0 1 0,0-1-1,1 1 1,-1-1 0,0 1 0,0-1 0,1 1-1,-1-1 1,0 1 0,1 0 0,-1-1 0,0 1-1,1 0 1,-1-1 0,1 1 0,-1 0-1,0-1 1,1 1 0,-1 0 0,1 0 0,-1 0-1,1-1 1,-1 1 0,1 0 0,-1 0 0,1 0-1,-1 0 1,1 0 0,-1 0 0,1 0 0,-1 0-1,1 0 1,5-3-160,22-25-128,-22 25 325,5 3 1,-8 0-38,-3 1-9,0-1 1,0 1 0,0 0-1,0 0 1,0-1-1,0 1 1,1 0-1,-1 0 1,0-1 0,0 1-1,0 0 1,1-1-1,-1 1 1,0 0 0,1-1-1,-1 1 1,1 0-1,-1-1 1,1 1 0,-1-1-1,1 1 1,-1-1-1,1 1 1,-1-1 0,2 1-1,-1-1 10,-1 1-1,1-1 1,-1 1 0,1-1-1,-1 1 1,1-1-1,-1 1 1,1-1 0,-1 1-1,1 0 1,-1-1-1,1 1 1,-1-1 0,0 1-1,0 0 1,1 0 0,-1-1-1,0 1 1,0 0-1,0-1 1,0 1 0,1 0-1,-1 0 1,0-1-1,-1 2 1,1-1 4,0 0 0,0-1 0,0 1 0,0 0 0,0 0 0,0-1 0,1 1 0,-1 0 1,0-1-1,0 1 0,1 0 0,-1 0 0,0-1 0,1 1 0,-1-1 0,0 1 0,1 0 0,-1-1 0,1 1 0,-1-1 0,1 1 0,-1-1 0,1 1 0,0-1 0,0 1 0,0 0-4,-1-1-1,1 0 0,-1 1 1,1-1-1,-1 1 0,1-1 0,-1 1 1,1-1-1,-1 1 0,1 0 1,-1-1-1,1 1 0,-1 0 0,0-1 1,0 1-1,1 0 0,-1-1 0,0 1 1,0 0-1,0 0 0,0-1 1,1 1-1,-1 0 0,0 0 0,-1 0 1,1 0-1,1 0 0,-1 0 0,0 0 0,0 0 0,0 0 0,1 0 0,-1 0 0,0 0 0,1-1 0,-1 1 0,1 0 0,-1 0 0,1 0 0,-1 0 1,1-1-1,0 1 0,-1 0 0,1-1 0,1 2 0,17 9 55,-13-9-53,8 4 9,-10 1 10,1-2 53,8-3 34,36-2-2,-47 0-105,-1 0-1,1 0 1,0 0-1,0-1 1,-1 1-1,1-1 1,0 1-1,0-1 1,-1 0-1,1 0 1,-1 1-1,1-1 1,1-2-1,6-2 25,25-12 18,-20 11-11,-8-5 21,1 6-35,-6 5-21,-1 0 0,0-1 0,1 1 0,-1 0 0,1 0-1,-1-1 1,0 1 0,1 0 0,-1-1 0,0 1 0,1 0-1,-1-1 1,0 1 0,1 0 0,-1-1 0,0 1 0,0 0-1,0-1 1,1 1 0,-1-1 0,0 1 0,0-1 0,0 1 0,0-1-1,0 1 1,0 0 0,0-1 0,0 1 0,0-1 0,0 0-1,0-2-102,-1 3-399,1 0 501,0-1 0,-1 1 0,1 0 0,-1 0 0,1 0 0,0 0-1,-1 0 1,1 0 0,-1 0 0,1 0 0,0 0 0,-1 0 0,1 0-1,-1 0 1,1 0 0,0 0 0,-1 0 0,1 0 0,-1 0 0,1 1-1,0-1 1,-1 0 0,1 1 0,1 7-96,2 3 57,-7 6 66,3-14-17,-1 1 0,1-1 0,0 1-1,1-1 1,-1 1 0,1-1 0,-1 7-1,1 31 9,-3 83 127,-8-47-61,8-37-43,2-21-16,0 1 1,-2 0-1,0-1 1,-9 30-1,4-27-14,-10 36 2,7 10 12,8-60-19,0 0-1,0 0 0,-6 8 1,2-2-2,-16 34 10,7-24 24,-22 25-1,12-17-73,23-26 27,0-3 24,1 0-1,0 0 1,-1 0 0,0 0-1,-5 4 1,6-6 13,0 0 0,0 0 1,0 0-1,0-1 0,0 1 0,0 0 0,-1-1 1,1 0-1,0 1 0,0-1 0,-5 0 0,2 0 12,-36-3 275,38 3-299,0-1 0,0 0 0,0 0 0,1 1 0,-1-2 0,1 1-1,-1 0 1,1 0 0,-1-1 0,1 0 0,-1 1 0,-1-3 0,2 2-1,0 0 0,0-1 0,0 1 0,1 0 0,-1-1 0,1 1 0,0-1 0,-1 1 0,1-1 1,0 0-1,1 1 0,-1-1 0,0 0 0,0-3 0,-2-7 15,1 5-25,0 2-5,1 0-1,0 0 1,-1-11 0,6-8-15,0 10 11,1-13 3,-5 19 0,2-1 1,0 1-1,0 0 1,0 0 0,8-16-1,10-11 16,1 1-1,37-45 1,-46 66 41,1 0 1,0 0-1,0 1 0,1 1 1,22-14-1,-17 11 7,12-13 117,-11 8-58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4:5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2240,'-14'0'992,"15"0"-970,-1 0-1,1 0 1,-1 0 0,1 0-1,-1 0 1,1 0 0,0 0 0,-1 0-1,1 0 1,-1-1 0,1 1-1,-1 0 1,1 0 0,-1 0 0,1-1-1,-1 1 1,0 0 0,1-1-1,-1 1 1,1 0 0,-1-1 0,0 1-1,1 0 1,-1-1 0,0 1-1,1-1 1,-1 1 0,0-1 0,1 1-1,-1-1 1,0 1 0,0-1-1,0 1 1,0-1 0,0 1 0,1-1-1,-1 1 1,0-1 0,0 1-1,0-1 1,-1 0 0,1-2 410,3 3-117,185 0 4212,-186 0-4507,-1-1-1,1 1 1,0 0-1,-1-1 1,1 1-1,0-1 0,-1 0 1,1 1-1,0-1 1,-1 0-1,2-1 1,-1 1-1,0 0 0,0 0 0,0 0 0,-1 0 1,1 0-1,1 0 0,-1 1 0,0-1 1,0 1-1,0-1 0,3 1 0,7 0 27,-7 0-31,0 0 1,0 0-1,0 0 1,-1-1-1,8-1 1,11-9 181,-13 9-170,0 0 0,0 1 0,0 1 0,0 0 0,12 1 0,8 0 681,-23-1-561,-6 0-91,-9 0 13,8 0-71,0 0 0,0 0 0,0 0 0,0 0 0,0 0 0,0 0 0,0 0 0,0-1 0,0 1 0,-1 0 0,1 0 0,0 0 0,0 0 0,0 1 0,0-1 0,0 0 0,0 0 0,0 0 0,0 0 0,0 0 0,0 0 0,-1 0 0,1 0 0,0 0 1,0 0-1,0 0 0,0 0 0,0 0 0,0 0 0,0 0 0,0 0 0,0 0 0,0 0 0,0 0 0,0 1 0,0-1 0,0 0 0,-1 0 0,1 0 0,0 0 0,0 0 0,0 0 0,0 0 0,0 0 0,0 0 0,0 1 0,0-1 0,0 0 0,0 0 0,0 0 0,0 0 0,0 0 1,0 0-1,0 0 0,0 0 0,1 1 0,-1 13-78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4320,'-17'-17'1952,"51"34"-1696,-17-17 352,17 0-384,0 0 416,0 0-384,17-17-64,1 17-96,16 0-96,-17 0 32</inkml:trace>
  <inkml:trace contextRef="#ctx0" brushRef="#br0" timeOffset="1">52 409 3808,'-51'17'1728,"68"17"-1504,0-34-96,0 0-128,34 0 480,0 0-256,51 0 64,18-17-192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3 307 2912,'0'0'923,"0"6"-550,-1 15-126,0-4-1,1 0 0,0 0 1,4 24-1,-2-34-218,0 0 1,1 0 0,-1-1-1,1 1 1,0-1 0,1 0-1,0 0 1,0 0 0,6 6-1,-2-3 47,0-1 0,1 0 0,1-1 0,-1 0 0,13 6 0,-15-8-31,1 0 5,0-1 0,0 0 0,9 4 0,15-2 113,-16-3-79,0 1-9,5 0 55,2-9 91,-12 2-110,4 0-2,-13 2-90,1 1 0,-1-1-1,1 1 1,-1-1 0,1 0 0,-1 1-1,0-1 1,1-1 0,-1 1-1,0 0 1,0 0 0,0-1-1,0 0 1,2-1 0,5-5 28,10-12-52,-18 19 4,-1 0 0,1 1 1,-1-1-1,1 0 0,-1 0 1,1 0-1,-1 0 0,0 0 1,1 1-1,-1-1 0,0 0 1,0 0-1,0 0 0,1 0 1,-1 0-1,0 0 0,0 0 1,-1 0-1,1 0 0,0 0 1,0 0-1,0 0 0,-1-2 1,-31-48 102,28 43-79,3 4-12,-1 1 0,0-1-1,0 1 1,0-1 0,0 1 0,0 0-1,-1-1 1,0 1 0,1 1-1,-1-1 1,-6-4 0,-39-24-448,46 30 381,-1 0 0,1 1 1,-1-1-1,1 1 0,-1 0 0,1 0 0,-1 0 0,-4 0 0,3 0-1,4 0 56,0 0 0,0 0 0,0 0 1,-1 0-1,1 0 0,0 0 0,0 0 1,0 0-1,0 0 0,0 0 0,0 0 0,0 0 1,0 0-1,0 0 0,-1 0 0,1 0 1,0 0-1,0 0 0,0 0 0,0 0 0,0 0 1,0 0-1,0 0 0,0 0 0,0 0 1,0 0-1,0 0 0,-1 0 0,1 1 0,0-1 1,0 0-1,0 0 0,0 0 0,0 0 1,0 0-1,0 0 0,0 0 0,0 0 0,0 0 1,0 0-1,0 0 0,0 1 0,0-1 1,0 0-1,0 0 0,0 0 0,0 0 0,0 0 1,0 0-1,0 0 0,0 0 0,0 0 1,0 1-1,0-1 0,0 0 0,0 0 0,0 3-13,0-2 7,-1 1 0,1-1 0,0 0 0,0 0 0,0 0-1,0 1 1,0-1 0,0 0 0,0 0 0,1 0 0,-1 0-1,0 1 1,1-1 0,-1 0 0,1 0 0,-1 0 0,1 0-1,-1 0 1,1 0 0,1 1 0,23 4-67,-10 1 50,-14-6 26,1 0 1,-1 0-1,1-1 1,-1 1-1,1 0 1,-1-1 0,1 1-1,0-1 1,-1 1-1,1-1 1,0 0-1,1 0 1,0 0 15,-1 0 0,1 0 0,0 1 0,-1-1 0,1 1 0,-1-1 0,1 1 0,-1 0 0,1 0 0,-1 0 0,3 1 0,-2 0 2,0-1 0,-1 0 0,1 0 0,0 0 0,0 0 0,0 0 0,0-1 0,0 1 0,0-1 0,0 0 0,3 0 0,-1 0-1,-1 0 0,0 0 0,0 0 0,8-3 0,4-3-19,-12 5-3,-1 0 0,1-1 0,0 1 0,-1 0 0,1 1 0,0-1 0,0 1 0,4-1 0,17 1 38,0-1 0,1-1 1,-1-1-1,27-8 0,-7 0-50,81-9 0,-18 14-27,88-16 193,22-1-55,-64 17-63,39-5-26,23 5 26,323-24 148,-243 12-366,17-2 21,62-9 5,34 7 96,71-7 101,23 7 43,-328 12-9,133-6 77,14 10-31,-161 4-63,333-13 132,-39 1 6,-23 8 224,-198 1-214,282-4 631,-51 0 162,-41 1 47,-197 5-567,-25-8-208,221 7 339,-249 5 9,-170-1-582,0 1 1,1-2-1,-1 1 1,0 0 0,0-1-1,5-1 1,-9 2-37,0 0 0,1 0 1,-1 0-1,0 0 0,0 0 1,0-1-1,1 1 0,-1 0 1,0 0-1,0 0 0,0 0 1,1-1-1,-1 1 0,0 0 1,0 0-1,0-1 0,0 1 1,0 0-1,0 0 0,0 0 1,1-1-1,-1 1 0,0 0 1,0 0-1,0-1 0,0 1 1,0 0-1,0 0 0,0-1 1,0 1-1,0 0 0,0 0 1,0-1-1,-1 1 0,1 0 1,0 0-1,0-1 0,0 1 1,0 0-1,0 0 0,0-1 1,0 1-1,-1 0 0,1 0 1,0 0-1,0-1 0,0 1 1,-1 0-1,1 0 0,0 0 1,0 0-1,0 0 0,-1-1 1,1 1-1,0 0 0,0 0 1,-1 0-1,1 0 0,0 0 1,0 0-1,-1 0 0,1 0 1,0 0-1,0 0 0,-1 0 1,-3-1-128,0 1 0,0-1 0,0 1 0,0 0 0,0 0 0,0 0 0,-8 2 0,6-1-23,0 1 1,0 0-1,1 1 1,-8 3 0,12-6 146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1 768 1728,'0'0'971,"3"0"-555,18 1-51,-8-1-243,0 0 0,-1 0 0,17-4 0,201-24 43,-11 13-105,-185 13-40,165-2 61,-52 2-55,66-12 1,32 0-22,-160 11-5,88-3 11,148-17 37,17 12 0,-95-5 1,-108 7-24,260-14 50,51-8 96,-25-6 37,-287 23-76,632-55 445,-285 32-780,-10-8-213,139 2-1003,-367 29 1222,137-14 528,-27 8 69,-204 12-126,588-18 316,-518 23-611,-54-9 42,-15 7 6,-19-7-17,56-5 193,-102 5-126,-59 7-106,22 0-8,-13-7 101,-31 11-56,9-5 102,-13 6-100,0-1 0,1 1 0,-1-1 0,0 1 0,1-1 0,-1 1 0,0-1 0,0 1 0,0-1 0,0 1 0,0-1 0,1 1 0,-1-1 0,0 1 0,0-1 0,0 1 0,-1-2 0,1 2-9,1 0 1,-1 0-1,0 0 0,0 0 0,0 0 0,0 0 1,0-1-1,0 1 0,0 0 0,0 0 1,0 0-1,0 0 0,0 0 0,0 0 0,0 0 1,0 0-1,0 0 0,0-1 0,0 1 0,0 0 1,-1 0-1,1 0 0,0 0 0,0 0 1,0 0-1,0 0 0,0 0 0,0 0 0,0 0 1,0 0-1,0 0 0,0-1 0,0 1 1,0 0-1,0 0 0,0 0 0,-1 0 0,1 0 1,0 0-1,0 0 0,0 0 0,0 0 0,0 0 1,0 0-1,0 0 0,0 0 0,0 0 1,-1 0-1,1 0 0,0 0 0,0 0 0,0 0 1,0 0-1,0 0 0,0 0 0,0 0 0,-80 0-347,88 0 368,-1 1-17,0-1 0,0-1 0,12-2 0,-2-1-67,-10 2 51,0 0 1,1 0 0,-1 1 0,1 0-1,-1 0 1,1 0 0,-1 1 0,1 1-1,13 1 1,-1 3 33,-9-2-10,0-1 0,0 0 0,19 0 0,-22-1 0,0 0 1,-1 0-1,1 0 1,0 1-1,13 5 1,-16-5-4,-1-2-12,-1 1 0,1 0 0,0-1 0,-1 1 0,1-1 0,0 0 0,7-1 0,-9 0 4,1 1-1,0 0 0,-1 0 0,1 0 1,0 0-1,-1 0 0,1 0 0,-1 1 1,1 0-1,0-1 0,2 2 1,9 10 147,-8-10 384,-2-2-374,-2 0-99,0 0 0,0 0-1,0 0 1,0 0 0,0 0-1,0 0 1,0 1 0,0-1 0,-1 0-1,5 2 1,-4 2 43,4 4 13,5-6-34,1-1 1,-1 0-1,0-1 1,19-1-1,-11 0 28,32 1 45,-48 0-59,-6 0 0,2 1-89,1-1 0,-1 0 0,1 0 1,-1 0-1,1-1 0,-1 1 0,1 0 0,-1 0 0,1 0 0,-1 0 0,1 0 1,-1 0-1,1-1 0,0 1 0,-1 0 0,1 0 0,-1-1 0,1 1 0,-1 0 1,1-1-1,0 1 0,-1-1 0,1 1 0,0 0 0,0-1 0,-1 1 0,1-1 1,0 1-1,-1-1 0,0-19 470,1 13-341,3 5-51,-2 0-70,0 1-2,0 0 0,0 0-1,0 0 1,0-1-1,0 1 1,0-1-1,0 1 1,0 0-1,0-1 1,-1 0 0,1 1-1,-1-1 1,1 1-1,-1-1 1,1 0-1,-1 1 1,0-1 0,0 0-1,0-3 1,0 2 27,0 1-79,0 0 0,0 0 0,0 0 0,0 0 0,0 0 0,0 0 0,0 0 0,-1 0 0,1 0-1,-2-3 1,-12-1-126,-4-8 539,-1-3-92,-12 0-874,2 3-2352,23 11 763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18 461 1984,'0'-24'563,"0"20"-234,0 18-85,0-7-271,-1-1 0,0 1 0,0-1 1,0 0-1,-3 8 0,2-7-14,0 1 0,0 0 1,1-1-1,0 1 0,0 10 1,1 113 365,0-125-266,0-1 1,1 1-1,0 0 0,0-1 1,0 1-1,1-1 1,0 1-1,0-1 0,0 0 1,1 0-1,-1 0 0,1 0 1,0 0-1,5 5 1,-8-10-57,0 0 1,0 1 0,0-1 0,0 0 0,0 0 0,1 0-1,-1 0 1,0 0 0,0 0 0,0 0 0,0 1 0,0-1-1,0 0 1,0 0 0,0 0 0,0 0 0,1 0 0,-1 0-1,0 0 1,0 0 0,0 0 0,0 0 0,0 0 0,0 0-1,1 0 1,-1 0 0,0 0 0,0 0 0,0 0 0,0 0-1,0 0 1,0 0 0,1 0 0,-1 0 0,0 0 0,0 0-1,0 0 1,0 0 0,0 0 0,0 0 0,1 0 0,-1 0-1,0 0 1,0 0 0,0 0 0,0 0 0,0-1 0,0 1 0,0 0-1,0 0 1,0 0 0,1 0 0,-1 0 0,0 0 0,0 0-1,0-1 1,11-10 7,-11 11-11,1-1 0,-1 1 0,0 0 1,0 0-1,1-1 0,-1 1 0,0 0 1,0 0-1,0-1 0,1 1 0,-1 0 0,0-1 1,0 1-1,0 0 0,0-1 0,0 1 0,0 0 1,0-1-1,0 1 0,0 0 0,0-1 0,0 1 1,0-1-1,0 1 0,0-1 0,0-50 219,0-60-123,0 102-116,-1 0 1,0 0 0,-1 0-1,-3-12 1,3 14-13,0 0 0,0-1 0,1 1 1,0-9-1,1 13 40,-1 0 0,1 0 0,0 0 0,0 0 0,1 0 0,-1 0 1,1 0-1,-1 1 0,1-1 0,0 0 0,0 0 0,0 0 0,0 1 0,1-1 0,-1 0 0,1 1 1,0-1-1,0 1 0,-1 0 0,1 0 0,1 0 0,-1 0 0,0 0 0,0 0 0,1 0 0,4-2 1,-3 2 55,0-1 0,1 1 1,-1 0-1,1 0 0,0 1 1,-1-1-1,1 1 1,0 0-1,0 0 0,0 1 1,0 0-1,0 0 0,5 0 1,92-8 104,12-1-61,105 9 57,-17-9-51,-112 4-73,86-1 55,131-16 276,43-1-371,-100 17-49,25-5 107,-2 5-6,43-5 27,19 5-32,-3-5-85,-143 6 15,332-10-57,65-3 44,-49 2 214,20 0 552,-364 12-721,165-8-597,-20 7 1,-161-1 127,260-3-501,-168 7 112,314-43-361,-549 41 1181,86-10-54,-42 4 126,85 0-1,-138 9 78,0-1 0,44-9 0,-46 10-11,-20 1-90,0 0-1,-1 0 0,1 0 1,0 0-1,-1 0 0,1-1 1,-1 1-1,1-1 1,4-2-1,7-8 29,-11 8-117,0 3 101,8 0-144,-8 0 0,-3-3 0,0 3 107,0-1 1,0 1 0,0-1-1,0 0 1,0 1 0,0-1-1,0 1 1,0-1 0,0 1-1,1-1 1,-1 1 0,0-1 0,0 1-1,0-1 1,1 1 0,-1-1-1,0 1 1,1-1 0,-1 1-1,0-1 1,1 1 0,-1 0-1,1-1 1,-1 1 0,0 0-1,1-1 1,-1 1 0,1 0 0,-1-1-1,1 1 1,-1 0 0,1 0-1,-1 0 1,1 0 0,0-1-1,-1 1 1,1 0 0,-1 0-1,1 0 1,-1 0 0,1 0-1,-1 0 1,1 0 0,0 0 0,-1 1-1,1-1 1,-1-3 175,0-8-97,0 8 12,0 6 116,0 8 38,0-8-74,0 0-1,1 4-64,-1-3-34,0 1 1,0-1-1,0 1 0,0-1 1,0 0-1,-1 1 0,-2 5 1,-2-1-20,4-7-25,0-1 1,0 1-1,0 0 1,0 0-1,0-1 1,1 1-1,-1 0 1,0 0-1,1 0 1,0 0-1,-1 0 1,1 0-1,0 0 1,0 0-1,0 0 1,0 0 0,0 0-1,0 0 1,1 0-1,-1 0 1,2 3-1,1 6 37,11 26 147,-11-31-113,0 1-13,1 0 0,-1 0 0,1-1 1,1 0-1,4 7 0,6 1-12,-13-11 246,-2 11 224,0-14-537,1 0-1,-1 0 1,0 0 0,0 0 0,0 0-1,0 0 1,0 1 0,0-1 0,0 0 0,0 0-1,0 0 1,0 0 0,0 0 0,0 0-1,0 0 1,0 0 0,0 0 0,0 1 0,0-1-1,0 0 1,-1 0 0,1 0 0,0 0-1,0 0 1,0 0 0,0 0 0,0 0 0,0 0-1,0 0 1,0 0 0,0 0 0,0 1-1,0-1 1,0 0 0,0 0 0,0 0 0,-1 0-1,1 0 1,0 0 0,0 0 0,0 0-1,0 0 1,0 0 0,0 0 0,0 0 0,0 0-1,0 0 1,-1 0 0,1 0 0,0 0-1,0 0 1,0 0 0,0 0 0,0 0 0,0 0-1,0 0 1,-2-1-16,0 1-1,0 0 0,0-1 1,0 1-1,0-1 1,0 0-1,1 0 1,-1 0-1,0 0 0,0 0 1,1 0-1,-1 0 1,1 0-1,-3-3 0,-1 2-86,-7 2 224,6-3-49,6 2-74,-1 0-6,-1 0 0,1-1 0,0 1 1,-1 0-1,1 0 0,0 0 0,-1 0 0,1 1 0,-1-1 1,0 0-1,1 1 0,-1-1 0,0 1 0,1-1 0,-1 1 1,0 0-1,1 0 0,-1-1 0,-3 2 0,-49-1 171,26-1-176,-89 4-52,55 9 47,-34-9-172,-7-1 45,-16 10 58,-18-6 101,-13 5 128,-9-5-59,-23 5-122,-11-5-43,-20 5-54,-1-5 86,108-2 116,-234 6 88,229-11-245,-252 5-248,248 0 278,-250 6-58,180-11-6,-349 5-218,304 7 229,0-5 21,11 5-37,-17-5-197,32 5 149,105-8 225,-212 17 115,245-12-235,-285 32-295,193-24 595,-244 56 1,237-26-220,-50 0-256,92-21 130,-162 28-76,118-24 224,31-3 69,-108 19 304,192-36-478,-1 1 0,-92 5 1,128-14 95,0 0 0,-32 6 1,33-4-42,0-1 0,-31 1 0,-87-3-94,127 0 121,1 0 0,-1-1 1,0 0-1,0 0 0,-9-4 1,9 3-18,0 0 1,-1 0-1,1 1 0,-1 0 1,-10 0-1,-96 1 568,114 0-559,0 0-1,0 0 1,0 0 0,0 0-1,0 1 1,0-1 0,0 0-1,0 0 1,0 0 0,0 0-1,-1 0 1,1 0 0,0 0-1,0 0 1,0 0 0,0 0-1,0-1 1,0 1 0,0 0-1,0 0 1,0 0 0,-1 0-1,1 0 1,0 0 0,0 0-1,0 0 1,0 0 0,0 0-1,0 0 1,0 0-1,0 0 1,0 0 0,0 0-1,0 0 1,0-1 0,0 1-1,0 0 1,0 0 0,-1 0-1,1 0 1,0 0 0,0 0-1,0 0 1,0 0 0,0 0-1,0 0 1,0-1 0,0 1-1,0 0 1,0 0 0,0 0-1,0 0 1,0 0 0,0 0-1,1 0 1,-1-1 0,0 1-3,0-1 0,0 1 0,0-1 0,0 1 1,0 0-1,0-1 0,0 1 0,0-1 0,-1 1 1,1-1-1,0 1 0,0-1 0,0 1 1,0-1-1,-1 1 0,1-1 0,0 1 0,0 0 1,-1-1-1,1 1 0,0-1 0,-1 1 0,1 0 1,-1-1-1,1 1 0,0 0 0,-1 0 1,1-1-1,-1 1 0,1 0 0,-1 0 0,1-1 1,0 1-1,-1 0 0,1 0 0,-1 0 0,1 0 1,-1 0-1,1 0 0,-1 0 0,1 0 1,-1 0-1,1 0 0,-1 0 0,0 0 0,-1 0-32,0 0-1,0 0 0,0 0 0,0 0 1,0-1-1,0 1 0,1-1 1,-3-1-1,2 2-2,1-1-1,0 0 1,1 1 0,-1-1-1,0 0 1,0 0 0,0 0-1,0 0 1,1 0 0,-1 0-1,0 0 1,1 0 0,-1 0 0,1 0-1,-1-2 1,-6-9-406,-8 6-128,-2-8 214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3328,'-34'17'1504,"0"0"-1312,0-17 608,34 17-480,-34 0 352,17-17-384,0 0 128,0 17-256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86 2560,'-36'0'1358,"24"0"-379,31 0 1489,-8 0-1902,3 1-15,0-2 0,18-2 0,45-8 41,11 5-299,14-5-181,12 5-53,-12-5 42,-52 7-52,88-12 206,-123 13-230,12-2 93,0 1 0,43-1 0,-16 5 127,-46 0-113,-14 0 97,-20 0 141,16 0-424,4 0-475,0 0 0,0 1 0,0-1 0,0 1 0,0 1 0,0-1 0,1 1 0,-1 0 0,-6 3 0,6-2-2207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3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1248,'32'0'581,"-32"0"-582,0 0 0,0 0 0,0-1 0,0 1 0,0 0 0,0 0-1,0 0 1,0 0 0,0 0 0,1 0 0,-1 0 0,0 0 0,0 0 0,0 0-1,0 0 1,0 0 0,0 0 0,0 0 0,0 1 0,0-1 0,0 0 0,1 0-1,-1 0 1,0 0 0,0 0 0,0 0 0,0 0 0,0 0 0,0 0 0,0 0-1,0 0 1,0 0 0,0 0 0,0 0 0,0 0 0,0 1 0,0-1 0,1 0-1,-1 0 1,0 0 0,0 0 0,0 0 0,0 0 0,0 0 0,0 0 0,0 0 0,0 1-1,0-1 1,0 0 0,0 0 0,0 0 0,0 0 0,0 0 0,0 0 0,0 0-1,-1 0 1,1 2 18,1-1-1,-1 1 0,0-1 0,0 0 1,1 1-1,-1-1 0,1 1 1,-1-1-1,1 0 0,-1 0 0,1 1 1,1 1-1,0-1 48,-1 0 0,0 0 0,0 0 0,0 0 1,0 1-1,0-1 0,0 0 0,-1 0 0,1 1 0,-1-1 0,0 0 0,0 1 0,0 2 1,2 14 435,6 32 1,-3-24-286,0 27 137,7 9-102,-9-37-69,-2-16-118,0-1-1,0 0 1,1 0-1,0 0 1,1 0-1,6 15 1,-1-10-34,-4-6-22,0-1 1,0 1-1,2 9 1,5 42 77,2-34 101,-3-7-15,-4 11 56,-5-23-158,0 0 0,0 0 0,1 0 0,0 0 1,-1 0-1,4 5 0,-4-9-20,0 0 1,1-1-1,-1 1 1,0-1-1,0 1 1,1-1-1,-1 0 0,1 1 1,-1-1-1,1 0 1,0 0-1,-1 0 1,1 0-1,0 0 0,0 0 1,0-1-1,0 1 1,-1-1-1,1 1 1,0-1-1,0 0 0,0 0 1,0 1-1,3-2 1,-4 2-21,0-1-1,0 0 1,0 0 0,0 0 0,0-1 0,0 1 0,1 0-1,-1 0 1,0-1 0,0 1 0,0 0 0,0-1-1,0 1 1,0-1 0,0 1 0,0-1 0,1-1 0,-1 0 13,1 0 1,-1 0 0,0 0 0,0 0 0,0-1-1,0 1 1,0-3 0,1 0-30,12-20-34,6-18-54,31-31 65,30-33 858,-62 83-635,-14 18-165,42-57 266,-40 52-278,-1-1 0,0 0 1,8-23-1,0-3 84,23-43 0,-34 75-150,-1 0 0,1 1 1,-1-1-1,0-1 1,-1 1-1,1 0 0,-1 0 1,0-12-1,-1 18 23,0 0 0,0 0 0,0 0 0,0 0 0,0 0 0,0 0 1,0 0-1,0 0 0,0 0 0,0 0 0,0-1 0,0 1 0,0 0 0,0 0 0,0 0 0,0 0 0,0 0 0,0 0 0,0 0 1,0 0-1,0 0 0,0-1 0,0 1 0,0 0 0,0 0 0,0 0 0,0 0 0,0 0 0,0 0 0,0 0 0,0 0 0,1 0 1,-1 0-1,0 0 0,0 0 0,0 0 0,0 0 0,0 0 0,0-1 0,0 1 0,0 0 0,0 0 0,0 0 0,1 0 0,-1 0 1,0 0-1,0 0 0,0 0 0,0 0 0,0 0 0,0 0 0,0 0 0,0 0 0,0 0 0,1 1 0,-1-1 0,17 0-1107,-3 0 618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3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3904,'0'-17'1440,"17"17"-1120,0 0-96,0-17 512,0 17-448,0 0 320,17 0-352,0 0 64,0 0-192,18 0-1184,-18 17 544,0 0-3168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5056,'0'0'1888,"17"0"-1472,0 0-128,17 0 352,0 0-416,17 0 128,18 0-224,-18 0-480,17 0 160,-17 0-4416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3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6048,'17'0'2240,"-17"-17"-1376,17 17 544,0 0-896,0-17-320,17 0-32,-16 17-96,16-17-480,0 17 224,0 0-5056,0 0 2880,0 0 256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4:5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3904,'0'34'1760,"17"-17"-1536,0-17 96,-17 17 416,17-17-480,0 0 576,0 0-480,0-17-96,0 17-64,-17-17-128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3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2816,'0'0'1269,"0"3"-991,0 51 1343,-1-40-1402,-5 28 1,-1 4 7,3 3-115,4 63 0,1-37-106,-1 58-134,-1-122 202,1 0 1,-2 0 0,1 0-1,-2 0 1,-4 17 0,5-24-19,1 0 0,0 0 1,1 0-1,-1 0 0,1 0 1,-1 6-1,2-8-40,-1 0 1,0 0 0,0 0-1,-1-1 1,1 1-1,0 0 1,0 0-1,-1-1 1,1 1-1,-1 0 1,0-1-1,0 1 1,1 0-1,-1-1 1,0 1-1,0-1 1,0 1 0,0-1-1,-1 0 1,-1 3-1,-29 27 336,27-28-272,-9-3-341,14 3 101,0-3 161,0 1 0,0 0 1,0 0-1,0 0 0,1-1 1,-1 1-1,0 0 0,1 0 1,-1-1-1,0 1 0,1 0 1,-1 0-1,1-1 0,-1 1 1,1-1-1,-1 1 0,1 0 1,0-1-1,-1 1 0,1-1 1,1 1-1,21 10 232,-5-3-111,-10-3-76,-6-4-25,-1 0 0,1 0 0,-1 0 0,1 0 0,0-1 1,-1 1-1,1 0 0,0-1 0,0 1 0,-1-1 0,1 0 0,0 1 0,2-1 0,78 0 288,-75 0-276,0-1 0,0 0-1,0 0 1,0 0 0,7-3-1,11-2 28,-15 4-34,1 1 0,20 1 0,-18 1-340,0-1 0,0-1 0,15-2 0,21-11-454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3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271 495 3392,'0'-51'1808,"0"50"-1781,0 0 1,-1 0-1,1 0 0,0-1 1,0 1-1,-1 0 1,1 0-1,0 1 0,-1-1 1,1 0-1,-1 0 0,0 0 1,1 0-1,-1 0 1,0 0-1,1 1 0,-1-1 1,0 0-1,0 0 1,0 1-1,1-1 0,-1 1 1,0-1-1,0 1 0,0-1 1,-1 0-1,-15-10 300,14 9-271,1 0-1,-1 0 0,1 0 0,-1 1 0,0-1 0,0 1 1,0 0-1,0-1 0,0 2 0,0-1 0,0 0 0,0 0 1,0 1-1,0 0 0,0 0 0,0 0 0,-1 0 0,-3 1 1,-1-1-65,1 0 10,0 0 0,1 1 0,-1 0-1,0 0 1,1 1 0,0 0-1,-1 0 1,1 1 0,0-1-1,0 1 1,-8 6 0,-1 2 104,0 0 1,-24 26 0,38-36-91,-1 1-1,1 0 1,0-1 0,0 1 0,-1 0-1,1 0 1,0 0 0,1 0 0,-1-1-1,0 1 1,1 0 0,-1 1 0,1-1-1,-1 0 1,1 0 0,0 0 0,0 0-1,0 0 1,0 0 0,0 0 0,1 0-1,-1 0 1,1 1 0,-1-1 0,1 0-1,0 0 1,-1-1 0,1 1 0,0 0-1,2 2 1,-1-1 21,-1-1 0,1 1 1,0-1-1,0 0 0,0 1 0,0-1 0,1 0 0,-1 0 0,1-1 0,-1 1 0,1 0 1,0-1-1,-1 0 0,1 1 0,0-1 0,0 0 0,0-1 0,0 1 0,0 0 1,4-1-1,15-4 72,-7 0-56,16-1 8,-18 3-26,0 0 0,0-1 1,14-5-1,-18 4-14,53-22 97,-55 22-96,0-1-1,0 1 1,0-1 0,0 0 0,6-7-1,-11 10-6,0 0-1,0 0 1,0-1-1,-1 1 1,1 0-1,0-1 1,-1 1-1,0-1 1,0 1-1,0-1 1,0 0-1,0 1 1,0-1-1,-1 0 1,1 0-1,-1 0 1,0 1-1,0-5 1,2-12 28,1 3-6,-1 8-17,-1 1 0,0-1 0,0-7 0,-5-27 27,0 18-39,0-58-28,2 17-75,-5 20-63,4 31 66,1-1 1,0-17-1,2 28 59,-2-19-270,2 22 296,0 1 1,0-1-1,0 1 1,0-1-1,-1 1 0,1-1 1,0 1-1,-1 0 1,1-1-1,0 1 0,0-1 1,-1 1-1,1 0 0,-1-1 1,1 1-1,0 0 1,-1-1-1,1 1 0,-1 0 1,1 0-1,-1-1 1,1 1-1,-1 0 0,1 0 1,-1 0-1,1 0 0,-1 0 1,1 0-1,-1-1 1,1 1-1,-1 1 0,1-1 12,-1 0 0,1 0 0,0 0-1,0 0 1,0 0 0,0 0 0,0 0-1,-1 0 1,1 0 0,0 0 0,0 0-1,0 0 1,0 0 0,0 0 0,0 0-1,-1 0 1,1 0 0,0 0 0,0 0-1,0 1 1,0-1 0,0 0 0,0 0-1,0 0 1,0 0 0,-1 0 0,1 0-1,0 1 1,0-1 0,0 0 0,0 0-1,0 0 1,0 0 0,0 0 0,0 1-1,0-1 1,0 0 0,0 0 0,0 0 0,0 0-1,0 0 1,0 1 0,0-1 0,0 0-1,0 0 1,0 0 0,0 0 0,0 0-1,0 0 1,0 1 0,1-1 0,-1 0-1,0 0 1,-1 34 223,0-10-87,2 0-1,3 28 0,7 10 27,-9-51-151,-1 4 62,1 0 0,1 0 0,1 0 0,0 0 0,1-1 0,11 25 0,-8-23-227,13 19 0,-18-31-323,0 0 1,0 0-1,0 0 0,1 0 1,-1-1-1,1 0 0,0 0 1,8 6-1,5 5-2711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4480,'9'-10'904,"-8"8"-835,1 0 1,-1 1 0,1-1 0,-1 0-1,1 0 1,0 1 0,0-1-1,0 1 1,0 0 0,0 0 0,0 0-1,0 0 1,0 0 0,1 0-1,-1 0 1,0 0 0,0 1 0,1-1-1,-1 1 1,4 0 0,10-1 256,-2 1-106,0 0 0,0 1-1,13 2 1,21 8 9,3-5 150,-24-1-230,-17-2-142,0-1-1,1 0 1,20 0 0,11-2-18,-39 0 35,-1 0-1,0 0 0,1 0 1,-1 1-1,0-1 1,1 1-1,-1-1 0,0 1 1,1 0-1,-1 0 0,0 0 1,0 0-1,3 2 0,-4-2 12,0 0-1,0-1 0,0 1 1,1 0-1,-1-1 0,0 1 1,1-1-1,-1 1 0,0-1 1,1 0-1,-1 1 0,3-1 1,-8 0-40,-1 0 1,1 0-1,-1 1 0,1-1 1,-1 1-1,1 0 1,0 1-1,-1-1 1,1 1-1,0 0 0,0 0 1,0 0-1,-5 4 1,-57 42-140,64-46 136,-1 0 1,1 1 0,-1-1 0,1 0-1,-1 1 1,1 0 0,0-1-1,0 1 1,1 0 0,-1 0 0,1 0-1,-1 0 1,1 0 0,-1 5-1,-7 12 11,-5-1 4,11-16-31,1 1 0,0-1 0,-1 0 0,1 1 1,0-1-1,1 1 0,-1 0 0,-1 6 0,-1 0-29,1-1-1,1 1 1,0 0 0,0 0-1,1 0 1,0 14 0,2-17 29,-1-6 24,0 1 0,0 0 0,0 0-1,0 0 1,0-1 0,0 1-1,0 0 1,-1 0 0,1-1 0,-1 1-1,0 3 1,-5-2 134,1 1 1,-1-1-1,0-1 1,-6 3-1,-16 1-27,5 5-70,12-9 19,-1-1-1,0 0 1,1 0 0,-18-3-1,8 2-178,18 0-5,6 0-32,37-1-130,-12 0 261,0 1-1,29 5 0,122 23-103,-139-22-1307,-33-4 1082,0 1 1,13 6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3392,'-17'0'1536,"34"17"-1312,0-17 1280,0 0-864,52 0 352,16 0-576,0 0 128,34 0-320,18 0 0,16-17-128,-34 17 96,-16 0-128,-1 17-1440,-34-17 768,-17 0-1472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325 233 3552,'-11'0'359,"1"1"1,-1 0-1,-15 5 1,-1 0-187,6-3-83,13-2 43,0 0 0,0 0-1,0 1 1,0 0-1,1 1 1,-10 4-1,-8 4 212,6-1-81,-1 0 0,-17 12 0,33-19-247,-1 1 0,1-1 1,0 1-1,0 0 0,0 0 0,0 0 1,1 1-1,-1-1 0,1 1 0,0 0 1,1 0-1,-4 8 0,5-11 27,1-1-1,-1 0 0,1 1 1,-1-1-1,1 1 1,0 0-1,0-1 1,0 1-1,0-1 1,0 1-1,0-1 1,0 1-1,0-1 0,0 1 1,1 0-1,-1-1 1,1 2-1,0-2-28,-1 0 0,1-1 0,0 1 0,-1 0-1,1-1 1,0 1 0,0 0 0,-1-1 0,1 1 0,0-1-1,0 0 1,0 1 0,0-1 0,0 1 0,0-1 0,0 0 0,0 0-1,0 0 1,0 0 0,1 1 0,6-2-18,1 1 1,0-1-1,-1-1 0,0 0 1,10-3-1,3 0 80,-1 2-59,-9 1-36,1 0 0,-1 0-1,0-1 1,13-5-1,6-3-23,-19 7 69,-1 1 0,0-1 0,1-1 1,-1 0-1,-1 0 0,1-1 0,-1-1 0,14-11 0,-16 10-5,-1 1-1,0-1 0,0 0 0,-1-1 1,0 1-1,0-1 0,4-12 0,18-68 14,-18 54-22,-7 28-12,2-5-6,-1 0-1,0 0 1,-1 0 0,1-18-1,-3 28-3,1 1-1,-1 0 1,0-1-1,-1 1 1,1-1-1,0 1 1,0-1-1,-1 1 1,1 0-1,0-1 1,-1 1-1,0 0 0,1-1 1,-1 1-1,0 0 1,1 0-1,-1 0 1,0 0-1,0 0 1,0 0-1,-1-2 1,1 3 12,0 0 0,1 0 1,-1 0-1,1 0 1,-1-1-1,0 1 0,1 0 1,-1 0-1,1 0 1,-1 0-1,0 0 0,1 0 1,-1 0-1,1 1 0,-1-1 1,0 0-1,1 0 1,-1 0-1,1 1 0,-1-1 1,1 0-1,-1 1 1,1-1-1,-1 0 0,1 1 1,-1-1-1,1 0 0,-1 1 1,1-1-1,0 1 1,-1-1-1,1 1 0,-1-1 1,1 1-1,0-1 1,0 1-1,-1 0 0,1 0 1,-20 53 391,16-43-324,1 1 0,0-1 0,0 1-1,2-1 1,-2 14 0,2 67 418,2-44-397,-1-34-318,1 1 1,0 0 0,2 0 0,-1-1-1,2 1 1,5 16 0,2-3-1177,-8-8-2330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2976,'0'0'1120,"34"0"-896,0 0-32,0 0 608,0 0-480,17 0 128,17 0-256,-16 0 192,-1 0-256,-17 0-1600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1824,'0'-17'672,"0"34"-512,0 0 1472,0 17-960,-17-17 1056,0 18-992,0 16 544,17 0-736,-17 0-160,17 17-224,0 0 160,17 1-192,17-18 256,0-17-256,0 0-960,18-17 448,-18-17-4864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276 102 1824,'-11'0'437,"15"0"-88,17 0 604,-18 0-393,-3-3 192,0-11 2666,3 14-3743,8 0 298,-11 0 28,0 0 1,1 0-1,-1 0 0,0 0 0,0 0 0,0 0 1,0 0-1,0 0 0,0 1 0,0-1 0,0 0 1,0 0-1,1-1 0,-1 1 0,0 0 1,0 0-1,0 0 0,0 0 0,0 0 0,0 0 1,0 0-1,0 0 0,0 0 0,0 0 0,1 0 1,-1 0-1,0 0 0,0 0 0,0 0 1,0 0-1,0 0 0,0 0 0,0 0 0,0-1 1,0 1-1,0 0 0,0 0 0,0 0 1,0 0-1,0 0 0,0 0 0,0 0 0,0 0 1,0 0-1,0 0 0,0-1 0,0 1 0,0 0 1,0 0-1,0 0 0,0 0 0,0 0 1,0 0-1,0 0 0,0 0 0,0-1 0,0-10 213,0 11-212,0 0 1,0 0-1,0 0 1,0 0-1,0 0 1,0-1-1,0 1 1,0 0-1,0 0 1,0 0 0,0 0-1,0 0 1,0 0-1,0 0 1,0 0-1,0 0 1,0-1-1,0 1 1,0 0-1,0 0 1,0 0-1,0 0 1,0 0-1,0 0 1,0 0-1,0 0 1,0 0-1,0 0 1,0 0 0,0-1-1,0 1 1,0 0-1,-1 0 1,1 0-1,0 0 1,0 0-1,0 0 1,0 0-1,0 0 1,0 0-1,0 0 1,0 0-1,0 0 1,0 0-1,-1 0 1,1 0-1,0 0 1,0 0 0,0 0-1,0 0 1,0 0-1,0 0 1,0 0-1,0 0 1,0 0-1,-1 0 1,-10 0 157,8 0 240,0 0-235,3 0-158,-1 0 0,1 0-1,-1 0 1,1 0 0,-1 0-1,1 0 1,-1 0 0,0 0 0,1 0-1,-1 0 1,1 0 0,-1-1 0,1 1-1,-1 0 1,1 0 0,0-1-1,-1 1 1,1 0 0,-1-1 0,1 1-1,-1 0 1,1-1 0,0 1 0,-1 0-1,1-1 1,0 1 0,-1-1 0,1 1-1,0-1 1,0 1 0,0-1-1,-1 1 1,1-1 0,0 1 0,0-1-1,0 1 1,0-1 0,0 1 0,0-1-1,0 0 1,0 0 0,0 1-1,0 0 0,0 0 0,0 0 0,0 0 0,0-1 0,0 1 0,0 0 0,0 0 0,0 0 0,0 0 0,0 0 0,0 0 0,0 0 0,0 0 0,0 0 0,0-1 0,0 1-1,0 0 1,0 0 0,0 0 0,0 0 0,0 0 0,0 0 0,0 0 0,0 0 0,0 0 0,0 0 0,0 0 0,0-1 0,0 1 0,0 0 0,-1 0 0,1 0 0,0 0 0,0 0 0,0 0 0,0 0 0,0 0 0,0 0 0,0 0 0,0 0 0,0 0 0,0 0 0,-1 0 0,1 0 0,0 0 0,0 0 0,0 0 0,0 0 0,0 0 0,0 0 0,0 0 0,0 0 0,0 0 0,-1 0 0,1 0 0,-11 0 261,8 0 47,0 0-154,-110 0 299,112 0-460,1 0 1,0 0-1,0 0 1,0 0-1,0 0 1,0 0-1,0 0 1,0 0-1,0 0 0,0 0 1,-1 0-1,1 0 1,0 0-1,0 0 1,0 0-1,0 0 0,0 0 1,0 0-1,0 0 1,0 0-1,0 0 1,-1 0-1,1 0 1,0 0-1,0 0 0,0 0 1,0 0-1,0 0 1,0 0-1,0 0 1,0 0-1,0 0 0,0-1 1,0 1-1,0 0 1,0 0-1,0 0 1,0 0-1,0 0 1,-1 0-1,1 0 0,0 0 1,0 0-1,0 0 1,0-1-1,0 1 1,0 0-1,0 0 0,0 0 1,0 0-1,0 0 1,0 0-1,0 0 1,1 0-1,-1 0 1,0-1-1,0-10-20,0 8-49,-3 3 86,-4 0 22,6 0-90,9 0-243,-5 0 908,-6 0-543,2 0-71,1 0 0,-1 0 0,0 0 1,1 0-1,-1 0 0,0 0 1,1-1-1,-1 1 0,1 0 0,-1 0 1,1-1-1,-1 1 0,0 0 0,1-1 1,-1 1-1,1 0 0,-1-1 0,1 1 1,0-1-1,-1 1 0,1-1 0,-1 1 1,0-2-1,1 2 0,0-1 0,-1 0-1,1 1 1,-1-1 0,0 0 0,1 1 0,-1-1-1,1 1 1,-1-1 0,0 1 0,1 0-1,-1-1 1,0 1 0,0-1 0,1 1 0,-1 0-1,0 0 1,0-1 0,1 1 0,-1 0 0,0 0-1,0 0 1,0 0 0,0 0 0,-10 1-17,8-1 10,-1 0-1,1 1 1,0-1-1,0 0 0,0-1 1,0 1-1,0 0 1,0-1-1,0 0 0,-4-1 1,3-5 33,0 2 2,-10 3 86,2 2-108,9 0-143,9 0-28,292 0 1030,-295 0-442,-6 0-236,2 0-177,-1 1 0,0-1 0,0 0 0,0 1 0,1 0 0,-1-1 0,0 1 0,0 0 0,1 0 0,-4 2 0,-4 2-22,-2 0-19,8-4 9,1 0 1,-1 1-1,1-1 1,0 0-1,-1 1 1,1 0-1,0-1 1,-2 3-1,-13 10-78,12-11 88,4-3 13,0 0-1,0 1 1,1-1 0,-1 0-1,0 1 1,1-1-1,-1 1 1,1-1 0,-1 0-1,0 1 1,1-1 0,-1 1-1,1 0 1,-1-1 0,1 1-1,0-1 1,-1 1-1,1 0 1,0-1 0,-1 1-1,1 1 1,-3 3-27,-2 4-85,4-8 86,0 1 0,0-1-1,0 1 1,0-1 0,0 1-1,1 0 1,-1 0 0,0-1-1,1 1 1,0 0-1,-1 0 1,1-1 0,0 1-1,0 3 1,0 5-141,1 0 1,1 1-1,2 9 1,3 14 69,-3 4 318,-4 76 0,-1-47-1,1-54-192,1 8 18,-2 0 0,0 0 0,-1 0 0,-1 0 0,-8 32 0,6-38-3,3-8-19,0 0 0,0-1 1,0 1-1,-1-1 0,0 0 0,0 0 0,-1 0 1,-7 10-1,-20 7 275,15-10-185,12-9-92,-1 0-1,1-1 1,-1 1 0,0-1-1,0 0 1,0 0 0,0-1-1,-10 4 1,9-5-21,0 0 0,0 0-1,0-1 1,-9 0 0,3 0-48,12 0 44,-1 0-1,0 0 0,0 0 1,0 0-1,0 0 0,1-1 1,-1 1-1,0 0 0,0 0 1,1-1-1,-1 1 0,0-1 1,0 1-1,1 0 1,-1-1-1,1 1 0,-1-1 1,0 0-1,1 1 0,-1-1 1,1 1-1,-1-1 0,1 0 1,-1 1-1,1-1 0,0 0 1,-1 0-1,1 1 0,0-1 1,0 0-1,-1 0 1,1 0-1,0 1 0,0-1 1,0 0-1,0 0 0,0 0 1,0 0-1,0 1 0,0-1 1,0 0-1,1 0 0,-1 1 1,0-1-1,0 0 0,1 0 1,-1 0-1,1 1 0,-1-1 1,0 0-1,1 1 1,-1-1-1,1 1 0,0-1 1,-1 0-1,2 0 0,0-1-27,1 0-1,-1 1 0,1-1 0,0 1 1,-1-1-1,1 1 0,0 0 1,0 0-1,0 0 0,0 0 0,0 1 1,5-1-1,47 0-605,-35 1 497,-12 0 127,0 0-1,-1 0 1,1 1 0,-1 0-1,0 1 1,1 0 0,-1 0-1,0 0 1,9 5 0,1 0 142,-1-2 0,2 1 0,32 4 0,-35-7-48,-2-1-194,-1 0 0,1-1 0,-1 0 0,21-3 0,9 1-1071,-28 1 230,0-1 0,0-1 0,-1 0 1,1-1-1,17-6 0,20-8-1531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5312,'-17'-17'1952,"34"17"-1504,0 0 928,0 0-960,0 0-160,0 0-160,17 0 256,-17 0-192,0 17-3040</inkml:trace>
  <inkml:trace contextRef="#ctx0" brushRef="#br0" timeOffset="1">52 188 5056,'-17'0'1888,"34"0"-1472,0 17-128,0 0 576,0-17-544,17 17 0,17-17-192,17 17-1216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88 3232,'-3'0'1035,"3"0"-1026,0 0 1,-1 0-1,1 0 1,0 0-1,0 0 1,-1 0-1,1 0 1,0 0 0,0 0-1,0 0 1,-1 0-1,1 0 1,0 0-1,0 0 1,0 0 0,-1 0-1,1 0 1,0 0-1,0 0 1,-1 0-1,1 0 1,0 0-1,0 0 1,0 0 0,-1-1-1,1 1 1,0 0-1,0 0 1,0 0-1,0 0 1,-1 0 0,1-1-1,0 1 1,0 0-1,0 0 1,0 0-1,0 0 1,0-1-1,0 1 1,-1 0 0,1 0-1,0 0 1,0-1-1,0 1 1,0 0-1,0 0 1,0-1-1,8-9 263,-8 10-241,1-1 0,-1 1 0,0-1 0,1 1 0,-1-1 1,0 1-1,1-1 0,-1 0 0,0 1 0,0-1 0,0 1 0,0-1 0,1 0 0,-1 1 0,0-1 0,0 0 0,0 1 0,0-1 0,-1 0 0,1 1 0,0-1 0,0 1 0,0-1 1,0 0-1,-1 1 0,1-1 0,0 1 0,0-1 0,-1 1 0,0-2 0,1 1 62,-2-1-21,0 0 0,0 0 0,0 0-1,0 0 1,0 0 0,0 0 0,0 1 0,-1-1-1,1 1 1,-1 0 0,-4-2 0,-13-9 522,14 9-533,1 1-1,-1-1 1,1 1-1,-1 0 1,0 0-1,0 1 1,0-1 0,0 1-1,0 1 1,-9-1-1,-7 1 55,-34 5 0,45-3-62,-1 0-1,1 1 1,0 0 0,0 1-1,0 0 1,0 1 0,1 0-1,-1 1 1,-12 9 0,15-9 8,1 0 1,0 0 0,0 0-1,1 1 1,-1 0 0,2 1-1,-1-1 1,1 1-1,0 0 1,0 1 0,1-1-1,-4 11 1,3-2 1,1 0-1,0 1 1,1 0-1,1 0 1,0 19-1,2-24-32,1 0 0,0 1 0,1-1-1,0 0 1,1 0 0,0 0 0,8 20-1,-3-19 9,0 0-1,1 0 0,12 15 1,-14-19 31,1 0 0,1 0 1,0 0-1,15 12 0,-12-14 1,0 0 0,15 6 0,-2-1 46,3 3 32,-14-8-126,0 0-1,0-1 1,0 0-1,1-1 1,28 7-1,43 1-2122,2-11 650,-77-3 1302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4:5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2400,'-20'80'1077,"18"-74"-1050,-1 8 47,0 0-1,0 0 1,1 0-1,1 15 1,1-13 2,0-6 61,0 0 0,0 0 0,-3 15 0,0-11-39,-1 3 143,1 1-1,1-1 1,0 19 0,2-5 131,-1 1 0,-1-1 0,-12 57 0,-31 39 1084,39-112-1147,2-7-196,2-2-4,0 0 0,-1 0 1,-6 10-1,-9 1 259,7-8-150,0 8 13,10-15-197,0 0-1,-1 0 0,1 0 1,0 0-1,-1 0 0,1 0 1,-1 0-1,0 0 0,1-1 0,-1 1 1,0-1-1,0 1 0,0-1 1,-5 2-1,-21 3 207,11 1-21,16-6-204,-1 0 0,0-1 0,1 1 0,-1 0 0,0-1 0,1 1 1,-1-1-1,0 1 0,0-1 0,0 0 0,1 0 0,-1 0 0,0 0 0,0 0 0,0 0 0,1 0 1,-4-2-1,0 0 15,0-1 1,0-1-1,0 1 1,0-1-1,1 0 1,0 0-1,0 0 1,0 0 0,0-1-1,-5-9 1,6 9-28,1 0 1,-1 0-1,1 0 1,1-1-1,-1 1 1,1-1-1,0 0 1,-1-9-1,-1-6-2,-8-19 20,9 5 66,2 25-150,-1 0 0,-2-20 1,1 18-222,-3-7-462,2 0-1,-1-28 1,4 10-2102,0 3 875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257 531 2656,'14'-14'837,"-11"8"-501,-3-1-219,0 4-22,0 0-1,0 0 1,0 0-1,0 0 1,0-1-1,0 1 1,-1 0-1,0 0 1,0 0 0,1 0-1,-2 0 1,1 0-1,0 0 1,-1 1-1,1-1 1,-1 0-1,-3-4 1,-44-41 166,45 43-216,0 1 0,-1 0 0,0 0 0,1 1 0,-1-1 0,-10-4 0,12 7-9,0 0 0,0 0 0,0 1 1,0-1-1,0 0 0,0 1 0,0 0 0,0 0 1,0 0-1,0 0 0,0 0 0,0 1 0,-4 0 0,-27 11 386,30-11-365,-1 0 1,1 0-1,0 0 1,0 1-1,-6 3 1,8-4-23,0 1 1,0 0-1,0 0 1,0 0-1,0 0 1,1 0 0,-1 0-1,1 1 1,0-1-1,-2 4 1,-2 3 48,-2 5 55,-10 26 1,16-37-126,0 1 0,0 0 1,0-1-1,1 1 0,-1 0 1,1-1-1,0 1 0,0 0 1,0 0-1,0 0 0,1-1 1,1 6-1,0-5 2,0-1-1,0 1 0,0-1 1,1 1-1,0-1 1,-1 0-1,1 0 1,0 0-1,1-1 1,-1 1-1,0-1 1,1 0-1,-1 0 1,1 0-1,0 0 1,0 0-1,0-1 0,-1 0 1,7 1-1,-2-1 51,0 0 0,-1-1 0,1-1 1,0 1-1,0-1 0,0 0 0,10-4 0,8 0-56,6 1-224,-24 3 114,0 0-1,1 0 1,-1 0 0,0-1-1,1-1 1,-1 1-1,0-1 1,-1-1 0,1 0-1,-1 0 1,10-6-1,17-18-315,-31 26 395,0 0 0,0-1 0,-1 1 0,1 0 0,-1-1 0,1 0 0,-1 0 0,0 1-1,4-7 1,-5 5 12,0 0-1,0 0 1,0 0-1,-1-1 0,1 1 1,-1 0-1,0-7 0,1-33-63,0 23 75,-1 0 0,0 1 0,-2-1 0,-4-23-1,-17-21 31,16 29-25,6 29-2,-1-1-1,1 1 0,-1 0 0,-1 0 0,-3-9 0,3 10-21,0-1-1,0 1 0,1-1 0,0 0 0,1 0 0,-1 0 0,1 1 0,1-1 0,-1 0 0,2-11 0,-1 17 31,0 0-1,0 0 1,0 0 0,0 1-1,0-1 1,0 0-1,1 0 1,-1 0 0,0 1-1,1-1 1,-1 0-1,0 1 1,1-1 0,-1 0-1,1 1 1,-1-1 0,1 0-1,0 1 1,-1-1-1,1 1 1,-1-1 0,1 1-1,0-1 1,-1 1-1,1 0 1,0-1 0,0 1-1,-1 0 1,1-1 0,0 1-1,0 0 1,0 0-1,-1 0 1,1 0 0,0 0-1,0 0 1,0 0-1,0 0 1,-1 0 0,1 0-1,0 0 1,0 0 0,0 1-1,-1-1 1,1 0-1,0 1 1,0-1 0,-1 0-1,1 1 1,0-1-1,0 1 1,7 19 350,-1-8-282,9 22 94,-14-27-113,0 0 0,-1 0 0,1 8 0,0 3 47,19 84 223,3 15-83,-18-52-46,0-29-103,-3-20 12,-1 0 1,1 18-1,-3 68 86,0-101-210,0-1 1,0 0 0,0 0 0,0 0 0,0 0-1,0 0 1,0 0 0,0 0 0,0 0-1,0 0 1,0 1 0,0-1 0,0 0-1,0 0 1,0 0 0,0 0 0,0 0 0,0 0-1,0 0 1,0 0 0,0 0 0,0 0-1,0 1 1,0-1 0,0 0 0,0 0 0,0 0-1,0 0 1,0 0 0,0 0 0,1 0-1,-1 0 1,0 0 0,0 0 0,0 0-1,0 0 1,0 0 0,0 0 0,0 0 0,0 0-1,0 0 1,0 1 0,1-1 0,-1 0-1,0 0 1,0 0 0,0 0 0,0 0 0,0 0-1,0 0 1,0 0 0,0-1 0,0 1-1,1 0 1,-1 0 0,0 0 0,14 0-2517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3488,'0'3'1115,"0"3"-1012,-1 16 288,2 1 0,0 0-1,1 0 1,1-1 0,8 26-1,-5-31-299,17 47 157,-19-56-227,0-1 0,0 0 0,1 0 0,0 0 0,1 0 0,5 6 0,39 33 78,-43-40-187,0 0 0,0-1 0,0 0 0,15 6-1,-18-9 115,0-1 0,0 1 0,0-1 0,0-1 0,1 1 0,-1-1 0,0 1 0,0-1 0,1 0 0,-1-1 0,5 0 0,2-1 327,0-1-1,18-8 1,-27 10-347,3-1 53,0 0 0,0 0 1,0-1-1,0 1 0,0-1 0,0 0 0,-1-1 0,1 1 0,-1-1 0,0 0 0,0 0 0,0 0 0,4-7 0,-7 9-22,6-6 106,-1-1 1,0 1-1,-1-1 0,0 0 1,0 0-1,-1-1 1,5-14-1,-6 13-61,14-41 273,9-2-115,-15 3-90,12 3-81,-14 17-64,-8 25-14,1-1-1,0 1 0,0 0 0,5-9 0,-7 14-31,1 0 1,0 0-1,0 0 0,0-1 1,0 1-1,0 0 1,0 0-1,0 0 0,0 0 1,1 1-1,-1-1 1,0 0-1,0 0 0,1 1 1,-1-1-1,0 1 1,1-1-1,-1 1 0,1-1 1,-1 1-1,1 0 1,-1 0-1,3 0 0,-4 0 3,0 0 1,0 0-1,0 0 0,0 0 0,1 0 0,-1 0 0,0 0 0,0 0 0,0 0 0,0 0 0,0 0 0,0 0 0,1 0 0,-1 0 0,0 0 1,0 0-1,0 1 0,0-1 0,0 0 0,0 0 0,1 0 0,-1 0 0,0 0 0,0 0 0,0 0 0,0 1 0,0-1 0,0 0 1,0 0-1,0 0 0,0 0 0,0 0 0,0 1 0,0-1 0,0 0 0,0 0 0,0 0 0,0 0 0,0 0 0,0 1 0,0-1 1,0 0-1,0 0 0,0 0 0,0 0 0,0 0 0,0 1 0,0-1 0,0 0 0,0 0 0,0 0 0,0 0 0,-1 1 0,1 27-1428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69 4896,'-8'0'281,"-20"1"817,22 4-641,7-5-439,-1 1 1,0-1 0,0 0 0,0 1-1,0-1 1,0 1 0,0-1 0,1 1-1,-1-1 1,0 1 0,0-1 0,1 0-1,-1 1 1,0-1 0,1 1 0,-1-1-1,0 0 1,1 1 0,5 2 285,48-3 458,-33 0-620,74-3 468,-9-8-327,-52 8-198,34-3 54,54-17-27,-25 17-80,-49 4-21,88-9 26,-16 5 16,-57 0-23,75-2 180,19 8-380,-156-1 2,1 1 0,0 0 0,0 1 0,0-1 0,0 0 0,-1 0 0,1 1 0,0-1 0,2 1 0,13 14-1064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427 387 2400,'-51'0'1339,"46"0"-1158,-8-1 264,1 1 0,0 1 1,0 0-1,0 0 0,0 1 1,0 1-1,-21 7 0,-26 11 205,33-13-431,1 2 0,1 0 0,-46 26 0,64-32-170,0 0 1,0 1-1,-9 8 1,13-11-60,1 0 1,-1 0-1,1 0 0,-1 0 0,1 0 1,0 1-1,0-1 0,0 0 0,0 0 1,1 1-1,-1-1 0,0 1 1,1-1-1,0 0 0,0 5 0,2-2-27,-1-4 49,0 0 15,0 0 1,1 1-1,-1-1 1,0 0-1,1 0 0,-1 0 1,1 0-1,-1-1 1,1 1-1,-1 0 0,1-1 1,0 1-1,-1-1 1,1 1-1,0-1 0,-1 0 1,1 0-1,0 1 1,2-2-1,110 1 656,-105 0-677,-1-1 0,0 0 0,1-1 0,-1 0 0,0 0 0,0-1 0,0 0 0,-1 0 0,1-1 1,-1 0-1,1 0 0,-1-1 0,-1 0 0,1 0 0,-1-1 0,1 0 0,5-8 0,0 0-47,0-1 1,-2 0-1,0 0 0,0-1 0,-2-1 0,11-25 1,-14 24-31,0-1 0,-1 1 0,-1-1 0,2-29 0,-3 27 79,0-1 0,9-32 0,-8 43 3,0 1-1,0-1 1,0 0 0,-1 0-1,-1 0 1,1-12 0,-2-28-241,0 51 227,0-1 0,0 1 0,0 0-1,0-1 1,0 1 0,0 0 0,0-1 0,0 1-1,0 0 1,0-1 0,0 1 0,0 0-1,0-1 1,0 1 0,0 0 0,0-1-1,0 1 1,0 0 0,0-1 0,0 1-1,0 0 1,-1-1 0,1 1 0,0 0 0,0 0-1,0-1 1,-1 1 0,1 0 0,0 0-1,0-1 1,-1 1 0,1 0 0,0 0-1,-1 0 1,1-1 0,0 1 0,0 0 0,-1 0-1,1 0 1,-1 0 2,0 1-1,0 0 1,1-1-1,-1 1 1,0 0-1,1-1 1,-1 1-1,1 0 1,-1-1-1,1 1 1,-1 0-1,1 0 1,0 0-1,-1 0 1,1-1-1,-1 3 1,-4 31 49,2-19 18,-1 2 16,1 0 0,1 0 0,0 22 0,2 362 1502,-1-394-1570,1 0-1,-1 1 0,0-1 1,-1 0-1,1 0 0,-5 11 1,3-11-22,2-5-88,1 2 26,-1-1-1,-1 0 1,1 0 0,0 0-1,-1 0 1,-2 5 0,3-7-151,0-1-1,0 1 1,0 0 0,0 0 0,-1-1 0,1 1 0,0-1 0,0 1 0,0-1 0,0 1-1,-1-1 1,1 0 0,0 1 0,0-1 0,-1 0 0,1 0 0,0 0 0,-3 0-1,7-3-1585,11-11-908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4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4896,'0'0'1824,"34"0"-1440,17 18-96,-17-18 64,18 0-256,16 17 256,0 0-224,0-17 160,-17 0-160,0 17 64,-16-17-96,-1 0-1120,-17 0 576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5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3488,'-14'0'1115,"14"0"-1103,0 0 1,-1 0-1,1 0 1,0 0 0,0 0-1,-1 0 1,1 0 0,0 0-1,0 0 1,0 0 0,-1 1-1,1-1 1,0 0 0,0 0-1,0 0 1,-1 0 0,1 0-1,0 1 1,0-1-1,0 0 1,0 0 0,-1 0-1,1 1 1,0-1 0,0 0-1,0 0 1,0 0 0,0 1-1,0-1 1,0 0 0,0 0-1,-1 1 1,1-1 0,0 1-1,-17 33 1119,3-1-444,-13 42 1,20-53-490,2-5 27,1-1 0,1 0 0,0 1 0,1 17 0,1 67 491,2-49-637,-1-44-53,1-1 0,-1 0 0,1 0 1,1 0-1,-1 1 0,1-1 0,1-1 0,4 12 0,-6-15 21,1 0 1,0 0-1,0 0 0,0 0 0,0 0 0,0-1 0,1 1 0,-1 0 0,1-1 0,0 0 0,-1 0 0,1 0 0,0 0 0,0 0 0,1 0 1,-1-1-1,6 3 0,22 1 171,-14 2-505,-15-6 225,0 0 0,0 0 0,0-1 1,0 1-1,0 0 0,0-1 0,0 1 0,0-1 0,0 0 1,0 0-1,0 0 0,0 0 0,0 0 0,1 0 0,-1 0 1,2-1-1,4-2-898,-1 1 0,13-8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5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2976,'-17'-17'1344,"34"17"-224,0 0-736,0 0 608,0-17-544,0 17 544,17 0-576,-17 0 128,0 0-288,18 0-160,-18 0-64,17 17 384,-17-17-224,0 0 0,0 17-128,0-17-5344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5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946 0 3648,'0'3'1173,"0"-2"-1142,0-1 1,0 1-1,0 0 0,0 0 1,0-1-1,1 1 0,-1 0 0,0 0 1,0-1-1,0 1 0,1 0 1,-1-1-1,0 1 0,1 0 1,3 3 66,-3-4-98,-1 1-1,0-1 1,0 0 0,0 0 0,0 0 0,0 0 0,1 0 0,-1 0-1,0 0 1,0 0 0,0 0 0,0 1 0,0-1 0,0 0 0,0 0-1,1 0 1,-1 0 0,0 0 0,0 0 0,0 1 0,0-1 0,0 0-1,0 0 1,0 0 0,0 0 0,0 1 0,0-1 0,0 0 0,0 0-1,0 0 1,0 0 0,0 0 0,0 1 0,0-1 0,0 0 0,0 0-1,0 0 1,0 0 0,0 1 0,0-1 0,0 0 0,0 0 0,-1 0-1,1 0 1,0 0 0,0 0 0,0 1 0,0-1 0,0 0 0,-1 0-1,-4 9-89,2-1 11,3-8 81,0 1-1,-1-1 1,1 1-1,0-1 1,0 1-1,0-1 1,-1 1-1,1-1 1,0 1-1,-1-1 1,1 1-1,0-1 1,-1 0-1,1 1 1,-1-1-1,1 1 1,-1-1-1,1 0 1,-1 0-1,1 1 1,-1-1-1,1 0 1,-1 0-1,1 0 1,-1 1-1,1-1 1,-1 0-1,1 0 1,-1 0-1,1 0 1,-1 0-1,1 0 1,-1 0-1,0 0 1,1 0-1,-1 0 1,0-1-1,-2 1 59,0 1-1,-1-1 1,1 1-1,0-1 1,-1 1-1,1 0 1,-4 2-1,-20 5 414,-35-3 7,-42 14-131,37-7-116,9-1 196,-74 10 443,35-16-445,9 7-81,6-7 305,14 7-235,65-12-403,-61 11 153,60-10-157,0 1-1,-1-1 0,1 0 0,0 1 0,0 0 1,0 0-1,0 0 0,0 1 0,-6 4 0,56 13-1485,5-3-80,14 0-2411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5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1 6240,'-68'0'2304,"51"17"-1792,-34 0-160,0 0-256,-18 0-128,1 0 32,-17 17 0,17-17-576,0 17 320,16-17-1600,1 17 1056,-17-34-288,17 17 640,17-17-96,0 0 352,17 0-1824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5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3072,'-1'2'68,"0"-1"0,-1 0 1,1 1-1,0-1 0,-1 0 0,1 0 1,-1 0-1,1 0 0,-1 0 1,0 0-1,1 0 0,-1-1 0,0 1 1,0 0-1,1-1 0,-1 0 0,0 1 1,0-1-1,-2 0 0,4 0-58,-1 0-1,0 0 1,1 0-1,-1 0 1,1 0 0,-1 0-1,1 0 1,-1 0-1,1 0 1,-1 0-1,1 0 1,-1 0-1,1 0 1,-1 0 0,1 1-1,-1-1 1,1 0-1,-1 0 1,1 1-1,-1-1 1,1 0 0,-1 1-1,1-1 1,0 0-1,-1 1 1,1-1-1,0 1 1,-1-1-1,1 0 1,0 1 0,-1 0-1,-4 6 144,-12-1 87,1 1-120,-1 0 0,1 1 1,1 0-1,0 1 0,0 1 0,1 1 1,0 0-1,1 1 0,0 0 0,-21 27 0,30-32 3,-1 0 0,1 1-1,1-1 1,0 1 0,0 0-1,0 0 1,1 0 0,-2 13-1,4-19-87,1 0 0,0 0-1,-1 0 1,1 0-1,0 0 1,0-1 0,0 1-1,0 0 1,0 0-1,1-1 1,-1 1 0,1-1-1,-1 1 1,1-1-1,-1 0 1,3 2 0,6 7 182,3 3-62,42 39 340,-9-15-287,-6 11-16,-34-40-167,21 23 119,-2 1 1,-1 2-1,27 49 1,0 19-6006,-34-68 3397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4:5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1664,'0'0'528,"3"0"-325,6 1-55,-4-1 120,-1 0 1,1 0 0,0 0 0,-1 0 0,1-1 0,-1 1-1,6-3 1,7-2 250,0 1 0,20-4 0,-32 7-468,28-4 305,62-3 0,-59 9-292,-1-1-29,45-4-1,-56 1-51,17-2-30,-33 5 42,-1 1-1,1 0 0,7 2 0,1 0 13,11 0 266,49-2 0,-48-2 147,-37 1-652,3-1-194,0 0-1,-1 1 1,1 0 0,0 1-1,-1-1 1,-11 4 0,-14 10-966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5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18 102 2912,'-2'-6'197,"-11"-24"598,12 28-763,1 1 0,-1-1 0,1 0 0,0 0 0,-1 0 0,1 0 0,0 0 0,0 0 0,0 0 0,1 0 0,-1 0 0,1 0 0,-1 0 0,1 0 0,0-2 0,24-24 764,-21 25-680,0 14 865,-3-5-704,15 52 230,-11-36-573,1 0-1,1-1 0,10 24 0,-14-39 61,4 7-3,-1 0 0,0 1 0,6 25 0,-6-23 111,0 0 1,1-1-1,0 0 0,16 23 1,-20-34-69,0 1 0,1 0 0,0-1 0,4 5 0,-7-9-10,0 1 1,0 0-1,0 0 1,-1-1-1,1 1 0,0 0 1,0-1-1,0 1 1,0-1-1,0 1 1,0-1-1,1 0 0,-1 1 1,0-1-1,0 0 1,0 0-1,0 0 1,0 0-1,0 0 0,0 0 1,1 0-1,-1 0 1,0 0-1,0 0 1,2-1-1,5-4 157,21-7 331,-24 10-495,-1-1 0,1 1 0,-1-1 0,1 0 0,-1 0 0,0 0 0,0-1 0,0 1 0,-1-1 0,1 0 0,-1 0 0,0 0 0,0-1 0,0 1 0,-1-1-1,3-5 1,25-69-1083,-29 76 1034,0-1-46,0 0 1,0 1 0,0-1-1,-1 0 1,0-4 0,0 4-217,-1 15 33,1-9 214,0 0 0,1-1 0,-1 1 0,0 0 0,1 0 0,-1-1 0,1 1 0,-1 0 0,1-1 0,0 1 0,0 0 0,0-1 0,-1 1 0,2-1 0,0 2 0,4 6 42,2 3 106,-4-5 3,0-1-1,0 0 1,0 0-1,9 8 0,0-1 77,-7-6-112,0 0 0,1 0 0,0-1 0,0 0 0,1-1 0,9 7 0,25 3 228,-27-11-186,2 2 156,30 6-1,-41-11-206,1 0-1,-1-1 0,1 0 0,-1 0 0,1-1 1,-1 0-1,10-2 0,18-9-47,-30 12 28,0-1 1,0 0 0,0-1-1,-1 1 1,1-1 0,0 1-1,-1-1 1,6-4 0,-5 2 86,0-1 1,0 1 0,-1-1-1,0 1 1,0-1 0,0 0 0,2-6-1,-2 6-72,-1 0-1,0 0 0,0 0 1,0-1-1,0 1 0,-1 0 1,0-1-1,-1 1 0,1-1 1,-1 1-1,0-1 0,0 1 1,-1-9-1,-5-12 41,2 0 0,-1-35 1,5 43-141,-2 1 1,0 0 0,-8-31-1,10 47 27,-1 0 0,1-1 0,0 1 0,-1 0 0,1 0-1,0-1 1,0 1 0,0 0 0,0-1 0,0 1 0,0 0 0,0 0-1,1-1 1,-1 1 0,0 0 0,1 0 0,-1-1 0,1 1 0,-1 0-1,1 0 1,-1 0 0,1 0 0,0 0 0,0 0 0,0 0 0,0 0-1,1-2 1,1 1-69,-3 2 75,0 0 1,0 0-1,0 0 0,0 0 0,0 0 0,0-1 0,0 1 0,0 0 0,0 0 0,0 0 0,0 0 0,0 0 0,1 0 1,-1 0-1,0 0 0,0 0 0,0-1 0,0 1 0,0 0 0,0 0 0,0 0 0,1 0 0,-1 0 0,0 0 1,0 0-1,0 0 0,0 0 0,0 0 0,0 0 0,1 0 0,-1 0 0,0 0 0,0 0 0,0 0 0,0 0 1,0 0-1,0 0 0,1 0 0,-1 0 0,0 0 0,0 1 0,0-1 0,0 0 0,0 0 0,0 0 0,0 0 0,1 0 1,-1 0-1,0 0 0,0 0 0,0 0 0,0 1 0,0-1 0,0 0 0,0 0 0,0 0 0,10 10-569,-2-3-693,0 0-1,-1 1 0,9 11 0,1 13-1065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5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98 2560,'80'-49'1381,"-79"49"-1324,1-1 0,-1 0 0,1 1-1,-1-1 1,0 0 0,1 0 0,-1 0-1,0 0 1,0 0 0,0 0 0,2-2-1,3-2 122,8-1 590,0-11 266,-14 17-1020,0-1-1,0 1 1,-1-1-1,1 1 1,0-1-1,-1 1 1,1-1-1,0 1 1,-1 0-1,1-1 1,0 1-1,-1-1 0,1 1 1,-1 0-1,1-1 1,-1 1-1,1 0 1,-1 0-1,1-1 1,-1 1-1,-8 11 99,5-7-87,0-1-1,-1-1 1,1 1 0,-8 3-1,-21 13 274,25-12-232,0 0 0,1 1-1,0 0 1,-7 9-1,-13 16 125,-3-9-79,23-19-98,1 0 0,0-1 1,0 2-1,1-1 1,-1 1-1,1 0 1,-4 7-1,-8 23 34,14-26 9,-1-1-1,-9 15 1,11-21-25,0 0 1,0 0 0,0 0-1,1 0 1,-1 1 0,1-1-1,-2 4 1,3-6-23,0 0 1,0 0 0,0 0-1,0 0 1,0 0-1,1 0 1,-1-1-1,0 1 1,0 0-1,1 0 1,-1 0 0,0 0-1,1-1 1,-1 1-1,1 0 1,-1 0-1,1-1 1,-1 1-1,1 0 1,0-1 0,-1 1-1,1 0 1,0-1-1,-1 1 1,1-1-1,0 1 1,0-1-1,-1 0 1,1 1 0,1-1-1,1 1 34,0 0 1,0 0-1,0 0 0,0-1 0,0 1 1,1-1-1,-1 0 0,0 0 1,0 0-1,5-1 0,4 0 30,-4 1-42,-1-1 0,0 0 0,0 0 1,0-1-1,8-2 0,2-1-58,-4 2-48,-9 2 40,1 0-1,-1 0 1,0 0-1,0-1 1,0 1-1,-1-1 1,1 0-1,5-4 1,-6 4 28,0 1 5,0-1-1,0 0 1,0 0 0,0 0-1,0-1 1,0 1-1,-1-1 1,1 0-1,-1 1 1,1-1-1,-1 0 1,0 0 0,0-1-1,-1 1 1,1 0-1,1-5 1,-2-1-12,1 1 0,-2-1 0,1 0 0,-1 0 0,0 0 0,-1 1 0,-2-13 0,-5 5-65,7 15 52,1-1 1,-1 1 0,0 0 0,0-1-1,1 1 1,-1-1 0,1 0 0,-1 1-1,1-1 1,0-2 0,0 4 20,0 0 0,0 0 0,0 0 0,0 0 0,0 0 0,0 0 0,0 0 0,0 0 0,0 0 0,0-1 0,0 1 0,0 0 0,0 0 0,0 0 0,0 0 0,0 0 0,0 0 0,0 0 0,0 0 0,0 0 0,0 0 0,0-1 0,0 1 0,0 0 0,-1 0 0,1 0 0,0 0 0,0 0 0,0 0 0,0 0 0,0 0 0,0 0 0,0 0 0,0 0 0,0 0 0,0 0 0,0 0 0,0-1 0,-1 1 0,1 0 0,0 0 0,0 0 0,0 0 0,0 0 0,0 0 0,0 0 0,0 0 0,0 0 0,0 0 0,-1 0 0,1 0 0,0 0 0,0 0 0,0 0 0,0 0 0,0 1 0,-1-1-19,1 0-1,-1 0 0,1 0 1,-1 0-1,0 0 0,1 0 0,-1 0 1,1 0-1,-1 0 0,1 1 0,-1-1 1,1 0-1,-1 0 0,1 1 1,0-1-1,-1 0 0,1 1 0,-1-1 1,1 0-1,-1 1 0,1-1 1,0 1-1,-1-1 0,1 0 0,0 1 1,0-1-1,-1 1 0,1-1 0,0 1 1,0-1-1,0 1 0,0 0 1,-1-1-1,1 1 0,0-1 0,0 1 1,0-1-1,0 1 0,0-1 1,0 1-1,0-1 0,1 1 0,-1-1 1,0 1-1,0 0 0,0-1 0,1 1 1,-1-1-1,0 1 0,2 4 132,0-1 0,0 1 0,0-1-1,5 7 1,-2-2 29,1-1-1,0 0 1,0 0 0,1 0-1,0-1 1,0 0 0,17 12-1,-8-6-41,-6-5-55,0-1 0,0 0 0,12 6 1,-22-13-40,9 5 123,0 0-1,0-1 1,0 0 0,0 0 0,1-1-1,-1-1 1,1 0 0,0 0 0,0 0 0,18-1-1,20-1-137,-46 0 19,0 0-1,0 0 1,0 0-1,0-1 1,0 1-1,0-1 1,0 1-1,0-1 1,0 0-1,0 1 1,-1-1-1,1 0 1,0 0-1,-1 0 1,1-1-1,0 1 1,-1 0-1,0-1 1,1 1-1,-1-1 1,0 1-1,0-1 1,1 1-1,-1-1 1,-1 0-1,1 0 1,0 0-1,0 1 1,-1-1-1,2-3 1,0-5 30,-1 0 1,0 0 0,0 0-1,-1-17 1,0 15-56,-1 11 18,1-1 0,0 1 0,0 0 0,0 0 0,1 0 0,-1 0 0,0 0-1,0-1 1,1 1 0,-1 0 0,0 0 0,1 0 0,0-1 0,-1 1-4,1 1 0,-1 0 0,1-1 0,-1 1 0,1 0 0,-1 0 0,1-1 0,0 1 0,-1 0 1,1 0-1,-1 0 0,1 0 0,-1 0 0,1 0 0,-1 0 0,1 0 0,0 0 0,0 0 0,2 0-472,-1 5 91,7 18-9,-6-14 345,0 0 1,0-1-1,1 1 0,9 13 1,-1-8 123,1 0 1,1-2-1,25 19 1,-21-17-28,16 18 181,-30-26-193,1-1 0,0-1 0,0 1 0,0-1 0,0 1 0,1-2-1,-1 1 1,1 0 0,0-1 0,0 0 0,7 2 0,16 0 171,-21 3 174,-8-7-363,1-1 0,-1 1 0,0-1 0,1 1 0,-1-1 0,0 0 0,1 1 0,-1-1 0,1 0 0,-1 1 0,1-1 0,-1 0 0,1 1 0,-1-1 0,1 0 0,-1 0 0,1 0 0,-1 1 1,1-1-1,-1 0 0,1 0 0,-1 0 0,1 0 0,0 0 0,-1 0 0,1 0 0,-1 0 0,1 0 0,14 0 242,-15 0-254,0 0 1,0 0-1,0 0 1,0 0-1,0 0 1,0 0-1,0 0 0,0 0 1,1 0-1,-1 0 1,0 0-1,0 0 1,0 0-1,0 0 0,0 0 1,0 0-1,0 0 1,0 0-1,0 0 1,0 0-1,1 0 1,-1 0-1,0 0 0,0-1 1,0 1-1,0 0 1,0 0-1,0 0 1,0 0-1,0 0 0,0 0 1,0 0-1,0 0 1,0 0-1,0 0 1,1 0-1,-1 0 0,0-1 1,0 1-1,0 0 1,0 0-1,0 0 1,0 0-1,0 0 0,0 0 1,0 0-1,0 0 1,0 0-1,0-1 1,0 1-1,0 0 0,0 0 1,0 0-1,0 0 1,0 0-1,-1 0 1,2-18 45,-1 5 16,0 0 0,0-1 0,-3-14 0,-2 9-137,2 8-8,1 0 1,0 0-1,-1-19 1,3 15-65,0 6 43,0-1 1,0 0-1,4-18 0,-3 25 76,0 0 0,0 0 1,0-1-1,1 1 0,-1 0 0,1 0 0,0 1 0,-1-1 1,1 0-1,1 1 0,-1-1 0,0 1 0,1-1 0,-1 1 1,5-3-1,-3 2-17,-1 1 13,-1 0 1,1 1-1,0-1 0,0 1 1,0 0-1,-1 0 0,1 0 1,0 0-1,0 0 0,1 0 1,-1 1-1,0 0 0,0-1 1,0 1-1,3 1 0,1-1 10,3-1-3,1 1 1,-1 1-1,1-1 0,-1 2 1,0-1-1,0 2 1,0-1-1,15 7 0,5 5-1,-18-9 22,0 0-1,-1 1 0,0 0 1,0 1-1,-1 0 0,12 11 1,-20-16 33,0 0 1,0-1-1,1 1 1,-1 0 0,0-1-1,1 0 1,-1 1-1,1-1 1,-1 0-1,1 0 1,-1-1 0,1 1-1,0 0 1,-1-1-1,1 0 1,0 1-1,0-1 1,-1 0 0,1-1-1,0 1 1,0 0-1,-1-1 1,1 1-1,5-3 1,-6 1-2,1 1 0,0-1-1,0-1 1,-1 1 0,0 0 0,1-1-1,-1 1 1,0-1 0,0 1 0,0-1 0,3-6-1,-4-1-22,1-1-1,-2 1 0,1 0 1,-2-13-1,1 7 26,0-35-53,-1 49 10,1-1 0,0 0-1,-1 1 1,1-1 0,-1 1 0,0-1 0,0 1 0,0-1-1,0 1 1,0-1 0,-1 1 0,1 0 0,-1 0 0,-1-3-1,2 4 3,0 0 0,-1 0-1,1 0 1,0 0 0,0 0-1,0 0 1,-1 0 0,1 0-1,0 1 1,-1-1 0,1 0-1,-1 1 1,1-1 0,0 1-1,-1 0 1,0-1-1,1 1 1,-1 0 0,1 0-1,-1 0 1,1 0 0,-1 0-1,1 0 1,-1 0 0,-1 1-1,-2 1 21,1-1-1,0 1 1,0 0-1,0 1 0,1-1 1,-1 1-1,0-1 1,-5 7-1,-1 1 220,-12 20 0,9-13-112,5-7-36,5-6-57,-1 0 1,1 0-1,0 1 0,0-1 1,0 1-1,1-1 1,-1 1-1,1 0 1,0 0-1,1 0 0,-1 0 1,1 1-1,-1 8 1,2-6 20,1 0 1,0 0 0,1 0-1,0 0 1,0 0 0,1-1-1,0 1 1,0-1 0,1 1-1,-1-1 1,7 7 0,-4-7 122,0-1 1,1-1-1,-1 1 1,14 7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0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1664,'0'0'848,"3"0"-693,18-1-10,-16 0-100,0 1 1,0 0 0,0 0 0,0 0 0,0 0 0,1 1 0,8 3 0,4 0 139,-1 0 0,1-2 1,26 2-1,231-4 935,-272 0-1097,0 0 0,0 0 0,0 0 0,-1 0 0,1 1 0,0-1 0,0 1 0,-1 0 0,1 0 0,-1 0 0,1 0 0,0 0 0,-1 1 0,0-1 0,4 3 0,-3-1 206,-3 0-106,0-2-125,0-1 0,0 1-1,0-1 1,0 1 0,-1 0 0,1-1 0,0 1 0,0-1-1,0 1 1,-1 0 0,1-1 0,0 1 0,0-1 0,-1 1-1,1-1 1,-1 1 0,1-1 0,0 1 0,-1-1 0,1 1 0,-1-1-1,1 0 1,-2 1 0,1 0 4,1-1 0,-1 1 0,0-1 0,1 1-1,-1-1 1,1 1 0,-1-1 0,1 1 0,-1 0 0,1-1 0,-1 1-1,1 0 1,-1-1 0,1 1 0,0 0 0,0 0 0,-1 0-1,1-1 1,0 1 0,0 0 0,0 0 0,0 0 0,0-1 0,0 2-1,0 0 8,0 0 0,-1 0 0,1-1 0,0 1 0,-1 0 0,1 0 0,-1-1 0,1 1-1,-1 0 1,0-1 0,0 1 0,0-1 0,0 1 0,0-1 0,0 1 0,0-1 0,-2 2-1,0 3 78,3 5 175,0-11-245,0-1 1,0 1-1,0-1 0,0 0 1,0 1-1,0-1 0,0 0 0,1 1 1,-1-1-1,0 1 0,0-1 1,1 1-1,-1-1 0,0 0 0,1 1 1,-1-1-1,1 1 0,-1 0 1,0-1-1,1 1 0,-1-1 1,1 1-1,0-1 0,0 1-11,0-1 1,-1 1-1,1-1 0,0 1 0,-1-1 1,1 0-1,-1 1 0,1-1 0,-1 1 1,1-1-1,-1 0 0,1 1 1,-1-1-1,0 0 0,1 0 0,-1 1 1,0-1-1,0 0 0,1 0 0,-1 0 1,0 1-1,0-1 0,0 0 1,0-1-1,0-10-5,-1 7 0,1 0 0,0 1 0,1-1 0,-1 0 0,3-7 0,8-11 10,-7 9 11,-3 10-13,0 0-1,0-1 0,1 1 1,0 0-1,0 0 1,0 0-1,3-4 0,3-4-24,0 0-1,1 1 0,0 0 0,1 0 1,11-9-1,-5 14-54,-9 4 32,13-10-107,-15 9 113,-1 0 1,1 0-1,0 1 1,7-4-1,-5 5 14,0 0 0,1 0 0,-1 0 1,0 1-1,0 0 0,1 1 0,-1-1 0,0 1 0,0 1 0,0-1 0,0 1 0,0 1 0,0-1 0,7 5 0,88 61-65,-100-67 115,-1 0-1,1 1 1,-1-1-1,1 1 1,-1-1-1,0 1 1,1-1 0,-1 1-1,0 0 1,0 0-1,0 0 1,0-1-1,-1 1 1,1 0-1,0 0 1,-1 0-1,1 0 1,-1 0 0,0 0-1,0 1 1,0-1-1,0 0 1,0 3-1,0-3-29,-3 4 107,3-6-102,-1 1 0,0 0 0,1-1 0,-1 1 0,1-1 0,-1 1 0,0-1 0,1 0 1,-1 1-1,0-1 0,1 1 0,-1-1 0,0 0 0,0 0 0,1 0 0,-1 1 0,-1-1 0,-13-6 128,12 5-112,1 0-15,1 1 0,0-1 0,0 1-1,0-1 1,-1 0 0,1 0-1,0 0 1,0 1 0,0-1-1,0 0 1,-1-2 0,1 1-9,1 0 0,-1 0 0,1 0 0,0 0 0,-1 1 1,1-1-1,0 0 0,1-3 0,-1-4 8,0 6 1,-1 1 0,1 0-1,0 0 1,0 0 0,0 0 0,0 0-1,1 0 1,-1 0 0,0 0 0,1 0-1,0 0 1,-1 0 0,1 0 0,0 1-1,0-1 1,0 0 0,0 0 0,0 1 0,0-1-1,1 1 1,-1-1 0,0 1 0,1-1-1,-1 1 1,3-1 0,38-29-33,-21 16-42,-1 1 0,2 0-1,26-12 1,-26 18-13,1 0 1,0 1 0,26-4-1,2 5-30,-34 3 84,17-2 3,-17 6 32,-1 1-1,1 1 1,18 5 0,-29-6-34,0 1 1,0-1-1,0 1 1,0 0-1,-1 1 1,0 0-1,9 6 1,-12-8 55,1 0 0,-1 1 0,1-1 0,-1 1 0,0-1 0,1 1 0,-1 0 0,-1 0 1,1 0-1,0 0 0,-1 0 0,1 0 0,-1 0 0,0 0 0,0 1 0,0 3 0,-1-6-23,0 0-1,0 1 1,0-1-1,0 0 1,0 1-1,-1-1 1,1 0-1,-1 1 0,1-1 1,-1 0-1,1 1 1,-1-1-1,0 0 1,1 0-1,-1 0 1,0 0-1,0 0 0,0 0 1,0 0-1,0 0 1,0 0-1,0 0 1,0 0-1,0-1 0,-1 1 1,1 0-1,0-1 1,0 1-1,-1-1 1,1 1-1,0-1 1,-2 1-1,-6 0 23,1 0 0,0-1 0,-1 1 0,-12-3 0,1 2 132,18 0-157,0 0-1,1 0 1,-1-1-1,0 1 1,0 0 0,1-1-1,-1 1 1,0-1-1,1 1 1,-1-1-1,1 0 1,-1 1-1,0-1 1,1 0-1,0 0 1,-1 0-1,1 0 1,0-1-1,-1 1 1,1 0-1,0-1 1,0 1-1,0 0 1,0-1-1,0 1 1,0-1-1,1 0 1,-1 1-1,0-1 1,1 0-1,-1 1 1,1-1-1,0 0 1,-1 1-1,1-1 1,0 0-1,0 0 1,0 0-1,0 1 1,1-1-1,-1 0 1,0 1-1,1-1 1,-1 0-1,1 1 1,0-1-1,-1 0 1,1 1-1,0-1 1,2-2-1,7-12-46,11-23 0,-16 27 27,1 0 1,0 1 0,1 0-1,9-10 1,-3 5-31,2 0-1,-1 1 1,2 1 0,0 0 0,1 1-1,25-15 1,-31 22 11,-1 2 1,1-1-1,0 2 0,0-1 1,12-1-1,-16 4 16,0 0 0,0 1-1,0 0 1,0 0 0,0 1 0,-1 0 0,1 0-1,0 0 1,8 4 0,6 3-62,-1 0 1,38 24-1,-45-25 50,-1 1 0,0 1 0,20 18 0,-27-21 58,0-1 1,0 1 0,-1 0-1,6 10 1,-7-11 36,1 1 0,0-1 0,0 0 0,6 6 0,4 6 150,-11-9-8,2-1-54,7-5 784,-12-5-877,0 2-57,0-1 0,0 0-1,1 0 1,-1 0-1,1 1 1,0-1-1,0 0 1,-1 1-1,1-1 1,2-3 0,3-4-2,-4 4-21,1 0 1,-1 0-1,1 0 0,1 0 1,-1 0-1,0 1 1,1 0-1,5-5 0,-8 8 14,2-3-23,1 1 0,0 0 0,0 0 0,0 0 0,0 0 0,0 1 0,0 0 0,1-1 0,-1 1 0,9-2 1,2-1-62,10-7-36,-21 10 99,0-1-1,0 1 0,0 0 0,0 1 0,1-1 0,-1 1 0,0 0 0,1 0 0,6 0 0,2 3-22,1 0-1,-1 1 1,0 1-1,0 1 0,14 6 1,-23-10 37,6 3 30,0 0 0,0 1 1,13 9-1,-20-12 9,1 1 0,0 0-1,-1 1 1,0-1 0,0 1 0,0-1-1,0 1 1,0 0 0,3 7-1,25 40-263,-30-48 280,-1-1 0,1 1-1,-1-1 1,1 1-1,-1-1 1,0 1-1,0-1 1,0 5 0,0-2 35,0-5-70,0 0 0,0 0-1,0 0 1,0 0-1,0 0 1,0 0 0,-1 0-1,1 0 1,0 0-1,0 0 1,0 1-1,0-1 1,0 0 0,0 0-1,1 0 1,-1 0-1,0 0 1,0 0 0,0 0-1,0 0 1,0 0-1,0 1 1,0-1-1,0 0 1,0 0 0,0 0-1,0 0 1,0 0-1,0 0 1,0 0 0,0 0-1,0 0 1,0 0-1,0 0 1,1 0 0,-1 0-1,0 0 1,0 0-1,0 1 1,0-1-1,0 0 1,0 0 0,0 0-1,0 0 1,0 0-1,1 0 1,-1 0 0,0 0-1,0 0 1,0 0-1,0 0 1,0 0-1,0 0 1,0 0 0,0-1-1,1 1 1,11 0-303,0 0 0,0-1 1,1-1-1,-1 0 0,0 0 1,0-1-1,-1-1 0,1 0 1,-1-1-1,17-9 0,12-14-1067,-7 13 701,-25 13 537,-1-2 1,1 1 0,0-1-1,10-8 1,14-16-66,-31 26 220,1 0 1,-1 1-1,1-1 0,0 1 1,0-1-1,-1 1 0,1-1 1,0 1-1,0 0 0,0 0 0,1 0 1,-1 0-1,0 1 0,0-1 1,0 0-1,1 1 0,-1 0 1,0-1-1,1 1 0,-1 0 1,0 0-1,4 1 0,1-1 457,-7 0-439,1 0-1,0 0 1,-1 0-1,1 0 1,-1 0-1,1 0 1,0 1 0,-1-1-1,1 0 1,0 0-1,-1 1 1,1-1 0,-1 0-1,1 1 1,-1-1-1,1 0 1,-1 1 0,1-1-1,-1 1 1,1-1-1,-1 1 1,0-1 0,1 1-1,-1-1 1,0 1-1,1 0 1,-1-1 0,0 1-1,0-1 1,1 1-1,-1 0 1,0-1 0,0 1-1,0 0 1,0-1-1,0 1 1,0 0 0,0-1-1,0 1 1,0 0-1,0-1 1,0 1 0,-1 1-1,0 4 250,-1 1 1,0 0-1,-4 8 1,3-6-146,1-5-18,2-1 0,-1 0 0,0 1 0,1-1-1,-1 1 1,1-1 0,0 1 0,1 4-1,-1-8-108,0 1 0,0 0-1,0 0 1,0 0-1,0-1 1,0 1-1,1 0 1,-1 0-1,0-1 1,1 1-1,-1 0 1,1 0-1,-1-1 1,0 1-1,1 0 1,-1-1-1,1 1 1,0-1-1,-1 1 1,1-1 0,0 1-1,-1-1 1,1 1-1,0-1 1,-1 1-1,1-1 1,0 0-1,0 0 1,-1 1-1,1-1 1,0 0-1,0 0 1,1 0-1,66 0 864,-66 0-874,0 0 1,0 0 0,0-1 0,-1 1 0,1-1-1,0 1 1,0-1 0,0 0 0,-1 1-1,1-1 1,0 0 0,-1 0 0,1-1-1,-1 1 1,1 0 0,-1 0 0,1-1-1,0-1 1,16-11 81,-11 11-40,-6 3-50,-1 0 0,1-1-1,-1 1 1,1 0 0,-1 0 0,1 0 0,-1-1 0,1 1-1,-1 0 1,0 0 0,1-1 0,-1 1 0,1 0 0,-1-1-1,0 1 1,1 0 0,-1-1 0,0 1 0,1-1 0,-1 1-1,0 0 1,0-1 0,0 1 0,1-1 0,-1 1-1,0-1 1,0 1 0,0-1 0,0 1 0,0-1 0,0 1-1,0-1 1,0 1 0,0-1 0,0 0 0,3-5-20,8-5-59,-8 8-144,-3 6-197,1-1 391,0-1 0,0 1-1,0 0 1,0-1 0,0 1-1,0-1 1,0 1 0,0-1-1,1 1 1,-1-1 0,1 0-1,-1 0 1,1 0 0,-1 0-1,1 0 1,2 1 0,37 20 79,-38-20-14,7 2-8,1 0 0,-1-1 0,1-1 0,-1 0 0,1 0 0,0-1 0,-1 0 0,1-1 0,18-1-1,-2 0 8,146 1 878,-172 0-910,-1 0 0,1 0 0,0 0 0,-1 0 0,1 0 0,-1 0 0,1 0 0,0 0 0,-1 0 0,1 0 0,-1 0 0,1-1 0,0 1 0,-1 0 0,1-1 0,0 1 0,-1-1-5,0 1-1,0 0 0,0 0 0,0 0 0,0-1 0,0 1 0,0 0 0,0 0 0,0 0 0,0 0 0,0-1 0,0 1 0,0 0 0,0 0 1,0 0-1,0-1 0,0 1 0,0 0 0,0 0 0,0 0 0,0-1 0,-1 1 0,1 0 0,0 0 0,0 0 0,0 0 0,0 0 0,0-1 0,0 1 1,-1 0-1,1 0 0,0 0 0,0 0 0,-2-1-4,0 0 0,0 0 0,1 0 0,-1 0 0,0 0 0,0 0 0,0 1 0,0-1 0,0 1 0,0 0 0,0-1 0,-4 1 0,-7 0-21,5 0-1,-1-1 1,0 2-1,-17 2 1,-8 8-40,14-6 29,15-4 39,1-1 1,-1 1-1,1 1 1,-1-1-1,1 1 0,0 0 1,-1-1-1,1 2 0,0-1 1,0 1-1,0-1 1,1 1-1,-7 6 0,4-3 1,-9 9 4,15-15-7,-1 0 0,1 1 0,0-1 0,-1 0 0,1 1 0,0-1 0,-1 1 0,1-1 0,0 0 0,-1 1 0,1-1 0,0 1 0,0-1 0,0 0 0,0 1 0,-1-1 0,1 1 0,0-1 0,0 1 0,0-1 0,0 1 0,0-1 0,0 1 0,0 0 0,23 4 148,2 10-6,-9-9-68,1 0 0,-1-1 0,1 0 0,0-1 0,0-1 0,1-1 0,26 1 0,-15-3 3,-13 1 22,-1-1 1,28-4 0,-6-8 58,-23 10-64,-12 1-72,1 1 0,0-1-1,0 0 1,0 1-1,0-1 1,-1 0 0,5-2-1,-6 2-17,-1 0 0,1 0-1,0 0 1,0 0 0,0 0-1,0 0 1,-1 0 0,1 0-1,0 0 1,-1 0 0,1 0-1,-1 0 1,1 0 0,-1-1 0,0 1-1,0 0 1,1 0 0,-1 0-1,0-1 1,0 1 0,0-3-1,0 3-3,-1 0-1,1-1 0,0 1 1,-1-1-1,1 1 0,-1-1 1,1 1-1,-1 0 0,0-1 1,1 1-1,-1 0 0,0 0 0,0-1 1,0 1-1,0 0 0,0 0 1,0 0-1,0 0 0,0 0 1,-1 1-1,1-1 0,0 0 1,0 0-1,-1 1 0,1-1 1,-1 1-1,-1-1 0,-4-3 0,-31-13-215,-1 2 1,-66-18 0,82 30-171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0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18 1664,'14'-15'528,"-11"12"528,-6 3-613,1 1-404,1-1 1,-1 0-1,1 1 1,-1-1-1,0 0 1,1 1-1,-1 0 1,1-1-1,0 1 0,-3 1 1,-11 6 112,-14-3 83,4 10-134,9-8-106,4-2-22,1 1 1,-15 10-1,14-9 24,3-2 27,0 1 0,-8 8 1,15-13-12,0 0 0,1 1 0,-1-1 0,1 1 0,0-1 0,0 1 0,-1 0 0,1 0 0,0-1 0,1 1 0,-1 0 0,0 0 0,0 0 0,1 0 0,-1 0 0,1 0 0,-1 2 0,1-4-10,0 0 1,0 0-1,0 0 1,0 0-1,0 1 1,0-1-1,0 0 1,0 0-1,0 0 0,0 0 1,0 0-1,0 0 1,0 0-1,0 0 1,0 0-1,0 1 1,0-1-1,0 0 1,0 0-1,0 0 1,0 0-1,0 0 0,0 0 1,0 0-1,0 0 1,0 0-1,0 0 1,1 0-1,-1 1 1,0-1-1,0 0 1,0 0-1,0 0 1,0 0-1,0 0 0,0 0 1,0 0-1,0 0 1,0 0-1,0 0 1,1 0-1,-1 0 1,0 0-1,0 0 1,0 0-1,0 0 1,0 0-1,0 0 0,0 0 1,0 0-1,0 0 1,1 0-1,-1 0 1,0 0-1,0 0 1,0 0-1,9 0 78,0 0-1,0 0 1,0-1-1,0 0 1,0 0-1,0-1 1,0 0-1,-1-1 1,11-4-1,-3-1 66,19-13 0,-31 18-113,0 0-1,0 0 1,0-1 0,0 1 0,-1-1 0,0 1 0,0-1-1,6-8 1,-9 10-24,1 2-22,-1-1 0,1 0 0,0 0-1,-1 0 1,1 0 0,-1 0 0,0 0 0,1 0 0,-1 0 0,0 0 0,1 0 0,-1 0-1,0 0 1,0 0 0,0 0 0,0 0 0,0 0 0,0 0 0,0 0 0,0 0 0,-1 0-1,1 0 1,0 0 0,-1 0 0,1 0 0,0 0 0,-1 0 0,1 0 0,-1 0 0,-1-1 0,2 1-11,-1-1-7,0 1 1,1-1 0,0 1-1,-1-1 1,1 0-1,0 1 1,0-1 0,0 1-1,0-3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51 119 1472,'0'-51'672,"-17"0"-576,17 34 2528,-17 34-2304,17 34 160,0 17-256,-17 18 224,17-18-256,0 34 256,17 0-256,-17 18 320,17-35-288,-17 0-736,0-17 256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6048,'-15'-14'2725,"20"19"-2553,-3-3-96,0 0 0,0 1 0,1-1 0,-1 0 0,1 0 0,-1 0 0,1 0 0,0-1 0,-1 1 0,6 1 0,2-1 35,-1-1 0,0 0 0,19-2 0,4 1 58,247 0 839,-222 0-857,105-3-1475,-99-3 574,47-2-1876,55 8-392,-165 0 3012,1 0 0,-1 0 0,1 0 0,-1 0 1,1 0-1,-1-1 0,0 1 0,1 1 1,-1-1-1,1 0 0,-1 0 0,1 0 0,-1 0 1,1 0-1,-1 0 0,1 0 0,-1 1 1,0-1-1,1 0 0,-1 0 0,1 1 0,-1-1 1,1 1-1,10 10 262,-10-11-235,-1 0 0,0 0 1,0 0-1,0 0 0,0 1 0,0-1 1,0 0-1,0 0 0,1 0 0,-1 0 1,0 0-1,0 0 0,0 0 0,0 0 0,0 0 1,0 1-1,0-1 0,0 0 0,0 0 1,0 0-1,0 0 0,0 0 0,1 0 1,-1 1-1,0-1 0,0 0 0,0 0 1,0 0-1,0 0 0,0 0 0,0 0 1,0 1-1,0-1 0,0 0 0,-1 0 0,1 0 1,0 0-1,0 0 0,0 0 0,0 1 1,0-1-1,0 0 0,0 0 0,0 0 1,0 0-1,0 0 0,0 0 0,0 0 1,-1 0-1,1 0 0,0 1 0,0-1 1,0 0-1,0 0 0,0 0 0,-1 0 1,0 1 94,0 0 1,0 1-1,0-1 1,0 1 0,0-1-1,0 1 1,0-1 0,0 1-1,1 0 1,-2 2 0,-1 28 2029,4-31-2114,-1 0 0,0 0 1,1 0-1,-1 0 0,1 0 1,-1 0-1,1 0 0,-1 0 1,1 0-1,0 0 0,0-1 1,-1 1-1,1 0 0,0 0 1,0-1-1,0 1 0,0 0 1,0-1-1,0 1 0,0-1 1,0 0-1,0 1 0,1 0 0,33 8 281,-19-7-183,-1-1-1,0-1 1,1 0 0,-1-1 0,0-1 0,21-5 0,-13 3-111,25-2 66,-11-5 224,-29 10-229,13-4 44,-21 5-122,0 0 0,0 0 0,1 0 0,-1 0 0,0-1 0,0 1 0,1 0 0,-1 0 0,0 0 0,0 0 1,0 0-1,1 0 0,-1-1 0,0 1 0,0 0 0,0 0 0,1 0 0,-1 0 0,0-1 0,0 1 0,0 0 0,0 0 1,0 0-1,1-1 0,-1 1 0,0 0 0,0 0 0,0-1 0,0 1 0,0 0 0,0 0 0,0-1 0,0 1 0,0 0 1,0 0-1,0-1 0,0 1 0,0 0 0,0 0 0,0-1 0,0 1 0,0 0 0,0 0 0,-1-1 0,1 1 0,0 0 1,0 0-1,0 0 0,0-1 0,0 1 0,-1 0 0,1 0 0,0 0 0,0-1 0,-1 1 0,-19-6 9,0 2-84,0 0 0,-1 1 0,0 2 0,0 0 1,-38 3-1,42 1-18,0 1-1,-29 12 1,21-8-115,15-4 139,1-1 1,-1 2-1,1-1 1,0 1-1,0 1 1,-14 10-1,19-13 59,1 0 0,0 0-1,0 0 1,0 1 0,0-1-1,0 1 1,1 0 0,-1 0-1,1 0 1,0 0-1,1 0 1,-1 0 0,1 0-1,-1 1 1,1-1 0,0 1-1,1-1 1,-1 6 0,1-6 19,0 0-1,0-1 1,0 1 0,1-1 0,0 1 0,-1-1-1,1 1 1,1-1 0,-1 0 0,0 1 0,1-1 0,1 3-1,1-1 35,0-1-1,0 0 1,0 0-1,0 0 0,1 0 1,-1-1-1,6 4 1,1 0 24,1-1 1,-1 0 0,1-1 0,0 0 0,1 0 0,-1-2-1,1 1 1,0-2 0,0 0 0,16 1 0,3-2-326,1-1-1,0-1 1,-1-2 0,36-8 0,-65 11 209,41-8-1143,-1-2 1,61-23 0,-16-1-299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119 171 3072,'-51'-69'1376,"34"-16"-1184,0 68 2944,0 17-2720,17 51-224,0 0-128,-17 1 64,17 16-64,0 0 320,0 0-192,0-17 320,17 17-288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4224,'0'0'1365,"6"0"-826,3 0-432,-1 0 58,0-1 0,0 2 1,0-1-1,11 3 0,6 8 230,18-5-1,-3 5-202,-18-8-159,0-1 0,41-3-1,-20 0 148,-24 0-24,-1 0 0,32-8 0,-37 6-32,2 1-11,-13 1-82,1 1 1,-1 0 0,1-1-1,-1 1 1,1-1-1,-1 0 1,0 0 0,1 0-1,-1 0 1,0 0-1,0 0 1,0-1 0,0 1-1,0-1 1,3-2-1,-4 3-22,0 1 0,0-1 0,-1 0 0,1 0 0,0 0 0,0 0 0,-1 0 0,1 0 0,0 0 0,-1 0 0,1 0 0,-1-1 0,0 1 0,1-2 0,-1 2-16,0 0 1,0 0 0,0 1 0,-1-1-1,1 0 1,0 0 0,-1 0-1,1 1 1,0-1 0,-1 0 0,1 0-1,-1 1 1,1-1 0,-1 0 0,1 1-1,-1-1 1,0 0 0,0 1 0,1-1 0,0 1 0,-1 0 0,1-1 0,-1 1 0,1 0 0,0 0 0,-1 0 0,1-1 0,-1 1 0,1 0 0,-1 0 0,1 0 0,-1 0 0,1 0 0,-1 0 0,1 0 0,-1 0 0,1 0 0,0 0 0,-1 0 0,1 0 0,-2 0 0,-10 0-62,0-1 47,0 1 1,0 0 0,-19 4-1,3 3 816,-41 17 0,66-23-770,0 1 0,0-1 0,0 1 0,0 0 0,0-1 0,0 1 0,1 1 1,-1-1-1,1 0 0,-1 0 0,1 1 0,0 0 0,0-1 0,0 1 0,0 0 0,1 0 1,-1 0-1,1 0 0,-1 0 0,1 0 0,0 1 0,1-1 0,-2 7 0,1-8 4,1 1 1,-1 0-1,1 0 0,0-1 0,0 1 0,0 0 0,0 0 0,1-1 0,-1 1 1,1 0-1,-1 0 0,3 3 0,3 6 60,0 0 0,10 13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1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421 350 3328,'-15'-14'1061,"13"8"-634,2 6-402,0-1 0,0 1 0,0-1-1,0 1 1,0-1 0,0 1 0,0-1 0,-1 1 0,1-1 0,0 1 0,0-1 0,0 1-1,0-1 1,-1 1 0,1-1 0,0 1 0,-1-1 0,1 1 0,0-1 0,-1 1-1,1 0 1,0-1 0,-1 1 0,1 0 0,-1-1 0,1 1 0,0 0 0,-1-1 0,1 1-1,-1 0 1,1 0 0,-1 0 0,1-1 0,-1 1 0,0 0 0,1 0 0,-1 0 0,1 0-1,-1 0 1,1 0 0,-2 0 0,-3-3 450,3 2-436,0-1-1,0 0 1,0 1 0,0-1 0,-1 1-1,1 0 1,0 0 0,-1 0 0,1 0-1,-1 0 1,1 0 0,-1 0 0,1 1-1,-3-1 1,-13-3 138,1 0 1,-1 2-1,-26-2 0,-72 4 165,103 0-363,1 1 0,0 1 0,-1 0 0,-16 5 0,20-5 14,-5 1 8,-7 1 17,20-4-17,1 1 1,-1-1-1,1 0 1,-1 0-1,1 0 1,-1 0-1,1 1 0,-1-1 1,1 0-1,-1 0 1,1 1-1,-1-1 1,1 1-1,-1-1 1,1 0-1,0 1 1,-1-1-1,1 1 1,0-1-1,0 0 1,-1 1-1,1-1 1,0 1-1,0-1 0,-1 1 1,1 0-1,5 3 27,0-1 0,1 0 0,-1-1-1,8 3 1,0-3 14,0 0 1,1-2-1,17 0 0,-2-1-3,101 1 73,-112 1-169,-1 0-1,1 2 1,17 3 0,-20-3 14,3 0-60,-15-3 90,-1 0 0,1 0 1,-1 1-1,0-1 0,1 0 1,-1 1-1,0 0 0,1-1 1,-1 1-1,0 0 0,0 0 1,1 0-1,-1 1 0,0-1 1,0 0-1,-1 1 0,1 0 1,0-1-1,0 1 0,-1 0 1,1 0-1,1 2 0,-1 1-17,1 0 0,-1 0 0,0 1-1,0-1 1,0 0 0,-1 1 0,1 5-1,0 10-82,0 29-1,-2-12 12,-3 106-148,-11-40 413,-38 147-1,38-185 228,12-45-261,2-18-69,0 0 0,0 0 0,0-1 0,-1 1 0,1 0 0,-1 0 0,0 0 0,1 0 0,-1 0 0,-1 0 0,1-1 0,0 1 0,-1 0 0,-3 4 0,5-7-54,0 0 0,0 0 0,0 0 0,0 0 0,0 0 0,0 1 0,0-1 0,0 0 0,0 0 0,0 0 0,-1 0 0,1 0 0,0 0 0,0 0 0,0 0 0,0 0 0,0 0 0,0 1 0,0-1 0,-1 0 0,1 0 0,0 0 0,0 0 0,0 0 0,0 0 0,0 0 0,0 0 0,-1 0 0,1 0 0,0 0 0,0 0 0,0 0 0,0 0 0,0 0 0,0 0 0,-1 0 0,1 0 0,0 0 0,0 0 0,0-1 0,0 1 0,0 0 0,0 0 0,0 0 0,-1 0 0,1 0 0,0 0 0,0 0-1,0 0 1,0 0 0,0 0 0,0-1 0,0 1 0,0 0 0,0 0 0,0 0 0,-2-2-27,1 0 0,-1 0 0,1 0 0,0 0 0,0 0 0,0 0 0,0 0 0,1 0 0,-1 0 0,0-4 0,-7-17 82,-15-14 653,21 31-649,1 0 0,0-1 0,0 1-1,0-1 1,1 1 0,0-10 0,0 16-65,0-35 1,3-100-210,18-23 69,-16 131 119,1 1 0,1 1 0,2-1 0,11-25-1,-9 32-3,15-21 0,-14 23 1,11-20-52,-9 14 34,1 1-1,1 0 1,21-22-1,-25 32 56,0 0-1,2 1 0,-1 1 0,1 0 0,1 1 1,24-12-1,13 4-311,-41 14 230,-5 1-7,2 0 0,-1 0 1,0 1-1,0 0 0,0 1 1,14 0-1,-17 0 43,0 1 1,0 0-1,0 0 1,0 0-1,-1 1 0,1-1 1,-1 1-1,1 0 1,-1 0-1,1 0 0,-1 0 1,0 1-1,0-1 1,3 4-1,-4-4 88,0 1 1,0 0-1,0 0 0,0 0 0,0 0 0,-1 0 1,0 0-1,1 0 0,-1 1 0,0-1 1,-1 0-1,1 1 0,0 3 0,0 9 208,-1 28 0,-1-15-165,1 85 1097,0-114-1188,0 0 0,0 0 1,0 0-1,0 0 0,0 0 0,0 0 0,0 1 1,-1-1-1,1 0 0,0 0 0,0 0 0,0 0 1,0 0-1,1 0 0,-1 0 0,0 0 0,0 0 1,0 0-1,0 1 0,0-1 0,0 0 1,0 0-1,0 0 0,0 0 0,0 0 0,0 0 1,0 0-1,0 0 0,0 0 0,0 0 0,0 0 1,0 1-1,0-1 0,0 0 0,1 0 0,-1 0 1,0 0-1,0 0 0,0 0 0,0 0 0,0 0 1,0 0-1,0 0 0,0 0 0,0 0 0,1 0 1,-1 0-1,0 0 0,0 0 0,0 0 0,0 0 1,0 0-1,0 0 0,0 0 0,0 0 0,1 0 1,0 0-1,-1 0 1,1 0 0,0 0 0,0 0 0,0-1 0,0 1-1,0 0 1,0 0 0,0-1 0,0 1 0,-1 0-1,1-1 1,0 1 0,0-1 0,0 1 0,-1-1 0,1 1-1,0-1 1,-1 0 0,1 1 0,0-1 0,0-1-1,1-1-37,-1-1-1,1 0 1,-1 1-1,2-8 1,3-8-205,-4 12 63,1 0 0,-1 0 0,0-1 0,-1 1 0,1 0 0,-1 0 0,0-12 0,-2-19-193,0 15 204,1 0 0,5-40 0,6 26 11,-8 18-8,-2 14 122,0 0 0,0 0-1,0 0 1,4-9 0,-5 13 25,1 0 1,-1 0-1,1 0 1,-1 1-1,1-1 1,0 0-1,0 0 1,-1 0-1,1 0 1,0 1-1,0-1 1,0 0-1,0 1 0,0-1 1,0 0-1,0 1 1,0-1-1,0 1 1,0 0-1,0-1 1,0 1-1,0 0 1,1 0-1,-1 0 1,2 0-1,-1 0 8,0 0 0,1 0 1,-1 1-1,0-1 0,0 1 0,0-1 0,0 1 0,0 0 0,0 0 1,0 0-1,0 0 0,0 0 0,0 1 0,0-1 0,0 0 1,-1 1-1,1 0 0,1 2 0,9 7 30,2-2 64,1-1 0,0 0 0,0 0-1,1-2 1,22 7 0,-32-11-76,14 3 74,-1-1 0,1 0 0,0-2 0,-1 0-1,1-1 1,21-2 0,-12 1 20,-12 0-41,0-1 0,0-1 0,0 0 0,0-1 0,0-1 0,-1-1 0,31-12 0,-46 16-63,0 1-1,0-1 1,1 1-1,-1-1 1,0 0-1,0 1 1,0-1-1,0 0 1,0 0-1,0 0 1,0 0-1,0 0 1,0 0-1,-1 0 1,1 0-1,0 0 1,-1-1-1,1 1 1,0 0-1,-1 0 1,0-1 0,1 1-1,-1 0 1,0 0-1,0-1 1,1 1-1,-1-2 1,-1 0-20,0-1 0,0 1 0,0-1 0,0 1 0,0-1 0,-1 1 0,-2-5 0,0 2-40,2 0 33,-1 1 0,0 0-1,0 1 1,0-1 0,0 0 0,-1 1-1,0 0 1,0 0 0,-7-5 0,8 7 8,-1-1 0,0 1 1,-1 0-1,1 0 0,0 1 1,0 0-1,-1-1 0,1 1 1,-1 1-1,1-1 0,-1 1 1,-6-1-1,-3 1-67,9-1 57,1 1 0,0 0 0,0 0 0,0 0-1,0 0 1,0 1 0,0 0 0,0-1 0,0 2 0,-6 1-1,7 0-11,0-1-1,1 1 1,-1 0-1,1 0 1,0 0-1,0 0 1,0 1-1,0-1 1,-1 4-1,-13 22-126,9-20 117,4-6 22,0 1 0,0 0 1,0 0-1,-3 9 0,4-6 25,0 0 0,1 0-1,0 0 1,0 1 0,1-1-1,1 13 1,-1-1 85,0-13-49,0 0-1,0 0 1,1 0 0,0 0 0,3 10-1,-3-13-12,0 0-1,1 0 1,-1 0-1,1 0 1,0 0-1,0 0 1,0-1-1,0 1 1,0-1-1,0 0 1,1 1-1,-1-1 1,5 2-1,-3-1 13,-3-2-20,1 1-1,0-1 1,0 0 0,-1 0 0,1 0 0,0 0 0,0 0-1,0 0 1,0 0 0,1-1 0,-1 1 0,0-1 0,0 1-1,0-1 1,0 0 0,1 0 0,-1 0 0,0 0 0,0 0-1,0-1 1,3 0 0,26-10-603,0 5 22,-27 5 405,0 0 0,-1-1 0,0 1 0,1-1 0,-1 0 0,0 0 0,0 0 0,4-5 0,-6 5 55,0-1 0,-1 1 0,1-1 0,-1 0-1,0 0 1,0-3 0,0 5 88,0 1 1,1 0-1,-1-1 0,0 1 0,0 0 0,0-1 0,0 1 1,0 0-1,0-1 0,-1 1 0,1 0 0,0-1 1,0 1-1,0 0 0,0-1 0,0 1 0,0 0 0,-1-1 1,1 1-1,0 0 0,0-1 0,0 1 0,-1 0 0,1 0 1,-1-1-1,-10-10-186,11 10 213,-1 1 0,1 0-1,0-1 1,-1 1 0,1 0 0,-1 0 0,1-1-1,-1 1 1,1 0 0,-1 0 0,1 0-1,0 0 1,-1-1 0,1 1 0,-1 0-1,1 0 1,-1 0 0,0 0 0,1 0-1,-1 0 1,1 0 0,-1 0 0,1 0-1,-1 1 1,1-1 0,0 0 0,-1 0-1,1 0 1,-1 1 0,1-1 0,-1 0 0,1 0-1,-1 1 1,1-1 0,-1 1 0,1-1-10,-6 14 368,-5 0 288,11-14-647,0 0 0,0 0 0,0 0 0,-1 0 1,1 1-1,0-1 0,0 0 0,0 0 0,0 0 0,0 0 0,0 0 0,0 0 0,0 0 0,-1 0 0,1 0 0,0 1 0,0-1 1,0 0-1,0 0 0,0 0 0,0 0 0,0 0 0,0 0 0,0 1 0,0-1 0,0 0 0,0 0 0,0 0 0,0 0 0,0 0 0,0 0 1,0 1-1,0-1 0,0 0 0,0 0 0,0 0 0,0 0 0,0 0 0,0 0 0,0 1 0,0-1 0,0 0 0,0 0 0,1 0 1,-1 0-1,0 0 0,0 0 0,0 0 0,0 0 0,0 0 0,0 1 0,0-1 0,0 0 0,1 0 0,-1 0 0,0 0 0,18 23 695,-17-20-653,1-1-1,0 1 0,0 0 0,0 0 1,0-1-1,0 0 0,0 1 0,1-1 1,-1 0-1,1 0 0,0 0 0,-1 0 1,1-1-1,0 1 0,0-1 0,0 0 1,0 0-1,4 1 0,39 4 339,-7 5-15,-20-8-187,1-1 1,-1-2 0,0 0 0,35-5-1,-17-6-11,-29 9-160,-3 1 23,0 0 0,1-1 0,-1 1 0,0-1 0,10-5 1,-14 5-31,1 1 0,-1 0 0,1 0 1,-1-1-1,0 1 0,1-1 1,-1 1-1,0-1 0,0 1 1,0-1-1,0 0 0,0 0 0,-1 1 1,1-1-1,0 0 0,-1 0 1,1 0-1,-1 0 0,0 0 0,0 0 1,0 0-1,0-2 0,0-160-665,3 149 302,-3 15 343,0-1 0,0 1 0,0 0 0,1 0 0,-1-1 0,0 1-1,0 0 1,0 0 0,1 0 0,-1-1 0,0 1 0,0 0 0,0 0 0,1 0 0,-1-1-1,0 1 1,0 0 0,1 0 0,-1 0 0,0 0 0,1 0 0,-1 0 0,0 0 0,1 0-1,-1 0 1,1 0 0,-1 0 0,1 1-1,-1-1 1,1 0 0,-1 1 0,1-1-1,-1 1 1,1-1 0,-1 0-1,1 1 1,-1-1 0,0 1 0,1-1-1,-1 1 1,0-1 0,1 1 0,-1 0-1,0-1 1,0 1 0,0-1-1,0 1 1,1 0 0,-1-1 0,0 1-1,0-1 1,0 1 0,0 0 0,0-1-1,-1 2 1,1 5-3,1 0 0,-1 0 1,1 0-1,0 1 0,4 10 0,2 10 38,-5-3-11,0-1-1,-3 40 1,0-21-8,1 278 91,-2-235 213,-4-40-136,-3 41 374,9-80-448,0 0-1,-1 0 0,0 1 1,0-1-1,0-1 0,-6 15 1,4-13 39,2-4-54,-5 9-128,6-12 6,-1-1 0,1 0-1,-1 1 1,1-1-1,-1 0 1,1 0 0,-1 1-1,1-1 1,-1 0-1,1 0 1,-1 0 0,1 0-1,-1 0 1,1 0 0,-1 0-1,1 0 1,-2 0-1,2 0 9,-1 0 1,1 0-1,-1 0 0,1 0 0,-1 0 0,1-1 0,0 1 0,-1 0 0,1 0 0,-1 0 0,1-1 0,0 1 0,-1 0 1,1 0-1,0-1 0,-1 1 0,1 0 0,0-1 0,0 1 0,-1 0 0,1-1 0,0 0 0,-4-2-55,1 0 0,1 0-1,-1-1 1,0 0 0,1 1-1,0-1 1,0 0 0,0 0-1,0 0 1,1-1 0,-1 1-1,1 0 1,0 0 0,0-1-1,0-5 1,-10-42-271,-6-46 67,14 50 261,3 0 0,1 0 0,15-90 0,-8 105 1,20-54 1,-16 51-7,-3 10 15,-5 10 3,2 0 1,-1 1-1,2 0 0,0 0 0,12-18 1,-5 15-23,29-27-1,-3 3-15,-19 14 16,-14 19 3,0 0 0,0 0-1,1 1 1,13-12 0,-19 19 35,-1-1 0,1 1 0,0 0 0,0 0 0,0 0 1,0 0-1,0 0 0,0 1 0,0-1 0,0 0 0,0 1 0,0 0 1,1-1-1,-1 1 0,0 0 0,3 0 0,-3 1 10,-1-1 0,1 1 0,-1-1 0,1 1 0,-1 0 0,1 0 0,-1 0 0,1 0 0,-1 0 0,0 0 0,0 0 0,1 0 0,-1 0 0,0 0 0,0 1 0,0-1 0,0 0 0,-1 1 0,1-1 0,0 1 0,-1-1-1,1 1 1,0 2 0,1 5 19,-1 0 0,0-1 0,-1 1 0,0 0 0,0 0 0,-1-1 0,-2 14 0,0-8 37,0 1 0,-1-1-1,-12 27 1,-26 37 172,11-19 125,26-49-219,0-1 1,-12 16 0,16-23-253,-1 0 0,1 0 1,-1 0-1,1-1 0,-1 1 1,0 0-1,0-1 1,0 0-1,0 1 0,0-1 1,0 0-1,-1 0 0,1 0 1,0 0-1,0-1 0,-1 1 1,1 0-1,-4-1 0,-11 0-1151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2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3488,'42'0'1115,"-41"0"-1097,-1 0 0,1 0 1,-1 0-1,1 0 1,-1 0-1,1 0 1,-1 0-1,0 0 1,1 0-1,-1 0 0,1 0 1,-1 0-1,1 0 1,-1 0-1,1 1 1,-1-1-1,1 0 1,-1 0-1,0 0 0,1 1 1,-1-1-1,1 0 1,0 1-1,13 11 286,-9-10-178,-4-2-93,-1 0 0,1 1-1,0-1 1,-1 0 0,1 1-1,0-1 1,-1 1-1,1-1 1,-1 1 0,1-1-1,0 1 1,-1-1 0,1 1-1,-1 0 1,0-1-1,1 1 1,0 1 0,6 8 160,0 0-8,-5-7-137,1 0 1,-1 0-1,0 0 1,-1 0-1,1 1 1,0-1-1,-1 0 0,0 1 1,1-1-1,-2 1 1,1-1-1,0 1 1,-1-1-1,1 1 0,-1 4 1,1 7 78,0 0 0,4 16 0,2 14-23,-3 12-51,-4 62 0,-1-43-20,1 24 239,0-94-240,1 1 0,-1-1 0,1 1 0,1-1 0,-1 0 0,1 0 0,0 0 0,3 6 0,-4-10-6,0 0 1,0 0-1,-1 0 1,1 0 0,-1 0-1,1 0 1,-1 0-1,0 0 1,0 0-1,0 0 1,0 0 0,0 0-1,0 0 1,-1 2-1,0 1 104,1-2 35,0-6-26,0 2-134,0-1 0,1 1 0,-1-1-1,1 0 1,-1 1 0,1-1 0,-1 1 0,1-1 0,0 1 0,1-2 0,5-13-38,-3 2 13,-4 12 14,1-1 0,-1 1 0,1-1 1,0 1-1,-1-1 0,1 1 0,1 0 0,-1-1 1,0 1-1,0 0 0,1 0 0,0 0 1,1-2-1,4-3-36,0-1 0,-1 0 0,0 0 0,4-9 0,5-6-31,-7 11 54,-4 5 11,0 0-1,1 1 0,8-10 1,2-1-62,-12 9 49,-3 8 16,0-1 1,0 0-1,1 1 1,-1-1 0,0 1-1,0-1 1,0 1 0,1 0-1,-1-1 1,0 1 0,1-1-1,-1 1 1,1-1 0,-1 1-1,0 0 1,1-1 0,-1 1-1,1 0 1,-1-1 0,1 1-1,-1 0 1,1 0 0,-1 0-1,1-1 1,-1 1 0,1 0-1,-1 0 1,1 0 0,0 0-1,-1 0 1,1 0 0,-1 0-1,1 0 1,-1 0 0,1 0-1,-1 0 1,1 1 0,3-2-17,10 2 52,-14 1 33,-1-1-62,1-1-1,0 1 1,0-1-1,0 1 1,0-1-1,0 1 1,0-1 0,1 0-1,-1 1 1,0-1-1,0 1 1,0-1-1,0 1 1,0-1-1,1 0 1,-1 1-1,0-1 1,0 1-1,1-1 1,-1 0-1,0 1 1,1-1-1,-1 0 1,0 1-1,1-1 1,-1 0-1,0 0 1,1 1-1,-1-1 1,1 0-1,7 5 16,-8-4-15,1 0 0,-1-1 0,0 1 0,0 0-1,1-1 1,-1 1 0,0 0 0,0 0-1,0-1 1,1 1 0,-1 0 0,0 0 0,0-1-1,0 2 1,0-2-2,0 3 192,0-6-43,0 2-143,0 1 0,0-1-1,0 0 1,0 1 0,0-1-1,0 0 1,0 1 0,0-1-1,1 1 1,-1-1 0,0 0-1,1 1 1,-1-1 0,0 1-1,1-1 1,-1 1 0,0-1-1,1 1 1,-1-1 0,1 1-1,-1 0 1,1-1 0,0 0-1,0 1-1,0-1-1,-1 1 1,1 0-1,0-1 1,-1 0-1,1 1 1,-1-1-1,1 1 1,-1-1 0,1 0-1,-1 1 1,1-1-1,-1 0 1,0 0-1,1 1 1,-1-1-1,0 0 1,0 0-1,0 1 1,1-1-1,-1 0 1,0 0-1,0 0 1,0 0-1,0-65-93,0 66 89,0 0-1,0 0 1,0 0 0,0 0 0,0 0 0,0 0 0,0-1 0,0 1 0,0 0-1,0 0 1,0 0 0,0 0 0,0 0 0,0 0 0,0 0 0,0 0 0,0 0 0,0 0-1,0-1 1,0 1 0,0 0 0,0 0 0,0 0 0,0 0 0,-1 0 0,1 0-1,0 0 1,0 0 0,0 0 0,0 0 0,0 0 0,0-1 0,0 1 0,0 0-1,0 0 1,0 0 0,0 0 0,0 0 0,-1 0 0,1 0 0,0 0 0,0 0-1,0 0 1,0 0 0,0 0 0,0 0 0,0 0 0,0 0 0,0 0 0,-1 0-1,1 0 1,0 0 0,0 0 0,0 0 0,0 0 0,0 0 0,0 0 1,-1 0 1,0 0 0,1 0 0,-1 0 0,0 0 0,0 0 0,1 0 0,-1 0 0,0 0 0,0 0 0,1-1 0,-1 1 1,0 0-1,1-1 0,-2 0 0,2 1 1,0-1 0,-1 1 0,1-1 0,0 0 0,-1 1 1,1-1-1,0 0 0,0 0 0,0 1 0,0-1 0,0 0 0,-1 0 0,1 1 1,1-2-1,-1-15 88,0 17-89,0 0-1,0 0 1,0 0-1,0 0 0,0 0 1,0-1-1,0 1 0,0 0 1,0 0-1,0 0 0,0 0 1,0 0-1,0 0 1,0 0-1,0 0 0,0 0 1,0-1-1,0 1 0,0 0 1,0 0-1,0 0 1,0 0-1,0 0 0,-1 0 1,1 0-1,0 0 0,0 0 1,0 0-1,0 0 1,0 0-1,0-1 0,0 1 1,0 0-1,0 0 0,0 0 1,0 0-1,0 0 1,0 0-1,-1 0 0,1 0 1,0 0-1,0 0 0,0 0 1,0 0-1,0 0 1,0 0-1,0 0 0,0 0 1,0 0-1,-1 0 0,1 0 1,0 0-1,0 0 1,0 0-1,0 0 0,0 0 1,-7 1-35,8-2 10,0 1 18,0-1 0,0 0 0,-1 1-1,1-1 1,-1 0 0,1 1 0,-1-1 0,1 0 0,-1 0 0,1 0 0,-1 1 0,0-1 0,1 0 0,-1 0 0,0 0 0,0 0 0,1 0 0,-1 0 0,0 1 0,0-1 0,0 0-1,0-2 1,0-8-20,0 8-44,0 6-175,-1-1 229,1 0 0,0-1 1,-1 1-1,0 0 0,1 0 0,-1-1 0,-1 4 0,-4 9-28,11-1 21,-4-11 10,0-1 0,0 1 0,-1 0-1,1 0 1,0 0 0,-1-1 0,1 1 0,-1 0 0,1 3 0,-2 13-76,1-11 59,0 1 0,0-1 0,1 7 0,0-11 37,-1-1-1,1 0 1,0 1 0,0-1-1,0 0 1,0 1-1,0-1 1,0 0 0,1 0-1,-1 0 1,1 0-1,2 3 1,-2-3 21,0 1 1,1 0-1,-1 0 1,0 1-1,2 4 0,-4-6-15,1-1 0,-1 1 0,1-1 0,0 1 0,0-1 0,-1 0 0,1 1-1,0-1 1,0 0 0,0 1 0,0-1 0,1 0 0,-1 0 0,0 0 0,0 0 0,1 0-1,-1 0 1,0-1 0,1 1 0,-1 0 0,1-1 0,-1 1 0,1-1 0,-1 1 0,1-1-1,0 0 1,-1 1 0,3-1 0,13 1 109,-12-1-79,0 1 1,-1-1-1,1 0 0,0 0 1,-1 0-1,1-1 0,0 0 1,8-2-1,21-26 117,-33 29-155,1-1 0,-1 0 0,0 0 0,0 0 1,0 0-1,0 0 0,0 0 0,0 0 0,0 0 0,0 0 0,0-1 0,-1 1 0,1 0 0,0-1 1,-1 1-1,1 0 0,-1-1 0,0 1 0,1-1 0,-1-1 0,1-5 17,-1-1-1,0-14 1,-1 1-18,1 5 3,1 7 5,-1-1 0,0 1 0,-1 0 1,0 0-1,0 0 0,-1 0 0,0 0 0,-1 0 0,-8-18 0,8 23-63,0 1 1,-1 0-1,0-1 0,-6-4 1,6 5-54,3 3 94,1 1 1,-1 0-1,1-1 1,-1 1-1,1 0 1,-1 0-1,1-1 1,-1 1-1,1 0 0,-1 0 1,1 0-1,-1 0 1,1 0-1,-1-1 1,0 1-1,1 0 1,-1 0-1,1 0 1,-1 1-1,1-1 1,-1 0-1,0 0 1,1 0-1,-1 0 1,1 0-1,-1 1 1,1-1-1,-1 0 0,1 1 1,-1-1-1,1 0 1,-1 1-1,1-1 1,0 0-1,-1 1 1,1-1-1,-1 2 1,1-2 8,-4 4-15,0 0 0,1 0 0,0 1 0,-1 0 0,1-1 0,1 1 0,-1 0 0,-2 10 0,3-1 37,0 1-1,2 28 1,1-22 29,-1-11 7,1-1-1,0 0 0,1 1 1,0-1-1,0 0 1,1 0-1,0 0 1,1-1-1,-1 1 0,2-1 1,6 10-1,-9-15-19,1 0-1,-1-1 0,1 1 1,0-1-1,6 4 0,0 1 40,-5-4-123,0 0 0,0 0 1,1 0-1,-1 0 0,1-1 1,0 1-1,-1-1 0,1 0 1,0-1-1,0 1 0,0-1 1,1 0-1,-1 0 0,0-1 1,9 1-1,26 0-614,-14 0-289,45-4-1,-65 2 877,-1 1 0,1-1 0,0-1 0,-1 1-1,1-1 1,-1 0 0,1 0 0,-1-1 0,0 1 0,0-1 0,0 0-1,0-1 1,4-3 0,-8 6 63,0 0-1,-1 0 0,1 0 1,0 0-1,-1 0 0,1 0 1,-1 0-1,1 0 1,-1 0-1,0 0 0,1-2 1,1-3-31,1-1 22,-1-1 0,0 1 0,0-1 0,0 1 0,-1-1 0,0 0 0,-1 1 0,1-1 0,-1 0 0,-1 0 0,-1-8 0,-4-1 55,5 14-17,-1 0-1,1 0 0,0-1 1,0 1-1,0-1 1,1 1-1,-1 0 0,1-5 1,-1-4 155,1 16 33,0 0-155,0 1 0,1-1 0,-1 0 0,3 7 0,1-2 34,0 0-1,1 0 0,8 10 0,9 18 283,-19-31-312,0 0 0,1 0 0,0 0 0,0 0 0,1-1-1,5 7 1,-8-10-39,1 0 0,-1 0 0,1 0 0,0 0 0,0-1 0,0 1 0,-1-1 0,1 1 0,1-1 0,-1 0 0,0-1 0,0 1 0,0 0 0,0-1 0,6 1 0,-7-1-2,0 0-1,0-1 0,-1 1 0,1 0 0,0-1 0,0 1 1,-1-1-1,1 0 0,0 1 0,-1-1 0,1 0 0,-1 0 1,3-1-1,4-3 74,1 1-19,-5 2-38,0 0 1,0-1 0,0 1-1,0-1 1,5-4 0,-7 6-28,-1-1 1,0 1-1,0-1 1,0 1-1,0-1 1,0 0-1,0 0 1,0 1-1,0-1 1,-1 0-1,1 0 1,-1 0 0,1 0-1,-1 0 1,0 0-1,0 0 1,0-2-1,0-22 6,-1 12-6,0 0 1,1 1 0,1-1-1,3-19 1,8 10 38,-9-2 150,-3 19-21,0 12-128,2 19 213,4-8-108,-4-14-108,-1 1 1,1-1-1,-1 1 1,0 0-1,-1 0 0,1-1 1,-1 1-1,1 4 1,-2 14 142,0-14-57,1 0 0,1 16 0,0-23-95,-1 1 1,0-1 0,0 1 0,1-1-1,-1 0 1,1 1 0,-1-1-1,1 0 1,0 1 0,-1-1-1,1 0 1,0 0 0,0 0-1,0 1 1,0-1 0,0 0 0,0 0-1,0 0 1,0-1 0,3 2-1,10 10 225,-9-9-266,10-3-54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4:5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86 2720,'-14'-15'891,"11"12"-545,3 1 12,0-7 612,0 15-282,3-15-101,0 8-477,-1 0-1,1 1 1,-1-1 0,1 1 0,0-1 0,-1 1 0,1 0-1,0 0 1,0 0 0,-1 0 0,5 1 0,8-1 305,37 2 280,-23-1-376,1-1 1,44-5-1,-20-7-143,8 7-74,-29-2-25,-23 5-31,0 0 0,1 0 0,13 0 0,-17 2 14,-1 0 0,1-1 0,-1 0-1,0 0 1,1-1 0,-1 0 0,0 0 0,6-3 0,-4 2 185,7 3-90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2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4384,'-17'-17'2592,"17"34"-2496</inkml:trace>
  <inkml:trace contextRef="#ctx0" brushRef="#br0" timeOffset="1">427 188 4576,'-51'17'2048,"0"1"-1760,33-1 384,1 0-416,17 17-32,0-17-128,0 17 192,17 17-160,18-17 256,-18 17-256,17-17-192,-17-17 32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2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18 375 5312,'-14'-14'1701,"11"11"-1024,6 3-362,-2 0-299,1 0 0,0 1 1,-1-1-1,1 1 0,-1-1 0,1 1 1,-1-1-1,1 1 0,-1 0 0,2 1 0,13 5 62,-7-5-5,0-1-1,0 0 1,0 0 0,1-1-1,-1-1 1,0 0 0,12-2-1,47-8 296,-5 5-167,56-8 4,72-20 19,-95 14-91,-22-8 166,-55 21-232,-11 4-26,0 1 1,0-1 0,0-1 0,-1 0 0,1 0 0,-1 0-1,0-1 1,0 0 0,8-8 0,-12 10-26,0 0 0,0 0-1,0 0 1,-1 0 0,1 0 0,-1-1 0,3-5-1,-4 7-13,-1 0-1,0 1 0,0-1 0,0 0 0,1 1 0,-2-1 0,1 0 0,0 1 0,0-1 0,0 0 0,-1 1 0,1-1 0,-1 0 0,1 1 0,-1-1 0,0 1 0,0-1 0,1 1 0,-1 0 0,0-1 0,-3-2 0,-10-13-23,-2 0-1,0 0 0,-20-14 1,28 25-20,0 0 1,-1 0 0,0 1 0,0 0 0,0 0 0,0 1-1,-1 1 1,0 0 0,0 0 0,0 0 0,0 2-1,0-1 1,0 1 0,0 0 0,-1 1 0,1 1 0,-13 1-1,17-1 9,-1 1-1,1 0 1,0 0-1,-1 0 0,1 1 1,0 0-1,0 0 1,1 1-1,-1 0 1,1 0-1,-1 0 0,1 0 1,1 1-1,-1 0 1,0 0-1,1 0 1,0 1-1,1-1 0,-5 10 1,0 0 33,1 0 0,1 0 0,0 1 0,1 0 0,1 1-1,-3 21 1,6-27 33,0 0 0,1 0 0,1 0 0,0 0 0,0 0 0,4 14 0,0 3 99,-4-20-78,1 0 1,-1 0-1,1-1 1,1 1-1,5 14 0,-6-18-18,1 0 0,0-1-1,-1 1 1,1-1 0,1 1-1,-1-1 1,0 0-1,1 0 1,6 5 0,0-3 20,0 0 1,0 0 0,1-1 0,-1 0 0,1-1-1,0 0 1,0-1 0,13 1 0,5 2 50,-11-1-48,1-1 0,29 2-1,9-10-19,-29 1-35,10 1 2,-21 3 9,0-2 0,-1 0 0,1-1 0,-1 0 0,17-7 0,35-18 54,-50 21-58,-9 5-5,-1-1-1,0 0 0,-1 0 1,1-1-1,0 0 0,-1-1 0,0 0 1,0 0-1,8-8 0,2-3 1,-10 10-6,0-1 0,0 0 0,0-1 0,-1 1 0,6-10 0,-6-6 0,-4 12 0,2-1-3,1-10-69,-6 19 36,1-1 1,-1 1-1,1 0 0,-1 0 1,0 0-1,-2-3 0,1-1-45,2 7 74,0-1-1,0 0 1,0 0-1,-1 0 1,1 0-1,0 0 1,-1 0-1,1 0 1,-1 0-1,1 1 1,-1-1-1,1 0 1,-1 0-1,1 1 1,-1-1-1,0 0 1,1 1-1,-1-1 0,0 0 1,0 1-1,1-1 1,-1 1-1,0-1 1,0 1-1,0 0 1,0-1-1,0 1 1,1 0-1,-1 0 1,0-1-1,0 1 1,-2 0-1,-9-2-5,3-2 16,8 4-19,0 0 0,0-1 0,0 1 0,0-1-1,0 1 1,0 0 0,0 0 0,0 0 0,0 0-1,0 0 1,0-1 0,0 2 0,0-1-1,0 0 1,0 0 0,0 0 0,0 0 0,0 1-1,0-1 1,0 0 0,0 1 0,0-1-1,0 1 1,0-1 0,1 1 0,-2 0 0,1 0 7,-9 4-146,8-5 135,0 1 0,1 0-1,-1-1 1,1 1 0,0 0 0,-1 0 0,1 0 0,0 0 0,-2 2 0,1 0 13,0 0-1,1 0 1,-1 1 0,1-1 0,-2 6-1,-1-1 36,3-7-18,0 1 0,0 0 0,0 0 0,0-1 1,0 1-1,1 0 0,-1 0 0,0 0 0,1 0 0,0 0 0,-1 0 0,1 0 0,0 0 0,0 0 0,0 0 0,0 0 0,1 0 0,0 4 0,2 1 78,-1-3-45,-1 0 1,1 0-1,0 0 1,0-1-1,1 1 1,-1-1-1,1 1 1,0-1-1,5 5 1,29 12-306,-24-12 202,-9-7 9,-1 1-1,1 1 1,0-1 0,0 0-1,-1 1 1,1 0 0,-1 0-1,0 0 1,0 0 0,0 0 0,0 1-1,-1-1 1,4 8 0,-4-5 4,-1 0 0,0 0 1,-1 0-1,0 1 0,0 10 0,-1 6-8,-2 17 11,-1 1 1,-15 54-1,11-55 73,-4 12-5,-7 35-5,13-27 45,-5-18 133,10-32-138,0 0 0,0 13-1,1-21-37,0 0 0,0 0-1,0 0 1,0-1 0,0 1 0,1 0-1,-1 0 1,1 0 0,-1 0-1,1-1 1,-1 1 0,1 0 0,0 0-1,0-1 1,2 3 0,2 5 47,-1-2 8,-4-6-71,0-1 1,0 1-1,0-1 0,0 1 1,1-1-1,-1 1 0,0-1 0,0 1 1,1-1-1,-1 1 0,1-1 1,-1 1-1,0-1 0,1 0 1,-1 1-1,1-1 0,-1 0 1,0 1-1,1-1 0,-1 0 0,1 0 1,-1 1-1,1-1 0,0 0 1,-1 0-1,1 0 0,-1 0 1,1 0-1,-1 1 0,1-1 1,-1 0-1,1 0 0,-1-1 0,1 1 1,0 0-1,-1 0 0,1 0 1,13 0 84,-14 0-88,1 0 0,-1 0-1,0 0 1,0 0 0,0 0-1,0 0 1,0 0 0,0 0 0,0 0-1,0 0 1,0 0 0,1 0-1,-1 0 1,0 0 0,0 0-1,0 0 1,0 0 0,0 0-1,0 0 1,0 0 0,0 0-1,0 0 1,0 0 0,1 0-1,-1 0 1,0 0 0,0 0 0,0 0-1,0-1 1,0 1 0,0 0-1,0 0 1,0 0 0,0 0-1,0 0 1,0 0 0,0 0-1,0 0 1,0 0 0,0 0-1,0 0 1,0-1 0,0 1-1,0 0 1,0 0 0,0 0 0,0 0-1,0 0 1,0 0 0,0 0-1,0 0 1,0 0 0,0-1-1,0 1 1,0 0 0,0 0-1,0-1 9,0 1-1,0-1 1,0 1-1,0-1 0,1 0 1,-1 1-1,0-1 1,0 0-1,0 1 1,1-1-1,-1 1 0,0-1 1,1 1-1,-1-1 1,0 1-1,1-1 1,-1 1-1,0-1 0,1 1 1,-1-1-1,1 1 1,-1 0-1,2-1 1,-1 0-8,-1 1 0,1-1 1,0 1-1,-1-1 1,1 1-1,-1-1 1,1 0-1,-1 1 1,1-1-1,-1 1 1,1-1-1,-1 0 1,1 0-1,-1 1 1,0-1-1,0 0 1,1 0-1,-1 1 1,0-1-1,0 0 0,0 0 1,0 0-1,0 1 1,0-2-1,0-1-1,0 1-1,0-1 0,0 0 1,-1 1-1,1-1 0,-1 1 0,1-1 1,-1 1-1,0-1 0,0 1 1,-2-3-1,2 2 5,-1 0 0,1 1 0,0-1 0,0 0 0,0 0 0,1 0 0,-1 0 0,1 0 0,-1 0 0,1 0 0,0-3 0,0 6-5,0-4 2,0-1 1,0 1-1,0 0 0,-3-8 0,-8-13 19,7 2-16,2 11 1,-1 1-1,0-1 1,-5-13-1,-9-23 89,8 22-72,-16-33 1,16 42-40,4 8-23,0 0 0,1-1 1,-4-13-1,2-9-35,-1 20 53,7 12 20,-1-1 1,1 0-1,-1 0 0,0 1 1,1-1-1,-1 0 1,1 0-1,0 0 0,-1 0 1,1 0-1,0 0 1,-1 0-1,1 0 0,0 0 1,0 0-1,0 1 0,0-1 1,0 0-1,0 0 1,0 0-1,0 0 0,0 0 1,1 0-1,-1 0 1,1-2-1,10-14-115,-10 15 106,0-1 0,0 1 1,1 0-1,-1-1 0,1 1 0,-1 0 1,1 0-1,3-3 0,-2 3 12,0 1-1,0-1 0,0 1 0,0 0 1,0 0-1,6-1 0,8-2 15,11-6 80,-16 5-43,0 1 0,18-5-1,-9 5-17,-9 3-16,-1-2 1,1 1-1,17-8 0,-16 6-1,0 1 0,-1 0 0,16-2 0,3 0 0,-10-1-12,-18 4 1,0 1-1,1 0 0,-1 0 1,1 0-1,-1 0 1,1 1-1,-1-1 0,6 1 1,-7 0 4,1 0 0,0 0 1,-1 0-1,1 0 1,-1 0-1,1-1 0,-1 1 1,1-1-1,-1 0 1,1 0-1,-1 0 0,1 0 1,-1 0-1,0 0 0,0-1 1,0 1-1,0-1 1,3-2-1,-3 2-6,0 1 1,0-1-1,0 0 1,0 1-1,0 0 1,0-1-1,0 1 1,1 0-1,-1 0 1,1 0-1,-1 1 1,0-1-1,1 1 1,-1-1-1,1 1 1,-1 0-1,1 0 1,4 0-1,-4 0-174,-3 3-1020,-1 23 838,0-12 426,1 0 0,0 0-1,1 0 1,3 17-1,-3-26-12,1-1-1,-1 1 1,1-1-1,0 0 1,1 0-1,-1 0 0,1 0 1,-1-1-1,1 1 1,0 0-1,4 3 1,-4-7 14,-1 1 0,1 0 0,-1-1 0,1 1 1,-1-1-1,1 0 0,-1 0 0,5 0 0,-2-1 22,0-1 154,1-3-185,-4 3-48,0 0 0,0 0 0,0 0 0,0 0 0,0 0 0,-1 0 0,1 0 0,-1-1 1,1 1-1,-1 0 0,0-1 0,0 1 0,0-1 0,0 0 0,0 1 0,0-6 0,-1 1 5,0 4-12,0 1-1,0 0 1,0-1-1,0 1 1,0 0-1,1-1 1,-1 1-1,1 0 0,0-4 1,5-2 12,-5 6-30,0 1 0,0-1 0,0 0 0,-1 1 0,1-1 0,0 1 0,-1-1 0,1 0 0,-1 0 0,1 1 0,-1-1 0,0 0 0,1-2 0,-1 2-13,0 1 0,0-1 0,0 0 0,1 0 0,-1 0-1,0 1 1,1-1 0,0 0 0,-1 1 0,1-1 0,0 0 0,0 1-1,0-1 1,0 1 0,0-1 0,1 1 0,1-2 0,2 0-167,47 3-74,-52 0 246,1 0 1,-1 0 0,1 0 0,-1 0 0,1 0-1,-1 0 1,1 0 0,-1 0 0,1 0-1,-1 0 1,1-1 0,-1 1 0,1 0 0,-1 0-1,1 0 1,-1-1 0,1 1 0,-1 0-1,1-1 1,-1 1 0,0 0 0,1-1 0,-1 1-1,0-1 1,1 1 0,-1-1 0,0 1-1,1 0 1,-1-1 0,0 1 0,0-1 0,0 1-1,1-1 1,-1 1 0,0-1 0,0 0-1,0 1 1,0-1 0,0 1 0,0-1 0,0 0-1,0-2-203,0 6-497,0 10 475,1-8 242,0 0 0,-1 0-1,0 0 1,0 1 0,-1-1 0,1 0 0,-1 0-1,-2 6 1,2-9 13,0 0 1,0-1-1,0 1 0,1 0 0,-1 0 1,1 0-1,-1 0 0,1 0 0,0 0 1,0 0-1,0 0 0,0 0 1,0 0-1,0 0 0,0 0 0,0 0 1,1 0-1,-1 0 0,1 0 0,0-1 1,1 3-1,-1 0 6,1 13 194,-2-16-202,0 0 0,0-1-1,0 1 1,0 0 0,0 0 0,0-1 0,0 1 0,0 0-1,0 0 1,0-1 0,1 1 0,-1 0 0,0 0 0,0-1-1,1 1 1,-1 0 0,1-1 0,-1 1 0,0 0 0,1-1-1,-1 1 1,1-1 0,0 2 0,22 3 483,-18 0-319,2-1 19,21-13 178,-8 5-263,-15 3-187,0 0 1,0 0 0,0-1 0,0 1 0,0-1-1,0 0 1,5-4 0,6-4-289,-11 6 80,0 0 1,0 1 0,1 0-1,8-4 1,-10 6 126,0 0 0,0-1 0,0 0 0,0 0 0,0 0 0,-1 0 0,1 0 0,-1-1 0,0 1 0,0-1-1,5-6 1,-2 3-6,9-8-509,-13 11 240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7:2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222 325 2240,'-17'0'3296,"14"0"-3179,2 0-113,1 0 0,-1 0 0,1 0-1,-1 0 1,1 0 0,-1 0 0,1 0 0,-1 0-1,1 0 1,-1-1 0,1 1 0,-1 0 0,1 0-1,-1 0 1,1-1 0,-1 1 0,1 0 0,-1 0 0,1-1-1,0 1 1,-1-1 0,1 1 0,-1 0 0,1-1-1,0 1 1,-1-1 0,1 1 0,0-1 0,0 1-1,0-1 1,-1 1 0,1-1 0,0 1 0,0-1-1,0 1 1,0-1 0,0 1 0,0-1 0,0 1 0,0-1-1,0 0 1,0 1-3,0 0 0,0-1 0,0 1 0,0 0 0,0 0 0,0 0 0,0 0 0,0 0 0,0 0 0,0 0-1,0 0 1,0 0 0,0-1 0,0 1 0,0 0 0,0 0 0,0 0 0,0 0 0,0 0 0,0 0 0,0 0 0,0 0 0,0 0 0,0 0 0,0-1-1,0 1 1,0 0 0,-1 0 0,1 0 0,0 0 0,0 0 0,0 0 0,0 0 0,0 0 0,0 0 0,0 0 0,0 0 0,0 0 0,0 0 0,0 0 0,-1 0-1,1 0 1,0 0 0,0 0 0,0 0 0,0 0 0,0 0 0,0 0 0,0 0 0,0 0 0,0 0 0,-1 0 0,1 0 0,0 0 0,0 0 0,0 0-1,-28 0 80,25 0 107,6 0-107,11 0 635,-14-3-795,0 3 78,0-1 1,0 0-1,0 1 1,0-1 0,0 1-1,0-1 1,0 1-1,-1-1 1,1 1-1,0-1 1,0 1 0,0 0-1,0-1 1,-1 1-1,1-1 1,0 1-1,-1-1 1,1 1 0,0 0-1,-1-1 1,1 1-1,0-1 1,-1 1-1,1 0 1,-1 0 0,1-1-1,0 1 1,-1 0-1,0-1 1,-19 0 145,14 1-112,-3 0 6,0 0 0,1 1 0,-1 0 0,-13 3 1,18-2-15,0-1 0,-1 1 0,1 0 0,0 0 0,0 0 0,0 1 1,1-1-1,-1 1 0,-6 6 0,6-3 88,-1 0 0,1 0 0,0 0 0,0 1 0,-3 7 0,4-8-59,3-5-47,-1 0-1,1-1 0,0 1 0,-1 0 0,1 0 0,0-1 0,0 1 0,0 0 0,0 0 0,0 0 0,0 0 0,0-1 1,0 1-1,0 0 0,0 0 0,0 0 0,0 0 0,0-1 0,1 1 0,-1 0 0,0 0 0,1-1 0,-1 1 0,0 0 1,1 0-1,-1-1 0,1 1 0,0-1 0,-1 1 0,1 0 0,0 0 0,1 0 8,-1 0-1,1 0 1,0 0-1,-1 0 1,1 0-1,0-1 1,0 1-1,-1 0 1,1-1-1,0 0 1,0 1-1,3-1 1,78 0 744,-80 0-756,1 0-1,-1 0 1,1-1-1,-1 1 1,1-1-1,-1 0 1,1 0 0,5-3-1,8-2-112,-4 3 41,-12 3 58,1 0 0,-1 0 0,0 0-1,0 0 1,0 0 0,0-1-1,0 1 1,0 0 0,0-1 0,0 1-1,-1-1 1,1 1 0,0-1 0,0 1-1,0-1 1,0 0 0,-1 1-1,1-1 1,0 0 0,0 0 0,-1 0-1,1 0 1,-1 1 0,1-1 0,-1 0-1,1 0 1,0-2 0,-1 2-1,1-1 1,0 1 0,0 0-1,0 0 1,0 0 0,0 0-1,0 0 1,1 0-1,-1 0 1,0 0 0,0 0-1,1 1 1,1-2 0,-2 2 5,0 0 1,-1-1 0,1 1 0,0 0 0,0-1 0,-1 1 0,1-1 0,0 1 0,-1-1 0,1 1 0,-1-1-1,1 1 1,0-1 0,-1 1 0,0-1 0,1 0 0,-1 1 0,1-1 0,-1 0 0,0 1 0,1-1 0,-1 0-1,0 0 1,0 1 0,1-1 0,-1-1 0,0 2 4,0 0 0,0 0 0,0-1 0,0 1 0,0 0 0,0 0-1,0 0 1,0 0 0,0 0 0,0 0 0,0 0 0,0 0 0,0 0 0,0-1 0,0 1 0,0 0 0,0 0-1,0 0 1,0 0 0,0 0 0,0 0 0,0 0 0,0 0 0,0 0 0,0 0 0,0-1 0,0 1 0,0 0 0,0 0-1,-1 0 1,1 0 0,0 0 0,0 0 0,0 0 0,0 0 0,0 0 0,0 0 0,0 0 0,0 0 0,0 0-1,0 0 1,-1 0 0,1 0 0,0 0 0,0 0 0,0 0 0,0 0 0,0 0 0,0 0 0,0 0 0,0 0 0,0 0-1,-1 0 1,1 0 0,0 0 0,0 0 0,-6 0-61,-11 1-317,16 0 372,1-1 0,-1 0 1,0 1-1,1-1 1,-1 1-1,1-1 0,0 0 1,-1 1-1,1-1 1,-1 1-1,1 0 1,0-1-1,-1 1 0,1-1 1,0 1-1,0-1 1,-1 1-1,1 0 0,0-1 1,0 1-1,0 0 1,0-1-1,0 1 1,0 0-1,0-1 0,0 2 1,-1 13-14,1-12 49,0-1 1,0 1-1,0 0 1,0-1 0,0 1-1,0-1 1,0 1 0,1-1-1,-1 1 1,1-1 0,0 1-1,0-1 1,0 1-1,0-1 1,0 0 0,1 0-1,-1 0 1,1 1 0,-1-1-1,1-1 1,0 1-1,2 2 1,4 4 109,0-1-1,0 0 0,1-1 1,0 0-1,15 8 1,-18-11-94,-1-1 0,1 0 0,0 0 1,0 0-1,0 0 0,0-1 1,0 0-1,0-1 0,0 1 1,0-1-1,1 0 0,5-1 0,21-5-158,-1 0-1,37-14 1,-62 17 28,-1-1 1,1-1 0,-1 1-1,1-1 1,-1 0 0,-1-1-1,1 1 1,-1-1 0,0 0-1,0 0 1,4-9 0,2 0-14,-7 9 54,1 1 1,-2-1 0,1 0-1,-1-1 1,0 1 0,0-1-1,0 1 1,-1-1 0,2-11-1,2-41-18,-2 38 57,0-15 14,-9-16 32,2 33-18,0-27-1,3-19-4,0 65-17,0 0 0,0 0 0,0 0 0,0-1 0,0 1 0,0 0 0,0 0-1,0 0 1,0 0 0,0 0 0,0 0 0,0 0 0,0 0 0,0 0 0,0-1-1,0 1 1,0 0 0,0 0 0,0 0 0,0 0 0,0 0 0,0 0 0,0 0-1,0 0 1,0 0 0,0 0 0,0-1 0,0 1 0,0 0 0,0 0 0,-1 0 0,1 0-1,0 0 1,0 0 0,0 0 0,0 0 0,0 0 0,0 0 0,0 0 0,0 0-1,0 0 1,0 0 0,-1 0 0,1 0 0,0 0 0,0 0 0,0 0 0,0 0-1,0 0 1,0 0 0,0 0 0,0 0 0,0 0 0,-1 0 0,1 0 0,0 0-1,0 0 2,0 0 0,-1 0-1,1 0 0,-1 0 0,1 0 0,-1 0 0,1 0 1,-1 0-1,1 0 0,0 1 0,-1-1 0,1 0 0,-1 0 1,1 0-1,0 1 0,-1-1 0,1 0 0,-1 0 0,1 1 1,0-1-1,-1 0 0,1 1 0,0-1 0,0 0 0,-1 1 1,1-1-1,0 1 0,0-1 0,-1 0 0,1 1 0,0-1 1,0 2-1,-3 14 50,2 1 0,0 0 0,2 26 1,0-9 158,0-21-131,0 0 0,0 0-1,2 0 1,3 13 0,-4-18-40,0 4-472,0 0-1,-2 0 1,1 0-1,-2 15 0,0-3-1844,1-24 2263,0 0 0,0 0 0,0 0 1,0 0-1,0 1 0,0-1 0,0 0 0,0 0 0,0 0 0,0 0 1,0 0-1,0 0 0,0 0 0,0 0 0,0 0 0,0 1 1,0-1-1,0 0 0,0 0 0,0 0 0,0 0 0,0 0 1,0 0-1,0 0 0,0 0 0,0 0 0,0 0 0,0 1 0,0-1 1,0 0-1,-1 0 0,1 0 0,0 0 0,0 0 0,0 0 1,0 0-1,0 0 0,0 0 0,0 0 0,0 0 0,0 0 1,0 0-1,-1 0 0,1 0 0,0 0 0,0 0 0,0 0 0,0 0 1,0 0-1,0 0 0,0 0 0,0 0 0,0 0 0,-1 0 1,1 0-1,0 0 0,-1 0-21,1 0-1,-1 0 1,0 0-1,0 0 1,1 0 0,-1 0-1,0 0 1,1 1-1,-1-1 1,0 0 0,0 0-1,1 1 1,-1-1-1,0 1 1,-3 3-103,4-4 148,0 0-1,0 1 1,-1-1 0,1 0 0,0 0 0,0 0-1,0 0 1,0 0 0,0 0 0,0 1 0,0-1 0,0 0-1,0 0 1,-1 0 0,1 0 0,0 0 0,0 0-1,0 0 1,0 0 0,0 0 0,-1 1 0,1-1 0,0 0-1,0 0 1,0 0 0,0 0 0,-1 0 0,1 0-1,0 0 1,0 0 0,0 0 0,0 0 0,0 0-1,-1 0 1,1 0 0,0 0 0,0 0 0,0-1 0,0 1-1,-1 0 1,1 0 0,0 0 0,0 0 0,0 0-1,0 0 1,0 0 0,0 0 0,-1 0 0,1-1 0,0 1-1,-9-5 343,-3 0 89,11 4-360,0 1-1,-1 0 1,1-1-1,0 1 1,0-1 0,0 0-1,0 1 1,0-1-1,0 0 1,0 0-1,0 1 1,0-1-1,0 0 1,0 0 0,0 0-1,0 0 1,0-2-1,-16-31 1950,16 33-1985,1 0 0,0-1 0,0 1 0,-1 0 0,1 0 0,0 0 0,0 0 0,0-1 0,0 1 0,1 0 0,-1 0 0,0 0 0,0 0 0,1 0 0,-1 0 0,1 0 0,-1-1 0,1 1 0,-1 0 0,1 0 0,0 1 0,-1-1 0,1 0 0,0 0 0,0 0 0,0 0 0,1 0 0,-1 0 8,-1 0-37,1 1 0,-1 0-1,0-1 1,1 1 0,-1 0-1,1-1 1,-1 1 0,0 0-1,1 0 1,-1 0 0,1 0-1,-1-1 1,1 1 0,-1 0-1,1 0 1,-1 0 0,1 0-1,-1 0 1,1 0 0,-1 0-1,1 0 1,-1 0 0,1 1-1,39-4 303,-27 0-255,4-1 3,1 1 1,0 1 0,21 0 0,402 2 2128,-442 0-2193,1-1 0,-1 1 0,1 0 0,-1 0 0,1 0 0,-1 0 0,1 1 0,0-1 0,-1 0 0,1 0 0,-1 0 0,1 0 0,-1 0 0,1 1 0,0-1 0,-1 0 0,1 0 0,-1 1 0,1-1 0,0 0 0,-1 0 0,1 1 0,0-1 0,-1 0 0,1 1 0,0-1 0,0 1 0,-1-1 0,1 0 0,0 1 0,-5 7-16,-3-3-28,8-5 43,0 0 0,-1 0-1,1 1 1,-1-1 0,1 0 0,-1 1-1,1-1 1,-1 0 0,1 1 0,0-1-1,-1 1 1,1-1 0,0 0-1,-1 1 1,1-1 0,0 1 0,0-1-1,0 1 1,-1-1 0,1 1-1,0-1 1,0 1 0,0-1 0,0 1-1,0 0 1,0-1 0,0 1-1,0-1 1,0 1 0,0-1 0,0 2-1,-1 15-54,1-12 27,-1 0 0,1-1-1,0 1 1,0 0-1,1-1 1,-1 1 0,1 0-1,2 8 1,-1-10 40,0-1 1,0 1-1,0 0 1,0-1-1,0 0 1,1 1-1,-1-1 1,1 0-1,0 0 1,-1 0-1,1-1 1,0 1-1,0-1 1,4 2-1,0 1 83,2 1-26,-7-4-41,-1 0 0,1 0 0,-1 0 0,1 0 0,0 0 0,-1-1 1,1 1-1,0-1 0,-1 1 0,1-1 0,0 1 0,0-1 0,2 0 0,3 0 65,-4 1-82,-1-1 1,0 0 0,1 0-1,-1 0 1,0-1 0,1 1-1,-1 0 1,0-1-1,4-1 1,-6 2-10,10-5 65,0 0 1,-1 0-1,10-8 0,-16 7-1,-3-5-58,3 5-118,-2 5 87,0-1 1,1 1-1,-1-1 1,0 1-1,0-1 0,0 0 1,0 1-1,0-1 1,0 0-1,-1 0 1,1 0-1,0 0 1,-1 0-1,1-2 1,-1 1-142,3 3 28,5 0 120,-3-1 157,1 1 0,-1 1 0,1-1 0,9 3 0,14 11 320,-15-10-352,0 0 0,1-1 1,20 1-1,0 1 45,-13-2-7,10 2 177,48 1 0,73-6-636,-119 0-486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0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18 120 2560,'-14'0'832,"11"0"-245,6 0 26,1 1-475,1-2 0,-1 1 1,1 0-1,-1-1 0,1 0 0,-1 0 1,1 0-1,-1 0 0,0-1 0,0 0 1,0 0-1,6-4 0,-5 3-107,0-1 0,1 1 0,-1 0 1,0 0-1,1 0 0,0 1 0,0 0 0,0 0 0,0 0 0,0 1 0,0 0 0,10-1 0,28-4 61,8-5-23,27-6-5,-14 11 11,-28 0-38,-22 3 13,1 1 0,18-1 0,49 3 62,-80 0-103,0 0 1,0 0 0,0-1-1,0 1 1,0-1 0,0 1-1,-1-1 1,1 0 0,3-2-1,-5 3-5,-1-1 0,1 1 1,0 0-1,-1-1 0,1 1 0,-1 0 0,1 0 0,0-1 0,-1 1 0,1 0 0,-1 0 0,1 0 0,0 0 0,-1 0 0,1 0 0,0 0 0,-1 0 0,1 0 0,0 0 0,-1 1 0,1-1 0,-1 0 0,1 0 0,0 1 0,-1-1 0,1 0 0,-1 0 0,1 1 0,-1-1 0,1 1 0,-1-1 0,1 1 0,-1-1 0,1 0 0,-1 1 0,1 0 0,2 2 145,-3-6-538,0 3 389,0 0-137,0-1 0,0 0 0,0 0 1,0 1-1,0-1 0,0 0 0,0 0 0,0 1 0,1-1 0,-1 0 0,0 1 0,0-1 1,1 0-1,0 0 0,-1 0 29,1 1 1,0 0 0,0-1-1,0 1 1,0 0-1,0-1 1,-1 1-1,1 0 1,0 0 0,0 0-1,0 0 1,0 0-1,2 0 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0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2400,'-14'0'779,"11"0"-374,3 3-437,0 8-48,0-8-53,3 0 175,8 8 540,-8-5-60,-3-4-441,0 0-1,1-1 0,-1 1 1,1 0-1,-1 0 0,1 0 1,0-1-1,0 1 0,0-1 1,2 4-1,2 4 97,1 8 154,-3-11-276,-1 0 0,0 0-1,0 1 1,0-1 0,0 8 0,2 4 43,7 13 94,-9-10-15,0 0 0,-2 25 0,2 45 161,3-56-263,-1-4 154,1 37 0,-5 136 1147,3-218-3141,11-3 464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0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2400,'0'-14'779,"0"11"-369,3 6-362,9 8 155,-9-5 42,-3-5-177,0 1 1,0-1-1,1 1 0,-1 0 0,1-1 1,-1 1-1,1-1 0,-1 1 0,1-1 0,1 2 1,6 13 268,-3 12 218,10-2-182,-3 3-202,-2 2 0,0-1-1,6 39 1,7 22-59,-5-34-25,12 39 55,-28-90-123,4 23 92,2-1 0,1-1 1,17 37-1,-23-57-55,0 1 1,0 0-1,2 11 0,1 4 156,1-9-75,-6-12-104,0-1 1,0 1-1,-1-1 0,1 1 1,0-1-1,-1 1 1,1 0-1,-1-1 0,1 1 1,-1 0-1,0-1 1,0 3-1,-1 6 71,-3-8-183,4-3 34,-1 1 1,0-1-1,0 0 1,0 0-1,1 1 0,-1-1 1,0 0-1,1 0 1,-1 0-1,0 0 1,1 0-1,-1-1 0,0 0-147,1 1 0,-1-1 0,1 1 0,0-1 0,-1 1 0,1-1 0,0 1 0,0-1 0,0-1 0,0-14-1194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1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35 154 1888,'-14'0'613,"11"0"-367,0 0 15,-11 0 3131,19 0-3142,47 0-4,-38-1-171,28-5 0,4-1-12,-6 2-12,71-10 31,156-34-156,-179 44 84,-42-1 15,58-2 20,70 8 771,-174 0-805,1 0 1,0 0-1,0 0 0,0 0 1,0 0-1,0-1 1,0 1-1,0 0 1,0 0-1,0 0 0,-1-1 1,1 1-1,2-1 1,0-8 105,-3 15-53,0-15-48,0 6-91,2 3-346,-1 1 407,-1-1 1,0 0-1,0 0 0,1 0 0,-1 0 0,0 0 1,0 0-1,1 0 0,-1 0 0,0 0 1,1 0-1,-1 0 0,0 0 0,0 0 1,1 0-1,-1 0 0,0 0 0,0 0 1,1 0-1,-1 0 0,0 0 0,0 0 0,1-1 1,-1 1-1,0 0 0,0 0 0,1 0 1,-1 0-1,0-1 0,0 1 0,0 0 1,0 0-1,1 0 0,-1-1 0,0 1 0,0 0 1,0 0-1,0-1 0,-6-8-217,3 7 306,1-1-70,-1 3-96,-9 0 16,9 0 117,0 0-1,1-1 1,-1 1 0,0 0 0,1 1-1,-1-1 1,0 0 0,1 1-1,-1 0 1,1-1 0,-1 1 0,1 0-1,-1 0 1,1 1 0,-1-1 0,1 0-1,0 1 1,0 0 0,0-1 0,0 1-1,-2 2 1,3-3-33,0-1-1,1 1 1,-1-1-1,1 1 1,-1-1-1,1 1 1,-1-1-1,1 1 1,0 0-1,-1-1 1,1 1-1,0-1 1,-1 1-1,1 0 1,0-1-1,0 1 1,0 0-1,0 0 1,-1-1-1,1 1 1,0 0-1,0-1 1,0 1-1,0 0 1,1 0 0,-1-1-1,0 1 1,0 0-1,0-1 1,1 1-1,-1 0 1,0-1-1,0 1 1,1 0-1,0 0 1,3 9 137,-2 3-33,-2-12-100,0 1 0,0-1 0,0 1-1,0-1 1,1 0 0,-1 1 0,0-1 0,1 1 0,-1-1-1,1 0 1,-1 1 0,1-1 0,0 0 0,0 1-1,-1-1 1,1 0 0,0 0 0,0 0 0,0 0-1,0 0 1,1 0 0,-1 0 0,0 0 0,0 0-1,1 0 1,0 0 0,5 0 36,-1 1 1,1-1-1,0-1 0,-1 1 1,1-1-1,9-1 1,14 0 180,-26 0-211,0 1 1,0-1-1,0 0 1,1 0-1,-1 0 0,0-1 1,0 1-1,-1-1 1,1 0-1,0 0 0,0-1 1,-1 1-1,0-1 1,1 0-1,-1 1 0,0-1 1,0-1-1,-1 1 1,1 0-1,-1-1 0,3-3 1,-5 5-19,1 1 0,-1 0 1,0 0-1,0 0 0,1 0 1,-1 0-1,0 0 0,0 0 1,0 0-1,-1-1 0,1 1 1,0 0-1,0 0 0,-1 0 1,1 0-1,0 0 1,-1 0-1,1 0 0,-1 0 1,1 0-1,-1 0 0,0 0 1,1 0-1,-1 0 0,-1 0 1,-2-3 12,0 0 0,0 0 1,0 0-1,-7-4 0,7 6-31,0 0-1,0 0 1,0 0 0,0 1-1,-1-1 1,1 1-1,0 0 1,-7-1-1,-37 0-309,43 2 278,-15 0-116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1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2720,'14'-14'891,"-11"11"965,-3 6-1691,-1 4-139,1-5-13,0-1 0,0 0 0,0 1 0,0-1 0,0 1 0,0-1 0,0 0-1,1 1 1,-1-1 0,1 2 0,-1-2 5,1-1 0,0 1 0,-1-1 0,1 1 0,-1 0-1,1-1 1,0 1 0,-1-1 0,1 0 0,0 1 0,0-1 0,-1 0 0,1 1-1,0-1 1,0 0 0,-1 0 0,1 1 0,0-1 0,0 0 0,0 0 0,-1 0-1,1 0 1,2-1 0,42 1 531,-43 0-534,1 0-1,-1 0 1,0 0-1,0-1 1,1 1-1,-1-1 0,0 1 1,0-1-1,0 0 1,0 0-1,0 0 1,0 0-1,0-1 0,0 1 1,0 0-1,0-1 1,-1 1-1,1-1 1,0 0-1,-1 1 1,2-4-1,9-7 100,-8 7-84,0 1 0,0 0 0,0-1 0,5-9 0,-2-6 112,-5 9-60,4-5 11,-4 12-83,-1 1 1,0-1-1,0 0 1,0 1-1,0-1 0,-1 0 1,1 0-1,-1-4 0,1-5 11,-1 10-20,1 0 1,-1 0-1,0 0 1,0 0-1,0 0 1,0-1 0,-1 1-1,0 0 1,1 0-1,-3-4 1,-11-10-2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5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2 224,'0'0'85,"-6"0"-47,0 0-34,3-1 4,0 1 0,-1-1 0,1 1-1,0 0 1,-1 1 0,1-1 0,0 0 0,0 1 0,-1 0-1,-2 1 1,-14 9 46,6-7-19,10-3-27,-1 0 0,1 1 1,0-1-1,0 1 0,0 0 0,0 0 1,-4 3-1,-5 3-10,1-1 0,-26 9 1,34-14 53,0-1 1,0 1 0,1 0 0,-1 0 0,1 0 0,-1 0-1,1 1 1,-1-1 0,1 1 0,0 0 0,0 0 0,1 0-1,-3 4 1,4-6-43,0 1 0,0-1 0,1 0 1,-1 1-1,1-1 0,-1 1 0,1-1 0,-1 1 0,1-1 0,0 1 0,0-1 0,0 1 0,0-1 0,0 1 0,1 2 0,-1-2-6,1 0-1,0-1 1,-1 1-1,1 0 0,0-1 1,0 1-1,0 0 0,1-1 1,-1 1-1,0-1 0,1 0 1,-1 1-1,1-1 1,-1 0-1,3 1 0,24 18 51,-5 8-24,-18-22-27,-1 0-1,0-1 1,1 0-1,8 8 0,7 0 18,-14-9 26,0 0 0,0 0-1,8 8 1,-6-4 16,-4-5 42,-1 0 1,1 1-1,-1 0 0,0-1 1,3 6-1,-6-9-88,0 1-1,1 0 1,-1-1 0,0 1-1,0 0 1,0-1 0,0 1-1,0-1 1,1 1 0,-1 0-1,0-1 1,-1 1 0,1 0-1,0-1 1,0 1 0,0 0-1,0-1 1,0 1 0,-1 0-1,1-1 1,0 1 0,0-1-1,-1 1 1,1-1 0,0 1-1,-1-1 1,1 1 0,-1-1-1,0 2 1,-17 9 338,11-7-197,0 1-37,-1 0 52,0 0 0,-14 7 0,17-10-145,1-1 0,-1 0 0,1 0 1,-1 0-1,0 0 0,1-1 0,-7 0 1,-16 1-13,17 0 0,0-1 1,0 0-1,0 0 0,1-1 0,-14-3 0,21 3-7,0 0-1,0 0 1,0 0-1,0 0 1,0 0-1,0-1 0,1 1 1,-1-1-1,-1-1 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5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1 736,'-28'0'224,"22"0"-128,3 3-37,-3 2-44,3-3-21,0 1 0,0-1-1,0 1 1,1-1 0,-1 1-1,1 0 1,0 0-1,0 0 1,-3 5 0,1 0-8,0-1-1,0 1 1,0-1-1,1 1 0,1 0 1,-1 0-1,1 0 1,0 0-1,1 1 0,-1 11 1,2 5 6,0 5 28,-3 32 0,-2-26 76,1-15 18,-1 41 1,5-50-110,-1-1-1,0 1 1,0 0-1,-1-1 1,-1 0-1,-6 19 1,-5 16 47,13-38-23,-1 0-1,0-1 1,-1 0 0,0 0-1,-6 13 1,-8 0 51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1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2816,'-17'-17'1440,"34"17"-1056,0 0 160,-17-17-288,34 17 224,0 0-256,1-17 0,-1 17-128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5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1 640,'17'51'320,"-17"-17"-288,0-17 704,0 0-416,-17-17 480,0 34-448,-35-17 192,35 0-320,-34-17 0,17 0-128,-17 0 0,17 0-32,0-17-64,17 0 32,0 0 32,34 0-32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5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3712,'-34'17'1696,"17"0"-1472,17 0-2432,0 0 1152</inkml:trace>
  <inkml:trace contextRef="#ctx0" brushRef="#br0" timeOffset="1">86 256 4160,'-34'17'1856,"34"34"-1600,-17-34 0,17 0-192,0 17 128,-17-17-128,17 0 32,-17 17-32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5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1 526 1056,'0'0'357,"2"0"-229,-1 0-122,0 0-1,0 0 0,-1 0 1,1 0-1,0 0 0,0 0 1,-1 0-1,1 1 0,0-1 1,-1 0-1,1 0 0,0 1 1,0-1-1,0 1 0,-1 0-2,1-1 0,-1 1-1,0 0 1,1 0 0,-1 0-1,0 0 1,0 0 0,1 0-1,-1 0 1,0-1 0,0 1-1,0 0 1,0 2 0,0 102 669,0-57 138,1-36-448,-1-11-355,0-1 0,0 0 0,0 0 0,0 0 0,0 0 0,1 0 0,-1 0 0,0 0 0,0 0 0,0 0 0,0 0 0,0 0 0,0 0 0,0 0 0,0 0 0,0 0 0,0 0 0,0 0 0,1 0-1,-1 0 1,0 0 0,0 0 0,0 0 0,0 0 0,0 0 0,0 0 0,0 0 0,0 0 0,0 0 0,1 0 0,-1 0 0,0 0 0,0 0 0,0 0 0,0 0 0,0 0 0,0 0 0,0 0 0,0 0 0,0 0 0,0 0 0,0 0 0,1 0 0,-1 0 0,0 0 0,0-1 0,0 1 0,0 0 0,0 0 0,0 0-1,0 0 1,10-20 481,-5 11-468,-1 1 18,9-21 36,-10 23-80,0 0-1,1-1 1,0 1 0,0 0-1,0 1 1,1-1-1,0 1 1,0 0 0,1 0-1,-1 1 1,1-1-1,0 1 1,0 0 0,10-4-1,-8 4-3,-1 0-9,2-1 0,-1 1 0,0 1 0,1 0 0,0 0 0,-1 1 0,1-1 0,15 0 0,-20 3 7,0 0 1,-1-1-1,1 1 1,-1-1-1,1 0 0,-1 0 1,6-2-1,9-1-2,-4 8 9,-6 0 5,1-2 0,0-1 0,0 0 0,0-1 0,16-1 0,-3 1 21,-21 0-11,1 0 0,0 0 0,0-1-1,0 1 1,-1 0 0,1-1 0,0 0-1,0 1 1,-1-1 0,1 0 0,-1 0 0,1 0-1,0 0 1,-1 0 0,0 0 0,1 0-1,1-2 1,3 0 76,-6 3-83,1 0 1,-1 0 0,1 0-1,-1 0 1,1 0 0,-1 0-1,1 0 1,-1 0 0,1 0-1,-1 0 1,1-1 0,-1 1-1,1 0 1,-1 0 0,1-1-1,-1 1 1,1 0 0,-1 0 0,1-1-1,-1 1 1,0-1 0,1 1-1,-1 0 1,0-1 0,1 1-1,-1-1 1,0 1 0,1-1-1,-1 1 1,0-1 0,0 1-1,0-1 1,1 1 0,-1-1-1,0 1 1,0-1 0,0 1-1,0-1 1,0 1 0,0-1 0,0 0-1,0-2 13,0 0-154,0-8 202,-3 5-22,-8-5-106,11 11 63,0-1 0,-1 1 0,1 0 0,0 0 0,0 0-1,0 0 1,0 0 0,0 0 0,0 0 0,0-1 0,0 1 0,0 0 0,0 0-1,0 0 1,-1 0 0,1 0 0,0 0 0,0 0 0,0 0 0,0 0 0,0 0-1,0 0 1,-1 0 0,1 0 0,0 0 0,0 0 0,0 0 0,0 0 0,0 0 0,0 0-1,-1 0 1,1 0 0,0 0 0,0 0 0,0 0 0,0 0 0,0 0 0,0 0-1,-1 0 1,1 0 0,0 0 0,0 0 0,0 0 0,0 0 0,0 0 0,0 0-1,0 0 1,0 1 0,-1-1 0,1 0 0,0 0 0,0 0 0,0 0 0,0 0-1,0 0 1,0 1 0,-24 24-23,19-15 13,0 3 9,0-4-1,3-8 4,1 1 1,0-1 0,1 1 0,-1-1-1,0 1 1,0 0 0,1-1 0,-1 1-1,1 0 1,-1 0 0,1-1 0,0 1-1,0 2 1,-1 13 102,0-12-90,1 0 0,-1 0 0,1-1 0,0 1 0,1 0 0,-1-1 0,1 1 0,2 8 0,9 4-9,-9-9-6,-3-8 6,0 1 0,1-1-1,-1 1 1,0-1 0,0 1-1,0-1 1,1 1 0,-1-1-1,0 1 1,1-1 0,-1 1-1,0-1 1,1 0-1,-1 1 1,1-1 0,-1 1-1,1-1 1,-1 0 0,0 0-1,1 1 1,-1-1 0,1 0-1,0 0 1,-1 0 0,1 1-1,-1-1 1,1 0-1,-1 0 1,1 0 0,-1 0-1,1 0 1,-1 0 0,1 0-1,0 0 1,-1 0 0,1 0-1,0-1 1,4 1 70,-3 1-91,0-1 0,0 0 0,0 0 0,0 0 0,0 0 0,0 0 0,0-1 0,0 1 0,0-1 0,4-1 0,0-9 10,1 6 31,-7 5-19,1 0 1,-1 0-1,1-1 0,-1 1 1,1 0-1,-1-1 1,0 1-1,1 0 0,-1-1 1,0 1-1,1-1 1,-1 1-1,0 0 0,1-1 1,-1 1-1,0-1 1,0 1-1,1-1 0,-1 1 1,0-1-1,0 1 1,0-1-1,0 1 0,0-1 1,0 0-1,0 1 1,0-1-1,0 1 0,0-1 1,0 1-1,0-2 1,0-29 105,-3 25-134,2 5 19,-1-1-1,1 1 1,0-1-1,0 1 0,-1-1 1,1 1-1,1-1 1,-1 0-1,0 0 1,0 0-1,1 0 1,-1 1-1,1-1 0,-1-3 1,1 2-210,0 6-86,0-2 296,0 0-1,1 0 1,-1 0 0,0 0 0,1 0-1,-1 0 1,1 0 0,-1 0-1,1 0 1,-1 0 0,1 0 0,0 0-1,-1-1 1,1 1 0,0 0 0,0 0-1,0-1 1,0 1 0,0 0-1,0-1 1,0 1 0,0-1 0,0 1-1,0-1 1,1 1 0,35 9 49,-25-7-28,-8-2-15,10 3 41,-1-1 1,1-1-1,23 2 1,120-4 616,-157 0-662,1 0 0,0 0 0,-1 0 0,1 0 0,0 0 0,-1 0 0,1 0 0,-1 0 0,1 0 0,0 0 0,-1 0 0,1-1 0,-1 1 0,1 0 0,0 0 0,-1-1 0,1 1 0,-1 0 0,1-1 0,-1 1 0,1-1 0,-1 1 0,1-1 0,-1 1 0,0-1 0,1 0 0,0-1 25,-1 0 0,1 0 1,-1 0-1,0 0 0,0 0 0,0 0 0,0-4 0,0-4 23,0-1-67,1 5 2,-1 0 0,0 0 0,-1 0 0,1 0 0,-3-10 1,-3-14 43,2 0 1,0-37 0,4 66-28,-1-34-71,2-1 0,1 0 0,13-61 1,-1 34-25,-14 59 96,1-1 1,0 1-1,-1-1 1,2 1-1,-1-1 1,0 1-1,1 0 1,0 0-1,0-1 1,0 1-1,1 1 1,-1-1-1,1 0 1,0 0-1,0 1 1,0 0-1,6-5 1,5-5 64,0-2 74,-14 15-127,0 0 0,1 1 0,-1-1 1,0 0-1,0 0 0,0 0 0,0 0 0,0 0 0,0 0 1,1 0-1,-1 0 0,0 0 0,0 1 0,0-1 0,0 0 1,0 0-1,0 0 0,0 0 0,0 0 0,0 0 1,0 1-1,0-1 0,1 0 0,-1 0 0,0 0 0,0 0 1,0 0-1,0 1 0,0-1 0,0 0 0,0 0 0,0 0 1,0 0-1,0 1 0,-1-1 0,1 0 0,0 0 1,0 0-1,0 0 0,0 0 0,0 1 0,0-1 0,0 0 1,-2 11 171,-9 24 514,2 16-223,-16 14-107,-26 69-107,40-111-213,-7 32 0,16-48-27,0 0 0,1 0 0,0 0-1,0 1 1,0-1 0,1 0 0,1 0-1,0 11 1,0-15 5,0 0 0,0 0 0,0 0 1,1 0-1,-1 0 0,1 0 0,-1 0 0,1-1 0,0 1 0,0 0 1,0-1-1,1 0 0,-1 1 0,0-1 0,1 0 0,0 0 0,-1-1 1,6 4-1,-3-2 5,20 14 166,21 0-79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5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2144,'0'-17'800,"0"0"96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1 224,'0'17'96,"0"0"-64,0 0-32,0 0 96,-17 0-64,17 0 320,0 0-160,0 17 608,0-17-448,0 17 32,-18-16-224,18-1 224,0 0 0,-17-17-320,17-17-32,0 0-1952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5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18 478 640,'0'48'469,"-3"-42"81,-8 5-172,8-8 145,6-6-352,0-1-154,0-1 0,0 1 0,0-1 0,0 0 1,3-10-1,-4 11-23,0-1-1,0 1 1,0 0 0,0 0 0,0 0-1,1 0 1,0 0 0,0 0 0,0 0 0,0 1-1,0 0 1,1-1 0,6-3 0,2 2 27,-10 4-27,1 0 0,-1 0 0,0-1 1,0 1-1,0 0 0,0-1 0,0 1 0,0-1 1,0 0-1,2-2 0,7-7 49,-8 8-6,-17 3-176,14 0 142,0 0 0,0 0 1,0 0-1,-1 0 0,1 0 0,0 0 0,0 0 0,0 0 0,0 0 0,0 0 0,0 0 0,0 0 0,0 0 0,0 0 1,-1 0-1,1 0 0,0 0 0,0 0 0,0 0 0,0 0 0,0 0 0,0 0 0,0 0 0,0 0 0,0 0 1,0 0-1,-1 0 0,1 0 0,0 0 0,0 0 0,0 0 0,0 1 0,0-1 0,0 0 0,0 0 0,0 0 0,0 0 1,0 0-1,0 0 0,0 0 0,0 0 0,0 0 0,0 0 0,0 1 0,0-1 0,0 0 0,0 0 0,0 0 1,0 0-1,0 0 0,0 0 0,0 0 0,0 0 0,0 0 0,0 1 0,0-1 0,0 4 51,0-1 3,0 0-1,0 0 1,0 0 0,0 0-1,1 0 1,-1 0-1,2 3 1,1 0-60,0 1-7,0 0 0,1-1-1,0 1 1,0-1 0,6 6 0,-8-10 16,0 0-1,0-1 1,0 1 0,0-1 0,0 0 0,1 1-1,-1-1 1,0 0 0,1 0 0,-1-1 0,1 1-1,-1 0 1,3 0 0,9 2 30,12 8 18,0-8 53,0-1 0,45-3 0,-32 0-7,-32 1-100,0 0 0,1-1 1,-1 0-1,0-1 0,10-3 0,1 0-1,-5 2 24,-3 1-13,0-1 1,20-8-1,-27 10-14,-1-1 0,1 1 1,0-1-1,0 0 0,0 0 0,-1 0 0,1-1 0,-1 1 0,0 0 0,0-1 1,0 0-1,0 0 0,2-4 0,-3 5 5,0 1-1,-1-1 1,1 0 0,-1 1 0,0-1 0,1 0-1,-1 0 1,0 0 0,0 1 0,0-1 0,-1 0-1,1 0 1,0 1 0,-1-1 0,1 0-1,-1 0 1,1 1 0,-1-1 0,0 0 0,0 1-1,1-1 1,-1 1 0,-2-3 0,-2-4-57,2 3 34,3 4 15,0 0-1,0 0 1,-1 1 0,1-1-1,0 0 1,-1 1-1,1-1 1,-1 1-1,1-1 1,-1 0-1,1 1 1,-1-1-1,1 1 1,-1-1 0,1 1-1,-1 0 1,0-1-1,1 1 1,-1 0-1,0-1 1,-1 1-1,-3-3-30,-9-8-58,14 11 95,0-1 0,0 1 1,0 0-1,0 0 0,0 0 1,0 0-1,-1 0 0,1 0 1,0 0-1,0-1 0,0 1 1,0 0-1,0 0 0,0 0 1,0 0-1,0 0 0,0 0 1,-1 0-1,1 0 0,0 0 1,0 0-1,0 0 0,0 0 1,0 0-1,0 0 1,-1 0-1,1 0 0,0 0 1,0 0-1,0 0 0,0 0 1,0 0-1,0 0 0,-1 0 1,1 0-1,0 0 0,0 0 1,0 0-1,0 0 0,0 0 1,0 0-1,-1 0 0,1 0 1,0 0-1,0 0 0,0 0 1,0 0-1,0 1 0,0-1 1,0 0-1,0 0 1,0 0-1,0 0 0,-1 0 1,1 0-1,0 1 0,-28 27 55,28-28-54,-1 1 0,1-1 0,0 0 0,0 0 0,-1 1 0,1-1 0,0 0 0,0 0 0,0 1 0,-1-1 0,1 0 0,0 1 0,0-1 0,0 0 0,0 1 0,0-1 0,0 0 0,0 1 0,0-1 0,0 0 0,0 1 0,0-1 0,0 0 0,0 1 0,0 0 0,0 5-46,-1-3 30,1 0 0,-1 0 1,1 1-1,0-1 0,1 0 0,-1 1 1,0-1-1,1 0 0,0 0 1,1 4-1,0-4 31,-1 0 1,1-1-1,1 1 1,-1-1-1,0 1 1,0-1-1,1 0 1,-1 0-1,1 0 1,0 0-1,0 0 1,0-1-1,0 1 0,4 0 1,0 2 19,2 2 16,-8-5-39,1 0 0,-1 0-1,1 0 1,-1-1 0,1 1-1,0 0 1,-1-1 0,1 1 0,0-1-1,0 1 1,-1-1 0,1 0-1,0 0 1,0 1 0,0-1 0,2-1-1,-1 1 0,-1 0-8,-1 1 1,0-1-1,0 0 0,0 0 1,0 0-1,0-1 0,0 1 1,0 0-1,0 0 0,0 0 1,0-1-1,0 1 0,0-1 1,0 1-1,0-1 0,0 1 1,0-1-1,-1 1 0,1-1 1,0 0-1,0 1 0,0-1 1,-1 0-1,1 0 0,0 0 1,-1 1-1,1-1 0,-1 0 1,1 0-1,-1 0 0,1-2 1,0 2-4,0 0 1,0-1 0,-1 1 0,1 0 0,0 0 0,0 0 0,0 0 0,1 0 0,-1 0-1,0 0 1,2-1 0,-1 1 2,-1 1 0,0-1 0,0 1 0,0-1 0,0 0 0,0 1 0,0-1-1,0 0 1,0 0 0,0 0 0,0 0 0,0 0 0,0 0 0,-1 0 0,2-2 0,-2 1 3,1 0-1,-1-1 1,0 1 0,1-1-1,-1 1 1,0-1 0,-1-2 0,0-15 45,1 13-20,-1 1-1,0-1 1,0 0-1,-3-7 0,-3-13-6,2-21-88,-7-4-10,6 4-12,0 20 34,4 21 32,0 1-1,1-1 1,-2-10 0,3 17 18,0-1 0,0 1 0,0-1 0,0 1 0,0 0 0,0-1 0,0 1-1,0 0 1,0-1 0,0 1 0,0 0 0,0-1 0,0 1 0,1 0 0,-1-1 0,0 1 0,0 0 0,0-1 0,0 1 0,1 0 0,-1 0 0,0-1 0,0 1 0,1 0 0,-1-1 0,8-6-9,-8 7 11,0 0 0,1 0 0,-1 0 0,0 0 0,0 0 0,0 0 0,0 0 0,0 0 1,0 0-1,0 0 0,0 0 0,1 0 0,-1 0 0,0 0 0,0 0 0,0 0 0,0 0 0,0 0 0,0 0 0,0 0 0,1 0 0,-1 0 0,0 0 0,0 0 0,0 0 0,0 0 0,0 0 0,0 0 0,0 0 0,1 0 0,-1 0 0,0 0 0,0 0 0,0 0 0,0 1 0,0-1 0,0 0 0,0 0 1,0 0-1,0 0 0,0 0 0,0 0 0,2 32 233,0-16-211,0-1 1,0 1 0,7 16-1,-8-26-21,0 0 0,-1 0 0,0 11 1,0-11 30,0 0 0,1 0 0,1 10 1,3 2 19,-2-11-10,-1 0 0,-1 1-1,1-1 1,-1 11 0,-1-15-31,0 0 0,1 0-1,-1 0 1,0 0 0,1 0 0,-1 0 0,1 0 0,0-1-1,0 1 1,0 0 0,2 3 0,-1-4-6,-1 0 0,0 1 0,0-1 1,0 1-1,-1-1 0,1 1 0,0-1 0,-1 1 0,0 0 1,0-1-1,0 4 0,0-5 1,0 0 0,0-1 1,0 1-1,1 0 0,-1 0 0,0 0 0,0-1 1,0 1-1,0 0 0,1 0 0,-1-1 1,0 1-1,1 0 0,-1 0 0,1-1 0,-1 1 1,1 0-1,-1-1 0,1 1 0,-1-1 1,1 1-1,0-1 0,-1 1 0,2 0 1,-2-1 0,1 0 1,-1 1 0,1-1 0,-1 1 0,1-1 0,-1 0 0,1 1 0,-1-1 0,1 1 0,-1-1 0,0 1 0,1-1 0,-1 1 0,0 0 0,0-1 0,1 1 0,-1-1 0,0 1 0,0 0 0,0-1 0,0 1 0,0-1 0,1 2 0,-1 1 306,0-6-207,0-8-97,2 5-41,2 2 15,-2 2-8,0-1 0,1 1-1,-1 0 1,0 0 0,1 0 0,-1 0 0,1 0-1,-1 0 1,1 1 0,0-1 0,0 1-1,0 0 1,0 0 0,3-1 0,0-1-173,5-8 117,-8 8 522,0 6-607,8 8-32,-8-5 106,-3-6 93,0 1 0,0-1 0,0 1-1,0 0 1,0-1 0,0 1 0,0-1 0,0 1 0,0-1 0,0 1 0,0-1-1,0 1 1,1-1 0,-1 1 0,0-1 0,0 1 0,1-1 0,-1 1 0,0-1 0,1 1-1,-1-1 1,0 0 0,1 1 0,-1-1 0,1 1 0,-1-1 0,1 0 0,-1 0 0,1 1-1,-1-1 1,1 0 0,-1 0 0,1 0 0,-1 1 0,1-1 0,-1 0 0,1 0 0,-1 0-1,1 0 1,0 0 0,-1 0 0,1 0 0,-1 0 0,1 0 0,-1 0 0,1-1 0,0 1-1,4-1 33,0-1-1,0 0 0,-1 0 0,7-3 0,-7 3-6,-2 1-5,1 0 1,-1 0 0,1 1 0,0-1 0,-1 1 0,1-1-1,-1 1 1,1 0 0,4 0 0,14-1 15,-17 0-36,5-1-21,0-1 0,0 1 0,11-7 0,-3-2 83,-10 7-34,-6 4-28,-1 0 0,1 0 0,-1 0 0,1 0 0,-1 0 0,1-1 0,-1 1 0,1 0 0,-1 0 0,1-1 0,-1 1 0,0 0 0,1-1 0,-1 1 0,0 0 0,1-1 0,-1 1 0,0-1 0,1 1 0,-1 0-1,0-1 1,0 1 0,1-1 0,-1 1 0,0-1 0,0 1 0,0-1 0,0 1 0,0-1 0,0 1 0,0-1 0,0 1 0,0-1 0,0 1 0,0-1 0,0-2 9,-3 0-75,-8-8 48,5 8 106,-5 3-42,5-3-112,-5-8-58,8 8-172,11 4 338,0 0 0,-1-1 0,1 0 0,12-1 0,-6 0-130,123 1 320,-136 0-219,0 0 0,0 0 0,-1 0 0,1 0 0,0 0 0,0 0 0,0 0 0,0 0 0,0-1 0,0 1 0,-1 0 0,1-1 0,0 1 0,0 0 0,0-1 0,-1 1 0,1-1 0,0 1 0,0-1 0,-1 1 0,1-1 0,0 0 0,-1 1 0,1-1 0,0-1 0,-1 1-18,1 1 0,-1-1 0,0 1 0,1 0 1,-1-1-1,0 1 0,1-1 0,-1 1 0,1 0 0,-1-1 0,1 1 0,-1 0 0,0-1 1,1 1-1,0 0 0,-1 0 0,1-1 0,-1 1 0,1 0 0,-1 0 0,1 0 0,-1 0 1,1 0-1,-1 0 0,2 0 0,-3 0-10,1 0 0,-1 0 1,0 0-1,1 0 0,-1 0 0,1 0 1,-1 0-1,0 1 0,1-1 0,-1 0 1,1 0-1,-1 1 0,1-1 0,-1 0 1,1 1-1,-1-1 0,1 1 0,-1-1 1,1 0-1,-1 1 0,1-1 0,-1 1 1,1 0-1,-1 0 11,1 0 1,-1-1 0,1 1-1,-1 0 1,1-1-1,-1 1 1,0-1 0,1 1-1,-1-1 1,0 1-1,1-1 1,-1 1-1,0-1 1,1 0 0,-1 1-1,0-1 1,0 0-1,1 0 1,-1 1 0,0-1-1,0 0 1,0 0-1,1 0 1,-2 0 0,0 0 0,1 0 1,0-1-1,0 2 1,-1-1 0,1 0-1,0 0 1,0 0 0,-1 0-1,1 1 1,0-1 0,0 1-1,0-1 1,0 1 0,0-1-1,-1 1 1,1 0 0,0-1-1,0 1 1,0 0 0,1 0-1,-1 0 1,0 0-1,0 0 1,0 0 0,1 0-1,-1 0 1,0 0 0,1 0-1,-1 0 1,1 1 0,0-1-1,-1 2 1,-4 8-36,0-4-16,4-6 46,0 0 0,1-1 0,-1 1 1,0 0-1,1 0 0,-1 0 0,1 0 1,-1 0-1,1-1 0,-1 1 0,1 0 0,0 0 1,-1 0-1,1 0 0,0 1 0,0-1 0,0 0 1,0 0-1,0 0 0,0 0 0,0 0 0,0 0 1,0 0-1,0 0 0,1 0 0,-1 1 1,4 4-12,0-1 1,1 1-1,0-1 1,-1 0 0,9 6-1,1 2 137,-7-7-106,0 0 1,0-1-1,1 0 0,0-1 1,0 1-1,0-1 1,1-1-1,-1 0 0,18 4 1,-24-6 6,1 0-1,-1-1 1,0 0 0,0 0 0,1 1 0,-1-1-1,0 0 1,1-1 0,-1 1 0,0 0-1,0-1 1,1 1 0,-1-1 0,0 0 0,0 1-1,0-1 1,3-2 0,9-3 42,7 5 10,-19 1-81,1 0 0,0 0-1,-1 0 1,1 0-1,0-1 1,-1 1 0,1-1-1,-1 1 1,5-3-1,0-1-261,-1-1 0,0 0-1,0-1 1,9-10-1,-6 7-195,-9 9 448,0-1 1,0 1 0,1 0-1,-1 0 1,0-1-1,0 1 1,0 0-1,1-1 1,-1 1 0,0 0-1,0 0 1,0-1-1,0 1 1,0 0-1,1-1 1,-1 1-1,0 0 1,0-1 0,0 1-1,0-1 1,0 1-1,0 0 1,0-1-1,0 1 1,-1-1 0,1-50-890,-1 33 638,-7-34 0,3 26 167,-1-17-41,-8-34 110,-6-25 593,9 68-245,9 21-225,-2-2 26,4 15-108,0-1-1,0 1 1,-1-1-1,1 1 1,0 0-1,-1-1 0,1 1 1,0-1-1,-1 1 1,1 0-1,-1 0 1,1-1-1,0 1 0,-1 0 1,1 0-1,-1-1 1,1 1-1,-1 0 1,1 0-1,-1 0 0,1 0 1,-1 0-1,1 0 1,-1 0-1,0 0 1,1 0-5,0 0 1,-1 0 0,1 0 0,0 0 0,0 0-1,-1 0 1,1 0 0,0 0 0,0 0 0,-1 0-1,1 0 1,0 1 0,0-1 0,0 0 0,-1 0 0,1 0-1,0 0 1,0 1 0,0-1 0,0 0 0,-1 0-1,1 0 1,0 0 0,0 1 0,0-1 0,0 0-1,0 0 1,0 1 0,0-1 0,-1 0 0,1 0-1,0 1 1,0-1 0,0 0 0,-2 7 38,-1 0 1,1 0-1,0-1 1,0 1-1,1 0 0,-1 13 1,2 52 328,0-37-239,0 266 609,0-301-738,0 0-1,0 1 1,0-1 0,0 0-1,0 0 1,0 0 0,0 0-1,0 0 1,0 0-1,0 0 1,0 0 0,0 0-1,0 0 1,0 1-1,0-1 1,0 0 0,0 0-1,0 0 1,0 0 0,0 0-1,0 0 1,0 0-1,0 0 1,0 0 0,0 1-1,0-1 1,0 0 0,0 0-1,0 0 1,0 0-1,0 0 1,0 0 0,-1 0-1,1 0 1,0 0 0,0 0-1,0 0 1,0 0-1,0 0 1,0 0 0,0 0-1,0 0 1,0 0-1,0 0 1,-1 0 0,1 0-1,0 0 1,0 0 0,0 0-1,0 0 1,0 0-1,0 0 1,0 0 0,0 0-1,0 0 1,-1 0 0,0 0-4,1 0 1,-1 0 0,0-1-1,0 1 1,0 0 0,0-1 0,0 1-1,1-1 1,-1 1 0,0-1-1,0 1 1,1-1 0,-1 1 0,0-1-1,1 0 1,-1 1 0,1-1-1,-1 0 1,0 0 0,-11-20-156,11 18 152,-13-34-61,11 26 72,2 8-8,0 0 0,0 0 0,0 0 0,1 1 0,0-1 0,-1 0 0,1 0 0,0 0 0,0 0 0,0 0 1,1 0-1,-1 0 0,1 0 0,0 0 0,0 1 0,0-1 0,0 0 0,0 0 0,0 1 0,3-4 0,0-2-70,-3 5 60,0 1 0,1 0 0,-1 0 0,0 0 0,1-1 1,-1 1-1,1 1 0,0-1 0,0 0 0,0 0 0,0 1 0,0-1 0,4-2 0,1 0-1,-2 1-3,-1 0 0,1 1 1,-1 0-1,1 0 1,0 0-1,0 1 1,0 0-1,0 0 1,0 0-1,0 0 1,0 1-1,0 0 1,0 0-1,9 1 1,12 0 29,57-1 518,-86 2-207,-9 13-129,11-12-209,1 0-1,-1 1 1,0-1 0,1 1-1,-1 0 1,1-1 0,0 1-1,1-1 1,-1 1 0,0-1-1,1 1 1,1 5 0,2-5 44,-1 1-1,1-1 1,0 0 0,0 0-1,0 0 1,1 0 0,-1-1-1,1 1 1,9 3 0,-2 1-13,-9-6-19,-1 0 0,1 0 0,0-1 0,0 1 0,0-1 0,0 1 0,0-1 0,0 0 0,1 0 0,-1-1 0,0 1 0,0-1 0,1 1 0,4-1 0,-6 0 5,0 0 0,-1 0 1,1 0-1,0 0 0,-1 0 1,1 1-1,0-1 0,-1 1 1,1-1-1,0 1 0,-1 0 0,1-1 1,-1 1-1,1 0 0,-1 0 1,1 0-1,-1 0 0,0 0 1,3 2-1,-4-2 1,3 2 298,-6-3-144,3 0-156,-1 0-1,1 0 1,-1 0 0,1 0 0,-1 0 0,1 0-1,0 0 1,-1 0 0,1 0 0,-1 0 0,1 0 0,-1-1-1,1 1 1,-1 0 0,1 0 0,0 0 0,-1-1-1,1 1 1,0 0 0,-1-1 0,1 1 0,0 0-1,-1 0 1,1-1 0,0 1 0,-1-1 0,1 1-1,0 0 1,0-1 0,-1 0 0,-4-6 22,-9 1 0,6 1-9,1 0 0,0-1 0,1 0 0,-1 0 0,-8-11 0,-3-3 41,16 19-70,1-1 0,-1 1 0,1 0-1,0-1 1,0 1 0,0-1 0,0 1-1,0-1 1,0 1 0,0-1 0,0 0-1,0 1 1,1-1 0,-1 0-1,1 0 1,-1 0 0,1 1 0,0-1-1,0-2 1,0 3-2,0 0-1,0 0 0,0 1 1,-1-1-1,1 0 1,0 0-1,0 1 1,0-1-1,-1 0 0,1 0 1,0 1-1,-1-1 1,1 0-1,0 1 1,-1-1-1,1 0 0,-1 1 1,1-1-1,-1 1 1,0-1-1,1 1 1,-1-1-1,1 1 1,-1 0-1,0-1 0,2 0-157,11 2 163,-12-1 16,1 0 0,-1 0-1,1 0 1,0 0 0,-1 0 0,1 0 0,0 0-1,-1 0 1,1 1 0,-1-1 0,1 0-1,-1 1 1,1-1 0,-1 0 0,1 1-1,-1-1 1,1 0 0,-1 1 0,1-1 0,-1 1-1,1-1 1,-1 1 0,1 0 0,-1 0-3,1 0 1,-1-1-1,1 1 1,-1 0 0,1-1-1,-1 1 1,1-1-1,0 1 1,-1-1 0,1 1-1,0-1 1,-1 1-1,1-1 1,0 0 0,0 1-1,-1-1 1,1 0-1,0 0 1,0 0 0,0 1-1,-1-1 1,1 0-1,0 0 1,1 0-1,0 0-34,6 0-57,-1 0 0,1-1 0,12-1 0,-12-6 76,-8 7 12,0 1 0,0 0 0,0-1 0,0 1 0,1 0 1,-1-1-1,0 1 0,0 0 0,1-1 0,-1 1 1,0 0-1,1 0 0,-1-1 0,0 1 0,0 0 0,1 0 1,-1 0-1,1-1 0,-1 1 0,0 0 0,1 0 0,-1 0 1,0 0-1,1 0 0,-1 0 0,1 0 0,-1 0 0,0 0 1,1 0-1,-1 0 0,1 0 0,-1 0 0,0 0 0,1 0 1,-1 0-1,1 0 0,-1 0 0,0 0 0,1 1 0,-1-1 1,0 0-1,1 0 0,-1 1 0,0-1 0,1 0 1,7 7-20,1 0 1,-2 0 0,10 10 0,-7-6-112,-1-2 118,-8-7 21,1 0 0,-1 0 0,1-1 0,0 1 0,-1 0 1,1 0-1,0-1 0,0 0 0,0 1 0,1-1 0,-1 0 0,0 0 1,0 0-1,1 0 0,-1 0 0,1-1 0,-1 1 0,4 0 1,-5-1-8,-1-1 1,1 1 0,-1 0 0,1 0 0,0 0-1,-1 0 1,1 0 0,-1 0 0,1 0 0,-1 0 0,1 0-1,-1 0 1,1 1 0,0-1 0,-1 0 0,1 0 0,-1 0-1,1 1 1,-1-1 0,1 0 0,-1 0 0,0 1 0,1-1-1,-1 1 1,1-1 0,-1 0 0,1 1 0,-1-1-1,0 1 1,0-1 0,1 1 0,-1-1 0,0 1 0,1-1-1,-1 1 1,0-1 0,0 1 0,0-1 0,0 1 0,0-1-1,0 1 1,0-1 0,0 1 0,0 0 0,0 0-1,0 2 88,3-6 176,9-8 15,-10 8 268,-2 0-166,0 0-334,0 0-1,0 1 1,1-1 0,-1 0 0,0 0-1,1 1 1,0-1 0,0 0 0,0 1 0,2-6-1,2 2 1,0-1 0,0 1 0,9-8-1,1 1-203,0 0-1,18-10 0,-6 9-898,-26 13 995,0 1 0,0 0 0,0-1 0,0 1 1,0 0-1,0 0 0,1 0 0,-1 0 0,0 0 0,0 0 0,0 0 0,0 0 0,1 0 0,-1 1 0,0-1 0,0 0 0,1 1 1,-1 0-50,-1-1 1,0 0 0,1 1-1,-1-1 1,1 1 0,-1-1 0,0 1-1,1-1 1,-1 1 0,0-1 0,1 1-1,-1-1 1,0 1 0,0-1 0,1 1-1,-1-1 1,0 1 0,0-1 0,0 1-1,0 0 1,0-1 0,0 1 0,0-1-1,0 1 1,0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4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734 989 736,'-14'0'224,"11"0"-11,3-2 81,0-10-97,0 12-195,0 0 1,0 0 0,0 0-1,0 0 1,0 0-1,0 0 1,0-1-1,0 1 1,0 0-1,0 0 1,0 0-1,0 0 1,0 0-1,0 0 1,0 0-1,0 0 1,0 0-1,0-1 1,0 1-1,0 0 1,0 0 0,0 0-1,0 0 1,0 0-1,0 0 1,0 0-1,0 0 1,0 0-1,0 0 1,0 0-1,0-1 1,0 1-1,0 0 1,1 0-1,-1 0 1,0 0-1,0 0 1,0 0-1,0 0 1,0 0 0,0 0-1,0 0 1,0 0-1,0 0 1,1 0-1,-1 0 1,0 0-1,0 0 1,0 0-1,0 0 1,0 0-1,0 0 1,0 0-1,0 0 1,0 0-1,1 0 1,10 0 82,-11 0-83,0 0-1,0 0 0,0 0 1,0 0-1,1 0 1,-1 1-1,0-1 1,0 0-1,0 0 0,0 0 1,0 0-1,0 0 1,0 0-1,0 0 0,0 0 1,1-1-1,-1 1 1,0 0-1,0 0 0,0 0 1,0 0-1,0 0 1,0 0-1,0 0 0,0 0 1,0 0-1,0 0 1,0 0-1,1 0 0,-1 0 1,0 0-1,0 0 1,0 0-1,0 0 0,0-1 1,0 1-1,0 0 1,0 0-1,0 0 0,0 0 1,0 0-1,0 0 1,0 0-1,0 0 0,0 0 1,0 0-1,0-1 1,0 1-1,0 0 0,0 0 1,0 0-1,0 0 1,0 0-1,0 0 0,0 0 1,0-1-1,0-2 16,0 0 6,-1 1 1,1 0-1,0 0 1,1-1-1,-1 1 0,0 0 1,1 0-1,-1 0 1,2-3-1,9-1-39,-5-8 11,0 6 40,0 0 0,1 1 0,11-11 0,-10 11-47,1 1 102,13-5-20,-3-2-32,-18 12-37,0 0 1,0 1-1,0-1 1,0 0-1,0 1 1,0-1-1,0 1 1,0-1-1,0 1 1,0 0-1,0-1 1,0 1-1,1 0 1,-1 0-1,0-1 1,0 1-1,0 0 1,0 0-1,1 1 0,0-1 1,1 0 9,0 0 0,-1 0 0,1 0 0,0-1 0,0 1 0,-1-1 0,1 1 0,0-1 0,-1 0 0,1 0 0,0 0 0,-1 0 0,1-1 0,-1 1 0,4-3 0,-1 1 106,41 3 395,-43 0-400,4 7 26,-2-3-90,-1 1 1,0-1-1,7 10 0,-6 0-21,7-8-22,-6 8-32,-2-6-26,-3-6 50,0-1 1,0 1 0,0-1 0,0 1 0,0-1-1,0 1 1,0 0 0,-1-1 0,1 1 0,-1 0-1,0-1 1,1 1 0,-1 0 0,0 0-1,0 0 1,0-1 0,0 1 0,0 0 0,0 0-1,-1-1 1,1 1 0,-1 0 0,0 2 0,-16 30 162,3-17-96,8-11-37,0-1 0,0-1 0,-12 8 0,5-5 19,-10 7 11,19-12-65,-1 0-1,1 1 0,-1 0 1,1 0-1,-5 5 1,8-7 2,0 0 0,0 1 1,-1-1-1,1 0 1,0 0-1,-1 1 0,0-1 1,1 0-1,-1 0 1,1-1-1,-1 1 0,0 0 1,0-1-1,1 1 1,-1-1-1,0 1 0,0-1 1,0 0-1,-2 1 1,2-1 5,1 0 0,-1 0 0,0 0 0,0 1 0,0-1 0,1 1 0,-1-1 0,0 1 0,1-1 0,-1 1 0,0 0 0,1 0 0,-1 0 0,1 0 0,0 0 0,-1 1 0,-1 1 0,-3 0 48,-45-3 80,40 0-91,5-3 0,5 1-35,0 1 0,-1 0 0,1 0-1,0 0 1,-1 0 0,1 0 0,-1 0-1,1 0 1,-1 0 0,0 0 0,1 1 0,-1-1-1,0 1 1,0-1 0,1 1 0,-1 0-1,-3 0 1,2-3-23,-11-9 64,0 7-22,8-7-64,-5 7 22,5-10 64,-5 1-33,8 9-100,3-44 159,0 49-70,-1-1 0,1 1 1,0-1-1,0 1 0,0-1 0,0 0 1,0 1-1,0-1 0,1 1 0,-1-1 1,0 1-1,0-1 0,0 1 0,0-1 1,1 1-1,-1-1 0,0 1 0,0-1 1,1 1-1,-1-1 0,0 1 0,1-1 1,-1 1-1,1 0 0,-1-1 0,0 1 1,1 0-1,0-1 0,7-7 2,-7 5 11,-1 0 1,1 1 0,-1-1 0,1 0 0,-1 0 0,0-3 0,0 6-13,0-1 2,0 1-1,0 0 1,-1-1-1,1 1 0,0 0 1,0-1-1,0 1 1,0 0-1,1-1 1,-1 1-1,0 0 0,0-1 1,0 1-1,0 0 1,0-1-1,0 1 1,0 0-1,1-1 0,-1 1 1,0 0-1,0 0 1,0-1-1,1 1 1,-1 0-1,1-1 1,3-3-39,0 0-3,0 0 1,0 0-1,0 0 0,4-7 1,15-40-201,-18 42 256,-4 7-14,0 1 0,0-1 0,0 0 0,0 1-1,0-1 1,-1 0 0,1 1 0,0-1 0,-1 0 0,1-3 0,2-1 30,25-22 64,-17 16 6,-10 10-104,1 0 0,-1 0 0,1 0 0,0 1 0,0-1 0,0 0 0,0 1 0,0-1 0,0 1 0,0 0 0,0 0 0,0-1 0,0 2 0,1-1 0,-1 0 0,1 0 0,-1 1 0,5-1 0,-5 0-2,1 1-1,-1 0 1,0-1-1,1 1 0,-1-1 1,0 0-1,0 1 1,0-1-1,0 0 1,0-1-1,0 1 1,2-1-1,-3 1-17,1 0 1,0 0-1,-1 0 0,1 1 0,0-1 0,-1 1 1,1-1-1,0 1 0,-1 0 0,4 0 1,44 0-75,-48-1 97,1 1 0,0 1 0,0-1 1,0 0-1,0 0 0,-1 1 1,1-1-1,0 1 0,0-1 1,-1 1-1,1 0 0,-1 0 0,1 0 1,2 1-1,5 4-15,-5-4 8,0 0 0,1 0 1,0-1-1,-1 1 0,8 0 0,-8-1 10,1 0 0,0 0 0,0 1 0,-1 0 0,7 2 0,37 28 151,-8 2-176,-16-23 94,-19-9-57,0 0-1,-1 0 1,1 0-1,-1 0 1,1 1-1,-1 0 0,5 4 1,-1 1-1,-4-5-27,0 1 1,-1-1 0,0 1-1,0 0 1,3 4 0,0 6-16,5-8 70,-5 8-11,0-5-21,-5-8 2,0 1-1,0-1 1,-1 1 0,1-1-1,0 1 1,0-1-1,-1 1 1,1 0 0,-1 0-1,1-1 1,-1 1-1,0 0 1,0 0 0,0-1-1,0 3 1,0 127 131,0-131-146,0 0 1,0 0-1,0 1 1,0-1-1,0 0 1,0 0-1,0 1 1,0-1-1,0 0 1,0 0-1,0 1 1,0-1-1,-1 0 1,1 0-1,0 0 0,0 1 1,0-1-1,0 0 1,-1 0-1,1 0 1,0 0-1,0 0 1,0 1-1,-1-1 1,1 0-1,0 0 1,0 0-1,0 0 1,-1 0-1,1 0 1,0 0-1,0 0 1,-1 0-1,1 0 1,-23 15 1,15-5 32,7-10-30,1 1 1,-1 0-1,0 0 1,0-1-1,1 1 1,-1 0-1,0-1 1,0 1-1,0-1 1,0 1-1,0-1 1,0 1 0,0-1-1,1 1 1,-1-1-1,0 0 1,0 0-1,-2 1 1,-6 3 0,0 0 1,0 1-1,-9 8 1,-19 9-66,27-18 68,0 0 1,0-1 0,-11 3-1,10-4 18,1 1 0,0 1 0,-10 4 0,11-4-45,-1-1 0,1 0-1,-11 2 1,13-3 28,0-1 0,0 1 0,1 1 0,-1-1 0,-11 7 1,14-7 2,1 1 1,-1-1 0,0 0-1,0 0 1,-1-1 0,1 1 0,-5 0-1,-5 2 6,-9 7 11,10-9-54,-1 0 0,0-1 1,0-1-1,1 0 0,-1-1 1,-14-3-1,19-4-26,9 8 51,0-1-1,-1 1 0,1-1 1,0 1-1,-1 0 1,1-1-1,-1 1 0,1 0 1,0-1-1,-1 1 1,1 0-1,-1-1 0,1 1 1,-1 0-1,1 0 1,-1-1-1,1 1 0,-1 0 1,0 0-1,1 0 1,-1 0-1,1 0 0,-1 0 1,1 0-1,-1 0 1,1 0-1,-1 0 0,0 0 1,-7 0-27,6 1 31,0-1 1,-1 0-1,1 0 0,-1 0 1,1-1-1,0 1 0,0 0 1,-1-1-1,-2-1 1,-4-3 16,8 4-12,-1 0 0,1 0 0,-1 0 0,0 0 0,1 0-1,-1 1 1,0-1 0,1 1 0,-1-1 0,0 1 0,0-1 0,0 1-1,1 0 1,-4 0 0,-21 0 47,26 0-52,0 0 1,-1 0 0,1 0 0,0 0 0,-1 0 0,1 0 0,-1 0 0,1 0-1,0 0 1,-1 0 0,1 0 0,0 0 0,-1 0 0,1 0 0,0 0-1,-1-1 1,1 1 0,0 0 0,0 0 0,-1 0 0,1-1 0,0 1 0,-1 0-1,1 0 1,0-1 0,-12-10 24,7 8-70,4 3 41,1 0-1,-1 0 1,1 0-1,-1 0 1,1 0 0,-1 0-1,1 0 1,-1 0-1,1-1 1,-1 1-1,1 0 1,-1 0 0,1 0-1,-1-1 1,1 1-1,-1 0 1,1 0-1,-1-1 1,1 1-1,0 0 1,-1-1 0,1 1-1,0-1 1,-1 1-1,1 0 1,0-1-1,0 1 1,-1-1 0,1 0-1,-2-17-64,2 13 63,0 2 42,0-3-17,0-107-96,1 111 92,-1 0-1,0 0 0,0 0 1,1 1-1,-1-1 1,0 0-1,1 0 1,0 1-1,-1-1 0,1 0 1,0 1-1,0-1 1,1-1-1,4-6-6,-2-1-50,0 0 1,5-16-1,-4 7 122,7-4-23,-7-5-102,7 5-26,-8 10 27,-3 8 26,0 1 0,0 0 0,1-1 0,0 1-1,0 0 1,0 0 0,3-4 0,5-15-88,0-2 27,18-26 242,-22 39-140,-5 9-15,0 1-1,0-1 0,0 1 1,0 0-1,1 0 0,2-4 1,-1 1-10,-3 3-15,1 0 0,-1 0 1,1 0-1,-1 0 0,1 0 1,0 0-1,0 0 0,-1 0 1,2 0-1,-1 1 0,0-1 1,0 0-1,2-1 0,24-25 104,-13 16-36,-5 5-52,0 1 0,1 0 1,10-4-1,-20 10-1,2-1-6,0 1 1,0-1-1,0 1 0,0-1 1,0 1-1,1 0 1,-1 0-1,0 0 0,0 0 1,3 0-1,-3 1 2,0-1-1,0 0 0,0 0 1,0 0-1,0 0 1,0-1-1,0 1 1,0 0-1,0-1 0,3-1 1,4-3 20,-8 4-12,1 0-1,-1 0 0,1 0 1,0 0-1,-1 1 1,1-1-1,0 0 0,-1 1 1,1-1-1,0 1 1,0 0-1,0-1 0,1 1 1,202 0-191,-199 1 206,0-1 0,0 1 0,0 0 0,-1 1 0,9 2 0,-9-2-47,1-1-1,0 1 0,-1-1 0,1 0 0,8 0 1,-5-1-24,-6 0 59,0-1 0,0 1 0,1 0 0,-1 0 0,0 1 0,0-1 0,0 1-1,0-1 1,0 1 0,0 0 0,0 0 0,0 0 0,0 0 0,0 1 0,0-1 0,-1 1 0,1 0 0,2 2 0,-2-1 16,0-1 0,0 0 0,0 0 0,0 0 0,6 3 0,-5-3-4,0 0 0,0 1 0,0-1 0,0 1 0,-1 0 0,4 3 1,-5-4-39,-1-1 1,0 1-1,0 0 1,1-1 0,-1 1-1,-1 0 1,1 0 0,0 0-1,0 0 1,-1 0 0,1 0-1,0 3 1,1 30-218,-2-31 231,0-2 23,0-1 0,0 1 1,0 0-1,1 0 1,-1 0-1,1 0 1,-1 0-1,1 0 0,0-1 1,0 1-1,0 0 1,1 1-1,-1-1-7,0-1-1,0 1 1,0 0 0,0 0 0,0-1-1,-1 1 1,1 0 0,-1 0-1,1 0 1,-1 0 0,0 0-1,1 2 1,-1-2-14,0-1 0,0 1 0,0 0 1,1 0-1,-1-1 0,1 1 0,-1 0 0,1 0 0,0-1 0,-1 1 0,1-1 0,0 1 0,2 1 1,2 6-59,-2-3 72,0 0-1,0 0 1,-1 0 0,0 0-1,0 1 1,0-1 0,1 13-1,-3-18-7,0-1 1,-1 0-1,1 1 0,0-1 1,0 0-1,0 1 0,0-1 0,0 0 1,1 1-1,-1-1 0,0 0 1,0 1-1,0-1 0,0 0 0,0 1 1,0-1-1,0 0 0,1 1 1,-1-1-1,0 0 0,0 1 0,0-1 1,1 0-1,-1 0 0,1 1 1,0 0 1,0 1 1,0 0 0,1-1 0,-1 1 0,0 0 0,0 0 0,0 0 0,-1-1 0,1 1 0,0 0 0,-1 0 0,1 3 0,1 31-52,-2-33 31,0 63-81,-3-61 170,2-4-75,-1 1 0,1-1 1,0 0-1,0 1 0,0-1 0,0 1 0,0-1 0,0 1 0,0 0 0,1-1 0,-1 1 1,0 0-1,1 0 0,0-1 0,-1 1 0,1 0 0,0 2 0,0-2 0,-1 0 0,1 0 0,0 0-1,-1 0 1,1 0 0,-1 0 0,1-1-1,-1 1 1,0 0 0,0 0 0,0-1 0,0 1-1,0 0 1,0-1 0,-1 0 0,1 1-1,0-1 1,-2 2 0,-12 15-66,-2 16 24,17-33 45,-1 1 1,1-1-1,-1 1 0,1-1 1,0 1-1,0-1 1,0 1-1,-1-1 0,2 3 1,-1-3 6,0 1 0,0-1 1,-1 1-1,1 0 0,0-1 1,0 1-1,-1-1 0,1 1 1,-1 1-1,-5 6 30,5-8-39,0 0 1,0 1-1,0 0 0,1-1 0,-1 1 1,0 0-1,1-1 0,-1 1 0,1 0 1,-1-1-1,1 1 0,0 0 1,0 2-1,-1-2-8,1 0 0,0-1-1,0 1 1,-1 0 0,1 0 0,-1-1 0,1 1 0,-1 0-1,0-1 1,1 1 0,-1 0 0,0-1 0,-1 2 0,-4 6-54,-16 42 19,18-43-4,-8 16-22,11-23 77,0 1 1,0-1 0,0 0 0,0 1-1,0-1 1,0 0 0,-1 0-1,1 0 1,0 0 0,-1 0-1,1 0 1,0 0 0,-3 0 0,-21 5 76,19 1-50,1 0-11,-1-2-11,1-1 1,-1 1 0,1-1-1,-1-1 1,0 1 0,-9 3 0,2-4 5,8-2-16,1 1 0,0-1 0,-1 1 0,1-1 0,0 1-1,0 0 1,-4 3 0,-2 2 5,5-2-4,-1-1 0,0 0 0,0-1-1,-12 6 1,-13-4-20,-3 7-53,14-8 43,12-2 23,0 0-1,0 0 1,0 1-1,-9 4 1,8-2 6,6-4 1,0 1 1,0-1 0,0 1-1,0-1 1,0 0 0,-1 0-1,1 0 1,0 0 0,-1-1-1,1 0 1,-7 1 0,10-1-5,-4 0 4,0 0 0,0 0 0,0 0 1,-8 3-1,-11 8-47,-5-5 11,5 5 27,16-10 20,-1 0 0,1 0 0,-1-1 0,-11 0 0,3 0 17,14 0-24,0-1 1,0 1 0,0 0 0,0-1-1,0 1 1,1-1 0,-1 0 0,0 1 0,-2-3-1,-9-2 6,-4 11-57,4-11 15,11 4 27,0 1 0,1-1 0,-1 0 0,0 0 0,0 1 0,0-1 1,1 1-1,-1-1 0,-3 1 0,3 0 3,0 0 0,0-1 0,1 1 0,-1 0 0,0-1 0,1 1-1,-1-1 1,0 1 0,1-1 0,-1 0 0,1 0 0,-2-1 0,-11-4 32,-4 4-13,15 3-25,0-1 0,1 0-1,-1 0 1,1-1 0,-1 1-1,0 0 1,1-1 0,-1 0-1,-4-1 1,-27-27 84,-11 12-37,43 17-45,1-1-1,0 1 1,-1-1 0,1 0 0,-1 0 0,1 0-1,0 0 1,0 1 0,0-2 0,0 1-1,0 0 1,0 0 0,-2-2 0,-1-2 1,-4-3 2,4 4 28,1 1 0,-1-1 0,1 1 1,0-1-1,-3-5 0,3 4-38,0-2 0,0 1 0,1 0 0,0 0 0,0-1 1,0 1-1,1-1 0,0 0 0,0 1 0,1-1 0,0-8 0,0-187-188,-1 181 204,0 16-17,1 1-1,-1 0 1,1-1 0,1 1-1,-1 0 1,0-1 0,1 1 0,0 0-1,2-7 1,8-8-113,-7 5 137,-4 11-6,0 1 0,1-1-1,0 1 1,-1-1 0,1 1 0,0-1-1,0 1 1,1 0 0,-1 0 0,0-1 0,1 1-1,-1 0 1,3-2 0,-2 2-3,-1 0 1,1 0-1,0 0 1,-1 0-1,0 0 1,0 0-1,1-1 1,-1 1-1,-1 0 1,1-1 0,0 1-1,0-1 1,-1-2-1,4-9-7,-2 9-14,0 0 1,1 0-1,-1 0 1,6-6-1,3-9 3,-3-2 1,0 1-1,16-30 1,-24 51 12,5-13-69,-3 7 74,0 0-1,1 0 1,0 1-1,-1-1 1,1 1-1,1 0 1,3-5 0,-4 6 8,0 1 1,-1 0-1,1-1 1,-1 1-1,2-6 1,-2 5-18,0 0 0,0 1 1,1-1-1,-1 1 0,4-5 0,11-11-17,-12 11 9,-3 6 6,-1 0 1,0 0 0,1 0 0,-1 0 0,1 0-1,0 0 1,0 0 0,0 0 0,0 1-1,0-1 1,0 1 0,0 0 0,5-3 0,27-24 154,-23 23-155,-9 4 5,1 0 1,-1 0-1,1-1 1,-1 1-1,0-1 1,0 1-1,1-1 1,1-2-1,13-10 140,-3 8-80,-9-1-149,-5 7 84,0-1-1,1 1 1,-1-1-1,0 1 1,0-1-1,1 1 1,-1 0-1,0-1 0,1 1 1,-1-1-1,1 1 1,-1 0-1,1-1 1,-1 1-1,1 0 1,-1 0-1,1-1 1,-1 1-1,1 0 0,-1 0 1,1 0-1,-1 0 1,1 0-1,-1 0 1,1-1-1,-1 1 1,1 0-1,-1 1 1,1-1-1,-1 0 0,2 0 1,-1 0-6,1 0 0,-1 0 0,1 0 0,-1 0 1,1-1-1,-1 1 0,1 0 0,-1-1 0,0 1 0,1-1 0,-1 0 0,0 1 1,1-1-1,-1 0 0,0 0 0,0 0 0,0 0 0,0 0 0,0 0 0,0 0 1,2-2-1,-1 0 47,0 1 0,1-1 1,-1 1-1,1-1 0,0 1 1,0 0-1,6-3 0,-5 3-19,-1 0-14,0 0 1,1 1-1,-1-1 1,0 1-1,1 0 1,-1 0-1,1 0 1,-1 1-1,1-1 0,3 1 1,-5 0 0,0 0 1,0-1-1,0 1 0,0 0 1,0-1-1,0 1 0,-1-1 1,1 0-1,0 0 1,0 1-1,-1-1 0,3-2 1,-3 2-1,1 0-1,0 0 1,-1 0 0,1 1 0,0-1-1,0 0 1,0 1 0,0-1 0,-1 1 0,1-1-1,0 1 1,2 0 0,1 0-5,0 0 1,0 0-1,0 0 0,0 0 1,0-1-1,0 0 0,0 0 1,0 0-1,0-1 0,-1 0 1,1 0-1,5-2 1,-7 3-9,0 0 1,0 0 0,0 0 0,0 1 0,0-1 0,0 1-1,0 0 1,0 0 0,7 1 0,7 0-38,2-2 74,-6 0-68,0 1-1,0 0 1,25 5-1,19 23 5,-39-27 61,-15-1-14,-1 0-1,1 0 0,-1 0 0,1 0 1,0 1-1,-1-1 0,1 1 1,-1-1-1,5 3 0,12 7 31,-8-4-51,0 0-1,19 6 1,-4-1 75,-7 2-24,-18-12-39,0 0 0,0-1 1,-1 1-1,1 0 1,0-1-1,0 1 1,0-1-1,0 0 1,0 1-1,0-1 1,0 0-1,0 1 1,0-1-1,0 0 1,0 0-1,0 0 0,0 0 1,0 0-1,2 0 1,-2 0-8,0 0 0,1 0 1,-1 0-1,1 0 0,-1 0 0,0 1 1,1-1-1,-1 0 0,0 1 0,1-1 1,-1 1-1,0 0 0,1-1 0,-1 1 0,0 0 1,0 0-1,0 0 0,0-1 0,0 1 1,0 0-1,0 0 0,0 1 0,0-1 1,1 2-1,4 11-79,5-8-1,-5 8 60,22 20 207,6 49-176,-31-64-57,-3-17 54,0-1-1,0 1 1,0 0-1,0-1 1,0 1-1,1-1 1,-1 1-1,0-1 0,2 3 1,3 4 13,-4-6-8,0-1 0,0 1 0,0-1-1,0 1 1,0 0 0,-1-1 0,1 1 0,-1 0-1,1-1 1,-1 1 0,1 0 0,-1 0 0,0 0-1,0 3 1,-1 14 24,1-6-117,-1 0-1,2 0 1,3 25 0,3-24-12,-6-12 103,0-1-1,-1 1 1,1-1 0,0 1-1,0 0 1,-1-1-1,1 1 1,-1 0 0,0-1-1,1 1 1,-1 0 0,0 1-1,0 82 364,0-83-359,0 0 1,0 0-1,-1 0 0,1 0 1,-1 0-1,1 0 0,-1 0 1,0-1-1,1 1 0,-1 0 0,0 0 1,-1 1-1,0-1-6,1-1 0,0 1 0,1 0 0,-1-1 0,0 1 0,0 0 0,1 0 0,-1 0 0,1 0 0,-1 0 0,1-1 0,0 3 0,0 48-104,1-47 98,-2-3 1,-13 25 28,13-24-14,0 0 0,0 0 1,0 0-1,1 1 0,0-1 0,-1 0 0,1 1 0,0-1 0,1 0 0,-1 4 0,1-1-27,-1-5 8,0-1 0,0 0 0,0 1 0,0-1 1,0 0-1,0 1 0,0-1 0,0 0 1,0 1-1,0-1 0,0 0 0,0 1 1,0-1-1,0 0 0,0 1 0,-1-1 0,1 0 1,0 1-1,0-1 0,0 0 0,-1 0 1,1 1-1,0-1 0,0 0 0,-1 1 1,0 0-6,-1 0 1,1 1 0,0-1-1,0 0 1,0 1 0,0-1 0,0 1-1,0 0 1,0-1 0,1 1 0,-1 0-1,1-1 1,-1 1 0,1 0 0,-1 0-1,1-1 1,0 4 0,0-3 9,0-1 1,0 1-1,-1 0 1,1 0 0,0-1-1,-1 1 1,1 0-1,-1 0 1,0-1-1,0 1 1,1-1-1,-3 3 1,2-2 3,0 0-1,0 0 1,0 0 0,0 0 0,0 0 0,0 0 0,1 0 0,-1 0 0,1 0 0,-1 0-1,1 0 1,0 4 0,-1 0 24,1 0 0,-1 1 1,-1-1-1,1 0 0,-1 0 0,0 0 0,0-1 0,-1 1 0,-3 5 1,-5 9 21,5 9-86,3-22 27,-1 1-1,-8 13 1,2-3 8,2 0 12,2-5 22,-13 20 1,17-29-27,-1-1 0,0 1 0,1-1 0,-1 0 0,-1 0 0,1 0 0,0 0 0,-1-1 1,-7 5-1,-6-1 0,0 8-5,9-6 9,5-4 9,0-1 0,-1 1 0,1-1 0,-1 0 0,-5 3 0,-42 17-108,47-21 76,1 0 1,-1 0 0,0-1-1,0 1 1,-1-1 0,1 0-1,0 0 1,0 0 0,-8 0-1,8-1 19,1 0 0,-1 1 0,1-1 0,-1 1 0,1-1 0,0 1 0,-1 0 0,1 0 0,-6 3 0,-2 1 41,-29 12 130,26-13-198,10-3 10,0 0 0,-1 1 0,1-1 1,0 1-1,0 0 0,0 0 0,-4 3 0,3-2 15,1-1 1,-1 0-1,0 0 1,0 0-1,0-1 1,-7 1-1,-10 4 16,0 5-9,-10-5 44,28-5-42,-5 1 37,0 1 0,1 0 0,-13 5 0,-30 21-316,47-28 253,0 0 1,-1 0-1,1 0 1,0-1-1,-1 1 1,1-1-1,0 0 1,-1 0-1,-5-1 0,-12-1-26,-60 2 248,80 0-208,0 0 0,0 0 0,0 0 0,0-1 0,0 1 0,0-1 0,0 1 0,1-1 0,-1 0 0,0 0 0,0 0 0,-1-1 0,1 1 0,1 0 0,-1 0 0,0 0 0,1 0 0,-1 0 0,0 1 0,0-1 0,0 1 0,0-1 0,0 1 0,1 0 0,-4-1 0,-60 1 59,63 0-56,0 0-1,0 0 1,0 0 0,0 0 0,0-1 0,0 1 0,0-1 0,0 0 0,0 0 0,0 1 0,0-1 0,-3-3 0,3 3-1,1 0 0,-1 0 0,1 1 0,-1-1 0,0 0 0,1 1 0,-1-1 0,0 1 0,1-1 0,-1 1 0,0 0 0,-3-1 0,2 1-2,-1 0 1,0-1 0,1 1-1,-1-1 1,1 0 0,-1 0-1,1 0 1,-6-3 0,-2-1-2,10 5 1,0 0 0,0 0 0,0-1 0,0 1 0,0 0 0,0-1 0,0 1 0,0 0 0,0-1 0,0 1 0,0-1 0,0 0 0,1 1 0,-1-1 0,0 0 0,0 1 0,1-1 0,-2-1 0,-3-5 0,-9 1 32,9 3-2,0 0 0,0-1 0,0 0 0,1 0 0,0 0 1,-4-6-1,-10-9-209,-64-63 115,78 79 64,1 0 0,0-1 0,0 1 0,1-1 0,-1 1 0,1-1 0,0 0 0,0 0 0,0 0 0,0 0 0,1 0 0,-2-7 0,-2-5 0,2 8 0,0 1 0,1 1 0,0-1 0,1 0 0,-1 0 0,1 0 0,0-12 0,1-61 165,0 9-325,0 69 160,0 0-1,0 0 0,-1 0 1,1 1-1,-1-1 0,1 0 1,-1 0-1,0 0 0,-1-2 1,-3-9 1,14-7 10,-8 12-10,0 0 0,-1-1 1,0-10-1,0 15-38,0-27-6,3 25 107,4-3-28,-1 0 1,-1-1 0,6-10-1,-11 20-38,0-2-6,1 1-1,-1-1 1,1 0 0,-1 1 0,0-1-1,0 1 1,1-1 0,-1 1 0,-1-3-1,1 3 4,0-1 0,0 1 0,1-1 0,-1 0 0,0 1 0,0-1 0,1 1 0,-1-1 0,1-1 0,5-6-6,-5 8 3,0-1 0,0 1 1,0-1-1,0 0 0,-1 1 0,1-1 1,0 0-1,-1 0 0,1 1 0,0-5 1,1 1-41,3 0 26,-2 3 13,-1 0 0,1-1 0,-1 1 0,1-1 1,-1 0-1,0 0 0,0 0 0,3-6 0,0-16 47,2 19-17,1 1-10,-3-3-6,0 0 0,0 0 1,-1 0-1,0-1 0,4-10 1,-5 10-17,0 1 1,1 0 0,0-1 0,1 1 0,0 1-1,7-9 1,6-10-14,-16 22 38,0 0 0,0 0 1,0 0-1,-1-1 1,0 1-1,2-7 0,-3 7-16,1 1 0,0-1 0,0 0 0,0 1-1,1-1 1,-1 0 0,1 1 0,0 0 0,0-1 0,0 1-1,4-4 1,-1 1-10,0 0-1,0 0 1,6-12-1,-3 5 26,-5 9-13,-1 0 1,0 0 0,0-1-1,0 1 1,2-9 0,1-1-32,2 8 9,0 1 12,10-18 5,0 11 5,-8 3 6,-8 6-10,1 1 0,0 0 0,0 0 0,0 0 0,0 1 0,0-1 0,0 0 0,0 1 0,1-1 0,2-1 1,12-8-163,-2 5 140,-10-5 340,9 5-138,-5 1-201,-7 4 14,-1 0 1,1 0-1,-1 0 1,1 0 0,0 0-1,-1 1 1,1-1 0,0 1-1,-1-1 1,1 1 0,0-1-1,0 1 1,2 0 0,-4 0 7,1 0 1,0 0-1,0 0 0,-1 0 1,1 0-1,0 0 1,-1 0-1,1-1 1,0 1-1,0 0 1,-1 0-1,1-1 1,0 1-1,-1 0 1,1-1-1,0 1 1,-1 0-1,1-1 1,-1 1-1,1-1 1,-1 1-1,1-1 1,-1 0-1,1 1 1,0-2-1,-1 2 2,0-1 0,1 1 0,-1-1 0,1 0 0,-1 1 0,1-1 0,-1 1 0,1-1 0,0 1 0,-1 0 0,1-1 1,-1 1-1,1-1 0,0 1 0,-1 0 0,1 0 0,0-1 0,0 1 0,-1 0 0,1 0 0,0 0 0,0 0 0,-1 0 0,1 0 0,1 0 0,-1 0 1,1 0 0,0-1 0,0 1 0,0 0 0,-1-1 0,1 1 0,0-1 0,0 1 0,-1-1 0,1 0 0,-1 0 0,1 0 0,1-1 0,6-3 0,3-1-11,-10 5 1,1 0-1,-1 0 0,0 0 1,1-1-1,-1 1 0,3-3 1,1 1-38,-5 3 40,1-1 1,0 1 0,0 0 0,-1-1 0,1 1 0,0-1 0,-1 0 0,1 1 0,-1-1 0,1 0 0,1-1 0,-1 1 14,0 0-1,-1 0 1,1 0-1,0 0 1,0 0 0,0 0-1,0 1 1,1-1-1,-1 1 1,0-1 0,3 1-1,-4 0-2,-1 0-1,1 0 0,0 0 1,0 0-1,-1 0 1,1 0-1,0-1 1,0 1-1,-1 0 0,1 0 1,0 0-1,-1-1 1,1 1-1,0 0 1,-1-1-1,1 1 0,0-1 1,-1 1-1,1-1 1,-1 1-1,1-1 1,-1 1-1,1-1 0,-1 1 1,1-2-1,-1 2 0,1-1-1,-1 0 1,1 1-1,-1-1 1,1 1-1,-1-1 1,1 1-1,-1-1 1,1 1 0,0-1-1,-1 1 1,1 0-1,0-1 1,-1 1-1,1 0 1,0-1-1,-1 1 1,1 0-1,0 0 1,-1 0-1,1 0 1,0 0-1,0 0 1,-1 0-1,2 0 1,6 0 41,-6 0-36,0 0-1,1 0 1,-1 0 0,0 0 0,1 0 0,-1 0 0,0-1 0,1 1 0,2-2 0,4-3-84,-8 4 62,1-1-1,-1 2 0,1-1 0,0 0 0,-1 0 1,1 0-1,0 1 0,-1-1 0,1 1 0,0-1 0,0 1 1,-1 0-1,3 0 0,4 0 1,-6 0 12,1 0-1,-1 0 1,0 0 0,1 0-1,-1 0 1,0 0 0,1-1-1,-1 1 1,3-2 0,4-3-40,-7 3 34,-1 1 1,1 0 0,-1 1 0,1-1-1,-1 0 1,1 0 0,0 1-1,0-1 1,-1 1 0,1-1-1,0 1 1,0 0 0,1 0 0,185 0 7,-186 0 7,-1 0 1,1 0-1,0 0 1,0 1-1,-1-1 1,1 0-1,-1 1 1,1 0-1,0-1 1,-1 1-1,1 0 1,1 1 0,11 5 75,4-6-36,-15-1-59,-1 0 1,1 0-1,-1 0 0,1 0 1,0 0-1,-1 1 1,1-1-1,-1 1 0,5 1 1,-2 1 6,-1-1 0,1 0 0,-1 0 0,1-1 0,0 1 0,0-1 0,0 0 0,0-1 0,0 1 0,0-1 0,0 0 0,5 0 1,-8 0 11,0 0 0,0 0 0,0 0 0,-1 1 0,1-1 0,0 1 0,0-1 0,-1 1 1,1 0-1,0-1 0,-1 1 0,1 0 0,-1 0 0,1 0 0,-1 0 0,1 1 0,1 1 1,2 0 66,-1-3-54,-2-1-24,0 1 1,0 0 0,0 0 0,0 0 0,0 0-1,0 1 1,0-1 0,0 0 0,0 1-1,3 1 1,0 5-20,-5-7 22,0 1 1,0-1-1,1 1 1,-1-1 0,0 0-1,1 1 1,-1-1-1,0 1 1,1-1-1,-1 0 1,0 1-1,1-1 1,-1 0 0,1 1-1,-1-1 1,1 0-1,-1 0 1,1 1-1,-1-1 1,1 0 0,-1 0-1,1 0 1,-1 0-1,1 0 1,-1 0-1,1 0 1,0 0 0,-1 0-1,1 0 1,-1 0-1,2 0 1,12 0 21,-8 3 75,-5-2-95,0 0-13,0 0 1,0 0-1,0 0 0,1 0 0,-1 0 0,1 0 1,-1 0-1,1 0 0,-1 0 0,1-1 1,-1 1-1,1-1 0,-1 1 0,1-1 0,0 1 1,-1-1-1,1 0 0,0 0 0,3 0 1,4-1-232,-4 1 259,-1 0 1,1 0-1,0 0 0,-1 0 1,1 1-1,-1-1 0,6 3 1,15 8 233,-24-10-236,0-1-1,0 1 1,0-1 0,0 1-1,0-1 1,-1 0 0,1 1-1,0-1 1,0 0 0,0 0-1,0 0 1,0 0 0,0 1-1,0-1 1,1-1 0,5 3 23,-5-1-23,-1 0 1,1 0-1,-1 0 0,0 0 1,1 0-1,-1 0 0,0 0 1,2 3-1,-1-1 6,0-1-1,0 0 1,0 0 0,0 0-1,0 0 1,1 0 0,-1 0-1,1-1 1,3 3 0,17 7-26,-22-10-14,1-1 0,-1 1 0,0 0 0,1 0 0,-1-1 0,0 1 0,1 0 0,-1 0 0,0 0 0,0 1 0,1 0 0,4 3-1,0-2 11,-6-3 10,1 0 1,0 1-1,-1-1 1,1 0-1,0 1 1,-1-1-1,1 0 1,0 1-1,-1-1 1,1 1-1,-1-1 1,1 1-1,-1-1 1,1 1-1,-1 0 1,1-1-1,-1 1 1,0 0-1,1-1 1,-1 1-1,1 1 1,1 3-2,-1-4-2,0 0 0,-1 0 0,1 0 0,0 0 0,0 0 0,0 0 0,0 0 0,-1-1 0,1 1 0,1 0 0,-1-1 0,0 1 0,0 0 0,0-1 0,2 1 0,9 6 24,-7 4 182,7-5-86,-7 8-85,7 3-26,-7-2 84,7-10-31,-7 9-75,24 38 267,-20-31-177,-7-15-62,1-1 0,-1 0 0,1 1 0,0-1 0,0 0 0,0-1 0,6 7 0,-7-9-19,-1 0 0,1 0-1,-1 0 1,1 0 0,-1 0-1,0 0 1,1 1 0,-1-1-1,0 0 1,-1 1 0,1-1 0,0 1-1,-1-1 1,1 1 0,-1 0-1,0-1 1,0 1 0,0 3 0,0-5 9,-1-1 1,1 1 0,0 0 0,0-1-1,0 1 1,0 0 0,0-1 0,0 1-1,0 0 1,0-1 0,0 1 0,1-1-1,-1 1 1,0 0 0,0-1 0,1 1-1,-1 0 1,0-1 0,0 1 0,1-1-1,-1 1 1,1-1 0,-1 1 0,1-1-1,-1 1 1,0-1 0,1 1 0,0 0-1,7 7 46,-7-1-18,0 0 0,0 1-1,-1 13 1,0-19-21,0 1 5,0-1 0,0 1-1,0 0 1,0-1 0,0 1-1,0 0 1,-1-1 0,0 1-1,1-1 1,-1 1-1,0 0 1,0-1 0,0 0-1,-1 1 1,1-1 0,0 0-1,-3 3 1,1 1-30,3-4 6,-1 0 0,1 0 0,-1-1-1,1 1 1,-1 0 0,1 0 0,-1-1 0,0 1 0,0 0 0,-2 2 0,-2 5-55,-1 3 12,5-9 58,0-1 0,0 0 1,0 1-1,0-1 0,-1 0 1,1 0-1,-1 0 0,1 0 1,-1 0-1,-2 1 0,-7 11 118,5 1-49,-6-10-36,7 10-12,-9 2-36,6-9-23,4-4 21,1-1 0,-1 1-1,1-1 1,-1 0 0,-4 3-1,-27 11 18,30-15 6,4-1-8,1-1 0,-1 0 0,0 1-1,1-1 1,-1 0 0,0 1-1,1-1 1,-1 1 0,1-1 0,-1 0-1,0 1 1,1 0 0,-1-1-1,1 1 1,0-1 0,-1 1 0,1 0-1,-1-1 1,1 1 0,0 0-1,-1 0 1,-1 5-4,-13 11-42,-2 0 11,3 0 27,8-3 5,2-11 0,-3 3 0,1 16 0,-1-14 0,6-7 0,1-1 0,-1 1 0,1-1 0,-1 0 0,1 1 0,-1-1 0,1 1 0,-1-1 0,1 1 0,0 0 0,-1-1 0,1 1 0,0-1 0,-1 1 0,1-1 0,0 1 0,0 0 0,0-1 0,0 1 0,0 0 0,-1-1 0,1 1 0,0 0 0,0-1 0,1 1 0,-1 0 0,0-1 0,0 2 0,0 4 8,-1 0 0,0 1 0,0-1 0,-1 0 0,0 0 0,0 0 0,0-1 0,-1 1 0,-3 5 0,-5 9-51,7-6 25,3-10 30,0 1 0,-1-1 1,1 0-1,-1 0 0,0 0 1,0 0-1,-3 4 0,-2 6-31,1 0-1,-9 29 0,12-34 10,0 11 25,3-19-13,0 1-1,0-1 1,0 1 0,0-1-1,0 1 1,-1-1 0,1 1-1,-1-1 1,0 3 0,-11 10-37,10-12 32,0 0-1,1 0 1,-1 0 0,0 0 0,1 0 0,-1 0-1,1 0 1,-2 5 0,-3 21 45,4-22-33,-1 0 0,1 0-1,-1-1 1,-4 6-1,-4-5-3,5 8-69,-23 20 80,24-23 14,4-8-19,0-1-1,0 1 0,0-1 1,-1 1-1,1-1 0,-1 0 1,0 0-1,-1 2 0,-4 3 13,2-2 13,1 0-1,-2-1 1,-7 7-1,-8-2-12,15-7-37,1 0 1,0 1-1,-1 0 1,1 0 0,1 0-1,-1 0 1,-6 6-1,7-6 14,-1 1-1,1-1 0,-1 1 1,0-1-1,-1-1 0,1 1 1,-7 2-1,-10 4 1,5 1 1,10-5-30,0-1 0,-16 6 0,-5-4 24,18-3 43,1 2 1,0 0-1,-10 6 0,12-6-71,-1 0 0,-16 6-1,15-7 59,0-1 0,0 2 0,0 0 0,-16 10-1,18-10-14,-9 9 3,14-12-20,0 0 0,0 0 1,0 0-1,0-1 1,0 1-1,0-1 0,0 0 1,0 1-1,-3 0 0,-5 0-11,-9 5 10,-4 15 50,5-15-10,8-5-5,3 1 8,1 0-1,0 0 1,0 1-1,-10 7 1,6-4-32,-13 7 2,0-1 1,-1-1-1,-43 15 0,28-22-85,30-2 82,-1 0 0,1 0-1,-1-1 1,1-1-1,-1 0 1,-19 0-1,-70-1 170,93 0-192,-1-1 0,1 0 0,0 0 1,-1 0-1,-5-4 0,6 4 3,1-1 1,-1 1-1,1-1 0,-11 0 0,9 3 20,0-1-1,1 0 0,-1-1 1,1 0-1,-1 0 0,1 0 1,-1-1-1,1 1 0,0-2 1,0 1-1,-11-6 0,-35-21-129,36 26 56,15 4 81,0-1-1,0 0 0,0 0 1,0 0-1,0 0 1,0-1-1,0 1 0,0 0 1,0 0-1,1 0 0,-1-1 1,0 1-1,0-1 0,-1 0 1,-4-10 113,-6 4 5,11 7-123,0-1 1,0 1 0,0-1 0,0 1-1,0-1 1,0 0 0,0 1 0,0-1 0,0 0-1,0 0 1,0 0 0,0 1 0,0-1 0,1 0-1,-2-2 1,-4-11 11,-1 9-9,7 5-11,-1 0 0,1-1 0,-1 1 1,1 0-1,-1 0 0,1-1 0,0 1 0,-1-1 0,1 1 0,0 0 0,-1-1 0,1 1 1,0-1-1,-1 1 0,1-1 0,0 1 0,0-1 0,-1 1 0,1-1 0,0 1 1,0-1-1,0 1 0,0-1 0,0 1 0,0-1 0,0 1 0,0-1 0,0 1 0,0-1 1,0 1-1,0-2 0,0 0 12,0 0 1,0 1 0,-1-1-1,1 0 1,0 0-1,-1 1 1,1-1 0,-1 0-1,0 1 1,0-1-1,0 0 1,0 1 0,-1-2-1,-3-6 144,-1-5 13,-5 8-256,5-8 1,1 5 75,4 8 14,0-1-1,0 1 1,0-1-1,0 1 0,0-1 1,1 0-1,-1 0 0,1 1 1,-1-1-1,1 0 0,-1 0 1,1 1-1,0-3 0,0-7-78,1 7 76,-1 0 1,0 0-1,0 0 1,0 0-1,0 0 1,-1 0-1,0 0 1,-1-4-1,-3-1 9,4 7-3,0 1 0,0-1 0,0 1 0,0-1 0,0 1 0,1-1 0,-1 0 0,1 1 0,-1-1 0,1 0 0,-1 0 0,1 0 0,0-1-1,0-14 5,1 10-6,-1-1 0,-1 1 0,1-1 0,-3-11 0,-4 5 21,6 12-13,0 1-1,0 0 0,1-1 1,-1 0-1,0 1 0,1-1 1,-1 1-1,1-1 1,0 0-1,-1 0 0,1 1 1,0-3-1,0 2-7,0-1 0,0 0 1,-1 1-1,1-1 0,0 1 0,-1-1 0,0 1 1,0-1-1,0 1 0,0-1 0,-1-2 0,0 2-15,1 1 1,0-1-1,0 0 0,0 0 0,0 1 0,0-1 0,1 0 1,-1 0-1,1 0 0,0 0 0,0-4 0,0-194-108,0 191 173,1 0-1,0 0 0,5-19 1,-3 19-22,-1 0 1,-1 0 0,1 0 0,-1-11 0,-1-101-35,1 113-34,0 1-1,0-1 0,4-12 0,-2 12 14,-1 0 0,-1 1 0,2-16-1,-4-5 17,1 21 7,-1 0-1,1-1 1,1 1 0,0 0-1,2-10 1,8-16-113,2-34 55,-3 14 129,-6 39-16,1 0-1,7-16 0,-6 17-43,0-1-1,6-28 1,-10 26-17,-1 12 9,0-1 0,0 1-1,0 0 1,2-6 0,-2 8 5,1 0 0,0 0-1,0 0 1,0 0 0,0 0 0,0 0 0,1 1 0,3-4 0,-1 1 6,0 0 0,-1-1 0,5-6-1,11-25 7,-17 28-37,1 1 1,0 1 0,0-1-1,1 1 1,9-13 0,35-17-87,-36 22 31,-6 8 1,0 0-1,0 1 0,13-10 0,-8 8 95,-5 4 16,-1 0 1,0-1-1,11-8 0,-14 10-22,0 0-1,1 1 0,-1 0 0,1 0 0,0 0 1,-1 0-1,1 1 0,0-1 0,0 1 0,0 0 0,6-1 1,-4 1-34,1-1 1,0 0-1,8-4 0,70-46-16,-78 49 17,0 0-1,0-1 1,-1 0-1,1-1 1,10-10-1,-12 11 43,-1 1-1,0-1 0,1 1 1,-1-1-1,1 1 0,0 1 1,0-1-1,7-2 0,-7 3-48,0 0 0,1-1-1,-1 1 1,0-1-1,0 0 1,-1-1-1,1 1 1,-1-1-1,0 0 1,7-8-1,1 0 0,-9 9 37,0 1 1,1-1-1,-1 1 0,1 0 1,4-3-1,-4 3-2,0 0-1,0 0 1,-1 0 0,0-1-1,5-3 1,-2 0-20,-3 3 10,0 0 0,0 0 0,0 0 0,0 0 0,1 1 1,-1 0-1,1-1 0,-1 1 0,1 1 0,0-1 0,7-2 0,-2 1-25,6-1 20,0-2-1,26-12 0,-34 14 5,0 0-1,0 0 0,0 1 0,1 0 1,0 1-1,10-3 0,5-1-4,-20 5 15,0 0 0,0 0 0,0 1 0,0 0 0,0 0 0,4 0 0,-7 0-6,16-2-34,0 0-1,-1 0 0,18-6 1,-25 6 20,0 1 1,0 0 0,16 1-1,10-2 100,-8-5-28,-20 5-42,1 1 0,0-1 0,0 1 0,11 0 0,82 1 102,-97 0-126,1 0 1,-1 0-1,1 0 0,-1 1 1,1 0-1,-1 0 1,0 0-1,1 0 0,5 3 1,2 1-40,29 12-305,-26-14 335,-12-2 18,1-1 1,-1 1 0,1-1-1,-1 1 1,0 0-1,1 0 1,-1 0 0,0 0-1,1 1 1,-1-1 0,0 1-1,0-1 1,2 3-1,4 4 54,-5-4-30,1-1 0,-1 1-1,1-1 1,0 0-1,4 3 1,29 14 98,-28-14-154,0-1 0,1 0 0,-1 0 0,19 5 0,-9-5 10,-10-4 24,-1 1 0,0 0 0,0 1 1,9 4-1,-1 2 63,-7-4-26,1 0 1,0-1 0,13 4 0,-4-3-54,-11-4-7,0 1-1,0 1 0,0-1 0,9 5 0,-11-4-13,1-1 1,-1 1-1,10 1 0,-11-4 28,-1 1 0,0 0 0,0 0 0,0 1 0,-1-1 0,1 1-1,0 0 1,0 0 0,-1 0 0,1 0 0,3 4 0,1 3 22,-5-6 11,1 1-1,-1-1 1,1 1 0,0-1-1,4 3 1,0-3 14,-5-2-41,0 1 0,0-1 0,0 0 0,0 1 1,-1 0-1,1 0 0,0 0 0,-1 0 0,1 0 0,-1 1 0,0-1 0,0 0 0,0 1 0,3 3 0,-3 9 91,1-10-32,-1-3-61,-1-1 1,0 1 0,0-1-1,1 1 1,-1-1-1,0 1 1,0 0-1,0 0 1,-1-1 0,1 1-1,0 0 1,-1 0-1,1 0 1,-1 3-1,3 0 93,-1-3-77,-1-1-1,0 0 1,0 1 0,0-1-1,0 1 1,0-1 0,0 1-1,0-1 1,0 1-1,0 0 1,-1-1 0,1 1-1,-1 0 1,1 0 0,-1-1-1,0 1 1,0 3-1,0-5-12,0 1 0,0-1-1,0 1 1,0-1 0,0 1-1,0-1 1,0 1-1,0 0 1,0-1 0,0 1-1,0-1 1,0 1-1,1-1 1,-1 1 0,0-1-1,0 1 1,0-1 0,1 1-1,-1-1 1,0 1-1,1-1 1,-1 0 0,0 1-1,1-1 1,-1 1 0,0-1-1,1 0 1,-1 1-1,1-1 1,-1 0 0,2 1-1,5 4-84,-2 9-6,24 37 111,-12-17 123,-16-32-139,-1 0 0,1 0 0,-1 0 0,1 0 0,-1 0 0,0 0-1,0 0 1,0 0 0,0 0 0,0 4 0,-1-4-6,1 0-1,0 0 1,0 0-1,0 0 1,0 0-1,0 0 1,1 0-1,-1 0 0,1 0 1,0 3-1,5 4 38,-5-8-29,0 1 0,0-1 0,0 1 0,0-1 0,-1 1-1,1 0 1,0-1 0,-1 1 0,1 0 0,-1 0 0,0 0 0,1-1-1,-1 1 1,0 3 0,0 75-50,0 39-122,0 3 272,0 154-86,0-272-6,0 0 0,-1 0 0,1 1 0,-2 6 0,-4 6 26,4-14-35,1 1-1,0-1 1,0 1-1,0 0 1,0-1-1,0 1 1,1 0-1,0 4 0,0 336 166,-1-335-193,0-1 1,-1 1-1,0 0 1,-6 16-1,7-23 23,0 2 16,1 0 0,-1-1 0,1 1 0,-1 0-1,1-1 1,0 1 0,1 7 0,0-8-6,-1-1 1,0 1-1,0-1 1,0 1-1,0 0 1,0-1-1,0 1 1,-1 0-1,0-1 1,1 1-1,-2 2 0,-4 5-33,5-9 23,0 1 0,0-1 0,0 1 0,0 0 0,1-1 0,-1 1 0,0 0 1,1-1-1,-1 1 0,1 4 0,0-3 255,0-1-112,0 10-214,0-9-4,-3-3 42,-9 0 117,9 0 128,6 0-229,-2 0 17,-1 0 0,0 0 0,0 0-1,0 0 1,1 0 0,-1 0-1,0 0 1,0 0 0,0 0-1,1 0 1,-1 0 0,0 0 0,0 0-1,0 0 1,1 0 0,-1 0-1,0 0 1,0 0 0,1 0 0,-1 0-1,0 0 1,0 0 0,0 0-1,1 0 1,-1 0 0,0-1-1,0 1 1,0 0 0,0 0 0,1 0-1,-1 0 1,0 0 0,0-1-1,0 1 1,0 0 0,0 0-1,0 0 1,1-1 0,-1 1 0,0 0-1,0 0 1,0 0 0,0-1-1,0 1 1,0 0 0,0 0 0,0-1-1,-8-9 9,5 8 215,1 2-139,-10 0-85,12 0-4,0-1 0,0 1 0,0 0-1,0 0 1,0 0 0,0 0-1,0 0 1,0 0 0,-1 0-1,1 0 1,0 0 0,0 0-1,0 0 1,0 0 0,0 0 0,0 0-1,0 0 1,0 0 0,0 0-1,-1 0 1,1 1 0,0-1-1,0 0 1,0 0 0,0 0 0,0 0-1,0 0 1,0 0 0,0 0-1,0 0 1,0 0 0,0 0-1,0 0 1,-1 0 0,1 0-1,0 0 1,0 1 0,0-1 0,0 0-1,0 0 1,0 0 0,0 0-1,0 0 1,0 0 0,0 0-1,0 0 1,0 0 0,0 1 0,0-1-1,0 0 1,0 0 0,0 0-1,0 0 1,0 0 0,0 0-1,0 0 1,0 69 79,1-67-58,0 1 0,0 0 0,-1-1 0,1 1 0,1-1 0,-1 1 0,0-1 0,1 1 0,-1-1 0,1 0 0,0 1 1,0-1-1,0 0 0,0 0 0,0-1 0,0 1 0,0 0 0,1-1 0,2 2 0,29 14 143,-33-17-155,0 1-1,0-1 1,0 0-1,0 0 1,0 0-1,1 0 1,-1 0-1,0 0 1,0 0 0,0 0-1,0 0 1,0 0-1,1-1 1,-1 1-1,0-1 1,0 1-1,0 0 1,0-1 0,0 0-1,0 1 1,0-1-1,0 0 1,0 1-1,-1-1 1,1 0-1,0 0 1,1-1 0,-1 1 0,5-2 70,-6 3-72,0 0 0,1 0 1,-1 0-1,0 0 0,1 0 0,-1 1 0,1-1 1,-1 0-1,0 0 0,1 0 0,-1-1 0,1 1 1,-1 0-1,0 0 0,1 0 0,-1 0 0,1 0 1,-1 0-1,0 0 0,1-1 0,-1 1 0,0 0 1,1 0-1,-1-1 0,0 1 0,1 0 0,-1 0 1,0-1-1,0 1 0,1 0 0,-1-1 0,0 1 1,0 0-1,0-1 0,0 1 0,1 0 0,-1-1 0,0 1 1,0-1-1,0 1 0,0 0 0,0-1 0,-8-17 187,4 10-160,0 0 7,0 1-1,-11 5 78,11 2-32,-1 0 0,1 0 0,0-1 1,-8-1-1,-10-9 264,16 9-235,1 2-1,-1-1 0,1 0 1,-11 2-1,8-1 10,3 3-13,-4 4-80,11-9 52,0 1-80,0 0 0,0 0-1,0 0 1,0 0 0,0 0-1,0 0 1,1 1 0,-1-1 0,0 1-1,0 0 1,4 0 0,23 0-586,-9 0 134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4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1056,'0'0'357,"3"0"-229,76 0 1616,10-1-1268,115 5-210,-161 1-246,84 4 34,75-9 181,-190 0-214,1-1-1,-1-1 1,0 0 0,18-5-1,-21 5-11,-3 1 51,0 0 0,0 0 1,0 1-1,9 0 0,-3 0 311,-11 0-348,-1 0 0,1 0 0,0 0 0,0 0 0,-1 0 0,1 0 0,0 0 0,-1 0 0,1 0 0,0 0 0,-1-1 0,1 1 0,-1 0 0,1 0 0,0-1 0,-1 1 0,1 0 0,-1-1 0,1 1 0,-1-1 0,1 1 0,-1-1 1,1 1-1,-1-1 0,1 1 0,0-2 0,-1 2-8,0-1 1,1 0 0,0 0-1,-1 1 1,1-1 0,-1 1-1,1-1 1,0 1 0,-1-1-1,1 1 1,0-1 0,-1 1 0,1-1-1,0 1 1,0 0 0,0 0-1,-1-1 1,1 1 0,0 0-1,0 0 1,0 0 0,-1 0-1,1 0 1,0 0 0,0 0-1,1 0 1,-1 0-19,-1 0 1,1 0-1,-1 0 0,1 0 1,-1 0-1,1 0 0,0 0 0,-1 0 1,1 0-1,-1 0 0,1 0 0,-1-1 1,1 1-1,-1 0 0,1 0 1,-1-1-1,1 1 0,-1 0 0,0-1 1,1 1-1,-1 0 0,1-1 1,-1 1-1,0-1 0,1 1 0,-1-1 1,0 1-1,1 0 0,-1-1 0,0 0 1,0 1-1,0-1 0,1 1 1,-1-1-1,0 1 0,0-1 0,0 1 1,0-1-1,0 1 0,0-1 0,0 1 1,0-1-1,0 0 0,0 1 1,0-1-1,-1 0 0,4 1 40,-2 0-35,-1 0 0,1 0-1,-1 0 1,1 0-1,-1 0 1,1 0 0,0 0-1,-1 0 1,1 0-1,-1 0 1,1 0 0,-1-1-1,1 1 1,-1 0-1,1 0 1,-1-1-1,1 1 1,-1 0 0,1-1-1,-1 1 1,0 0-1,1-1 1,-1 1 0,0-1-1,1 1 1,-1-1-1,0 1 1,1-1 0,-1 1-1,0-1 1,0 1-1,1-1 1,-1 1 0,0-1-1,0 1 1,0-1-1,0 1 1,0-1-1,0 1 1,0-1 0,0 0-1,0 1 1,0-1-1,0 1 1,0-1 0,-1 0-1,4 1 52,-2 0-52,-1 0 0,0 0-1,1 0 1,-1 1-1,0-1 1,1 0-1,-1 0 1,1 0-1,-1 0 1,0 0-1,1-1 1,-1 1-1,0 0 1,1 0-1,-1 0 1,0 0-1,1 0 1,-1 0-1,1-1 1,-1 1-1,0 0 1,0 0-1,1 0 1,-1-1-1,0 1 1,1 0-1,-1 0 1,0-1-1,0 1 1,1 0-1,-1-1 1,0 1-1,0 0 1,0-1-1,0 1 1,1-1-1,-1 1-1,0-1-1,0 1 0,0-1 0,0 1 0,1 0 0,-1-1 0,0 1 0,0-1 0,1 1 1,-1 0-1,0-1 0,0 1 0,1 0 0,-1-1 0,0 1 0,1 0 0,-1 0 0,1-1 1,-1 1-1,0 0 0,1 0 0,3-1-20,-1 0 0,0 0 0,1 1 0,-1-1 0,1 1 0,5 0 0,-8 0 25,0 0-1,0 0 0,-1 0 0,1 0 0,0 0 0,0 0 0,-1 0 0,1 0 1,0-1-1,0 1 0,-1 0 0,1 0 0,0-1 0,-1 1 0,1-1 0,-1 1 1,1 0-1,0-1 0,-1 1 0,1-1 0,-1 1 0,1-1 0,-1 0 0,1 1 1,0-2-1,-1 2 2,0-1 1,1 1 0,-1-1-1,1 0 1,-1 1 0,1-1-1,-1 1 1,1-1-1,-1 1 1,1 0 0,0-1-1,-1 1 1,1-1 0,0 1-1,-1 0 1,1 0 0,0-1-1,-1 1 1,1 0 0,0 0-1,0 0 1,-1 0 0,1 0-1,0 0 1,1 0-1,12 0 34,-9-3-28,7-8-74,-9 8 336,-1 3-362,-1 0 89,0 0 0,0 0 1,-1 0-1,1-1 0,0 1 1,-1 0-1,1 0 0,0 0 0,-1-1 1,1 1-1,0 0 0,-1-1 0,1 1 1,-1-1-1,1 1 0,0-1 1,-1 1-1,1-1 0,-1 1 0,0-1 1,1 1-1,0-2 0,-1 2-3,0-1 0,1 1-1,-1-1 1,1 0-1,-1 1 1,1-1 0,-1 1-1,1-1 1,-1 1-1,1 0 1,0-1 0,-1 1-1,1 0 1,-1-1 0,1 1-1,0 0 1,-1 0-1,1-1 1,0 1 0,0 0-1,-1 0 1,2 0-1,6-3-117,8-6 72,-8 4 97,1 0 0,0 0 0,15-5 0,7-1-153,3 5 52,0-5 113,-23 8-42,12-3-13,-6-6-32,-13 10 14,-1-1 0,0 1 0,1 0 0,-1 0 0,1 0 0,0 0 0,0 1 0,4-2 0,2 0-17,4-2-154,1 0-1,26-14 1,-34 15 45,1-1 0,0 1-1,11-4 1,16-7-120,10-2 159,-36 11 73,-8 5 27,1 0 0,-1 0 0,1 0 0,-1 0 0,1 1 0,0-1 0,-1 0-1,1 1 1,0-1 0,0 1 0,-1 0 0,1 0 0,2-1 0,2 2 1,-4-1 0,24-15 0,-25 15-2,-1 0-1,1-1 1,-1 1 0,1 0 0,-1 0-1,1-1 1,-1 1 0,1 0 0,-1 0-1,1 0 1,-1 0 0,1 0 0,0 0-1,-1 0 1,1 0 0,-1 0 0,1 0-1,-1 0 1,1 0 0,-1 1-1,1-1 1,-1 0 0,1 0 0,-1 0-1,1 1 1,5 6-162,-6-6 157,0-1-1,0 1 0,0-1 1,1 1-1,-1-1 1,0 0-1,0 1 0,1-1 1,-1 0-1,0 1 1,1-1-1,-1 0 0,0 1 1,1-1-1,-1 0 0,1 0 1,-1 0-1,0 1 1,1-1-1,-1 0 0,1 0 1,-1 0-1,1 0 1,-1 0-1,0 0 0,1 0 1,-1 0-1,1 0 0,-1 0 1,1 0-1,5 3 104,6 9 22,-10-10 15,-2 1 11,0 9 197,0-10-191,-31-2-321,25-2 123,-3-6 60,8 8-11,1 0-1,0 0 1,0 0-1,0 0 0,-1 0 1,1 0-1,0 0 1,0 0-1,0 0 0,-1 0 1,1 0-1,0 1 1,0-1-1,0 0 0,-1 0 1,1 0-1,0 0 1,0 0-1,0 0 0,0 1 1,-1-1-1,1 0 1,0 0-1,0 0 1,0 1-1,0-1 0,0 0 1,0 0-1,0 0 1,0 1-1,0-1 0,0 0 1,-1 0-1,1 0 1,0 1-1,0-1 0,0 0 1,0 0-1,0 1 1,1-1-1,-1 0 0,0 0 1,0 0-1,0 1 1,0-1-1,0 0 0,0 1 1,0 1-44,-3-2 11,-4 0 28,14 0-24,-4 0 498,-6 0-390,-11 0 314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8:4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34 120 992,'0'-14'309,"0"11"-175,3 0-86,8-8-86,-5 8 6,5 3 38,-5 3 42,5 8 32,-10-10-69,-1-1 0,0 1 0,1-1 0,-1 1 0,0-1 1,1 1-1,-1 0 0,0-1 0,0 1 0,0-1 1,1 1-1,-1 0 0,0-1 0,0 1 0,0 0 0,0-1 1,0 1-1,0-1 0,0 1 0,0 0 0,0-1 0,-1 1 1,1 0-1,0-1 0,0 1 0,-1-1 0,1 1 0,0 0 1,0-1-1,-1 1 0,0 0 21,-4 8 40,4-8-59,0 1-1,0-1 0,0 1 1,0 0-1,0-1 1,1 1-1,-1 0 0,1-1 1,-1 1-1,1 0 0,-1 0 1,1-1-1,0 3 1,0 0 11,0-1 0,0 0 0,-1 0 0,0 1 0,1-1 1,-1 0-1,0 0 0,0 0 0,-2 3 0,3-5-6,-1 0 0,0 0 0,1 0 0,-1 0 0,0 0 0,1 0 0,-1 0 0,0 0 0,0 0 0,0-1 0,0 1-1,0 0 1,0 0 0,0-1 0,0 1 0,0-1 0,0 1 0,0-1 0,0 0 0,0 1 0,0-1 0,0 0 0,-2 0 0,-3-2 238,0-8-99,0 1 0,0 0 0,-4-12 0,10 21-156,-1-2 3,1 0 0,-1 1 0,1-1 1,0 0-1,0 0 0,0 0 0,0 0 0,0 0 0,0 0 1,0 0-1,1 0 0,-1 0 0,1 1 0,0-1 0,-1 0 1,1 0-1,0 0 0,2-2 0,2-9 2,0-8 9,-5 16 17,1 1-1,0-1 0,0 1 1,1 0-1,-1-1 0,1 1 1,0 0-1,0 0 0,0 0 1,1 0-1,0 0 0,-1 1 1,1-1-1,7-5 1,1-2-80,-5 8 229,5 3 16,-11 0-193,0 0 1,0 0-1,1 0 0,-1 0 0,0 0 0,0 0 1,0 0-1,0 0 0,0 0 0,0 0 1,0 0-1,0 0 0,0 0 0,1 0 0,-1 0 1,0 0-1,0 0 0,0 0 0,0 0 0,0 0 1,0 0-1,0 0 0,0 0 0,0 0 0,0 0 1,0 0-1,1 0 0,-1 0 0,0 0 1,0 0-1,0 0 0,0 0 0,0 0 0,0 1 1,0-1-1,0 0 0,0 0 0,0 0 0,0 0 1,0 0-1,0 0 0,0 0 0,0 0 0,0 0 1,0 1-1,0-1 0,0 0 0,0 0 0,0 0 1,0 0-1,0 0 0,0 0 0,0 0 1,0 0-1,0 0 0,0 1 0,0-1 4,0 1 0,0-1 0,0 0 1,0 1-1,0-1 0,0 1 0,0-1 0,0 1 0,0-1 0,0 1 0,0-1 0,-1 1 0,1-1 1,0 0-1,0 1 0,0-1 0,-1 1 0,1-1 0,0 0 0,0 1 0,-1-1 0,1 0 0,0 1 1,-1-1-1,1 0 0,-1 0 0,1 1 0,0-1 0,-1 0 0,0 1 0,-6 4 152,6-4-151,1-1 0,0 1 0,-1 0 0,1 0 1,0 0-1,-1 0 0,1 0 0,0 0 0,0-1 0,0 1 0,0 0 1,0 0-1,0 2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9:0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2080,'-2'0'667,"-10"0"-411,9 0 549,6 2-634,-1 0-152,-1-1 0,0 0 0,1 1 0,0-1 1,-1 0-1,1 0 0,0 0 0,-1 0 0,1-1 1,0 1-1,0 0 0,0-1 0,0 1 0,3 0 1,0 1 113,4 8-18,-4-4-38,1 0 1,0 0-1,0-1 0,11 8 0,20 7 222,-25-12-246,1 2 50,0-2 0,28 14 1,-32-19-88,-8-3-13,0 0-1,1 1 1,-1-1 0,1 0 0,-1 1 0,0-1-1,1 1 1,-1 0 0,0-1 0,0 1-1,1 0 1,-1 0 0,0 0 0,0 0 0,0 0-1,0 0 1,0 0 0,0 0 0,0 0-1,0 2 1,2 4 21,-2-6-21,-1-1 0,0 1-1,0-1 1,0 1 0,0-1 0,0 1-1,1-1 1,-1 0 0,0 1 0,0-1-1,1 1 1,-1-1 0,0 0 0,1 1-1,-1-1 1,1 1 0,-1-1 0,0 0-1,1 0 1,-1 1 0,1-1-1,-1 0 1,1 0 0,-1 1 0,1-1-1,-1 0 1,1 0 0,-1 0 0,1 0-1,-1 0 1,1 0 0,-1 0 0,1 0-1,-1 0 1,1 0 0,-1 0 0,0 0 0,0 0 0,1 0 0,-1 0 0,0 0 0,0 0 0,0 0 0,0 0 0,0 0 0,0 0 0,0 0 0,0 0 0,0 0 0,1 0 0,-1 0 0,0 0 0,0 0 0,0 0 0,0 0 0,0 0 0,0 0 0,0 0 0,0 0 0,0 0 0,0 0 0,1 0 0,-1 0 0,0 0 0,0 0 0,0 0 0,0 1 0,0-1 0,0 0 0,0 0 0,0 0 0,0 0 0,0 0 0,0 0 0,0 0 0,0 0 0,0 0 0,0 0 0,0 1 0,0-1 0,0 0 0,0 0 0,0 0 0,0 0 0,0 0 0,0 0 0,0 0 0,0 0 0,0 0 0,0 1-1,0-1 1,0 0 0,0 0 3,0 1 0,0-1 0,0 1 0,0-1 0,0 1 0,0-1-1,0 0 1,0 1 0,0-1 0,0 1 0,0-1 0,-1 1-1,1-1 1,0 1 0,0-1 0,0 0 0,-1 1 0,1-1-1,0 0 1,0 1 0,-1-1 0,1 0 0,0 1 0,-1-1 0,1 0-1,0 1 1,-1-1 0,1 0 0,-1 0 0,0 1 0,-6 4 106,0 6-17,6-9-91,1-1 0,-1 1 0,0 0-1,0-1 1,0 1 0,0-1-1,0 0 1,0 1 0,-1-1 0,1 0-1,0 1 1,-3 0 0,-17 10 29,15-10-4,0 1 0,0 1 0,0-1 0,1 1 1,-10 8-1,-53 67 200,55-65-176,1 0 1,-15 24-1,10-18-565,0-3-2229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1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4896,'0'0'2208,"68"0"-1920,-51 0-64,18 0-192,-1 0-1216,17 0 640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9:0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20 896,'0'-3'304,"0"2"-298,0 1 0,0-1 0,0 1 0,1-1-1,-1 1 1,0-1 0,0 1 0,0-1 0,0 1 0,1 0 0,-1-1 0,0 1-1,0-1 1,1 1 0,-1-1 0,0 1 0,1 0 0,-1-1 0,1 1 0,-1 0 0,0-1-1,1 1 1,0-1 0,16-3 253,26 4 186,-27 1-458,13-2 166,-22 0-121,-1 1 0,1 0 0,0 0 1,-1 1-1,1-1 0,9 4 1,-2 3 31,-12-7-56,-1 1 1,1 0 0,-1 0-1,1 0 1,-1-1-1,1 1 1,0-1 0,-1 1-1,1-1 1,0 0-1,-1 1 1,3-1 0,10 0 65,-14 0-72,0 0-1,0 0 0,0 0 1,0 0-1,0 0 1,1 0-1,-1 0 0,0 0 1,0 0-1,0 0 1,0 0-1,0 0 0,0 0 1,0 0-1,0 0 1,0 0-1,1 0 1,-1 0-1,0 0 0,0 0 1,0 0-1,0 0 1,0 0-1,0 0 0,0 0 1,0 0-1,0 0 1,0 0-1,0 0 0,1 0 1,-1 0-1,0 0 1,0 0-1,0 1 0,0-1 1,0 0-1,0 0 1,0 0-1,0 0 0,0 0 1,0 0-1,0 0 1,0 0-1,0 0 0,0 0 1,0 1-1,0-1 1,0 0-1,0 0 0,0 0 1,0 0-1,0 0 1,0 0-1,0 0 0,0 0 1,0 1-1,0-1 0,0 1 0,0-1-1,0 1 1,0-1 0,0 1-1,0-1 1,-1 1 0,1-1-1,0 1 1,0-1 0,0 0-1,0 1 1,-1-1 0,1 1-1,0-1 1,0 1 0,-1-1-1,1 0 1,0 1 0,-1-1-1,1 0 1,-1 1 0,1-1-1,-1 1 1,-13 2-51,3 0 9,4 0-67,0 0 0,1 0 0,-1 1 1,1 0-1,-8 7 0,7-5-51,-10 7-76,7-5 102,0-1 0,0 0-1,-12 6 1,18-11 106,0 0 0,0 1 0,1-1 0,-1 1 0,0 0 0,1 0 0,0 0 0,0 1 1,-3 3-1,-1 3-46,1 0 1,-6 14-1,7-15 59,-3 7 1,3-8 17,1-1 0,1 1 0,0 0 0,0 0 0,-2 8 0,3 5 8,0 0 0,2 34 0,1-18 21,-1 17 719,0-54-743,0 1-1,0-1 1,1 0 0,-1 1 0,0-1-1,0 1 1,0-1 0,0 0-1,0 1 1,0-1 0,0 1 0,0-1-1,0 0 1,-1 1 0,1-1-1,0 0 1,0 1 0,0-1 0,0 1-1,0-1 1,-1 0 0,1 1-1,0-1 1,0 0 0,-1 1 0,1-1-1,0 0 1,-1 0 0,1 1 0,0-1-1,0 0 1,-1 0 0,1 0-1,-1 1 1,1-1 0,0 0 0,-1 0-1,1 0 1,0 0 0,-1 0-1,1 0 1,-1 0 0,-17-7 181,10 2-104,-3 0 148,8 4-185,1 0 0,-1-1-1,1 1 1,0 0-1,-1-1 1,1 1-1,0-1 1,-2-2 0,-27-27 1343,31 31-1388,-1 0 0,1 0 1,0 0-1,0-1 1,0 1-1,0 0 0,0 0 1,0 0-1,0 0 1,-1 0-1,1 0 0,0 0 1,0 0-1,0 0 1,0 0-1,0-1 0,0 1 1,0 0-1,0 0 0,0 0 1,0 0-1,0 0 1,0 0-1,0-1 0,0 1 1,0 0-1,0 0 1,0 0-1,0 0 0,0 0 1,0 0-1,0-1 1,0 1-1,0 0 0,0 0 1,0 0-1,0 0 1,0 0-1,0 0 0,0-1 1,0 1-1,0 0 1,0 0-1,0 0 0,0 0 1,0 0-1,0 0 1,1 0-1,-1 0 0,0-1 1,0 1-1,0 0 1,0 0-1,0 0 0,0 0 1,1 0-1,-1-1 13,2 0 6,-1 0 0,0 0 0,0 0 0,1-1 1,-1 1-1,1 1 0,-1-1 0,1 0 0,-1 0 0,1 0 1,-1 1-1,1-1 0,0 1 0,-1-1 0,1 1 0,0 0 1,0 0-1,-1 0 0,4 0 0,49 0 212,93 0-1659,-133 0 869,24 3 1,-24 0-156,23 8 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9:0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991 1433 1408,'-28'-14'448,"26"13"-427,1 1-1,-1-1 1,1 0 0,0 0 0,-1 0-1,1 1 1,0-1 0,0 0 0,-1-1-1,1 1 1,-1-1 0,-4-3 45,-5-1 147,8 5-174,1 0 0,-1 0 0,1 0 0,0-1 0,-1 1 0,1-1 1,0 1-1,-2-3 0,0 0 18,0 1 1,0 0-1,0 0 0,-1 0 0,1 0 1,-1 1-1,1-1 0,-1 1 1,-9-2-1,7 2 4,1-1-1,-1 1 1,1-1-1,0 0 1,0-1 0,-5-3-1,-26-22 218,6 16-37,24 10-177,0 0 0,0 0-1,0 0 1,0-1 0,-13-9 0,8 3 7,-1-1 0,1 0 0,1-1 0,0 0 0,-12-17 0,-14-34-188,-8-8-6,5-9-10,-6 9 74,7 6 97,-22-10 75,8 11-2,51 61-125,0-1 0,0 1 1,0-1-1,0 0 0,1 1 1,-1-1-1,1 0 0,-1-6 1,-8-19-88,0 11 35,8 15 59,0 0 0,0 0-1,0 0 1,0 0 0,1 0 0,-1-1 0,1 1 0,0-1 0,0 1 0,0-1 0,1 1-1,-1-1 1,1-4 0,0-8 17,1 8 0,-1-1 0,0 1-1,-1 0 1,-2-11 0,-2 2-27,3 10 9,0 0 0,0 0 0,1 0 0,0 0 1,0-12-1,0 2 27,-1-1 1,-4-20-1,1 12-34,-1-25-124,6 49 133,-4-23-19,-1-1 0,-1 1-1,-10-28 1,11 44-9,0 1 1,0 0-1,-8-9 0,9 11 34,-1 0 1,1-1-1,-3-6 1,1 1 25,6 11-21,0 0 0,-1 0 0,1-1 0,-1 1 1,1 0-1,-1 0 0,1 0 0,-1 0 0,0 0 0,0 0 0,0 0 0,1 0 0,-1 0 0,0 0 0,0 0 0,0 1 0,-2-2 0,-3 0 18,-5-4-27,11 5 4,0 1-1,-1 0 1,1-1-1,0 1 1,0 0 0,0-1-1,-1 1 1,1 0-1,0-1 1,0 1-1,0-1 1,0 1-1,0 0 1,0-1-1,0 1 1,0-1-1,0 1 1,0 0 0,0-1-1,0 1 1,0-1-1,0 1 1,0 0-1,0-1 1,0 1-1,1-1 1,-1 1-1,0 0 1,1-1 0,-4 1 21,-9 0-64,10 0 65,-1 0-300,-9 0 129,7 3 154,4-3 2,0 2 7,-1-1 1,1 0-1,0 0 1,0 1 0,0-1-1,0 1 1,0-1-1,0 1 1,1-1 0,-1 1-1,0 0 1,1-1 0,-1 1-1,1 0 1,0-1-1,0 1 1,-1 0 0,1-1-1,0 4 1,0 2-60,-1-1 0,0 1 1,0 0-1,-3 7 0,-3 13-62,4 4 33,2 0 0,2 34 0,-1-30 51,0-31 23,0-1 0,0 1 0,1-1-1,-1 1 1,1-1 0,0 0 0,0 1 0,0-1 0,0 0 0,3 6 0,1 2 22,-5-10-13,0 1-1,1-1 0,-1 0 1,1 1-1,-1-1 0,1 0 1,0 0-1,-1 1 0,1-1 1,0 0-1,0 0 1,0 0-1,1 1 0,-1-1 5,0-1-1,1 0 0,-1 1 0,0-1 0,0 0 1,1 0-1,-1 1 0,0-1 0,0 0 0,1 0 1,1-1-1,7 1 66,-7 0-62,1-1 0,-1 1 0,1-1 0,0 0 0,-1 0 0,0 0 0,1 0 1,-1 0-1,1-1 0,-1 0 0,0 0 0,0 0 0,0 0 0,0 0 1,-1 0-1,1-1 0,0 1 0,-1-1 0,4-5 0,3-5 9,-1 0 0,0-1 0,8-20-1,-4 9 19,-11 22-35,1 0 1,-1 0 0,0 0 0,0 0-1,0 0 1,0 0 0,-1-1 0,1 1-1,-1 0 1,0 0 0,0 0 0,0-1-1,0 1 1,-1 0 0,1 0 0,-1 0-1,0 0 1,-1-5 0,1 3 6,-2-8 18,2 9-3,0 0 1,0 0 0,0 0 0,-1 0-1,0 0 1,1 0 0,-1 1-1,-4-7 1,4 7-3,-2-2-46,1 0 0,-1 0 0,1 0 1,-8-6-1,8 9-16,1 1-1,0-1 1,0 1 0,0 0-1,-1 0 1,1 0 0,-1 0-1,1 0 1,-1 0 0,1 0-1,-1 1 1,0-1 0,1 1 0,-5 0-1,4 0 31,1 0-1,0 0 1,-1-1-1,1 1 1,0-1-1,0 1 1,-1-1-1,1 0 1,-2-1-1,3 1 1,0 1 0,1 0 0,-1-1 0,1 1 0,-1 0 1,0-1-1,1 1 0,-1 0 0,0 0 0,1 0 0,-1-1 0,0 1 0,0 0 0,1 0 0,-1 0 0,0 0 0,1 0 0,-1 0 0,0 1 0,1-1 1,-1 0-1,0 0 0,1 0 0,-1 1 0,0-1 0,1 0 0,-1 1 0,0-1 0,1 1 0,-1-1 0,1 0 0,-1 1 0,1-1 0,-1 1 0,0 0 1,1 0-12,0-1 1,-1 1 0,1-1 0,-1 1 0,1-1 0,0 1 0,0 0 0,-1-1 0,1 1 0,0-1 0,0 1 0,0 0 0,0-1-1,0 1 1,0 0 0,0-1 0,0 1 0,0-1 0,0 1 0,0 0 0,0-1 0,0 1 0,0 0 0,1-1 0,-1 1 0,0-1-1,0 1 1,1-1 0,-1 1 0,1 0 0,-1 0-29,15 19-443,2 11-1087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9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17 1056,'-14'-15'357,"14"15"-354,0 0-1,0 0 0,0 0 0,0 0 1,-1 0-1,1 0 0,0-1 0,0 1 1,0 0-1,0 0 0,0 0 0,0 0 0,0 0 1,0 0-1,0 0 0,-1 0 0,1 0 1,0 0-1,0-1 0,0 1 0,0 0 1,0 0-1,0 0 0,0 0 0,-1 0 1,1 0-1,0 0 0,0 0 0,0 0 1,0 0-1,0 0 0,-1 0 0,1 0 1,0 0-1,0 0 0,0 0 0,0 0 1,0 0-1,0 1 0,0-1 0,-1 0 1,1 0-1,0 0 0,0 0 0,0 0 1,0 0-1,0 0 0,0 0 0,0 0 1,0 0-1,-1 1 0,1-1 0,0 0 1,0 0-1,0 0 0,0 0 0,-9 10 172,2-4-51,0 0 0,1 1 0,0 0 0,0 0 0,1 1 0,0-1-1,0 1 1,-4 12 0,-17 58 401,-2 8-269,8-50-195,15-29-43,1-1 1,0 1 0,1 0-1,0 1 1,-4 9-1,3 3 13,2-12 2,0 0-1,0 0 0,-1 0 1,-4 9-1,-7 11 70,8-11 119,4-12-251,-7-4-14,9-1 40,0 0-1,0 0 1,0 0 0,0 0-1,0 0 1,0 0-1,-1 0 1,1 0-1,0 0 1,0 0 0,0 0-1,0 0 1,0 0-1,0 0 1,0 0-1,0 0 1,0 0 0,-1 0-1,1 0 1,0 0-1,0 0 1,0 0-1,0 0 1,0 0 0,0 0-1,0 0 1,0 0-1,0-1 1,0 1-1,0 0 1,0 0 0,-1 0-1,1 0 1,0 0-1,0 0 1,0 0-1,0 0 1,0 0 0,0 0-1,0 0 1,0-1-1,0 1 1,0 0-1,0 0 1,0 0 0,0 0-1,0 0 1,0 0-1,0 0 1,0 0-1,0 0 1,0-1 0,0 1-1,0 0 1,0 0-1,0 0 1,0-34-2027,0 3 1008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9:0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35 2496,'12'-6'213,"0"0"1,1 1-1,-1 1 0,1 0 1,0 1-1,0 0 0,15-1 1,-24 4-182,-1 1 0,1-1 1,-1 0-1,1 1 1,-1 0-1,1 0 0,-1 0 1,7 3-1,6 2 13,4-2-5,-15-3-31,0 0-1,-1 0 1,1 0-1,-1 0 1,0 1-1,1 0 1,-1 0-1,0 0 1,0 0-1,0 1 1,0-1 0,-1 1-1,8 7 1,-2-2-3,-6-6-1,0 1-1,0 0 0,0 0 1,3 5-1,-5-7 2,0 0 1,-1 0-1,1 0 0,-1 1 0,1-1 1,-1 0-1,1 0 0,-1 1 1,0-1-1,0 0 0,0 0 1,1 1-1,-1-1 0,0 0 1,-1 0-1,1 1 0,0-1 1,0 0-1,-1 3 0,-3 6 36,-1 1 0,0-1 0,0 0 0,-1 0-1,0 0 1,-1-1 0,0 0 0,-1-1 0,0 1 0,0-1-1,0-1 1,-17 12 0,15-14-41,0 0-1,0 0 1,0-2-1,-18 5 1,-45 7 11,18-5 11,54-9-26,0-1 0,0 1 0,0-1 0,0 0 1,0 0-1,0 1 0,-1-1 0,1 0 1,0 0-1,0 0 0,0 0 0,0 0 0,0 0 1,0 0-1,0-1 0,0 1 0,0 0 1,0-1-1,0 1 0,0 0 0,0-1 0,0 1 1,0-1-1,0 0 0,1 1 0,-1-1 1,0 0-1,0 1 0,1-1 0,-2-2 0,-2 0-156,17 8 122,0-1 0,24 5 0,14 4-124,-26-5 97,-10-4 37,-1 1 1,0 0-1,18 10 1,-3 6 26,-20-14 35,0-1 1,15 9-1,-21-14-23,1 2 0,0-1-1,0 0 1,-1 1 0,1 0-1,-1 0 1,0 0 0,0 0-1,0 0 1,0 1 0,4 6-1,-6-7 8,1 0 0,-1 0 0,0 0 0,0 1 0,0-1 0,0 0 0,-1 1-1,1-1 1,-1 1 0,0-1 0,0 0 0,0 1 0,-1-1 0,1 1 0,-1-1-1,0 0 1,-1 6 0,1-7-7,0 1-1,0-1 1,0 1-1,-1-1 1,1 1-1,0-1 1,-1 0-1,0 1 1,1-1-1,-1 0 1,0 0-1,0 0 1,-1 0-1,1-1 1,0 1-1,0-1 1,-1 1 0,1-1-1,-1 0 1,1 0-1,-1 0 1,0 0-1,1 0 1,-6 0-1,-55 5 288,35-3-210,0 2 106,0-2-1,-1-1 0,1-1 1,-32-4-1,24-3-25,20 3-102,1 1-1,-23-1 0,27 3-56,8 1-7,0-1-1,0 0 0,0 0 1,0 0-1,0 0 0,0-1 0,0 1 1,0-1-1,0 1 0,1-1 0,-1 0 1,0 0-1,0-1 0,1 1 0,-1-1 1,0 1-1,1-1 0,-5-3 0,4 1-39,-1 1-1,0-1 0,1 0 1,0-1-1,0 1 0,0 0 1,1-1-1,-4-8 0,5 9-68,0 0-1,0 0 1,1-1 0,-1 1-1,1 0 1,0-1-1,0 1 1,0 0 0,1 0-1,0-1 1,1-4-1,0 1-808,1 1-1,6-12 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59:0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2080,'14'-14'667,"-11"11"1167,0 3-1156,-1 0-602,0 0 1,0 1 0,0-1 0,0 1 0,0-1 0,0 1 0,-1 0 0,1 0 0,0-1 0,2 3-1,-2-2-14,-1 0 0,1 0 0,0 0 0,0 0 0,0 0-1,0 0 1,0-1 0,0 1 0,0-1 0,0 1-1,0-1 1,0 0 0,1 0 0,-1 0 0,0 0-1,0 0 1,0 0 0,0-1 0,0 1 0,3-2-1,18-8 166,-16 6-176,0 1-1,0-1 1,0 2 0,10-3-1,-1 2-1,14-3 20,-6-9-12,-8 5-24,29-13 63,20-23 192,-56 44-224,-1 2-517,-19 0-1968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1:2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2080,'-14'0'667,"11"0"-411,0 0-43,-4 0 244,8 0-436,-1 0 1,1 0-1,-1 0 1,0 0-1,1 1 0,-1-1 1,1 0-1,-1 1 1,0-1-1,1 0 1,-1 1-1,1-1 0,-1 0 1,0 1-1,0-1 1,1 1-1,-1-1 0,0 1 1,1 2 46,0-1-1,0 1 1,-1 0 0,1 0 0,-1 0-1,0-1 1,0 1 0,0 0 0,0 3-1,-1 14 259,2-4-118,-1 0 7,0-1 0,-4 26 0,-6 48 4,-11 67 10,-13 31-59,30-165-127,-12 38 0,-4-15 52,15-38-69,1 2 0,0-1 0,1 0-1,0 1 1,-3 13 0,0 27 220,-1-27-135,6-19-54,0 0 0,-1 0-1,1 0 1,1 1 0,-1-1 0,1 1-1,-1 5 1,1 5 231,0-11 123,3-3-171,284 0-155,-276 0 6,0 0-1,15 3 1,14 8 154,-7-9-31,-27-3-165,1 1 0,-1 1-1,1-1 1,-1 1 0,8 2 0,9 8 191,-11-9-146,-1-1-1,1 0 1,0 0 0,16-3 0,-6 2-40,-20 0 47,1 0-1136,29 0-4058,-15 0 2496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1:2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0 1984,'-14'29'640,"5"-18"-389,-16 17-86,18-18-98,5-7-43,-1 1 0,1-1-1,-1 0 1,0 1 0,0-1 0,0 0-1,0-1 1,0 1 0,-1 0 0,1-1 0,-1 0-1,0 0 1,-6 3 0,-107 49 41,-19 8 99,68-39-14,34-10-95,-66 22 844,38-14-131,47-15-484,-1 0 1,1-1-1,-1-1 1,0-1-1,-31 3 1,45-6-264,0 0 1,1 0-1,-1 0 1,0 1 0,0-1-1,0 0 1,1 1-1,-1-1 1,0 1-1,1 0 1,-1-1 0,1 1-1,-3 1 1,3-1-14,0 0 0,1 0 0,-1-1-1,0 1 1,1 0 0,-1 0 0,0 0 0,1 0 0,0-1 0,-1 1 0,1 0 0,-1 0 0,1 0 0,0 0 0,0 0 0,-1 0 0,1 2 0,0-1 10,0 1 0,1-1 0,-1 1 0,1-1 0,-1 1 0,1-1 0,0 0 0,0 1 0,0-1 0,0 0 0,0 0 0,0 1 0,1-1 1,-1 0-1,1 0 0,2 2 0,27 21 163,-23-15-150,0 0 0,9 13 0,-10-10-17,2-2-1,13 16 0,26 13-7,6 5-6,-20-23 5,49 24 0,-35-23 43,-18-2 5,-21-14 29,0-1 0,14 8 0,-15-9-52,-5-4-88,1 1 1,-1 0-1,0-1 1,1 1-1,-1-1 1,0 0-1,1 0 1,0-1-1,-1 1 1,6-1-1,8 0-400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1:2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16 2976,'-15'-14'971,"15"14"-965,0 0 0,0 0 1,0 0-1,0 0 1,0 0-1,0-1 1,0 1-1,0 0 1,0 0-1,0 0 1,0 0-1,0 0 0,-1 0 1,1 0-1,0 0 1,0 0-1,0-1 1,0 1-1,0 0 1,0 0-1,0 0 1,-1 0-1,1 0 0,0 0 1,0 0-1,0 0 1,0 0-1,0 0 1,0 0-1,-1 0 1,1 0-1,0 0 1,0 0-1,0 0 1,0 0-1,0 0 0,0 0 1,-1 0-1,1 0 1,0 0-1,0 1 1,0-1-1,0 0 1,0 0-1,0 0 1,0 0-1,-1 0 0,1 0 1,0 0-1,0 0 1,0 0-1,0 1 1,0-1-1,0 0 1,0 0-1,0 0 1,-12 12 217,10-7 64,1-3-260,1-1 0,-1 1 1,1-1-1,-1 0 1,1 1-1,-1-1 1,0 0-1,1 1 1,-1-1-1,0 0 1,0 0-1,0 0 1,0 0-1,0 0 1,0 0-1,0 0 1,-1 0-1,1 0 1,0 0-1,0 0 1,-1-1-1,-1 2 1,-6 3 142,-29 21 272,24-15-361,-1-1 0,-29 14-1,-2 1-104,19-10 66,0-1 1,-37 14-1,41-20 41,-31 18 1,33-15 25,-35 12 0,26-11 151,18-7-98,0 0 1,-22 4 0,16-7-53,16-2-91,-1 0 0,0 1 0,0-1 0,0 0 1,0 1-1,1 0 0,-1-1 0,0 1 0,1 0 0,-1 1 1,0-1-1,1 0 0,-1 1 0,1-1 0,0 1 0,-3 2 0,3-2-1,0 0-1,1 0 0,-1 0 1,1 0-1,-1 0 0,1 1 1,0-1-1,0 0 0,0 1 0,0-1 1,0 0-1,0 1 0,1 0 1,-1-1-1,1 1 0,0-1 1,0 1-1,0-1 0,0 1 1,0 0-1,0-1 0,1 1 0,-1-1 1,1 1-1,0-1 0,0 1 1,0-1-1,0 0 0,0 1 1,0-1-1,1 0 0,-1 0 1,1 0-1,-1 0 0,1 0 0,3 2 1,16 18 68,1-1 0,1-2 0,1 0 0,1-1 0,27 14 0,-23-18-57,82 46 42,-96-50-63,-9-6 9,1 0 0,-1-1 0,1 1 0,0-1 0,13 3 0,-17-5-5,0 0 1,0 1-1,0-1 0,0 1 1,-1-1-1,1 1 0,2 2 1,4 7 137,-9-10-145,0-1 0,0 0 0,0 1 0,1-1 0,-1 0 0,0 1 0,0-1 0,1 0 0,-1 1 0,0-1 0,1 0-1,-1 1 1,0-1 0,1 0 0,-1 0 0,0 1 0,1-1 0,-1 0 0,1 0 0,-1 0 0,0 0 0,1 0 0,-1 0 0,1 0 0,-1 1 0,1-1 0,-1 0 0,0 0 0,1-1 0,0 1 0,2 0 154,0-3-608,11-8-1963,-12 10 2231,-1 1 1,1-1-1,-1 1 0,1 0 0,-1-1 1,1 1-1,-1 0 0,1 0 1,1 0-1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1:2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4160,'0'17'1856,"0"0"-1600,-17 0 480,0 17-192,0-17-320,0 51-32,0-34-128,-18 34 32,1 1-64,17-1 192,-17-17-128,0 0 32,17-17-64,-17 0-256,17-17 96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1:2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1568,'0'0'21,"0"-1"0,0 1 0,-1-1-1,1 1 1,0-1 0,0 1 0,0 0 0,0-1 0,0 1 0,0-1-1,0 1 1,0-1 0,1 1 0,-1-1 0,0 1 0,0 0 0,0-1-1,0 1 1,1-1 0,-1 1 0,0 0 0,0-1 0,1 1 0,-1-1-1,0 1 1,0 0 0,1-1 0,7 7 270,-5-3-254,0 0 1035,-3 0-357,0-1-616,1 1 1,-1-1-1,1 0 1,-1 1-1,1-1 0,0 0 1,0 1-1,0-1 1,2 3-1,8 20 570,17 55 819,-27-76-1405,1 0-1,-1-1 1,1 1-1,-1 0 1,1 0-1,0-1 1,0 1-1,1-1 1,-1 0-1,1 1 0,0-1 1,0 0-1,5 4 1,14 13 373,92 94 872,-91-90-1024,35 48 0,-51-63-245,13 18-21,-1 1 0,-2 0 0,0 2 0,-2 0 0,-1 0 0,-2 1 0,10 38 0,-5-7 4,-13-51-15,-1-1 0,0 1-1,0-1 1,-2 1 0,1 0-1,-1 11 1,-1-18 40,1 1 1,-1 0 0,1-1-1,0 1 1,0 0-1,3 6 1,-4-10-56,1 0 0,-1 0 0,1 0 0,-1 0 0,1 0 0,-1 0 0,0 0 0,0 0 0,1 0 0,-1 0 0,0 0 0,0 0 0,0 0 0,0 0 1,0 0-1,-1 0 0,1 0 0,0 0 0,0 0 0,-1 0 0,1 0 0,0 0 0,-1 0 0,1 0 0,-1 0 0,1 0 0,-1 0 0,0 0 0,1-1 1,-1 1-1,-1 1 0,-3 1-412,-7-3-1984,9 0 592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1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1 480,'-17'0'224,"0"85"-192,0-51 960,17 0-544,0 17 736,-17 17-672,17 0-192,-18 1-192,18-1-32,0 0-64,-17-17 64,17 17-64,-17-34 256,17 18-160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1:3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1 1472,'0'0'1200,"-3"3"-939,-17 31 273,-6-3 58,20-22-456,4-6-99,0 0 0,0 0 0,-1 0-1,1 0 1,-6 4 0,-35 16-5,1 8-43,15-14 103,0-2 0,-1 0-1,-1-2 1,-39 12 0,-49 9 537,105-29-505,1-2 0,-1 0 0,-1 0-1,1-2 1,0 1 0,0-1 0,-19-1 0,21 0-59,6 0-42,0 0 0,0 0-1,-1 1 1,1 0 0,0 0 0,0 0 0,0 0-1,0 1 1,0-1 0,-6 5 0,-2-2-221,24-5 102,-4 0 88,-5 1 23,0 0-1,0 0 0,0 0 1,0 0-1,1 1 0,-1-1 1,4 2-1,8 3 31,1-2-1,27 4 1,-20-5-14,33 10 44,-17-7-23,-14-3-20,42 11 1,-13 1-22,-6-8 32,-11 5 58,-24-8-72,-9-2-5,0 0 0,1 0 0,-1 0 0,0 1 0,0-1 0,-1 1 0,1 0 0,5 4 0,17 11 104,-18-3 118,-1-9-117,-6-5-116,-1 0 1,1 1-1,-1-1 1,1 0 0,-1 1-1,1-1 1,-1 0 0,0 1-1,1-1 1,-1 0 0,1 1-1,-1-1 1,0 1 0,0-1-1,1 1 1,-1-1-1,0 1 1,0-1 0,1 1-1,-1-1 1,0 1 0,0-1-1,0 1 1,0-1 0,0 1-1,0-1 1,0 1 0,0-1-1,0 1 1,0 0-1,0 0 1,0 33 685,0-17-427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1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664 154 64,'-48'17'27,"42"-15"47,0 1 1,0-1 0,1 1-1,0 0 1,-1 1 0,1-1-1,0 1 1,-5 6 0,-7 4 335,14-12-372,0-1 0,0 1 1,1-1-1,-1 1 0,1 0 0,0 0 0,-1 1 0,1-1 0,0 0 0,0 1 0,1-1 0,-3 4 0,-16 18 107,6-10-106,7-8 19,0 1 1,0 0-1,-9 13 0,9-8-7,3-5-13,0 0 0,-1-1 0,-9 11 0,10-13-8,0 2 0,0-1 0,0 0 0,0 1 0,-4 11 0,5-12-41,0 1 1,0-1-1,0 0 1,0 0 0,-8 8-1,-17 10-74,22-16 43,0 1 0,0-1 0,-4 10 0,5-9 67,-1 1 0,1-1-1,-8 7 1,-5-1 33,14-13-55,1 1-1,0 0 0,0 1 1,0-1-1,1 0 0,-1 1 1,0 0-1,-3 5 1,2-2-6,3-4 21,-1 1 1,1-1-1,-1 0 0,0 0 1,0 0-1,1 0 0,-4 3 1,-24 6 706,27-9-681,-1 1-1,1-1 1,-1 1-1,1 0 1,0-1 0,-3 5-1,-13 16-604,10-14 513,0 0 0,0 1 0,0 0 0,1 0 0,1 1 0,0-1 0,0 1 0,-5 14 0,3-3 96,0-1 0,-7 36 0,9-3-37,2-26-35,0-6 9,1 0 0,0 25-1,4-19 68,-1-8 0,0 0 0,-4 29 0,0-27-93,1-8 18,1 1 1,0-1 0,1 0-1,0 1 1,3 27-1,3-16 36,-2-9 39,0-1 1,0 30 0,-2-18-42,2-1 1,0 1-1,10 34 1,28 83-133,-17-65 143,-21-71-10,0-1 0,0 1 0,8 16 0,18 14 62,-15-6-36,-11-25-20,0 0 0,1-1 0,0 1 0,7 11 0,20 20 50,38 55 179,-66-89-252,0-1 0,0 0 0,1 0 0,-1 0 0,1 0 0,0-1 0,0 0 0,1 1 0,-1-1 0,1-1 0,-1 1 0,1-1 0,0 0 0,7 3 0,22 0-27,0 7 48,2-5 75,14 5-16,-38-7-70,1-2 0,0 0 1,0 0-1,0-2 0,0 1 1,15-1-1,-4-1-40,0 2 1,0 1-1,37 9 0,15 2 197,21 6-4,-86-17-153,0 0 54,1 0 0,0 0-1,1-1 1,-1-1 0,23 1 0,5-3 89,104 5-398,-58 7 261,102-8-82,-126-3 41,301 0 19,-176-11 57,-141 8-1,1-1 44,114-12 131,32-1-488,-134 14 232,268-36-50,-136 12 23,-121 19 38,144-15-30,-92 18 188,-3-7-37,-2 6-85,-7-5-11,212 7 145,-189 5-184,86-18 33,-83 3 7,-69 10 3,122-12 51,196-13-213,-244 21 134,-61 2 24,84-2 112,92-9 54,133 0 26,-241 8-173,-86 4-6,3 0-9,106-10-19,-7 0-74,-95 10 71,25-6 13,5 5-11,6-6-53,151 9 158,-162 4-24,187-1 31,449 0-282,-541-9 362,-6 1-171,-128 8-19,98-3-4,-48-9 29,12 10 37,2-1-27,-3-9-64,-14 7 11,-8-7 27,171 8-91,-163 5 91,364-1 133,-254-10 10,-157 6-116,-9 3 6,82 8 0,10 1 102,504-8-252,-482-8 171,-10-1-77,-96 10 47,108-4 37,-102-4-50,39-1 62,498 8 274,-572-1-339,36-6 1,-37 3 54,33-1-1,-33 6 2,-11-1 64,0 0-1,23-4 1,3-7 69,-17 7-165,-11 3-23,1-1 0,-1-1 0,19-7-1,-19 6 14,0 1 0,16-3-1,6-1 52,4-4 102,8 5-47,-8-5-11,-3 5-48,-16 1-54,-10 3 0,-1 0 0,0 0-1,1 1 1,10-1 0,-14 2 11,-1 0 0,1-1 1,0 1-1,0-1 0,-1 0 1,1 0-1,0 0 0,-1 0 1,1-1-1,-1 1 0,1-1 1,-1 0-1,0 0 0,0 0 1,0-1-1,0 1 0,0-1 1,3-3-1,-3 0 96,-3 5-110,0 0-1,0 0 0,0 1 0,1-1 0,-1 0 0,0 0 0,1 0 0,-1 0 0,1 1 0,-1-1 1,1 0-1,-1 0 0,1 1 0,0-1 0,-1 0 0,2 0 0,-1 0 9,0 0 1,0 1-1,-1-1 0,1 0 1,0 0-1,-1 1 0,1-1 1,0 0-1,-1 0 0,1 0 0,-1 0 1,1 0-1,-1 0 0,0 0 1,1 0-1,-1 0 0,0 0 1,0 0-1,0 0 0,0 0 0,0 0 1,0 0-1,0 0 0,0-1 1,0 1-1,0 0 0,0 0 1,-1 0-1,1 0 0,-1 0 1,1 0-1,0 0 0,-2-1 0,0-3 31,-1 1 0,1-1 0,1 1 0,-1-1 0,1 0 0,0 0 0,0 0 0,0 0 0,0 0 0,1 0 0,0 0 0,1-5 0,-2-8 134,0 13-148,1 1 0,-1-1 1,1 0-1,1 1 0,-1-1 0,0 0 0,1 1 0,3-10 0,-1 7-10,-1 3-16,-1 0 0,1 0 0,0 1-1,0-1 1,1 0 0,-1 1 0,1 0 0,-1-1-1,7-4 1,-5 6 18,0-1-1,-1 1 0,1-1 1,0 0-1,-1 0 1,0 0-1,0 0 1,0-1-1,0 1 1,0-1-1,-1 0 1,1 0-1,-1 0 1,2-5-1,-3 7-16,0-1 1,0 1-1,-1-1 0,1 1 0,-1-1 1,1 1-1,-1-1 0,0 0 0,0-4 1,1-11-102,10-5 8,-10 19 92,0 1 0,0-1 0,-1 0 0,1 0 0,-1 0 0,-1-7 0,1-9 22,2 4-32,0-1 1,2 1 0,0 0 0,11-28-1,-8 22-59,3-7 14,-1 0 87,1 2-1,15-30 1,-12 31-49,1 1 0,24-34 1,-6 19 52,-20 17-17,-7 14 45,0 0-1,1 0 1,0 0 0,0 1-1,8-8 1,-7 9-59,-1-1-1,1 0 1,-2-1-1,1 0 1,-1 1 0,0-2-1,5-13 1,7-14-117,-15 33 100,0 1 1,0-1 0,0 0-1,-1 0 1,1 0 0,-1 0-1,0 0 1,0 0 0,0-1-1,-1 1 1,1 0 0,-1 0-1,0-1 1,-1 1 0,0-6-1,-7-18 81,-21-48 0,18 49 5,7 18-57,-6-21 7,7 14-44,-3-14-36,4 25 38,-1 0 0,0 0 0,0 0 1,-5-5-1,5 6-1,0 0 1,0 0-1,0 0 0,0 0 1,1 0-1,0-1 1,-3-7-1,0-22-35,4 30 49,-1-5 20,-1 0 0,0 0 0,-5-11 0,2 11 15,5 8-31,0-1 0,0 1-1,0-1 1,1 0 0,-1 1-1,0-1 1,1 0 0,-1 1-1,1-1 1,-1 0 0,1 0-1,0 1 1,-1-3 0,2 3-7,-1 1-1,0-1 1,0 1 0,0-1 0,0 0-1,0 1 1,0-1 0,0 1 0,0-1 0,0 1-1,0-1 1,0 1 0,0-1 0,0 0 0,-1 1-1,1-1 1,0 1 0,0-1 0,-1 1 0,1-1-1,0 1 1,0 0 0,-1-1 0,1 1 0,-1-1-1,1 1 1,0 0 0,-1-1 0,1 1 0,-1 0-1,1-1 1,-1 1 0,1 0 0,-1-1 0,1 1-1,-1 0 1,1 0 0,-1 0 0,0 0 0,1 0-1,-1 0 1,1 0 0,-1 0 0,1 0 0,-2 0-1,2 0 1,0 0 0,0 0 0,0 0 0,0 0 0,0 0-1,0 0 1,0 0 0,-1 0 0,1 0 0,0 0 0,0 0 0,0 0-1,0 0 1,0 0 0,0 0 0,0 0 0,0 0 0,0 0-1,0 0 1,-1 0 0,1 0 0,0 0 0,0 0 0,0 0 0,0 0-1,0 0 1,0-1 0,0 1 0,0 0 0,0 0 0,0 0 0,0 0-1,0 0 1,-1 0 0,1 0 0,0 0 0,0 0 0,0 0-1,0 0 1,0-1 0,0 1 0,0 0 0,0 0 0,0 0 0,0 0-1,0 0 1,0 0 0,0 0 0,0 0 0,0 0 0,0-1-1,0 1 1,0 0 0,0 0 0,0 0 0,0 0 0,0-1-3,0 1 0,1-1 0,-2 1 0,1-1 0,0 1 0,0-1 1,0 1-1,0-1 0,0 1 0,0-1 0,0 1 0,-1-1 0,1 1 0,0-1 0,0 1 1,-1-1-1,1 1 0,0 0 0,-1-1 0,1 1 0,-1 0 0,1-1 0,0 1 0,-1 0 1,1-1-1,-1 1 0,1 0 0,-1 0 0,0-1 0,-17 0-281,13 1 271,-1 3 31,6-3-14,-1 1-3,-1 1-1,1-1 1,0 0-1,-1 0 1,1 0-1,0 0 1,-1 0-1,1 0 1,-1-1 0,0 1-1,1 0 1,-1-1-1,0 1 1,1-1-1,-1 0 1,0 1-1,1-1 1,-1 0 0,-3 0-1,1 0-14,0 0 0,0 0 0,0 0 0,-8 3 0,-4 3-129,12-5 128,1 1 1,-1-1-1,0 0 1,0 0-1,1-1 1,-1 1 0,0-1-1,-4 1 1,-520-1 405,504-1-401,-37-7 0,36 5 83,-39-2-1,-172 5 53,154-3-155,8-8 27,-24 7 5,11 2 0,-18-10 10,-177 9 84,2 1-156,225-2 41,-157-6-64,-612 10 261,710-3 10,6-9-127,-167 8-175,164 6 67,-830-2-101,735-9 342,6 0-80,-985 9-938,1185 0 826,-156 3 336,25 9-96,-163-9-138,17-1-7,197 4-129,-84 3-49,-35-1 120,9 1 59,127-9-72,-113-3-64,114-3 18,-86-2 7,-38-1 179,2 1 40,-566 8-615,569 8 344,101-2 43,-2-2-8,-137 12-37,133-6 83,-104 11 41,113-17-49,-136 15 42,119-3 13,-101 16 48,148-26-90,-221 25 23,9-17 9,137-13 129,-160-5 184,-158-44 288,5 0-605,382 45-50,-155-14-85,12 0 151,136 14 8,-12-2-9,-112-4-76,-103 9-61,270 0 60,0 2 1,0 0-1,-31 8 0,26-8-838,21-2 767,0 0-1,0 0 1,0 0 0,0 0-1,1 0 1,-1 0 0,0 0-1,0 0 1,0 1 0,0-1-1,0 0 1,1 1 0,-1-1-1,0 0 1,-1 2 0,2-2-161,-1 1 0,1 0 0,-1 0 0,1 0 0,0 0 1,0-1-1,-1 1 0,1 0 0,0 0 0,0 0 0,0 0 1,0 0-1,0 2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2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46 1152,'0'-31'165,"0"28"683,0 0-229,0 3-605,-1 0 1,1-1-1,0 1 0,0 0 1,0 0-1,0-1 0,0 1 1,0 0-1,0 0 0,0-1 1,0 1-1,0 0 0,0-1 1,0 1-1,0 0 0,0 0 1,0-1-1,0 1 0,0 0 1,0 0-1,0-1 0,1 1 1,-1 0-1,0 0 0,0 0 1,0-1-1,0 1 0,0 0 1,1 0-1,-1 0 0,0-1 1,0 1-1,0 0 0,1 0 1,-1 0-1,0 0 1,0 0-1,1-1 0,-1 1 1,0 0-1,0 0 0,1 0 1,-1 0-1,1 1-2,0-1 0,0 1 0,0 0 1,-1-1-1,1 1 0,0 0 0,-1 0 0,1-1 1,0 1-1,-1 0 0,1 0 0,0 2 0,-1-1-1,1-1 0,-1 1 0,1 0 0,-1 0 0,0 0 0,0 0 0,0 0 0,0-1 0,0 1 0,-1 0 0,1 0 0,0 0 0,-1-1 0,0 1 0,1 0 0,-1 0 0,0-1 0,-1 3 0,-5 14 84,6-7-32,0 0 0,0 16 1,-1 26 248,-11 8-108,-3 12-94,13-21-64,3 66-1,1-53 270,-2-64-296,1 0 0,0 0 1,0 0-1,0-1 1,0 1-1,0 0 1,0 0-1,1-1 1,-1 1-1,0 0 1,0 0-1,1-1 1,-1 1-1,0 0 1,1 0-1,-1-1 1,0 1-1,1 0 1,-1-1-1,1 1 1,-1-1-1,1 1 1,-1-1-1,1 1 1,0-1-1,-1 1 1,1-1-1,0 1 1,-1-1-1,1 0 1,0 1-1,0-1 1,-1 0-1,1 0 1,0 0-1,0 1 1,-1-1-1,1 0 1,0 0-1,0 0 0,1 0 1,0-1 0,0 1 0,-1-1 0,1 1-1,0-1 1,-1 0 0,1 0 0,0 0 0,-1 0 0,1 0 0,-1 0 0,1 0-1,-1 0 1,0 0 0,1-1 0,-1 1 0,0-1 0,0 1 0,0-1 0,2-2-1,17-39 147,11 0-38,3-13 17,-18 27-52,39-50-1,-12 27-65,-38 44-66,0-1 0,6-17 0,-8 17-2,1 1 0,7-14 0,-2 9 11,16-22-9,-17 30 39,-1-2 0,-5-10 0,-2 24-6,1-4 10,-1 1 0,0 0 0,0-1 1,0 1-1,0-1 0,-1 1 0,1 0 1,-2 3-1,-9 16 103,7-16-74,1 0 0,0 0 0,0 0 0,-2 10 0,0 31 127,-7 4-48,7-4-22,-2-22-37,5-20-21,0 1 0,1-1 0,0 1 1,-1 12-1,2-9-64,2 22 296,-2-31-286,0 1 1,0-1-1,1 0 1,-1 1-1,1-1 1,-1 0-1,1 0 1,-1 1 0,1-1-1,0 0 1,0 0-1,-1 0 1,1 0-1,0 0 1,0 0-1,0 0 1,0 0-1,0-1 1,2 2-1,-1-1-238,-1-1 0,1 1 0,-1-1-1,1 1 1,-1-1 0,1 0 0,0 0-1,-1 0 1,2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20 2816,'0'0'917,"3"-3"-565,-1 1-311,4-6 102,-6 7-130,0 1-1,-1-1 1,1 1 0,-1 0-1,1-1 1,-1 1-1,1 0 1,-1-1 0,1 1-1,-1 0 1,1 0 0,-1 0-1,1-1 1,-1 1-1,1 0 1,-1 0 0,1 0-1,-1 0 1,0 0 0,1 0-1,-1 0 1,1 0-1,-1 0 1,1 0 0,-2 1-1,-25-2-148,15 0 164,1 1 0,0 0 0,-1 0 0,1 1 0,-21 5 0,-3 11-19,19-8-12,-41 17 91,40-20 41,1 2 1,0 0-1,0 1 0,0 1 0,-17 14 1,18-10 31,1 0 1,1 2 0,0-1 0,1 2-1,1 0 1,0 0 0,1 1 0,-7 19-1,13-29-126,1 1 0,0 0-1,0 0 1,1 0 0,0 0-1,1 0 1,0 1 0,0-1-1,1 0 1,1 0 0,1 11-1,-2-15-7,2 0 0,-1 0 1,0 0-1,1-1 0,0 1 0,0-1 0,1 1 0,-1-1 0,1 1 0,0-1 0,0 0 0,0-1 0,0 1 0,1 0 0,0-1 0,7 6 0,2-1 57,0 0 0,1-1 0,-1-1 0,18 6 0,10 2-809,0-2 0,0-2-1,55 6 1,-25-14-1259,-3-2-37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2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83 736,'31'-52'320,"-30"50"-262,-1 0-1,1-1 1,0 1-1,-1-1 1,0 1 0,0-1-1,0 1 1,0-5-1,0 2 481,0 7-485,-1 0 0,1 0 0,-1 0 0,1 0 0,-1 0 0,0 0 0,0 0 0,0 0 0,0 0 0,0-1 0,0 1 0,0 0 0,0-1 0,-1 1 0,1-1 1,-1 1-1,-2 1 0,4-3-53,-6 6 129,1 0 0,0 0 1,-8 10-1,-9 30 207,-10-3-29,22-30-229,-14 22 1,14-14-10,-15 40 0,6-13 12,-1-6 50,11-24-48,-10 28 1,16-37-60,-1 4 26,0 0 0,-1-1 0,-13 23 0,4-15 174,8-6-357,5-13 39,1-1 0,-1 0 1,0 1-1,0-1 0,0 0 1,0 1-1,0-1 0,0 0 0,0 0 1,0 0-1,1 0 0,-1 0 1,-2 0-1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2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 2560,'4'-3'59,"0"1"0,0 1 0,0-1 0,0 0 1,0 1-1,0 0 0,0 0 0,1 0 0,-1 1 0,0-1 0,1 1 0,-1 0 1,0 1-1,1-1 0,-1 0 0,0 1 0,0 0 0,0 0 0,1 1 0,-1-1 1,0 1-1,7 4 0,10 5 61,-1 2 1,0 0-1,-1 1 0,0 1 1,-1 1-1,18 21 1,-35-37-114,0 1 0,-1 0 0,1-1 1,0 1-1,-1 0 0,1 0 1,0-1-1,-1 1 0,1 0 1,-1 0-1,1 0 0,-1 0 0,0 0 1,1 0-1,-1 0 0,0-1 1,0 1-1,1 0 0,-1 0 0,0 2 1,-1-1 9,0-1-1,1 1 1,-1-1 0,0 0 0,0 1-1,0-1 1,0 0 0,0 1 0,0-1-1,-2 1 1,-12 17 222,12-15-204,2-2-27,0 0 0,0 0 0,-1 0 0,1 0 0,-1 0 0,1-1 0,-1 1 0,0-1-1,0 1 1,-3 1 0,1-1-15,1-1 0,-1 0-1,0 0 1,0 0 0,-7 0 0,-4 1-24,-11 3-10,9-2 12,1 0 0,-30 0 0,-85-3-3,129 0-14,4 3-15,2 1 32,0-1 0,1 0 0,-1 0 1,1 0-1,-1 0 0,1-1 0,0 0 0,0 0 1,6 2-1,0-1 47,-1 2-1,19 9 1,59 45-48,-74-49 7,-1 2 0,0 0 1,0 0-1,11 17 0,-21-25 32,0 1 0,-1-1-1,1 1 1,-1 0 0,0 0 0,-1 0-1,1 0 1,0 6 0,-1-8 11,0 0 1,-1 0-1,0 1 0,0-1 1,0 0-1,0 0 0,0 0 1,0 0-1,-1 0 0,0 0 1,1 0-1,-1 0 0,0 0 1,-3 4-1,2-5 33,0 0 0,0 0 0,0 0 0,0 0 0,0 0 0,-4 2 0,-4 3 109,1 0-103,-1-1 0,1 0-1,-1-1 1,0 0 0,0 0-1,-1-1 1,1 0 0,-13 2-1,3-1-17,1-1 0,-1-1-1,0 0 1,-24-1-1,20-1-15,14 0 33,0-1 0,0 0 1,0 0-1,0-1 0,0-1 1,1 1-1,-1-1 0,0-1 1,-10-4-1,19 7-58,0-1-4,0 1 0,0-1 0,-1 1 0,1-1-1,0 0 1,0 1 0,0-1 0,0 0-1,0 0 1,0 0 0,0 0 0,-1-2-1,2 3 0,0 0-1,0 0 1,0-1-1,0 1 0,0 0 1,0 0-1,0-1 0,0 1 1,0 0-1,0 0 1,1-1-1,-1 1 0,0 0 1,0 0-1,0 0 0,0-1 1,1 1-1,-1 0 0,0 0 1,0 0-1,1 0 1,-1-1-1,0 1 0,0 0 1,0 0-1,1 0 0,-1 0 1,20-6-306,20-3 65,48-10-361,-20 13 245,1-5 10,-34 7 234,-3 0 35,37-8 1,-23 1 92,62-17 178,-92 22-76,1 0 0,-1-1 0,-1-1-1,20-11 1,-31 16-1,0 0 0,0 0-1,0 0 1,-1 0 0,4-4 0,-5 5-68,-1 0 1,0 0-1,0 0 1,0 1-1,0-1 1,0 0-1,-1 0 1,1 0-1,-1 0 1,1-1-1,-1 1 1,1 0-1,-1 0 1,0-2-1,0-3 65,1 5-101,-1-1 1,1 1-1,-1 0 1,0-1-1,0 1 1,0 0-1,0-1 1,0 1-1,-1 0 1,1-1-1,-1 1 1,0 0-1,1 0 1,-1-1-1,0 1 1,-2-3-1,-14-7 11,-11-10 60,26 21-74,0-1 0,0 0 0,0 1 0,0-1 0,-1 1 0,1 0 0,0 0 0,-1 0 1,1 0-1,0 0 0,-1 0 0,1 1 0,-4-1 0,-8-3-18,-8-7-13,16 10 63,1 1-1,-1-1 1,1 1-1,-1 0 1,1 1-1,0-1 1,-1 1-1,1 0 1,0 0-1,-1 1 1,-8 3 0,8-3 86,-1 0-83,0 1 0,0 0 0,0 0-1,-10 5 1,14-5-61,0-1-1,1 1 0,-1 0 1,1 0-1,-1 0 1,1 0-1,0 0 1,0 0-1,-2 6 0,2-5 16,1-1-1,-1 0 0,1 1 0,0-1 1,0 1-1,0 0 0,1-1 0,-1 1 0,1 0 1,0-1-1,0 1 0,0 0 0,0-1 1,2 5-1,0 2 71,2 0 0,0 0 0,9 17 1,-11-22-19,1 1-2,0 0 0,0-1 0,1 1 0,0-1-1,0 1 1,0-1 0,1-1 0,0 1 0,0 0 0,0-1 0,0 0 0,1 0 0,-1-1 0,1 0 0,0 0 0,0 0 0,0 0 0,11 2 0,76 22 92,-80-25-124,-1 0 1,0-1-1,1 0 0,-1-1 0,21-2 0,0-3-24,0-1 0,-1-2-1,55-21 1,-80 25 12,1 1 0,-1-1 0,0-1 0,0 1 0,11-11 0,-1 2 2,14-10-1,6-25 0,-36 46-42,1 1 0,-1 0 1,1-1-1,-1 1 0,0-1 0,0 0 1,0 1-1,0-1 0,0 0 0,0 0 1,0 1-1,0-1 0,-1 0 1,1 0-1,-1 0 0,1-3 0,-1 10 0,-1-3 39,1 1 1,0-1 0,0 1-1,0-1 1,1 1 0,-1-1-1,1 1 1,1 4-1,0-4 21,0 1-1,0 0 1,-1 0-1,1 0 1,-1 0-1,0 0 1,0 0-1,0 0 1,-1 0-1,1 8 0,-1 49 7,0-34 226,0-23 108,0-8 221,-3-2-419,1 3-153,-1 1 1,1-1-1,0 0 0,0-1 0,1 1 1,-1 0-1,1 0 0,-2-6 0,-8-33-133,6 18 96,0 6 55,3 10-8,0 1-1,0 0 0,1-1 1,-1-10-1,1 14-53,1 0-1,1-1 1,-1 1-1,0 0 1,1 0-1,0-1 1,2-4-1,-3 8 13,1 0 0,-1 0 0,1 0-1,0 0 1,0 0 0,0 0 0,0 0-1,-1 1 1,1-1 0,0 0 0,0 0-1,0 1 1,1-1 0,-1 1 0,0-1-1,0 1 1,0-1 0,0 1 0,0 0-1,1-1 1,-1 1 0,0 0 0,0 0-1,1 0 1,-1 0 0,2 0 0,150 0-557,-132-1 626,37-6-1,-15 1 174,34 0 66,-20-5 10,-9 5-117,-11-5-10,-23 8-114,-11 3-43,0-1-1,0 1 1,0-1 0,0 0 0,-1 0 0,1 0 0,3-2 0,-5 2-7,0 1 0,0-1 0,0 0 0,0 0 0,-1 0 1,1 0-1,0 0 0,0 0 0,-1 0 0,1 0 0,-1 0 1,1-1-1,-1 1 0,0 0 0,1 0 0,-1 0 1,0-1-1,0 1 0,0 0 0,1 0 0,-2-3 0,2 1 6,-1 0 0,0-1-1,-1 1 1,1 0 0,-1 0-1,1 0 1,-1-1 0,0 1-1,0 0 1,0 0 0,0 0-1,-1 0 1,1 1 0,-1-1-1,-4-5 1,-10-22 50,12 23-73,1 0 0,-1 0 0,-1 0 0,1 0 0,-11-10 0,-16-15-433,31 32 440,0 0 0,0 0 0,0 0 1,0 0-1,0 0 0,-1 0 0,1 0 0,0-1 0,0 1 0,0 0 1,0 0-1,0 0 0,0 0 0,0 0 0,0 0 0,0 0 0,-1 0 1,1 0-1,0 0 0,0 0 0,0-1 0,0 1 0,0 0 0,0 0 1,-1 0-1,1 0 0,0 0 0,0 0 0,0 0 0,0 0 0,0 0 1,0 0-1,-1 0 0,1 0 0,0 0 0,0 0 0,0 1 0,0-1 1,0 0-1,0 0 0,-1 0 0,1 0 0,0 0 0,0 0 0,0 0 1,0 0-1,0 0 0,0 0 0,0 0 0,0 1 0,0-1 0,0 0 1,-1 0-1,1 0 0,0 0 0,0 0 0,-3 4-51,0 0-1,1 0 1,-1 0-1,1 0 1,0 0-1,0 1 1,0-1-1,-2 8 1,2-4 6,0 1 0,1-1 0,-1 1 0,1 12 0,1 249 1130,-1-253-980,0 0 0,-1 1-1,-1-1 1,-1-1 0,-1 1-1,0 0 1,-8 17 0,11-28-310,0-1 0,0 0 0,-1 0 0,0 0 0,0 0 0,0 0 0,0-1 0,-1 1 0,0-1 0,0 0 0,0 0 0,0 0 0,-6 3 0,9-6 129,1-1-1,0 0 0,-1 0 1,1 1-1,0-1 0,-1 0 1,1 0-1,0 0 0,-1 0 0,1 0 1,-1 0-1,1 1 0,0-1 1,-1 0-1,1 0 0,-1 0 0,1 0 1,0 0-1,-1 0 0,1-1 1,-1 1-1,1 0 0,0 0 1,-1 0-1,0-8-1068,11-16 30,-9 23 1031,16-33-1225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2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325 188 4640,'-11'-11'1484,"19"19"-872,-9-8-579,0 1 1,0-1-1,1 1 1,-1-1-1,0 0 1,0 0-1,0 1 1,0-1 0,0 0-1,0 0 1,0 0-1,0 0 1,-1 0-1,-1 0-24,0 0-1,0 0 1,1 0 0,-1 1-1,0-1 1,1 1 0,-1 0-1,0-1 1,1 1 0,-1 1-1,1-1 1,-1 0 0,1 0-1,0 1 1,-4 3 0,-23 13 23,-21 2-81,28-12 63,-34 18-1,47-19 21,0 0-1,0 0 1,1 1-1,0 0 0,1 1 1,0 0-1,0 0 1,-8 15-1,6-10-120,7-10 78,0-1-1,0 1 1,0-1 0,1 1-1,-1 0 1,1 0 0,-2 8 0,1 33 19,2-43-14,0 0 0,1 1 0,0-1 0,-1 1 0,1-1 1,0 0-1,0 1 0,0-1 0,0 0 0,0 0 0,1 0 0,-1 0 0,1 0 1,-1 0-1,1 0 0,0 0 0,0-1 0,3 3 0,4 5-2,-6-6 6,0 0-1,1-1 1,-1 1 0,1-1 0,-1 1-1,1-1 1,0 0 0,0 0 0,6 1-1,0 0 2,0-1 0,16 1 0,5 1 9,20 7 38,1-5-26,-26-1-39,-18-3 17,0 0 0,1-1 1,-1 0-1,0 0 0,1-1 0,-1 0 0,10-1 0,33-10 256,-23 7-144,-15 2-70,0 0-1,0-1 0,19-6 0,-29 8-37,20-8-55,0 0-1,0-2 0,39-25 0,-48 26 199,-6 5-118,-1 0 0,-1 0 0,1-1 0,-1 0 0,0 0 0,0 0 0,8-13 0,-12 16-37,1-1-1,-1 0 1,0 0-1,-1 0 1,1-1-1,-1 1 1,2-5-1,1-5 13,-1 5 2,-3 8-2,1 0 0,-1 0 0,1 0 0,-1 0-1,0 0 1,0 0 0,1 0 0,-1 0 0,0 0 0,0 0 0,0 0 0,0 0-1,0 0 1,0 0 0,0 0 0,-1 0 0,1 0 0,0 0 0,-1 0 0,1 0-1,0 0 1,-1 0 0,1 0 0,-1 0 0,0 1 0,0-2 0,1 1-3,-6-13 4,-5 8-143,8 2 92,-3-3 12,1 6 29,0 0 0,0 0 0,0 0 0,0 1 1,0 0-1,0 0 0,0 0 0,0 0 0,0 1 0,-7 2 0,6 1-17,0 0-1,1 0 1,0 1 0,-1 0-1,2 0 1,-1 0-1,1 0 1,0 1-1,0 0 1,0 0-1,1 0 1,0 0-1,-4 9 1,7-10 16,-1 1 1,1-1-1,0 0 1,0 0 0,0 1-1,1-1 1,-1 0-1,1 0 1,1 0-1,2 7 1,1 7 17,-4-14-9,0 1 0,0-1 1,1 1-1,0-1 0,0 0 0,0 1 1,1-1-1,0 0 0,0-1 0,7 10 1,-6-9-3,10 14 16,-10-12 4,1 0 0,0-1 1,1 1-1,-1-1 0,10 7 0,16 10 86,-23-14-45,-7-7-47,1 0 0,-1 0 0,1-1 0,0 1 0,-1 0 0,1-1 0,0 1 0,3 0 0,0 0-9,1 0-1,0-1 1,0 0-1,0 0 1,0-1-1,0 0 1,0 0-1,7-1 1,9 1-77,-17 0 63,1 0 1,-1 0-1,1-1 0,-1 1 1,1-1-1,6-3 0,-7 2 16,-1 0 1,0-1-1,0 1 0,7-7 0,-2 2 10,3-2-3,1 0-80,0-1 0,-1 0 0,21-23 0,21-44-364,-37 52 207,-5 3 161,-1 1 0,0-2 1,13-43-1,3-4 43,-15 43-36,27-68-138,-36 85 214,18-47 201,-19 51-261,1-1 0,0 1 0,0 1 0,1-1 0,-1 0 0,6-5 0,-9 11 35,1-1 1,-1 1-1,0 0 0,0-1 0,0 1 1,0 0-1,1 0 0,-1-1 0,0 1 1,0 0-1,1 0 0,-1-1 0,0 1 1,0 0-1,1 0 0,-1 0 1,0 0-1,1-1 0,-1 1 0,0 0 1,1 0-1,-1 0 0,0 0 0,1 0 1,-1 0-1,0 0 0,1 0 0,-1 0 1,0 0-1,1 0 0,-1 0 0,0 0 1,1 0-1,-1 0 0,0 0 0,1 1 1,-1-1-1,0 0 0,0 0 0,1 0 1,-1 0-1,0 1 0,1-1 1,-1 0-1,0 0 0,0 0 0,0 1 1,1-1-1,-1 0 0,0 1 0,0-1 1,0 0-1,1 0 0,-1 1 0,0-1 1,0 0-1,0 1 0,0-1 0,0 0 1,0 1-1,0-1 0,0 1 0,2 23 87,-2-23-80,1 16 43,-1-5 119,0-1-1,-4 23 1,-3 15 71,-17 87 176,9-19-147,10-69-190,-2 3 42,4-36-78,1-1 1,0 1 0,1 0-1,0 0 1,1 0-1,1 0 1,3 14-1,7-3 136,-8 0 283,-3-26-454,0 0 1,0 0-1,0 0 0,0 0 1,0 0-1,0 0 0,0 1 1,-1-1-1,1 0 0,0 0 1,0 0-1,0 0 0,0 0 1,0 1-1,0-1 0,0 0 1,0 0-1,0 0 0,0 0 1,0 0-1,0 1 0,0-1 1,0 0-1,0 0 0,0 0 1,1 0-1,-1 0 0,0 0 1,0 1-1,0-1 0,0 0 1,0 0-1,0 0 0,0 0 1,0 0-1,0 0 0,1 1 1,-1-1-1,0 0 0,0 0 1,0 0-1,0 0 0,0 0 1,0 0-1,1 0 0,-1 0 1,0 0-1,0 0 0,0 0 1,0 0-1,0 0 0,1 0 1,-1 0-1,1 0 1,1 0 0,-1 0 0,0-1 0,0 1 0,0-1 0,1 1 0,-1-1 0,0 1 0,0-1 0,0 0 0,0 1 0,0-1 0,0 0 0,0 0 0,0 0 0,0 0 0,0 0 0,-1 0 0,1 0 0,1-2 0,16-32-45,-8 12 11,11-16-461,1 0 0,35-45 0,-40 62 566,-8 10-10,0 1 1,0 0-1,1 1 1,0-1-1,1 2 1,13-10-1,-18 15-77,0-1 0,0 0-1,5-7 1,-6 7-66,-2 2-47,-3 6-53,0-1 175,0 0 0,-1-1 0,1 1 0,-1 0 0,1-1 0,-1 1 0,1 0 0,-1-1-1,0 1 1,0-1 0,-1 2 0,1-1 1,0 0 1,0 0-1,0 0 0,0 0 0,0 0 0,0 0 1,1 0-1,-1 0 0,1 0 0,-1 0 1,1 3-1,0 64 186,0-68-181,0 1-1,0 0 0,1 0 0,-1-1 1,0 1-1,1 0 0,0 0 0,-1-1 0,1 1 1,0 0-1,0-1 0,0 1 0,1 1 1,3 6 42,-2-1 50,2-1 37,10-5 67,-8-2-179,-4 0-11,0 0 0,0 1 0,0-2 1,1 1-1,-1 0 0,0 0 0,0-1 1,0 0-1,0 1 0,0-1 0,0 0 1,0-1-1,0 1 0,-1 0 0,1-1 1,0 0-1,4-3 0,-3 1-55,0 1 0,0 0-1,0 1 1,8-5 0,9-6-284,-16 11 226,-2 2 101,0 0-1,-1 0 0,1 0 0,0-1 0,-1 1 0,1-1 0,0 1 0,-1-1 0,1 0 1,-1 0-1,1 0 0,-1 0 0,1 0 0,-1-1 0,0 1 0,3-3 0,-3 1-744,1 3 964,9 0 262,-9 0-133,-3-2-198,0 1-147,0 1-1,0-1 1,0 0-1,0 1 0,0-1 1,0 1-1,0-1 1,-1 1-1,1-1 0,0 1 1,0-1-1,0 1 1,0-1-1,-1 1 0,1-1 1,0 1-1,-1-1 1,1 1-1,0 0 0,-1-1 1,1 1-1,0-1 1,-1 1-1,1 0 0,-1-1 1,1 1-1,0 0 0,-1 0 1,1-1-1,-1 1 1,1 0-1,-1 0 0,1 0 1,-1 0-1,1-1 1,-1 1-1,0 0 0,1 0 1,-1 0-1,1 0 1,-2 0-1,2 0 0,0 0 0,0 1 0,0-1 0,0 0 0,0 0 0,0 0 0,0 0 0,0 0-1,-1 0 1,1 0 0,0 0 0,0 0 0,0 0 0,0 0 0,0 0 0,0 0 0,0 0 0,0 0 0,0 0 0,-1-1 0,1 1 0,0 0 0,0 0 0,0 0-1,0 0 1,0 0 0,0 0 0,0 0 0,0 0 0,0 0 0,0 0 0,0 0 0,0 0 0,0 0 0,-1 0 0,1 0 0,0-1 0,0 1 0,0 0-1,0 0 1,0 0 0,0 0 0,0 0 0,0 0 0,0 0 0,0 0 0,0 0 0,0-1 0,0 1 0,0 0 0,0 0 0,0 0 0,0 0 0,0 0 0,0 0-1,0 0 1,1-1 1,-1 1-1,0-1 0,0 1 0,0-1 0,0 1 0,0-1 0,0 1 1,-1-1-1,1 1 0,0 0 0,0-1 0,0 1 0,0-1 0,0 1 1,-1-1-1,1 1 0,0 0 0,0-1 0,-1 1 0,1 0 0,0-1 1,-1 1-1,1 0 0,0-1 0,-1 1 0,1 0 0,0 0 1,-1-1-1,1 1 0,-1 0 0,-7-5 6,4-3 3,3 8-12,1-1 0,0 1-1,0 0 1,-1-1 0,1 1 0,0-1 0,-1 1 0,1-1 0,-1 1 0,1 0-1,0-1 1,-1 1 0,1 0 0,-1-1 0,1 1 0,-1 0 0,1 0-1,-1 0 1,1-1 0,-1 1 0,1 0 0,-1 0 0,1 0 0,-1 0-1,1 0 1,-1 0 0,1 0 0,-1 0 0,0 0 0,1 0 0,-2 0-1,2 0 4,-1 1 1,1-1-1,-1 0 0,1 0 0,-1 0 0,1 0 0,-1 0 0,1 0 0,-1 0 0,1 0 0,-1 0 0,0-1 0,1 1 0,-1 0 0,1 0 0,-1 0 0,1-1 0,-1 1 0,1 0 1,0 0-1,-1-1 0,1 1 0,-1 0 0,1-1 0,0 1 0,-1-1 0,1 1 0,0-1 0,-1 1 0,1 0 0,-1-2 0,-3-5 99,-11 1-4,-36-22-176,47 27 61,-1 0 1,0 0 0,1 0 0,-1 0-1,0 1 1,1 0 0,-1 0-1,-9 1 1,-3 0-9,-6-2-18,13 1-34,0 0 0,-13 1-1,20-1 66,1 1-1,-1 0 0,0-1 0,1 1 0,-1 0 0,1 0 0,-1 0 0,1 1 0,-1-1 1,1 0-1,0 1 0,0 0 0,-2 1 0,-9 10-96,7-9 85,2 0 1,-1 1-1,0 0 1,1 0-1,0 0 1,0 0-1,0 0 1,1 1-1,0 0 1,0 0-1,0 0 1,-2 7-1,4-3 42,-1 0-1,1 0 0,1 0 0,0 1 0,0-1 0,1 0 0,1 0 0,-1 0 0,2 0 1,-1-1-1,8 18 0,-3-8 32,2 0-1,21 33 1,-24-43-118,1 0 0,-1-1 1,1 0-1,1 0 0,0-1 0,0 0 0,18 11 0,-16-12 102,0-1-1,0-1 1,0 0-1,1 0 1,0-1-1,0-1 1,13 2-1,8-1 173,38-1 1,-63-1-189,1-1 0,0-1 1,0 1-1,0-1 0,0-1 0,-1 1 1,1-1-1,-1-1 0,1 1 1,-1-1-1,0-1 0,0 1 0,0-1 1,10-8-1,-11 7 15,1-1 0,-1 0 1,-1-1-1,1 1 0,4-9 0,23-38 11,-24 38-60,-5 9 18,-1-1 0,-1 1 1,1 0-1,-1-1 0,0 0 1,0 0-1,-1 1 0,1-10 1,-1-5 51,-2-27 0,0 14-457,1 32 269,3 4 8,1 4 74,1 0 0,-1 0-1,-1 1 1,1-1 0,4 14 0,-5-6 61,-3-12-1,0 0-1,1-1 1,-1 1 0,0 0 0,1 0 0,0 0-1,-1 0 1,1-1 0,0 1 0,0 0 0,0-1-1,0 1 1,0-1 0,0 1 0,0-1 0,1 1 0,-1-1-1,0 0 1,1 0 0,1 2 0,9 5 35,0-1 1,0 0-1,1-1 0,0 0 1,0-1-1,14 4 0,-9-7-30,0 0 0,30-3-1,-12 1-54,-26 0-59,0-1-1,1 0 0,-1-1 1,19-4-1,-24 4 79,0 0 0,-1 1-1,1-2 1,-1 1 0,1 0 0,-1-1-1,0 0 1,1 0 0,-1 0 0,-1 0-1,1-1 1,-1 0 0,5-5 0,6-19 10,-13 27 17,-1-1 1,0 1 0,0 0-1,0 0 1,1 0-1,-1 1 1,1-1 0,-1 0-1,0 0 1,1 0-1,0 0 1,-1 0 0,1 0-1,0 1 1,-1-1-1,1 0 1,0 0 0,1 0-1,4-4 27,-6 5-30,0 0 0,0 0 0,-1 1-1,1-1 1,0 0 0,0 0 0,-1 0-1,1 0 1,0 0 0,-1 0-1,1 0 1,0 0 0,-1 1 0,1-1-1,0 0 1,-1 0 0,1 0 0,0 0-1,0-1 1,-1 1 0,1 0-1,0 0 1,-1 0 0,1 0 0,0 0-1,-1 0 1,1 0 0,0-1 0,0 1-1,-1 0 1,1 0 0,0 0-1,0 0 1,-1-1 0,1 1 0,0 0-1,0 0 1,0-1 0,-1 1 0,1 0-1,0-1 1,0 1 0,0 0-1,0 0 1,0-1 0,0 1 0,0 0-1,-1-1 1,1 1 0,0 0 0,0-1-1,0 1 1,0 0 0,0-1-1,1 1 1,-1 0 0,0 0 0,0-1-1,0 1 1,0-1 0,-1 6-7,0 1 0,0-1-1,0 0 1,1 1 0,0-1 0,1 9 0,-1 6 46,0 184 107,3-136 131,20 113-1,0-6 180,-18-76-209,-1-68-185,-2-15 2,0 30 1,-2-39-45,-1-1 0,0 1 1,0-1-1,-1 1 0,0-1 0,0 0 1,-5 12-1,2-9-40,1-1 1,-1 0 0,-1 0-1,1 0 1,-1-1 0,-1 0-1,1 0 1,-1-1 0,-1 1-1,1-2 1,-1 1 0,0-1-1,-13 7 1,-8 1-27,-2-2 0,0 0 0,0-2 0,-1-1 0,-47 5 0,44-10 159,-42-2 1,66-1-57,-1-1-1,1 0 1,-1-1 0,1 0 0,0-1 0,-1 0 0,-11-6-1,18 6-8,1 1 0,-1-1-1,1 0 1,0 0-1,0 0 1,-6-8-1,9 9-7,-1 1 0,1-1-1,0 1 1,0-1 0,0 1-1,0-1 1,0 0 0,0 1-1,1-1 1,-1 0 0,0 0-1,1 0 1,0 0-1,-1 0 1,1 1 0,0-1-1,0 0 1,0 0 0,0-3-1,2 2 5,0-1 0,0 0-1,1 1 1,-1 0 0,1-1 0,-1 1-1,1 0 1,0 0 0,0 0-1,6-3 1,14-13 49,40-25-1,-27 23-29,1 2 1,1 2-1,57-18 0,142-29-364,-151 43-1080,1 4 0,106-8-1,-22 23-2194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1:2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68 103 1824,'-14'0'587,"12"-1"-434,4-4-72,9-18 101,-10 22-136,0 0 1,-1 0 0,0 0 0,1 0 0,-1 0 0,1 0 0,-1 0 0,0 0 0,0 0 0,0 0 0,0 0 0,0-2-1,0 3-44,0 0 0,0 0 0,0 0 0,0-1 0,0 1-1,0 0 1,1 0 0,-1 0 0,0-1 0,0 1-1,0 0 1,0 0 0,0 0 0,0 0 0,0-1 0,0 1-1,0 0 1,1 0 0,-1 0 0,0 0 0,0 0 0,0-1-1,0 1 1,0 0 0,1 0 0,-1 0 0,0 0-1,0 0 1,0 0 0,1 0 0,-1 0 0,0 0 0,0 0-1,0 0 1,0 0 0,1-1 0,12-3 83,-10 4-74,-1-1 0,1 1 0,-1-1 0,1 0 1,-1 0-1,1 0 0,-1 0 0,0-1 0,0 1 0,0 0 0,4-4 1,-2 1 8,0 1 1,0-1 0,0 1 0,0 1-1,1-1 1,-1 0 0,1 1 0,-1 0 0,1 0-1,0 1 1,0-1 0,0 1 0,0 0-1,0 0 1,0 1 0,0-1 0,9 1 0,-6 1 4,0 0 0,-1 1 0,1 0 1,-1 0-1,1 0 0,-1 1 0,0 0 1,0 0-1,0 1 0,0 0 1,8 6-1,19 19-41,-31-28 23,-1 1 0,1 0-1,-1-1 1,1 1 0,-1 0 0,0 0 0,0 1 0,0-1 0,0 0-1,0 1 1,0-1 0,-1 1 0,1 0 0,-1-1 0,0 1 0,0 0-1,0 0 1,0 0 0,0 0 0,0 4 0,3 7 39,-2-7-7,0 0 1,-1 0-1,0-1 0,1 11 0,-2-14-29,0-1 0,-1 0 1,1 1-1,0-1 0,-1 1 0,0-1 0,1 0 1,-1 1-1,0-1 0,0 0 0,-1 0 1,1 0-1,0 1 0,-1-1 0,1-1 1,-4 4-1,-23 18 145,2 8-65,19-24-72,-1-1-1,-1 0 0,1 0 1,-1-1-1,0 0 0,0-1 0,0 0 1,-13 4-1,7-4 11,0 0-1,0-1 1,-1 0-1,-29 0 1,-6-3 73,48 0-144,9 3-58,4 1-51,1 0 0,13 3 0,30 10-117,-51-17 261,64 29-89,-58-24 97,-1-1 0,1 1-1,-1 1 1,0 0-1,8 7 1,-11-8 1,-1 0-1,0 1 1,0 0 0,0 0 0,0 0 0,3 12 0,1-2 25,-6-12 28,0 1 0,0-1 1,0 1-1,-1-1 0,1 1 0,-1 0 1,0-1-1,-1 1 0,1 0 0,-1 0 1,0 0-1,0 0 0,-1-1 0,1 1 1,-1 0-1,0 0 0,0 0 0,-1-1 1,0 1-1,1-1 0,-1 1 0,-1-1 1,1 0-1,-1 0 0,1 0 0,-1 0 1,0 0-1,-7 5 0,3-2 28,-1-1 0,0 0-1,0 0 1,-1-1 0,-10 5 0,-4 0 62,-25 8 0,27-12-149,0-2 0,0 0 1,-1-2-1,1 0 0,-31-2 1,42 0 16,-10 0 20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1:3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69 1056,'0'-15'357,"3"10"-229,-2 4-90,0-1 23,0 1 0,0 0 0,1 0-1,-1-1 1,0 1 0,-1 0 0,1-1-1,0 1 1,0-1 0,-1 1 0,1-1 0,0 0-1,-1 1 1,0-1 0,1 1 0,-1-1-1,0 0 1,0 1 0,0-4 0,0-7 72,0 12-132,0 0 1,0 0-1,0 0 0,0 0 0,0 0 1,0 0-1,0 0 0,0-1 1,0 1-1,0 0 0,0 0 1,0 0-1,0 0 0,0 0 1,0 0-1,0 0 0,0 0 0,0 0 1,0-1-1,0 1 0,0 0 1,0 0-1,0 0 0,0 0 1,0 0-1,0 0 0,0 0 1,0 0-1,0 0 0,-1 0 1,1 0-1,0 0 0,0-1 0,0 1 1,0 0-1,0 0 0,0 0 1,0 0-1,0 0 0,0 0 1,0 0-1,0 0 0,-1 0 1,1 0-1,0 0 0,0 0 0,0 0 1,0 0-1,0 0 0,0 0 1,0 0-1,0 0 0,0 0 1,-1 0-1,1 0 0,0 0 1,-20 0 62,-8 0-59,23 0-4,1 1 1,-1-1 0,1 1-1,-1 0 1,1 0-1,-1 0 1,1 1-1,-6 2 1,-15 5 160,11-3-39,1 0-1,-23 14 1,32-18-98,1 2-1,-1-1 1,1 0 0,-1 1-1,1 0 1,0-1 0,0 1 0,1 0-1,-1 1 1,1-1 0,0 0-1,-2 7 1,-13 22 118,13-26-101,-1 0 24,1 1-1,-1 1 0,-2 8 1,1 16 86,3-15-96,-11 35 46,11-45-80,0 1 0,1-1-1,0 0 1,0 1 0,1-1 0,0 1 0,0-1-1,1 1 1,1 13 0,2-10 60,0-1-1,1 1 1,1 0 0,0-1 0,9 16 0,-8-18-38,0-1 0,1 1 0,-1-1 1,2 0-1,-1-1 0,1 0 1,0 0-1,1 0 0,0-1 1,0-1-1,0 1 0,18 6 0,15-5 92,-21-5-69,36 9 61,-31-9-53,36-1-1,-34-1-47,-15-1-44,0 0 0,0-1 0,0 0 0,13-4 0,-19 4-53,8-1-262,-13 3 270,0 0 0,-1 0-1,1 0 1,0-1 0,0 1 0,0-1 0,0 1-1,-1-1 1,1 0 0,0 0 0,0 0-1,-1 0 1,1 0 0,-1 0 0,1 0 0,-1 0-1,1 0 1,-1-1 0,0 1 0,0-1-1,2-1 1,11-25-1442,-11 8 491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1:3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0 320,'28'0'112,"-27"0"-109,0 0 0,-1 0 0,1 0-1,0 0 1,0 0 0,-1 1 0,1-1 0,0 0 0,-1 0-1,1 0 1,0 1 0,0-1 0,-1 0 0,1 1 0,3 1-5,-1-1 37,1 1-1,-1 0 0,0-1 1,1 1-1,-1 1 0,0-1 1,0 0-1,0 1 0,0 0 1,-1-1-1,3 4 0,0 6 173,-4-10-114,0 1 1,1-1-1,-1 0 0,0 1 0,1-1 0,-1 0 0,1 0 0,2 3 1,-2-3-21,0 0 0,-1 0 1,1 0-1,0 0 1,-1 0-1,0 1 0,1-1 1,-1 1-1,0-1 0,0 1 1,-1 0-1,1-1 1,0 1-1,-1 0 0,0-1 1,1 1-1,-1 0 1,0 0-1,0-1 0,-1 1 1,1 0-1,-1-1 0,1 1 1,-3 5-1,-11 9 161,13-15-215,-1-1 1,1 0 0,-1 1 0,1-1-1,0 1 1,0-1 0,0 1-1,0-1 1,0 1 0,0 0 0,0-1-1,1 1 1,-1 0 0,0 0-1,1 0 1,0 0 0,-1 0-1,1 2 1,0-2-13,0-1 0,0 1 0,-1 0-1,1 0 1,-1 0 0,1-1 0,-1 1 0,1 0 0,-1-1-1,0 1 1,0 0 0,0-1 0,0 1 0,0-1-1,0 1 1,0-1 0,-2 2 0,0 0 94,6-3-1455,11 0 479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1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2400,'0'-14'779,"1"11"-582,7 0-96,12-5-36,-10 4 173,0 0 1,1 0-1,-1 1 0,1 0 1,0 1-1,19-1 1,2 3 268,19-1-25,0 2-1,99 16 0,-13 17-225,-129-32-225,0 1 0,0 0 1,0 0-1,-1 1 0,1 0 0,9 7 0,-13-8 4,-1 0 0,1 0 0,-1 0 0,0 1 0,0-1 0,0 1 0,0 0-1,-1 0 1,1 0 0,-1 0 0,0 0 0,1 5 0,-3-8-24,1 0 0,-1 0-1,0 0 1,1 0 0,-1 0-1,0 0 1,0 0 0,0 0-1,0 0 1,0 0 0,0 0-1,0 0 1,0 0 0,-1 0-1,1-1 1,0 1 0,0 0-1,-1 0 1,1 0 0,-1 0-1,1 0 1,-2 1 0,-2 3 22,0 0 1,0 0 0,-1 0-1,1-1 1,-1 1 0,0-1-1,-1 0 1,1-1 0,-8 5-1,-9 2 39,-28 10 0,30-13-35,-49 24 38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1:3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64,'-1'0'1,"1"0"0,-1 0 0,0 0 0,1 0 0,-1 0 0,1 0 0,-1 0 0,0 0 0,1 0 0,-1 0 0,1 1 0,-1-1 0,1 0 0,-1 0 0,1 0 0,-1 1 0,0-1 0,1 0 0,0 1 1,-1-1-1,1 1 0,-1-1 0,1 0 0,-1 1 0,0 0 0,0 6 160,0 1 1,0-1-1,0 1 1,1 0-1,1 13 0,0 2 215,-1 196 1426,-2-200-1725,0 0-1,0 0 1,-10 31-1,-2 11 72,10-27-92,2-15-35,-1 0-1,-8 25 0,7-31-15,2-6 24,-1 0 0,1-1 0,0 1 0,1 0 0,0 1 0,-1 11 0,2-8-3,-1-9-164,1 1 0,0 0 0,0 0-1,-1 0 1,2 0 0,-1-1 0,0 1 0,1 0-1,-1 0 1,1-1 0,1 5 0,-1-6 64,0-1-1,0 1 1,0-1 0,-1 0 0,1 1-1,0-1 1,0 0 0,0 0-1,0 0 1,0 0 0,0 1 0,0-1-1,1-1 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1:3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1824,'-17'17'832,"0"17"-736,17 0 224,-17 0-192,17 34-256,0 18 64,-17-18 288,17 17-128,0 0 352,0-17-256,0 1-32,17-1-96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1:3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14 375 1056,'-14'-14'357,"15"14"-343,-1-1-1,1 1 0,-1 0 1,1 0-1,-1-1 0,1 1 1,0 0-1,-1 0 1,1 0-1,-1-1 0,1 1 1,0 0-1,-1 0 0,1 0 1,-1 0-1,1 0 1,0 0-1,0 0 34,8 1 138,0-2-1,0 1 0,1-1 0,-1-1 1,0 0-1,0 0 0,0 0 1,8-5-1,-14 6-157,105-28 527,-17 4-324,-31 7-46,102-46 0,-105 36-150,8-4-11,69-44 0,-126 70-11,0 0 0,1 1 0,17-7 0,8 6 23,-17 4-1,-6-1 19,0 0 1,15-6-1,-18 6 36,1 0 0,-1 0 0,1 1 1,-1 0-1,1 0 0,11 0 0,-17 2-61,-1 0 1,0 0 0,0 0 0,1 1-1,-1-1 1,0 1 0,0-1-1,1 1 1,-1 0 0,0-1-1,0 1 1,0 0 0,0 1-1,3 1 1,-1 1 63,0 0 0,0 1 0,0 0 0,5 9 0,-2-3 36,-3-5-74,-1 1 0,-1-1 0,1 0 0,-1 1 0,-1-1-1,1 1 1,-1 0 0,0 0 0,0 0 0,-1 10 0,0-10-20,0-1 0,-1 1 1,1 0-1,-1 0 1,-1 0-1,1-1 0,-1 1 1,-1-1-1,1 1 1,-6 8-1,6-12-26,0 0 1,0 0-1,-1 0 1,0-1-1,1 1 0,-6 3 1,-12 8 89,-40 20 1,47-27-43,1 1-1,0 0 1,-12 11-1,13-10-46,0 0-1,0-1 1,-14 7-1,18-13-71,7-2 59,-1 0 0,1 0 0,-1 0-1,1 1 1,-1-1 0,1 0 0,0 0-1,-1 0 1,1 0 0,-1 0 0,1 1 0,0-1-1,-1 0 1,1 0 0,0 1 0,-1-1-1,1 0 1,0 1 0,-1-1 0,1 0 0,0 1-1,-1-1 1,1 0 0,0 1 0,0-1-1,0 0 1,-1 1 0,1-1 0,0 1-1,0-1 1,0 1 0,0-1 0,0 0 0,0 1-1,0-1 1,0 1 0,0-1 0,0 1-1,0-1 1,0 1 0,0-1 0,0 0-1,0 1 1,1-1 0,-1 1 0,0-1 0,0 0-1,0 1 1,1-1 0,-1 0 0,1 1-1,1 2-9,0 0 0,0-1-1,0 1 1,1-1 0,-1 0-1,1 1 1,0-1 0,0 0-1,-1-1 1,7 4 0,3 1-5,13 12 11,0 0-1,-2 2 0,23 23 1,-34-30-18,1 2-1,-2 0 1,0 0 0,0 1-1,-2 0 1,10 20 0,-12-15 45,0 0 0,-1 0 0,-1 0 0,0 1 0,-2 0 0,1 32 0,-5-47-15,1 1-1,-1 0 1,0-1 0,0 1 0,-1-1-1,0 0 1,0 1 0,-1-1-1,0 0 1,0 0 0,-1-1-1,-5 9 1,6-9 9,-1-1-1,1 0 1,-1 0-1,-1 0 1,1 0-1,-1-1 1,0 1-1,0-1 1,0 0-1,0-1 1,-10 5 0,-4 4 39,-12 9 44,9-6 131,-27 14-1,42-25-157,1-1 0,-1-1 0,1 1-1,-1-1 1,0 0 0,0-1 0,0 1 0,0-1 0,0-1 0,-11 0-1,17 1-53,-1-1-1,1 0 1,-1 0 0,1 0-1,-1 0 1,0 0-1,1-1 1,-1 1-1,1 0 1,-1-1-1,1 1 1,-1-1-1,1 1 1,0-1 0,-1 0-1,1 1 1,-1-1-1,1 0 1,0 0-1,-2-2 1,3 2-15,-1 1-1,1-1 1,0 1 0,0-1 0,0 1-1,0-1 1,0 1 0,0-1 0,0 1 0,0-1-1,0 1 1,0-1 0,0 0 0,0 1-1,0-1 1,1 1 0,-1-1 0,0 1-1,0-1 1,0 1 0,1-1 0,13-14-2,74-53-94,-13 24 128,-5 3 21,11-12 51,46-28-1546,-62 47 562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3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1664,'0'0'4261,"3"0"-3893,60 0 640,-60 0-973,1 0 0,-1 0 0,1 0 0,-1-1 0,1 0 0,-1 0 0,0 0 0,5-2 0,13-4 119,-2 5-90,-1 0-1,1 1 0,23 3 0,-9-2-6,3-1-14,43-7 0,-55 4-55,0 1 0,0 2 0,0 0 0,43 5 0,-37 2-17,-16-3 26,-1-1-1,1 0 1,15-1 0,56-1 141,-83 0-114,0 1-1,0-1 0,-1 0 0,1 0 0,0 1 0,0-1 0,-1 1 0,1 0 0,0-1 1,-1 1-1,1 0 0,-1 0 0,1 0 0,-1 0 0,1 0 0,-1 0 0,2 3 0,3-2 276,5-2-134,-8 0-74,-3 3-54,0-2-37,0-1-1,0 1 0,0-1 1,0 1-1,0-1 0,0 0 1,0 1-1,0-1 1,0 1-1,0-1 0,0 1 1,0-1-1,-1 0 0,1 1 1,0-1-1,0 1 0,-1-1 1,1 0-1,0 1 0,0-1 1,-1 0-1,1 1 0,0-1 1,-1 0-1,1 1 0,-1-1 1,0 0-1,-7 9-61,8-8 59,-1 1 0,1-1 0,-1 0-1,1 1 1,0-1 0,0 0 0,0 1-1,0-1 1,0 0 0,0 3-1,0 1 3,0-1 0,0 1 0,-1 0 0,1-1 0,-3 7 0,-28 154-133,20-115 94,6-26 63,0-1 1,-2 0-1,-19 45 1,14-46 50,-2 0-1,0-1 1,-2 0 0,0-1 0,-31 30-1,47-50-73,-4 4 36,-1 0-1,1 0 0,-1 0 0,-8 5 0,-10 0 133,19-8-129,0 1-1,-1-1 1,1 1 0,0 0 0,-6 4-1,6-4-22,1 0-1,0 0 1,-1-1-1,1 1 1,-1-1-1,1 0 1,-1 0-1,1 0 1,-1 0-1,0-1 0,0 1 1,1-1-1,-1 0 1,0 0-1,0-1 1,-5 0-1,2-1-5,0 0-1,0-1 0,0 1 0,1-1 1,-1-1-1,1 1 0,-1-1 1,-6-6-1,7 6 0,1-1 1,0-1-1,0 1 1,0-1-1,0 0 1,-3-7-1,-22-41 19,14 23-26,9 18 2,0 2 9,1 0 0,-5-14 0,-12-52 88,-3 6-21,20 28-24,4 21-27,-19-71 390,13 64-278,7 23-160,0 0-1,1-1 1,-1 1 0,1-8-1,1 2-43,-2 11 57,1 1 0,0-1-1,0 0 1,0 1 0,0-1-1,0 1 1,0-1 0,0 1-1,0-1 1,0 1 0,0-1-1,0 1 1,1-1 0,-1 1 0,0-1-1,0 1 1,0-1 0,1 1-1,-1-1 1,0 1 0,1-1-1,-1 1 1,0-1 0,1 1-1,-1 0 1,0-1 0,1 1-1,-1 0 1,1-1 0,-1 1-1,2-1 1,5-3-117,-3-3-103,-3 6 194,-1 1 0,0-1 0,0 1 0,1-1 0,-1 1 0,0-1 0,1 1 0,-1 0 0,1-1 0,-1 1 1,0 0-1,1-1 0,-1 1 0,1 0 0,-1-1 0,1 1 0,-1 0 0,1 0 0,-1 0 0,1-1 0,-1 1 0,1 0 0,-1 0 0,1 0 1,-1 0-1,1 0 0,-1 0 0,1 0 0,0 0 0,-1 0 0,2 0 0,-1 1-271,1-1-1,-1 0 1,1-1-1,-1 1 1,1 0-1,0 0 1,-1-1-1,1 1 1,1-1-1,14-14-1914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3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3328,'65'0'1488,"-54"-1"-1431,-3 1 9,0 0 0,0 0 0,0 1 0,0 0 0,0 0 0,0 0 0,0 1 0,-1 1 1,1-1-1,7 5 0,-1 0 64,0-1 1,0 0 0,27 6-1,-38-11-110,9 1 58,0 1 0,22 7 0,-31-8-37,0-1 1,0 1-1,0 0 1,0 0-1,0 0 0,0 0 1,-1 0-1,1 0 1,-1 1-1,0-1 0,1 1 1,-1 0-1,0 0 1,2 4-1,-4-6-31,0-1 1,1 1-1,-1-1 0,0 1 1,0 0-1,0-1 0,0 1 1,1-1-1,-1 1 0,0 0 1,0-1-1,0 1 0,-1 0 1,1-1-1,0 1 0,0-1 1,0 1-1,0 0 0,0-1 0,-1 1 1,1-1-1,0 1 0,-1 0 1,1-1-1,0 1 0,-1-1 1,0 1-1,-14 11 116,4-4-45,2 3-17,-4 3 43,-6-7 87,9-5-84,3 1 1,-1 1-1,1-1 1,0 1 0,0 1 0,0-1 0,1 1-1,-1 1 1,-5 5 0,9-8 44,6 0-38,-1-1-104,1 0 0,-1-1 0,0 1 0,1-1 0,-1 0 0,1 0 0,-1 0 0,1 0 0,0 0 0,0 0 0,-1-1 0,1 1 0,4-1 0,44 0 197,-25-1-15,-10 1-114,-6 0-316,0 0 0,0 0 0,15 3 0,-12 0 1,19 3-652,-28-7 573,-1 1 0,1 0-1,0-1 1,-1 0 0,6-2 0,1 0-528,-4 2 360,0 0 0,0 1-1,10-1 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2240,'0'0'720,"3"0"-448,-2 0-257,-1 0 0,1 0 0,0 0 1,-1 0-1,1 0 0,-1 0 0,1 1 0,-1-1 1,1 0-1,-1 0 0,1 0 0,-1 1 0,1-1 1,-1 0-1,1 0 0,-1 1 0,1-1 0,-1 1 0,1-1 1,-1 0-1,0 1 0,1-1 0,-1 1 0,0-1 1,1 1-1,0 0 11,-1 0-1,1 0 1,-1-1 0,1 1 0,-1 0 0,1-1 0,0 1-1,-1-1 1,1 1 0,0-1 0,0 1 0,0-1 0,-1 1-1,1-1 1,0 0 0,0 1 0,0-1 0,0 0 0,-1 0 0,1 0-1,0 0 1,0 1 0,0-1 0,0-1 0,1 1 0,149 0 811,-141 1-809,0-1 1,0 2 0,0-1-1,10 4 1,-11-3-4,1 0-1,0 0 1,0-1 0,10 0 0,51-1 257,-62 0-323,-18 0 350,-30 0-2577,32 0 1821,3 0 375,1 0 0,0-1 0,0 1 1,0 1-1,0-1 0,0 0 1,0 1-1,-1-1 0,1 1 0,0 0 1,0 0-1,1 1 0,-1-1 0,0 0 1,0 1-1,1 0 0,-6 3 1,5-2 87,1 1 1,-1-1 0,1 0 0,-1 1-1,1-1 1,0 1 0,1 0 0,-3 7-1,-7 35 345,7-26-232,-1 9 29,1 1 0,-1 42 0,5 357 354,0-425-500,0 0 0,-1 0-1,1 0 1,-1-1 0,0 1-1,0 0 1,0 0 0,0-1-1,-1 1 1,-2 4 0,3-7-1,0 1-1,0-1 1,0 1 0,0-1 0,-1 1 0,1-1 0,0 1 0,-1-1 0,0 0-1,1 0 1,-1 0 0,1 0 0,-1 0 0,0 0 0,0-1 0,0 1 0,1 0-1,-1-1 1,0 1 0,0-1 0,0 0 0,-3 0 0,-95 0 368,96 0-307,0 0 0,0-1 0,0 1 0,-1-1 0,1 0 1,-6-3-1,9 4-45,0-1-1,0 1 1,0-1 0,0 1-1,0-1 1,0 1 0,0 0 0,0 0-1,0-1 1,0 1 0,-1 0-1,1 0 1,0 0 0,0 0-1,0 0 1,0 0 0,0 1 0,0-1-1,0 0 1,0 1 0,0-1-1,0 0 1,0 1 0,0-1 0,0 1-1,0-1 1,0 1 0,0 0-1,0-1 1,-1 2 0,-1 1 431,6 0-143,2 2-234,0 0-1,0 0 1,1 0-1,-1-1 1,1 0-1,0 0 1,0 0-1,0-1 1,10 4-1,66 10 267,-72-16-450,0 0-1,0 0 0,14-1 1,-7 0-326,17 0-173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69 2240,'-14'-28'720,"14"26"-693,-1 1-1,1 0 1,-1 0-1,1 0 1,-1-1 0,0 1-1,0 0 1,1 0 0,-1 0-1,0 0 1,0 0 0,0 0-1,0 1 1,0-1 0,-2-1-1,0 0 113,-3-1 597,1 2-439,3 1-185,0 0 1,0-1-1,0 1 1,0 0-1,0 0 1,0 0-1,0 0 1,0 1-1,0-1 1,0 0-1,0 1 1,0-1-1,0 1 1,-2 1-1,0 0-26,2-1-62,0-1 0,1 1 0,-1 0 0,1 0 0,-1 0 0,1 0 0,-1 1 0,1-1 0,-1 0 0,1 1 0,0-1 0,0 0 0,0 1 0,0-1 0,0 1 0,0 0 0,0-1 0,0 1 0,1 0 0,-1 0-1,0 2 1,-18 40-115,12-30 45,-8 23-1,14-33 47,-1 1 1,1-1-1,1 1 0,-1-1 1,0 1-1,1-1 0,0 1 1,0 0-1,2 7 0,1-4 20,0 1 1,0-1-1,1 0 0,0 0 0,1 0 1,0-1-1,0 0 0,1 0 1,7 8-1,-10-12-7,1-1 1,0 1-1,0-1 0,0 0 1,0 0-1,0-1 0,1 1 1,-1-1-1,0 0 1,1 0-1,-1 0 0,1 0 1,-1-1-1,1 0 0,5 0 1,-3 0 16,-1-1-1,1 1 1,-1-1 0,0 0 0,1-1 0,-1 0-1,0 0 1,0 0 0,12-6 0,-16 6-3,1 0 1,0 0-1,0 0 1,-1 0-1,0-1 1,1 1-1,-1-1 1,0 1-1,0-1 1,0 0-1,0 0 1,-1 0 0,1 0-1,-1 0 1,0 0-1,0 0 1,0 0-1,0-1 1,0-4-1,1-1 57,0 4-59,-1 2-16,0 0-1,0 0 1,-1 0-1,1 0 1,-1 0-1,1-1 1,-1 1 0,0 0-1,0 0 1,0 0-1,-1-1 1,1 1-1,-1 0 1,0 0-1,0 0 1,0 0-1,0 0 1,-2-5-1,-7-11 40,3 3 119,-1 0 0,-1 1 0,0 0 0,-1 0 1,-23-25-1,32 38-207,0 1 0,-1 0 0,1-1 0,-1 1 1,1 0-1,-1 0 0,0-1 0,1 1 0,-1 1 0,0-1 0,0 0 1,0 0-1,1 1 0,-1-1 0,0 1 0,-3-1 0,39 1-4215,-3 0 1844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2912,'0'-17'1312,"35"17"-1152,-1 0 1248,-17 0-800,17-17 832,0 17-832,17 0-128,0 0-288,-17 0-64,0 0-64,0 17-544,-34 0 256,0 0-4128,0 0 2400</inkml:trace>
  <inkml:trace contextRef="#ctx0" brushRef="#br0" timeOffset="1">52 222 3328,'0'17'1504,"17"-17"-1312,0 17 512,0-17-416,17 0 256,17 0-320,0-17-224,0 17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 2144,'0'-14'699,"0"13"-694,0 1-1,0 0 1,0 0 0,0 0 0,0 0 0,0 0 0,0 0 0,0 0 0,0 0 0,0 0 0,0 0 0,0-1 0,0 1 0,0 0 0,0 0 0,0 0 0,0 0 0,0 0 0,0 0 0,0 0 0,0 0 0,0 0 0,0-1 0,0 1 0,0 0 0,0 0-1,0 0 1,0 0 0,0 0 0,0 0 0,-1 0 0,1 0 0,0 0 0,0 0 0,0 0 0,0 0 0,0 0 0,0 0 0,0 0 0,0 0 0,0 0 0,0 0 0,-1-1 0,1 1 0,0 0 0,0 0 0,0 0 0,0 0 0,0 0 0,0 0-1,0 1 1,0-1 0,0 0 0,-1 0 0,1 0 0,0 0 0,-11 0 299,5 3 544,-4 7-322,0-1 209,0 0 0,-11 17 0,19-24-687,-9 12 172,1 0-1,0 1 1,1 1 0,-9 19-1,16-28-176,1 0-1,0 0 0,0 0 1,0 0-1,1 0 0,0 0 1,0 0-1,1 0 0,0 0 1,0 0-1,0 0 0,1 0 1,0-1-1,1 1 0,4 8 1,-6-12-38,1 0-1,-1 0 1,1 0 0,0 0 0,0-1 0,1 1 0,-1-1 0,0 0-1,1 1 1,-1-1 0,1 0 0,3 1 0,0 0 32,1 0-1,0 0 1,12 2-1,-7-1 11,0-1-21,-1 0 1,1 0 0,0-1-1,0 0 1,1-1 0,-1-1-1,0 0 1,0 0 0,0-1-1,0-1 1,0 0 0,0-1-1,0 0 1,0-1 0,-1 0-1,0 0 1,11-7 0,-13 5-17,-1 1 1,1-2 0,-2 1-1,1-1 1,-1 0 0,0 0-1,0-1 1,-1 0 0,0 0-1,-1-1 1,0 0 0,8-18-1,-12 24-4,0 1 0,0-1 0,-1 0 0,1 0-1,-1 0 1,1 0 0,-1 0 0,0 0 0,0 0-1,-1 0 1,1 0 0,-1 1 0,1-1 0,-2-3-1,-1-2-11,0-1 0,-1 1 0,-6-8 0,1-2-57,7 15 54,1 0-1,0 1 0,-1-1 0,0 1 0,0-1 1,1 1-1,-1 0 0,-5-5 0,5 6 0,1 0-1,-1 0 1,0 1-1,0-1 1,0 0 0,0 1-1,0-1 1,0 1-1,0-1 1,0 1-1,0 0 1,-4 0-1,-14 0-95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1568,'-14'0'501,"11"0"667,6 0-512,1 0-459,-1 0-113,-1-1-1,1 1 1,-1 1-1,1-1 1,-1 0 0,1 0-1,-1 1 1,5 1 0,-3 0-6,1 1 1,0-1-1,-1-1 1,8 3-1,32-2 212,-28-1-257,-5-1-16,1 0 0,-1 0 0,21-4 0,-6-1-8,1 1 0,34-1 0,-32 5 37,-12 1-9,1-1-1,23-4 0,-14-1-37,-9 2 4,34-3 0,-1 6 434,-46 0 555,-7 0-400,-2 0-428,2 0-160,0-1 1,0 1-1,0 0 1,0 0 0,0 1-1,0-1 1,0 0-1,0 1 1,0-1-1,-3 2 1,3 2-54,-4 3-30,-5-4 7,10-3 67,0 0 0,0 0 0,0 0-1,0 1 1,0-1 0,1 0-1,-1 1 1,0-1 0,0 0 0,0 1-1,0-1 1,1 1 0,-1-1 0,0 1-1,0-1 1,1 1 0,-1 0 0,0 0-1,1-1 1,-1 1 0,1 0-1,-1 0 1,1-1 0,-1 1 0,1 0-1,0 0 1,-1 0 0,1 0 0,0 0-1,0 0 1,-1 1 0,-5 12-42,0 1 1,-15 21-1,-8 18-85,21-33 107,1 1 0,1 0 0,-3 26 0,4-22 28,-1 0 0,-10 28 0,-49 102 338,60-141-297,3-10 9,0 0 1,1-1-1,-1 1 0,-1 0 0,1-1 0,-1 0 1,0 1-1,0-1 0,-5 6 0,-7 7 294,13-11-127,2-5-208,0-1 0,0 1 0,0-1 0,-1 1 0,1-1 0,0 0 0,0 1 0,0-1 0,0 1 0,0-1 0,-1 0 0,1 1 0,0-1 0,0 1 0,-1-1 0,1 0 0,0 1-1,-1-1 1,1 0 0,0 0 0,-1 1 0,1-1 0,0 0 0,-1 0 0,1 1 0,0-1 0,-1 0 0,1 0 0,-1 0 0,1 0 0,-1 0 0,1 1 0,0-1 0,-1 0 0,1 0 0,-1 0 0,1 0 0,-1 0 0,1 0 0,-1-1 0,1 1 0,0 0 0,-1 0 0,1 0 0,-1 0 0,1 0 0,0-1 0,-1 1 0,1 0 0,0 0 0,-1-1 0,-2 0 19,1-1 0,0 1 1,-1-1-1,1 0 1,0 1-1,0-1 0,0 0 1,0 0-1,1-1 0,-1 1 1,0 0-1,1 0 1,0-1-1,-1 1 0,1-1 1,-1-2-1,-3-38 396,-11-11-121,12 43-289,1 0 0,-3-15 0,6 26-17,-4-37 62,-3 1 0,-19-64 1,20 77-75,-5-29 0,6 27 34,-10-32 1,12 48-92,-7-17 23,9 24-51,1 0 0,0 0 0,-1 0 0,1 0 0,0 0 1,0 0-1,0 1 0,1-1 0,-1 0 0,0 0 0,1 0 0,-1 0 0,2-3 0,12-12-676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1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222 302 2656,'-14'0'837,"14"0"-831,0 0 0,0 0 0,0 0 0,0 0 0,-1 0 0,1 0-1,0 0 1,0 0 0,0 0 0,0 0 0,0 0 0,0 0 0,0 0 0,0 0 0,0 0 0,-1 0-1,1 0 1,0 0 0,0 0 0,0 0 0,0 0 0,0 0 0,0 0 0,0-1 0,0 1-1,0 0 1,0 0 0,-1 0 0,1 0 0,0 0 0,0 0 0,0 0 0,0 0 0,0 0 0,0 0-1,0 0 1,0 0 0,0-1 0,0 1 0,0 0 0,0 0 0,0 0 0,0 0 0,0 0-1,0 0 1,0 0 0,0 0 0,0 0 0,0-1 0,0 1 0,0 0 0,0 0 0,0 0 0,0 0-1,0 0 1,0 0 0,0-49 1248,0 47-1193,0 2-42,0-1 0,0 0 0,0 1 0,0-1 0,0 1 0,0-1-1,0 0 1,0 1 0,0-1 0,0 1 0,0-1 0,0 0 0,-1 1 0,1-1 0,0 1 0,0-1 0,-1 1 0,0-2-1,0 2 24,-1-1 0,1 1 0,-1-1-1,1 1 1,-1-1 0,0 1 0,1 0-1,-1 0 1,1 0 0,-4 0-1,0 0 16,-1 0 0,1 0-1,-1 0 1,1 1 0,-1 0-1,1 0 1,-1 0-1,1 1 1,0 0 0,-1 0-1,1 0 1,-9 6-1,-3 5 93,8-5-73,-1 0 0,-1-1 0,-10 6 1,14-10-48,5-3-23,1 1 0,-1-1 0,1 1 0,-1-1 0,1 1 0,0 0 0,0-1 0,-1 1 0,1 0 0,0 0 0,0 0 0,0 0 0,0 0 0,0 0 0,0 0 0,0 0 0,0 1 0,0-1 0,0 0 0,1 0 0,-1 1 0,1-1 0,-1 1 0,1-1 0,-1 0 0,1 1 0,0 2 0,-1 1 7,1-1 28,0-1 0,0 1 0,1 0-1,-1-1 1,2 5 0,-2-7-31,0 0-1,1 0 1,-1 0 0,1 0 0,0 0 0,-1 0 0,1 0 0,-1 0 0,1-1-1,0 1 1,0 0 0,0 0 0,-1-1 0,1 1 0,0 0 0,0-1-1,0 1 1,0-1 0,0 1 0,0-1 0,1 1 0,5 0 33,0 0 1,0 0 0,0 0-1,0-1 1,8-1-1,1 1 26,-10 0-39,0 0-1,1 0 0,-1-1 0,0 0 0,0 0 0,0-1 0,0 1 0,0-1 1,0 0-1,0-1 0,0 0 0,7-4 0,9-4 94,-8 5-76,-10 5-45,-1 0 0,1 0 0,-1 0 0,0 0 1,0-1-1,0 0 0,0 1 0,0-1 0,0 0 1,0-1-1,-1 1 0,1 0 0,-1-1 1,4-4-1,28-56 24,-31 59-23,-1 0 0,1 0 0,-1 0-1,0-1 1,-1 1 0,1-1 0,-1 1-1,0-1 1,0 0 0,0 0 0,-1 1-1,0-1 1,1 0 0,-2 0 0,0-6-1,0-15 2,2-2-54,0 17 10,-1-1 0,0 0 0,-1 1 0,-2-17 0,-4 8-15,5 17 26,1 0 0,0-1 0,0 1 0,0-1 0,-1-5-1,3 19 116,-1-1-7,0 0-1,0 1 1,-4 15-1,-7 12 157,5 11-54,3-31-106,-2 17 80,9-4-59,0-9-11,-2-8 41,-2-1 1,0 17-1,0-19-743,-1 1 1,2 0-1,0-1 1,2 14-1,10 8-1252,-12-30 1781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2080,'23'-5'258,"-9"2"74,25-9 1,-2 1-120,-35 10-181,1 1 0,-1 0 0,0-1 0,0 1 1,1 0-1,-1 0 0,0 0 0,0 0 0,1 0 0,-1 1 1,0-1-1,0 1 0,0 0 0,1-1 0,-1 1 0,0 0 0,0 0 1,0 0-1,0 0 0,-1 1 0,4 1 0,-1 0 8,16 11 18,-18-12-44,1-1 0,-1 0 0,0 0 0,0 1 0,0-1 0,0 1 0,0-1 0,0 1 0,0 0 0,0 0 0,-1 0 0,1 0-1,1 4 1,2 2 63,5 9 103,-13-6 74,-1 0-96,0 3-28,3-10-52,0 1 1,0-1-1,-1 0 1,0 0-1,0 0 1,0 0-1,-3 4 0,0 0 26,4-6-40,0 0 1,-1 0-1,1 0 0,-1 0 0,1 0 0,-1 0 1,0 0-1,0 0 0,0-1 0,0 1 0,0-1 1,0 0-1,-5 3 0,5-3 7,-1 0 1,1 1-1,0-1 0,-1 1 0,1 0 0,0 0 1,0 0-1,0 0 0,1 0 0,-1 0 0,0 1 1,1-1-1,0 1 0,-1-1 0,1 1 0,0-1 0,0 1 1,0 0-1,0 2 0,1-5-68,0 0 0,0 0 0,0 0 0,0 0 0,0 1 0,0-1 0,0 0 0,0 0 0,0 0 0,0 0 0,0 0 0,0 0 0,0 0 0,0 0 0,0 0 0,0 1 0,0-1 0,0 0 0,0 0 0,0 0 0,0 0 0,0 0 0,0 0 0,0 0 0,0 0 0,0 0 0,0 0 0,0 1 0,0-1 0,0 0 0,1 0 0,-1 0 0,0 0 0,0 0 0,0 0 0,0 0 0,0 0 0,0 0 0,0 0 0,0 0 0,0 0 0,0 0 0,1 0 0,-1 0 0,0 0 0,0 0 0,0 0 0,0 0 0,0 0 0,0 0 0,0 0 0,0 0 0,0 0 0,1 0 0,-1 0 0,0 0 0,5 0 7,0 0 1,0 1 0,0-1-1,0 1 1,0 0 0,0 1-1,0-1 1,0 1 0,0 0-1,7 5 1,11 7-646,-18-13 537,-1 0 0,1 0 0,-1-1 0,9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1472,'0'0'1291,"3"3"-843,3 4-271,-4-5-155,-1 0 0,1 0-1,0 0 1,-1-1 0,1 1 0,0 0-1,0-1 1,0 0 0,0 1 0,0-1-1,0 0 1,0 0 0,0 0 0,1 0-1,-1-1 1,0 1 0,1-1 0,-1 1-1,0-1 1,1 0 0,2 0 0,123 0 906,-118 0-877,7 1-1,0-1 0,-1-1 0,1-1 0,0 0 0,28-8 1,-11 4 98,-17 0-87,-14 5-44,0 0 1,0-1 0,1 1-1,-1 0 1,1 1-1,-1-1 1,1 1 0,6-1-1,-7 1 23,0 0 0,-1 0 0,1 0 0,0 0 0,0-1 0,-1 1 0,1-1 0,0 0 0,-1 0 0,1 0 0,0 0 0,-1 0 0,1 0 0,-1-1 0,4-2 0,-4-2 348,-2-5 59,0 8-74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2400,'0'0'779,"0"6"-481,0 327 2955,0-326-3228,-1 0-1,0 0 0,0 0 1,0 0-1,-4 11 0,3-11 3,0 0-1,1 0 0,-1 1 1,2-1-1,-1 11 0,1 8 150,0-26-171,-1 1-1,1-1 0,0 0 1,0 1-1,0-1 0,0 0 1,0 1-1,0-1 0,0 1 1,1-1-1,-1 0 0,0 1 0,0-1 1,0 0-1,0 1 0,0-1 1,0 0-1,1 0 0,-1 1 1,0-1-1,0 0 0,0 1 1,1-1-1,-1 0 0,0 1 0,10 12 83,-10-13-105,1 1 0,-1-1 0,1 0-1,-1 1 1,0-1 0,1 1-1,-1-1 1,0 0 0,1 1 0,-1-1-1,0 1 1,0-1 0,0 1-1,0-1 1,1 1 0,-1 0 0,0-1-1,0 1 1,0-1 0,0 1-1,0-1 1,0 1 0,0 0-1,3-9-1970,-3 7 1885,1 1-1,0-1 1,0 1 0,0 0-1,0-1 1,0 1 0,-1 0-1,1 0 1,0 0-1,0 0 1,0 0 0,0 0-1,2 0 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69 736,'14'0'224,"-13"0"-222,-1 0-1,0 0 1,0 0 0,0 0-1,0 0 1,0 0 0,0 0-1,0 0 1,0 0 0,0 0-1,0 0 1,1 0 0,-1 0 0,0 0-1,0 0 1,0 0 0,0 0-1,0 0 1,0 0 0,0 0-1,0 0 1,0 0 0,1 0-1,-1 0 1,0-1 0,0 1-1,0 0 1,0 0 0,0 0-1,0 0 1,0 0 0,0 0 0,0 0-1,0 0 1,0 0 0,0 0-1,0 0 1,0 0 0,0-1-1,0 1 1,0 0 0,0 0-1,1 0 1,-1 0 0,0 0-1,0 0 1,0 0 0,0 0-1,0 0 1,0-1 0,-1 1 0,1 0-1,0 0 1,0 0 0,0 0-1,0 0 1,0-1 16,0 1 0,0-1 0,0 1 1,0-1-1,0 0 0,0 1 0,0-1 0,0 1 0,0-1 1,0 1-1,0-1 0,0 1 0,-1-1 0,1 1 0,0-1 0,0 1 1,-1-1-1,1 1 0,0-1 0,-1 1 0,1 0 0,-1-1 1,1 1-1,0-1 0,-1 1 0,1 0 0,-1-1 0,1 1 0,-1 0 1,1 0-1,-1 0 0,1-1 0,-1 1 0,1 0 0,-1 0 1,0 0-1,1 0 0,-1 0 0,1 0 0,-1 0 0,1 0 0,-1 0 1,1 0-1,-1 0 0,0 0 0,0 1 443,1-4-184,0-23 273,0 27-543,0-1 1,0 1 0,0-1 0,0 1 0,0-1 0,-1 1 0,1-1 0,0 1 0,0-1 0,-1 1 0,1-1 0,0 1 0,0-1 0,-1 0-1,1 1 1,-1-1 0,1 1 0,0-1 0,-1 0 0,1 1 0,-1-1 0,1 0 0,-1 0 0,1 1 0,-1-1 0,1 0 0,-1 0 0,1 0-1,-1 0 1,1 1 0,-1-1 0,1 0 0,-1 0 0,1 0 0,-1 0 0,0 0 0,1-1-5,0 1 0,0 0 0,0 0 0,0 0 0,0 0 0,-1 0 1,1 0-1,0 0 0,0 0 0,0 0 0,0 0 0,0 0 0,0 0 0,0 0 0,0 0 0,0 0 0,-1 0 0,1 0 1,0 0-1,0 0 0,0 0 0,0 1 0,0-1 0,0 0 0,0 0 0,0 0 0,0 0 0,0 0 0,0 0 1,-1 0-1,1 0 0,0 0 0,0 0 0,0 0 0,0 0 0,0 0 0,0 1 0,0-1 0,0 0 0,0 0 0,0 0 1,0 0-1,0 0 0,0 0 0,0 0 0,0 0 0,0 0 0,0 0 0,0 1 0,0-1 0,0 0 0,0 0 1,0 0-1,0 0 0,0 0 0,0 0 0,0 3 72,0-1-1,-1 1 1,1-1 0,-1 0-1,0 0 1,0 1-1,1-1 1,-2 0 0,-1 3-1,-8 20 359,-17 55 665,27-76-1058,0 0 1,0 0-1,0-1 0,1 1 0,0 0 0,-1 0 0,2 0 1,-1 6-1,1 0 19,-1 44 277,0-53-332,0-1 0,0 1 0,0 0 0,0-1-1,0 1 1,0 0 0,0-1 0,0 1 0,0 0 0,0-1-1,1 1 1,-1-1 0,0 1 0,0 0 0,1-1-1,-1 1 1,0-1 0,1 1 0,-1-1 0,1 1-1,-1-1 1,1 1 0,-1-1 0,1 1 0,-1-1-1,1 1 1,18 0 271,-11-1-130,-5 0-124,-1-1 0,1 1-1,0-1 1,-1 0 0,1 0-1,-1 0 1,0 0 0,1 0 0,-1 0-1,0-1 1,0 1 0,1-1-1,-1 0 1,0 1 0,-1-1 0,1 0-1,3-4 1,2-2 11,-4 5-31,0 0-1,-1-1 0,1 1 0,-1-1 0,2-5 1,-2 6-10,0-1-1,0 0 1,1 1 0,-1-1 0,4-3 0,-3 5 2,-2 1 3,0 0 1,0 0-1,0-1 0,1 1 0,-1 0 0,0-1 1,0 1-1,-1-1 0,1 1 0,0-1 0,0 1 1,-1-1-1,1 1 0,-1-1 0,1 0 0,-1 1 0,0-1 1,0 0-1,1 1 0,-1-1 0,-1-2 0,1-7-81,0 8-134,0 6 27,1-1 158,-1-1-1,0 1 0,1 0 0,-1 0 0,1-1 0,0 1 0,-1 0 0,1 0 0,0-1 0,2 4 0,3 4 3,-1 2 102,-4-8-51,0-1 0,0 1 0,0-1 0,1 0 0,-1 1 0,1-1 0,0 0 0,2 2-1,3 4 47,-5-5-49,0-1-1,0 0 0,1 1 1,-1-1-1,1 0 1,0 0-1,-1 0 0,1 0 1,4 1-1,22 3 65,-4 5 16,-16-9-30,-1-2 0,0 1 0,0-1 1,0 0-1,15-2 0,38-10 289,-47 9-281,0-1-1,20-9 1,-28 10-53,0-1 0,0 0 0,0 0 0,0 0 0,0-1 0,4-5 0,-8 8-12,0 0-1,-1 0 1,1 0 0,-1 0-1,1 0 1,-1 0 0,0-1-1,0 1 1,0 0-1,0-1 1,0 1 0,-1-1-1,1 1 1,-1-4 0,3-8 26,1 3-10,1-12 9,-7 13-26,0 1 0,0 0-1,0-1 1,-9-16 0,4 7-4,6 16-22,1 0 1,-1 0-1,0 0 1,1-1-1,0 1 1,0 0-1,0-4 1,0 2-46,0 2-60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35 104 1888,'-28'0'613,"22"0"-95,9 0 212,5 0-352,-4 1-233,0-1-1,0 0 1,0 0 0,0 0-1,-1 0 1,1-1 0,0 0-1,5-1 1,20-16 320,-23 14-399,-1 1 0,1-1 0,0 1 0,0 0 0,0 0-1,0 1 1,12-3 0,33-1 174,-22 2-144,124-23 352,-139 23-412,-5 0-12,1 2 0,1-1 1,-1 2-1,0-1 0,17 1 0,58 1-328,-85-1 281,1 1-1,-1 0 0,0 0 0,0 0 0,0 0 0,1 0 1,-1 0-1,0 0 0,0 0 0,1 0 0,-1 0 1,0 0-1,0 0 0,0 0 0,1 0 0,-1 0 0,0 0 1,0 0-1,0 0 0,1 0 0,-1 0 0,0 0 0,0 0 1,0 0-1,1 1 0,-1-1 0,0 0 0,0 0 0,0 0 1,0 0-1,1 0 0,-1 1 0,0-1 0,0 0 1,0 0-1,0 0 0,0 1 0,0-1 0,1 0 0,-1 0 1,0 0-1,0 1 0,0-1 0,0 0 0,0 0 0,0 0 1,0 1-1,-8 9-2352,5-7 445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1824,'-49'0'1003,"48"0"-964,-1 0 1,0 0 0,0 0 0,0 0 0,1 1 0,-1-1 0,0 0 0,0 1 0,1 0-1,-1-1 1,0 1 0,1 0 0,-1 0 0,-2 2 0,-4 2 124,-4 0 184,10-4-290,-1 0 1,1 0-1,0 1 1,-1-1 0,1 1-1,0-1 1,0 1-1,-3 2 1,-9 10 308,7-8-53,0 1-1,0 0 1,-9 13-1,15-18-286,-3 3 96,0 0-1,1 1 0,-1-1 0,1 1 0,1 0 0,-1 0 1,1 0-1,0 0 0,0 0 0,1 0 0,-2 11 0,3-13-112,0 3 15,0 0-1,0-1 0,1 1 1,0-1-1,2 7 0,-3-11-12,1 0 0,0 0 0,0 0 0,0 0 0,0 0 0,0 0-1,0-1 1,0 1 0,1-1 0,-1 1 0,1-1 0,-1 1 0,1-1 0,-1 0-1,1 1 1,0-1 0,0 0 0,0 0 0,-1 0 0,5 1 0,-1-2 15,0 1 0,0 0 0,-1-1 1,1 0-1,0 0 0,0-1 0,0 1 0,-1-1 1,1 0-1,0 0 0,7-4 0,6 0 9,1 1 10,-11 2 11,0 0 0,0 0 0,0-1 0,9-4 0,5-2 31,-17 7-238,0 1-1,0-2 1,0 1 0,0 0-1,0-1 1,0 0 0,6-6-1,-10 8-41,1-1 0,0 1 0,-1-1 0,1 1 0,0-1 0,0 1 0,0 0 0,0 0 0,2-1 0,0 1-78,1 0-1,0 1 0,-1-1 0,9 1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1824,'14'-15'587,"-14"15"-583,0 0 0,0 0 0,0 0 0,0 0 0,0 0 0,1 0 0,-1-1 1,0 1-1,0 0 0,0 0 0,0 0 0,0 0 0,0 0 0,0 0 0,0 0 0,0 0 1,1 0-1,-1 0 0,0 0 0,0-1 0,0 1 0,0 0 0,0 0 0,0 0 1,1 0-1,-1 0 0,0 0 0,0 0 0,0 0 0,0 0 0,0 0 0,0 0 0,1 0 1,-1 0-1,0 0 0,0 0 0,0 0 0,0 1 0,0-1 0,0 0 0,1 0 0,-1 0 1,0 0-1,0 0 0,0 0 0,0 0 0,0 0 0,0 0 0,0 0 0,0 0 1,0 1-1,1-1 0,-1 0 0,0 0 0,0 0 0,0 0 0,11 12 236,-8-9 438,0-1-209,10 19-55,-11-17-337,0 0 0,1 1 0,-1-1 1,7 7-1,-7-10-58,-1 1 0,1-1 1,-1 1-1,1 0 0,-1 0 0,0-1 1,0 1-1,0 0 0,0 0 0,1 3 1,0 27 189,-1-16-63,-2 29 80,1-43-219,-1 1 0,1 0 0,-1-1 0,1 1 1,-1-1-1,0 1 0,0-1 0,0 0 0,0 1 0,0-1 0,0 0 0,-4 4 0,2 0 345,3-4-314,-1 0 1,1 1-1,-1-1 0,0 0 1,0 0-1,0 0 0,-1 3 0,-2 3 40,18 9 231,-11-16-288,-1 0 0,1 0-1,0 0 1,0-1-1,-1 1 1,1-1-1,0 0 1,0 0-1,0 0 1,-1 0 0,6-1-1,2 0 27,24 1 33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2656,'0'0'837,"2"0"-501,2 0-273,-1 0-14,-1 0 1,0 0 0,0 0 0,1 0-1,-1 0 1,0 1 0,0-1 0,0 1-1,3 0 1,1 11 62,5-7-32,-5 9 0,5 3 6,-5-2 132,1-11-101,-7-3-108,1-1 0,-1 0 1,1 0-1,-1 1 0,1-1 1,-1 0-1,0 1 0,1-1 1,-1 1-1,1-1 1,-1 0-1,0 1 0,0-1 1,1 1-1,-1-1 0,0 1 1,0-1-1,1 1 0,-1-1 1,0 1-1,0-1 1,0 1-1,0-1 0,0 1 1,0-1-1,0 1 0,0-1 1,0 1-1,0 0 0,0-1 1,0 2-1,0 1 60,0 11 395,1-15-468,0 1 0,0 0-1,0 0 1,1 0 0,-1 0-1,0 0 1,0 0 0,0 0-1,0 0 1,2 1-1,-1-1 12,0 0 0,0-1 0,0 1 0,1 0 0,-1-1 0,0 1 0,0-1 0,0 0 0,0 1 0,0-1 0,-1 0 0,5-2 0,-5 2-143,1 0 0,-1 0-1,1 0 1,-1 0 0,1 0 0,0 1 0,-1-1 0,1 1-1,0-1 1,-1 1 0,1 0 0,3 0 0,12 0-979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1664,'-51'35'736,"17"50"-640,17-17 384,0 0-288,-18 34 608,18 1-416,-17 50 576,17-16-544,0 50-64,34-34-224,17 18 192,35-35-192,33 1 256,0-35-256,52-34-1248,-18 0 608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2400,'34'119'1088,"17"-34"-960,-34-17 320,0 0-288,0 35 64,0-1-128,-17-17 352,-17 0-224,0 1-32,-17-35-128,-17 17 160,0-17-128,-35-17 96,35-17-96,-17-17-544,34 0 224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1:2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1568,'-14'0'501,"13"0"-497,1 0 0,0 0-1,0 0 1,0 0 0,0 0-1,0 0 1,-1 0 0,1 0-1,0 0 1,0 0-1,0 0 1,0 0 0,0 0-1,-1 0 1,1 0 0,0 0-1,0 0 1,0 1 0,0-1-1,0 0 1,0 0 0,0 0-1,-1 0 1,1 0 0,0 0-1,0 1 1,0-1 0,0 0-1,0 0 1,0 0 0,0 0-1,0 0 1,0 0 0,0 1-1,0-1 1,0 0-1,0 0 1,0 0 0,0 0-1,0 0 1,0 1 0,0-1-1,0 0 1,0 0 0,0 0-1,0 0 1,0 0 0,0 1-1,0-1 1,0 0 0,0 0-1,0 0 1,1 0 0,0 53 1215,0-12-392,-6 62 1,-6-47-556,8-28-134,2 34-1,2-38-28,-2-15-85,0 1 0,0-1-1,0 0 1,-5 11 0,4-12-23,1-1 1,-1 0 0,1 1 0,0 7 0,1-9 67,-1 0 0,1 0 0,-1 0-1,0 0 1,0 0 0,0 0 0,-1 0 0,0-1-1,-4 8 1,6-13-62,0 0 0,0 0-1,0 1 1,0-1 0,0 0-1,0 0 1,0 1 0,0-1-1,0 0 1,0 0 0,0 0 0,0 1-1,-1-1 1,1 0 0,0 0-1,0 0 1,0 1 0,0-1 0,0 0-1,-1 0 1,1 0 0,0 0-1,0 0 1,0 1 0,-1-1-1,1 0 1,0 0 0,0 0 0,-1 0-1,1 0 1,0 0 0,0 0-1,-1 0 1,1 0 0,-12 0 41,12 0-49,0 0 0,0 0 0,0 0 0,0 0 0,-1 0 0,1 0 1,0 0-1,0 0 0,0 0 0,0 0 0,0 0 0,0 0 0,-1 0 0,1 0 0,0 0 1,0 0-1,0 0 0,0-1 0,0 1 0,0 0 0,-1 0 0,1 0 0,0 0 0,0 0 1,0 0-1,0 0 0,0-1 0,0 1 0,0 0 0,0 0 0,0 0 0,0 0 0,0 0 1,0-1-1,0 1 0,0 0 0,0 0 0,0 0 0,0 0 0,0 0 0,0-1 0,0 1 1,0 0-1,0 0 0,0 0 0,0 0 0,0 0 0,0-1 0,0 1 0,0 0 0,0 0 1,0 0-1,1 0 0,-2-13-31,1-2-336,0 1 0,3-27 0,14-16-664,-2 12 480,-11 28 351,2 1 0,0-1 0,1 1 0,1 1 0,12-21 1,-3 11 34,34-49-74,-44 66 273,0 1 0,1 0 0,-1 0 0,2 1 0,-1 0 0,1 0 0,0 1 0,15-7 0,-15 8 38,-3 0 75,2 1-1,-1 0 1,0 1-1,1 0 0,-1 0 1,1 0-1,10 0 1,3-1 50,-2-1-7,11 0 113,-22 5-214,1 0 0,-1 1 1,0 0-1,1 0 0,-1 1 1,0 0-1,-1 0 0,13 8 0,-17-9-54,0 0-1,-1 0 1,1 0-1,-1 0 0,1 1 1,-1-1-1,0 1 1,0-1-1,0 1 0,0 0 1,0 0-1,-1 0 1,1 0-1,-1 0 0,0 0 1,0 1-1,0-1 1,0 0-1,-1 1 0,1-1 1,-1 0-1,0 4 0,0-3-19,0-1 0,-1 0 0,1 0 0,-1 1-1,0-1 1,0 0 0,0 0 0,0 1-1,0-1 1,-1 0 0,1 0 0,-1-1 0,0 1-1,0 0 1,0-1 0,0 1 0,-1-1-1,1 1 1,-1-1 0,-4 3 0,-3 2-79,0-1 0,-1-1 0,0 0 0,-13 5 0,8-5 15,-54 21-309,60-24 290,0 0 0,0 0 0,-1-1 0,-14 1 0,-83-2-11,99 0 74,6 1 3,-1-1-1,1 0 0,0 0 0,0 0 0,-1 0 0,1 0 1,0-1-1,0 1 0,0-1 0,-4-1 0,6 1 11,0 0 0,0 1 1,0-1-1,0 1 0,0-1 0,0 1 0,0-1 0,0 1 1,0 0-1,0-1 0,0 1 0,0 0 0,0 0 0,0 0 0,-2 0 1,5 7 75,0-5-52,-1 0 7,1 1 0,0-1 0,0 0 0,1 0 0,-1 1 0,0-1 0,1-1 0,-1 1 0,1 0 0,-1-1 0,4 2 0,12 8 237,10 16 21,-21-20-232,0 0-1,1-1 0,13 10 0,-2-6 34,24 10 0,9 4 88,-48-22-173,16 10 84,0-1-1,41 15 1,69 25 106,-126-48-189,0-1-1,0 0 0,1 0 0,-1 0 0,0-1 0,1 1 0,-1-1 0,1 0 0,-1 0 0,1-1 0,0 1 1,-1-1-1,8-1 0,-7 1 32,44 0 372,-47 0-262,-2-3-84,1 2-73,-1-1 1,0 0 0,0 0-1,1 1 1,-1-1 0,1 0-1,0 1 1,0-1-1,-1 1 1,1-1 0,1-1-1,-1 1-4,1 1 0,-1-1 0,0 0 0,-1 0 1,1 0-1,0 0 0,0 0 0,-1 0 0,1 0 0,-1-1 0,0-2 0,0-43-20,0 45 16,1 3 14,-1 0 0,1 1 0,0-1 0,-1 0-1,1 0 1,-1 0 0,1 0 0,-1 0-1,1 0 1,-1 0 0,1 0 0,-1 0 0,1 0-1,0-1 1,-1 1 0,1 0 0,-1 0-1,1 0 1,-1-1 0,1 1 0,-1 0 0,1 0-1,-1-1 1,0 1 0,1-1 0,-1 1-1,1 0 1,-1-1 0,0 1 0,1-1 0,-1 1-1,0-1 1,0 1 0,1-1 0,-1 1-1,0-1 1,0 1 0,0-1 0,0 1-1,1-1 1,-1 1 0,0-1 0,0 1 0,0-1-1,0 1 1,0-1 0,0 0 0,-3-5-41,-9-5-20,9 8 159,3 0-240,0 3 139,0-1-5,0 1-1,0-1 0,0 0 1,0 0-1,1 1 0,-1-1 1,0 0-1,0 0 0,0 1 1,1-1-1,-1 0 0,0 1 0,1-1 1,-1 0-1,1 0 4,-1 1 0,1 0-1,-1 0 1,1-1 0,-1 1 0,1 0-1,-1 0 1,1 0 0,-1 0 0,1 0-1,0 0 1,-1 0 0,1 0-1,-1 0 1,1 0 0,-1 0 0,1 0-1,-1 0 1,1 0 0,-1 0 0,1 0-1,-1 1 1,1-1 0,-1 0 0,2 1-1,12 10-23,-11-8-44,-1 0 22,17 9-26,-14-10 81,-1 0 0,0 1 0,0-1 0,1 1 0,6 7 0,-5-3-2,-5-5 0,1 0-1,-1-1 1,1 1-1,0 0 1,0 0 0,0-1-1,-1 1 1,2-1-1,-1 0 1,0 0-1,0 1 1,0-1-1,1 0 1,-1-1 0,0 1-1,1 0 1,-1-1-1,0 1 1,5-1-1,109 0 263,-68 0 32,-47 0-298,-1 0 0,0 0 0,0 0 0,0 0 0,0 0 0,0 0 1,0 0-1,0 0 0,0 0 0,0 0 0,1 0 0,-1 0 0,0 0 0,0 0 1,0 0-1,0 0 0,0 0 0,0 0 0,0 0 0,0 0 0,0 0 0,0 0 1,1 0-1,-1 0 0,0 0 0,0 0 0,0 0 0,0 0 0,0 0 0,0 0 1,0 0-1,0 0 0,0-1 0,0 1 0,0 0 0,0 0 0,0 0 0,0 0 1,0 0-1,0 0 0,1 0 0,-1 0 0,0 0 0,0-1 0,0 1 0,0 0 1,0 0-1,0 0 0,0 0 0,0 0 0,0 0 0,0 0 0,-1 0 0,1 0 0,0 0 1,0-1-1,1-1-4,-1 0-1,1 0 1,-1 0 0,1-1 0,0 1-1,0 0 1,2-3 0,1-3 7,-13 2 87,3-8-22,4 11-52,-1 0-1,0-1 0,0 2 0,0-1 1,-1 0-1,1 1 0,-1-1 0,1 1 1,-1 0-1,-4-1 0,6 2-8,-4-3-36,0 2 0,0-1 0,0 0-1,-1 1 1,1 0 0,-1 1 0,1-1 0,-1 1-1,0 1 1,1-1 0,-1 1 0,-7 1 0,11-1 21,-45 0-137,46 0 130,-1 0 0,1 1 1,0-1-1,0 0 0,0 1 0,0 0 1,0 0-1,0-1 0,0 1 0,0 0 1,0 1-1,1-1 0,-1 0 0,0 0 1,1 1-1,-1-1 0,-1 3 0,-3 2-42,1 1-1,-9 15 1,7-10 9,-25 42-257,31-51 310,1 0 1,-1 0-1,0-1 1,1 1-1,0 0 1,-1 0-1,1 0 1,0 0-1,1 0 1,-1 0-1,0 0 0,1 0 1,1 5-1,-1-8-2,-1 1 0,0-1 0,1 1 0,-1-1 0,1 0 0,-1 1-1,0-1 1,1 1 0,-1-1 0,1 0 0,-1 1 0,1-1 0,0 0-1,-1 0 1,1 1 0,-1-1 0,2 0 0,3 2 22,14 10 74,-16-9-85,1-1 1,0 0-1,0 1 1,0-2-1,0 1 1,5 2-1,5-2 44,0-1 0,0 0-1,1 0 1,16-3 0,-3 1-65,-17 1-46,0-1 0,-1 0 0,1-1 0,12-3-1,-4 0-96,18-1-145,-3-5-74,-23 9 277,-9 2 66,1-1 0,-1 1-1,0-1 1,0 1 0,0-1 0,1 0-1,2-1 1,8-11-234,-11 11 210,0 0 0,0-1 1,0 1-1,1 1 0,-1-1 0,0 0 0,1 1 0,3-3 0,-2 1 19,0 0-1,0 0 0,-1 0 1,1-1-1,-1 0 0,1 1 1,-1-1-1,-1-1 0,4-3 0,8-11-72,-13 17 90,1 1 0,0 0 0,-1-1 0,1 1 0,0 0 0,0 0 0,2-1 0,-3 2 6,0-1-1,0 1 1,0-1-1,0 1 1,0-1 0,0 1-1,0-1 1,0 1 0,0-1-1,-1 0 1,1 0-1,0 1 1,-1-1 0,1 0-1,0 0 1,0-1-1,2-3-29,-3 4 41,0 0 1,0 1 0,1-1-1,-1 0 1,0 0-1,1 1 1,-1-1 0,1 1-1,-1-1 1,1 0 0,-1 1-1,1-1 1,-1 1 0,1-1-1,-1 1 1,1 0 0,0-1-1,-1 1 1,1 0 0,0-1-1,1 1 1,3-3 53,9-8 113,-8 8 122,-6 3-283,1 0 1,-1 0-1,1 0 0,-1 0 1,1 0-1,0 0 0,-1 0 0,1 0 1,-1 0-1,1-1 0,-1 1 1,1 0-1,-1 0 0,1 0 0,-1-1 1,1 1-1,-1 0 0,0-1 1,1 1-1,-1 0 0,1-1 0,-1 1 1,0 0-1,1-1 0,-1 1 1,0-1-1,1 1 0,-1-1 0,0 1 1,0-1-1,0 1 0,1-1 1,-1 1-1,0-1 0,0 1 0,0-1 1,0 1-1,0-1 0,0 1 1,0-1-1,0 0 0,0 1-7,0-1 0,0 1-1,0 0 1,0 0 0,0 0-1,0 0 1,0 0 0,0 0 0,0 0-1,0 0 1,0 0 0,0 0-1,0-1 1,0 1 0,0 0 0,0 0-1,0 0 1,0 0 0,0 0-1,0 0 1,0 0 0,0 0 0,0 0-1,0-1 1,0 1 0,0 0-1,0 0 1,0 0 0,0 0 0,0 0-1,1 0 1,-1 0 0,0 0-1,0 0 1,0 0 0,0 0 0,0 0-1,0 0 1,0 0 0,0 0-1,0 0 1,0 0 0,1 0 0,-1 0-1,0 0 1,0 0 0,0 0-1,0 0 1,0 0 0,0 0 0,0 0-1,0 0 1,0 0 0,1 0-1,-1 0 1,0 0 0,0 0 1,1 0 1,-1 0-1,1 0 1,-1 0-1,1 0 1,0 0-1,-1 0 1,1 0-1,-1 0 0,1 0 1,-1 0-1,1 0 1,-1 1-1,1-1 1,-1 0-1,0 0 1,1 1-1,-1-1 1,1 0-1,-1 1 1,1-1-1,-1 0 1,0 1-1,1-1 0,-1 0 1,1 2-1,-1 12 122,0-11-125,0-1 1,0 0-1,0 1 0,0-1 0,0 1 1,0-1-1,0 0 0,1 1 0,-1-1 1,1 0-1,1 3 0,0-1 27,0 0 1,0-1-1,0 1 0,-1 1 0,0-1 1,0 0-1,0 0 0,0 0 1,0 8-1,-1-11-22,0 0 0,0 0 0,0 0 1,0 0-1,0 0 0,0 0 0,0 0 0,1 0 1,-1-1-1,0 1 0,1 0 0,-1 0 1,0 0-1,1 0 0,-1 0 0,1-1 0,-1 1 1,1 0-1,0 0 0,-1-1 0,1 1 0,0-1 1,-1 1-1,1 0 0,0-1 0,0 1 1,-1-1-1,1 0 0,0 1 0,1 0 0,0-1-2,-1 1-1,0-1 0,0 1 0,0-1 0,0 1 0,0 0 1,0 0-1,0-1 0,0 1 0,0 0 0,0 0 0,0 0 0,-1 0 1,2 2-1,1 14 193,-3-16-185,0 0 0,0 0-1,0 0 1,0 0 0,0 0-1,0-1 1,0 1 0,0 0 0,1 0-1,-1 0 1,0 0 0,1 0 0,-1 0-1,1 0 1,10 5 170,-6 1-101,-1-2-37,10-3 10,-14-2-53,1 0 1,0 0 1,-1 0-1,1 0 0,0 0 0,0 0 0,-1 0 0,1 0 0,0 0 0,-1 0 0,1-1 0,0 1 0,0 0 0,-1-1 0,1 0 0,0 1 3,-1-1 1,1 0-1,-1 1 0,0-1 0,0 0 0,1 0 0,-1 0 0,0 1 0,0-1 0,0 0 0,0 0 0,0 0 1,0-1-1,0 0 8,0 0 1,0 1-1,0-1 1,0 0 0,1 0-1,-1 0 1,1 1-1,0-4 1,4-3 13,-3 6-15,-1 1 1,0-1-1,-1 0 1,1 1-1,0-1 1,0 1-1,-1-1 1,1 0-1,-1 0 1,1 1-1,-1-1 1,0 0-1,0-2 1,0 2 11,1-1 1,-1 1-1,0-1 0,1 1 1,0-1-1,-1 1 1,1 0-1,0-1 1,0 1-1,3-4 0,6-18 184,-5 13-117,-3 8-61,-1-1-1,0 1 0,1 0 1,-1-1-1,-1 1 1,1-1-1,0 1 1,-1-7-1,1 8-22,-1 0 0,0 0 1,0 1-1,1-1 0,-1 0 0,1 0 0,-1 1 0,1-1 0,0 0 0,-1 1 0,1-1 0,0 1 0,1-3 0,4-4 5,-1-9-5,10 0-6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1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 2656,'-15'-14'837,"10"11"-501,-7 3-133,12 0-198,0 0 0,0 0 0,0 0 0,0 0 0,0 0 0,0 0 0,0 0 0,0 0 0,-1 0-1,1 0 1,0 0 0,0 0 0,0 0 0,0 0 0,0 0 0,0 0 0,0 0 0,0 0 0,0 0 0,0 0 0,-1 0 0,1 0 0,0 0 0,0 0 0,0 0 0,0 0 0,0 0 0,0 0 0,0 0 0,0 1 0,0-1 0,0 0 0,0 0-1,0 0 1,0 0 0,-1 0 0,1 0 0,0 0 0,0 0 0,0 0 0,0 0 0,0 1 0,0-1 0,0 0 0,0 0 0,0 0 0,0 0 0,0 0 0,0 0 0,0 0 0,0 0 0,0 0 0,0 1 0,0-1 0,0 0 0,1 0 0,-1 13 192,0-2-28,0 0 0,-3 22 0,0-18-94,-1 2 13,1 0 0,1 0-1,-1 19 1,4-5 48,-4 78 187,-1-75-250,-7 113 174,12-104-165,-4 82 118,-4-80-49,4-25-2,-2 34-1,5-17 151,0-3-128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52 3232,'-28'-14'1035,"24"11"-763,11 3-123,103 0-218,-102-1 99,0 1 1,0-2 0,0 1-1,-1-1 1,14-5-1,-15 6 11,-2-1-19,-1 1 1,1 1 0,0-1-1,0 1 1,0-1 0,0 1-1,0 0 1,5 1 0,2 0 7,-9-1-26,0 0 0,-1 0-1,1 0 1,0 0 0,0-1 0,0 1-1,0 0 1,-1-1 0,3 0 0,-3 0-5,0 1 0,-1 0 1,1-1-1,0 1 0,0-1 1,-1 0-1,1 1 0,0-1 1,-1 0-1,1 1 0,0-1 1,-1 0-1,1 0 0,-1 1 1,1-3-1,-1 3-6,-3-3-15,3 3 16,-1 0 0,0 0 0,0 0-1,0 0 1,0 0 0,1 0 0,-1 0 0,0 0 0,0 1 0,0-1-1,1 0 1,-1 0 0,0 1 0,0-1 0,1 1 0,-2-1 0,-21 9-103,15-6 85,-1 0-1,0 0 1,1 1 0,-14 9 0,-13 15-8,24-20 0,8-6 26,0 0 0,0 0-1,0 1 1,0-1 0,1 1-1,-1-1 1,1 1 0,-1 0-1,1 0 1,0 0 0,0 0-1,0 1 1,0-1 0,1 0-1,-3 8 1,-11 37 212,2 1 0,-7 50 1,14-28-133,-5-6-180,5-11 52,-5-6 204,10-40-87,-1-1 0,0 1 0,0-1 0,-1 1 0,-4 8 0,5-12-8,-1 0-1,0 0 0,0 0 1,0-1-1,0 0 0,0 1 1,-1-1-1,1 0 0,-1-1 1,0 1-1,0-1 1,0 1-1,0-1 0,-8 2 1,0 2 94,8-3-96,0-1-1,0-1 0,-1 1 0,1 0 0,0-1 0,-1 0 0,1 0 1,-8 1-1,12-3-47,0 1 0,0 0 1,0 0-1,0 0 0,0 0 1,0 0-1,-1 0 0,1 0 1,0 0-1,0 0 0,0 0 1,0 0-1,0 0 0,-1 0 1,1 0-1,0 0 0,0 0 1,0 0-1,0 0 0,0 0 1,-1 0-1,1 0 0,0 0 1,0 0-1,0 0 0,0 0 1,0 0-1,-1 0 0,1 0 1,0 0-1,0 0 0,0 0 1,0 0-1,0 1 0,0-1 1,0 0-1,-1 0 0,1 0 1,0 0-1,0 0 0,0 0 1,0 1-1,0-1 0,0 0 1,0 0-1,0 0 0,0 0 1,0 0-1,0 0 0,0 1 1,0-1-1,0 0 0,0 0 1,0 1 17,0-1 0,0 1 0,0 0 0,0-1 0,0 1 0,0-1 0,0 1 0,0-1 0,0 1 0,0-1 0,0 1 0,0-1 0,1 1 0,-1-1 0,0 1 0,0-1 0,1 1 0,13 5 351,-10-5-309,19 10 402,-16-7-360,0-1 0,0 0 0,0 0 1,10 2-1,-6-4-12,0 0 1,16 0-1,-14-1 2,24 3 0,-11 1 35,-9 0-29,0-2 1,26 2-1,-23-4-10,-10 1-22,0-1 0,14-1 1,-21 1-77,0-1 1,-1 1 0,1-1-1,0 0 1,-1 0 0,1 0-1,-1 0 1,1 0-1,-1-1 1,1 1 0,-1-1-1,0 1 1,3-3 0,12-11-402,-10 12-238,-6 3 580,-1 0 0,1 0 0,-1 0 0,1-1 0,-1 1 0,1 0 1,-1 0-1,1-1 0,-1 1 0,1 0 0,-1-1 0,1 1 0,-1-1 0,0 1 1,1 0-1,-1-1 0,0 1 0,1-1 0,-1 1 0,0-1 0,1 1 0,-1-1 1,0 1-1,0-1 0,0 1 0,0-1 0,0 1 0,1-1 0,-1 1 0,0-1 1,0 0-1,0 1 0,0-1 0,-1 1 0,1-1 0,0 1 0,0-1 0,0-14-2783,0 13 932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2496,'-28'-14'784,"27"14"-763,1-1 1,-1 1-1,0 0 0,1-1 1,-1 1-1,0 0 0,1 0 1,-1-1-1,0 1 0,0 0 1,1 0-1,-1 0 0,0 0 1,0 0-1,-9 0-3,-28 1 908,37-1-874,-1 0 1,1 0 0,-1 0-1,0 1 1,1-1-1,-1 1 1,1-1-1,-1 1 1,1 0-1,0-1 1,-1 1-1,1 0 1,0 0-1,-1 0 1,1 0-1,0 0 1,0 0-1,0 1 1,-2 1-1,-14 25 300,15-25-350,-1 1 0,1-1 1,0 0-1,1 1 0,-1-1 1,0 1-1,1 0 0,0-1 1,0 1-1,0 0 0,0 0 1,1 0-1,-1 7 0,2 0 59,0 1-1,0-1 0,1 1 1,1-1-1,0 1 0,0-1 1,1 0-1,1 0 0,0-1 1,0 0-1,1 1 0,13 16 1,-14-21-24,0 0 0,1 1 1,-1-1-1,2-1 0,-1 1 1,0-1-1,1-1 0,0 1 1,0-1-1,0 0 0,1 0 1,-1-1-1,1 0 0,0-1 1,0 0-1,0 0 0,0 0 0,16 0 1,-19-2-15,1 0-1,0 0 1,-1-1 0,1 0 0,0 0-1,-1 0 1,1-1 0,-1 0 0,1 0 0,-1 0-1,0-1 1,0 0 0,0 0 0,0 0-1,-1-1 1,1 1 0,-1-1 0,0 0-1,0 0 1,0 0 0,-1-1 0,1 0 0,-1 1-1,0-1 1,0 0 0,-1-1 0,0 1-1,0 0 1,0-1 0,0 1 0,-1-1 0,0 1-1,0-1 1,0 0 0,-1 0 0,0-6-1,0 4-20,0 0-1,-1 0 0,0 0 0,0 0 1,-1 0-1,0 0 0,0 1 0,-1-1 1,0 1-1,0-1 0,-1 1 0,0 0 1,0 0-1,-1 1 0,1-1 0,-11-9 1,-33-33 30,45 47-64,1 0 1,-1 0-1,1 1 1,-1-1-1,0 0 1,-3-1 0,1 1-107,15 1 16,27 1-1558,-6 0 720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3232,'0'0'1472,"17"0"-480,0 0-672,0-17 704,17 17-576,0 0 0,18 0-288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17 184 2656,'-17'17'1184,"34"0"-1024,0 0 64,0-17-160,51 17 192,-16-17-160</inkml:trace>
  <inkml:trace contextRef="#ctx0" brushRef="#br0" timeOffset="1">989 13 2400,'-14'0'779,"13"0"-774,1 0 0,0 0 0,0 0 1,0 0-1,0 0 0,0 0 0,0 0 0,0 0 1,0 0-1,0 0 0,-1 0 0,1 0 1,0 0-1,0 0 0,0 0 0,0 0 1,0 0-1,0 0 0,0 0 0,0 0 1,0 0-1,0 0 0,-1 0 0,1 0 1,0 0-1,0 0 0,0 0 0,0 0 1,0 0-1,0 0 0,0 0 0,0-1 0,0 1 1,0 0-1,0 0 0,0 0 0,0 0 1,0 0-1,0 0 0,0 0 0,0 0 1,-1 0-1,1 0 0,0-1 0,0 1 1,0 0-1,0 0 0,0 0 0,0 0 1,0 0-1,0 0 0,1 0 0,-1 0 1,0 0-1,0-1 0,0 1 0,0-9 584,0 18-79,-3-3 7,1-4-458,0 0-1,1 1 0,-1-1 1,1 1-1,-1-1 1,1 1-1,0-1 1,0 1-1,0 0 1,1 0-1,-1-1 0,1 1 1,-1 0-1,1 0 1,0 0-1,0 0 1,0 0-1,1 3 0,1 5 77,0 0-1,0-1 0,1 0 0,6 13 0,-7-17-98,0 0-5,1 0-1,-1 0 1,1 0-1,0-1 1,4 6-1,-1-5 17,0-1-1,-1 1 0,11 6 1,-6-4 2,-8-7-42,7 7 36,0-1 0,1 0-1,17 9 1,-21-14-26,0 0-1,1 0 0,0 0 1,-1-1-1,1 0 0,0 0 0,0 0 1,8-1-1,-11 0-2,4 0-1,0 0 0,0-1 1,1 0-1,8-2 0,-14 2 6,0 0 0,0 0 0,0 0 0,0-1 0,0 1 0,0-1 0,0 0 0,0 0 0,-1 0 0,1 0 0,0 0 0,-1 0 0,0-1 0,0 1 0,3-4 0,-3 2-15,0 0 0,0 0 0,0-1 0,0 1 0,-1-1 1,1 1-1,-1-1 0,0 1 0,0-1 0,-1 1 0,0-1 0,1 0 0,-2 1 0,1-1 0,0 0 0,-2-6 0,0 6 2,0 0 0,0 1 0,0-1 0,-1 0 0,1 1 0,-1-1 0,0 1 0,-5-5 0,0 1 22,1 0 1,-17-12-1,21 17-37,-1 1-1,0 0 1,0 0-1,0 0 0,0 0 1,0 1-1,-1-1 1,1 1-1,0 0 1,-1 0-1,1 1 1,-1-1-1,-6 1 1,-9 0-103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818 69 1312,'0'-17'672,"-17"17"-64,0 0-352,-34 0 192,17 17-288,-51-17-128,17 0-64,-35 0 384,35 0-192,-17-17-352,17 17 96,-17-17 160,33 0-32,1 0 0,17 17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 1984,'-71'14'640,"67"-13"-584,-1 0-1,0 0 1,1 0 0,-1-1 0,-7 0 0,-1 2-44,-7 3-43,1 2 1,-27 12 0,38-16 44,1 0-1,-1 0 1,0-1 0,0 0-1,-14 2 1,0-1 21,-18 8-8,-5-5-70,33-3 39,0 0-1,0 0 1,1 1-1,-1 1 1,-14 8 0,24-12 25,0 0 1,1 1 0,0-1-1,-1 0 1,1 1 0,-1-1-1,1 0 1,0 1 0,0 0-1,0-1 1,0 1 0,0 0 0,0-1-1,1 1 1,-1 0 0,0 0-1,1 0 1,-1-1 0,1 1-1,0 0 1,0 0 0,0 0-1,0 0 1,0 0 0,0 0-1,0 0 1,0 0 0,1-1 0,-1 1-1,1 0 1,0 0 0,-1 0-1,1 0 1,0-1 0,1 3-1,4 5 131,-1-1 0,1 1-1,1-1 1,-1 0 0,9 7-1,19 19 164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2240,'34'68'992,"-17"35"-832,-17-52 256,17-17-256,-34 17 64,17-17-128,-17 0 288,0 0-192,-17-17 384,0 0-320,0-17-128,17 17-64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3392,'-17'17'1536,"17"51"-1312,-17-34 224,17 17-288,-17 17-64,0 1-64,17-1 320,0 0-192,-17-17-704,17 0 288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3904,'0'-34'1984,"17"17"-1440,0 17-352,17-17-96,18-17-32,16 17 64,0-17-64,34 17-2496,0 17 1344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1 461 896,'0'0'304,"3"0"-192,13 1 239,-6-1-143,0 0 0,0 0 0,0 0 1,13-4-1,-18 2-189,0 0 0,0 0 1,0-1-1,6-4 0,9-5-3,-16 11-13,0 0 0,-1-1 0,1 1 0,-1-1 0,1 0 1,-1 0-1,0 0 0,1 0 0,3-5 0,5-2 25,-8 7-14,-1 0 0,0 0 0,-1 0 1,1 0-1,0 0 0,0-1 1,-1 1-1,0-1 0,1 0 0,2-5 1,-1 2 9,11-11 73,-13 15-70,0 1 0,-1-1 0,1 0 0,0 0 0,-1 0 0,1 0 1,-1 0-1,0-1 0,2-2 0,-2 0-1,0 0-1,0 0 1,0-1 0,-1 1-1,0 0 1,0 0 0,0 0-1,-1-1 1,1 1 0,-3-8 0,-1 8-26,1 1 0,-1 0 1,1-1-1,-1 2 1,-1-1-1,1 0 0,0 1 1,-1 0-1,0 0 1,1 0-1,-1 1 0,-8-4 1,12 6 6,0 0-1,0-1 1,0 1 0,0 0 0,-1 0 0,1-1-1,0 1 1,0 0 0,0 0 0,0 0-1,0 1 1,-1-1 0,1 0 0,0 0-1,0 1 1,0-1 0,0 0 0,0 1 0,0-1-1,0 1 1,0-1 0,0 1 0,-2 1-1,-9 5 152,6-5-112,2-1-36,0 0-1,0 0 1,0 1 0,0-1 0,0 1-1,1 0 1,-1 0 0,1 0-1,-1 1 1,1-1 0,0 1 0,-1 0-1,2 0 1,-4 4 0,1 0 17,0 1 1,1 0-1,0 1 1,0-1-1,1 1 0,0-1 1,0 1-1,1 0 1,0 0-1,1 0 1,0 0-1,1 0 0,0 13 1,0-16-7,0 0 0,0-1 0,1 1-1,-1 0 1,1-1 0,1 1 0,-1 0 0,1-1 0,0 0 0,0 1 0,1-1 0,-1 0 0,1 0-1,0 0 1,1-1 0,-1 1 0,1-1 0,0 1 0,0-1 0,0-1 0,1 1 0,-1 0 0,1-1-1,0 0 1,0 0 0,0-1 0,0 1 0,1-1 0,-1 0 0,1 0 0,-1-1 0,1 0 0,-1 0-1,1 0 1,0-1 0,6 0 0,7 1 8,-12-1-25,1 0-1,-1 0 1,0 0-1,1-1 1,-1 0-1,13-3 1,-16 2-24,0-1 0,0 1 0,0-1 1,8-6-1,-3 2-20,-7 5 25,24-17-318,24-24-1,-43 36 244,1-1-1,-2 0 0,1 0 0,-1-1 0,0 0 1,-1 0-1,5-11 0,-6 8 26,0 0 0,-1 0 1,0-1-1,1-18 0,1-5 0,6-18 49,-9 32 76,-1-31 0,-1 28-10,0 9-14,-1-21 50,1 35-92,0 0-1,-1 0 1,1 0-1,-1-1 1,0 1-1,0 0 1,0 0-1,0 0 1,0 0-1,0 1 1,0-1-1,-3-3 1,1 2-42,3 6 112,0 179 1024,0-9-475,0-164-589,0 0 0,1 0 0,0 0 0,2 9 0,-2-14 7,1 1-1,0-1 0,0 0 0,0 0 1,0 0-1,0 0 0,1 0 0,0 0 1,0-1-1,4 5 0,1 0 54,-5-4-38,1 0-1,-1-1 1,1 0-1,0 1 1,4 1-1,-6-4-33,-1 0 0,1-1 0,-1 0-1,1 1 1,-1-1 0,1 0 0,-1 0-1,1 0 1,1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1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1056,'46'-23'485,"44"-23"827,-82 43-1125,-1 0 1,1 1-1,0-1 0,0 1 0,-1 1 0,12-1 1,2-2 149,-7 2-182,-10 1-107,1 0 1,0 0 0,0 0 0,-1 1-1,1 0 1,0 0 0,0 0 0,-1 1 0,1-1-1,0 1 1,-1 0 0,1 1 0,8 2 0,8 4 55,21 8 115,-38-15-188,-1 1 0,1 1 0,-1-1 0,0 0 1,0 1-1,1 0 0,-2-1 0,1 1 0,4 6 0,-4-5 7,-1-1 0,0 1 0,0 0 0,0 0-1,-1 0 1,1 0 0,-1 0 0,0 0 0,0 0 0,0 0 0,-1 0 0,0 1-1,1-1 1,-1 0 0,-1 0 0,1 1 0,-1-1 0,1 0 0,-3 5-1,0-1 27,-1 1-1,0-1 1,-1 0-1,0 0 0,0 0 1,-1-1-1,0 0 1,-10 9-1,-11-1-301,15-10 103,9-3 91,0-1 1,0 1 0,0 0-1,0 0 1,1 0-1,-4 4 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1248,'-14'0'389,"12"2"-290,1 5-48,-1 33 77,-7-6 186,14-20-168,-1-5-68,-3-1-19,0 0-1,0 0 0,0 0 1,-1 0-1,-1 13 0,0-3 24,1 21 253,0 33 114,0-69-372,0 0 0,-1-1 1,1 1-1,1 0 1,-1 0-1,0 0 0,1-1 1,-1 1-1,2 3 1,5-11-48,-6 5-26,-1 0 0,1 0 0,-1-1-1,1 1 1,-1 0 0,1-1 0,-1 1 0,0 0 0,1-1 0,-1 1 0,0 0 0,1-1-1,-1 1 1,0-1 0,1 1 0,-1-1 0,0 1 0,0-1 0,0 1 0,1-1-1,-1 1 1,0-1 0,0 1 0,0-1 0,0 0 0,0 1 0,0-1 0,0 1 0,0-1-1,0 1 1,-1-2 0,2-6-27,0 0 1,0-1-1,0 1 0,4-10 1,-3 10 9,0 0 1,0 0-1,-1 0 1,1-11-1,-3 6 22,0 10-7,1 0 0,0 0 0,0 0 0,0 0 0,0 0 0,0-1 1,1 1-1,-1 0 0,1 0 0,1-4 0,1 1 18,10-19-169,-12 24 139,-1 0 0,1 0 0,-1 0 0,1 0 0,0 0 0,-1 0 0,1 0 0,0 1 0,0-1 0,-1 0 0,1 0 0,0 1 0,0-1 0,0 0 0,0 1 0,0-1 0,2 0 0,-2 2 1,0-1 0,0 0-1,0 0 1,0 0 0,0 1 0,0-1 0,0 1 0,0-1 0,0 1 0,0-1-1,0 1 1,0-1 0,0 1 0,-1 0 0,1 0 0,0-1 0,0 1-1,-1 0 1,2 2 0,11 21 73,-8-15 135,-2-4-135,0 0 0,1 0 1,0 0-1,0-1 0,1 1 0,6 4 1,0 1 56,-3-2-31,1 1 1,-2 0 0,0 0-1,0 1 1,6 11 0,-13-21-86,0 0 1,0 0 0,0 0 0,0 1-1,0-1 1,0 0 0,0 0 0,1 1 0,-1-1-1,0 0 1,0 0 0,0 1 0,0-1 0,0 0-1,0 0 1,1 0 0,-1 0 0,0 1 0,0-1-1,0 0 1,0 0 0,1 0 0,-1 0-1,0 1 1,0-1 0,0 0 0,1 0 0,-1 0-1,0 0 1,0 0 0,1 0 0,-1 0 0,0 0-1,1 0 1,12 1 145,-10-1-95,0 0 0,0 0 0,0 0 0,1 0 1,4-1-1,-7 1-57,-1 0 0,1-1 1,0 1-1,-1 0 1,1-1-1,-1 1 1,1 0-1,-1-1 0,1 1 1,-1-1-1,1 1 1,-1-1-1,1 1 0,-1-1 1,1 1-1,-1-1 1,0 1-1,1-1 1,-1 1-1,0-1 0,0 0 1,1 1-1,-1-1 1,0 0-1,0 1 0,0-1 1,0 0-1,0 1 1,0-1-1,0-1 0,0-80-383,0 79 364,0 0 0,0 1 0,-1-1 0,1 1 0,-1-1 0,1 0 0,-1 1 0,0-1 0,-2-2 0,3 4 18,0 1-1,-1-1 1,1 1 0,0-1-1,-1 0 1,1 1-1,0-1 1,0 1-1,0-1 1,-1 0 0,1 1-1,0-1 1,0 0-1,0 1 1,0-1-1,0 0 1,0 1-1,0-1 1,1 0 0,-1 1-1,0-1 1,0 0-1,0 1 1,1-1-1,-1 0 1,0 1-1,1-1 1,-1 1 0,0-1-1,1 1 1,-1-1-1,1 1 1,-1-1-1,1 1 1,0-1 0,2-2-164,-4 18 484,1-11-216,-1-1-1,1 1 1,0-1-1,1 1 1,-1-1-1,0 1 1,1-1-1,0 0 1,1 5-1,3 5 166,0 1 0,1-1-1,0 0 1,1 0 0,1-1-1,0 0 1,12 14 0,-14-21-166,0 0 0,0 0 1,1-1-1,-1 1 0,9 3 1,-7-6-588,7-2 76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1312,'0'29'421,"-3"-7"-245,2-12-155,-4 21 267,1 0 0,0 34 1,3-44-91,-1 0 1,0 0 0,-2 0 0,0 0 0,-2 0 0,-9 23 0,10-27-56,-5 34 0,5-19-13,4-29-90,0 1 1,-1 0-1,1 0 1,-1-1-1,0 1 1,0-1-1,-3 5 1,3-6 24,1 0-1,-1 1 0,1-1 1,-1 1-1,1 0 1,0-1-1,0 1 1,0 0-1,0 0 1,0 0-1,1 0 1,-1 3-1,0 4 207,5-18-233,10 3-64,3-7-1,-15 11 33,1 0 0,-1 0-1,1-1 1,-1 0 0,0 1-1,0-1 1,0 0 0,0 0 0,0 0-1,2-3 1,7-8 43,17-9-38,-5-7-235,25-8-107,-47 36 323,1 0 1,-1-1-1,0 1 0,0 0 1,1 0-1,-1 0 0,0 0 0,1 0 1,-1 1-1,1-1 0,-1 0 1,1 1-1,0-1 0,-1 1 0,4-1 1,-3 1 5,-1 0 0,1 1 0,0-1 0,-1 1 0,1-1 0,-1 1 0,1 0 0,-1-1 0,1 1 0,-1 0 0,0 0 0,1 0 0,-1 0 0,0 1 0,3 1 1,-3-1 15,0-1 4,1 0 1,-1 0-1,0 0 0,0 1 0,0-1 1,0 1-1,0-1 0,0 0 0,0 1 1,0 0-1,0-1 0,-1 1 0,1-1 0,-1 1 1,1 0-1,-1 0 0,0-1 0,1 1 1,-1 0-1,0 0 0,0 1 0,1 11 184,2 0 0,-1-1-1,2 1 1,9 24 0,-5-17-149,-7-18-41,-1 0 0,1 1 0,-1-1 0,0 0 0,0 1 1,0 4-1,0-7 9,-1 1 0,1-1 0,0 0 0,0 1 0,0-1 0,0 1 0,0-1 0,1 0 0,-1 1 0,0-1 0,1 0 0,-1 1 0,1-1 0,-1 0 0,1 2 0,0-3-8,0 1 1,0-1-1,0 1 0,0-1 1,0 0-1,-1 0 0,1 1 1,0-1-1,0 0 0,0 0 1,0 0-1,0 0 0,2 0 1,-1-1-59,1 1 1,-1 0-1,1-1 1,-1 0-1,1 0 1,-1 0-1,1 0 1,-1 0 0,0 0-1,0 0 1,1-1-1,-1 1 1,3-4-1,28-29-1293,-17 17 616,-3 4 338,13-13 215,-25 25 189,0-1 1,1 1-1,-1-1 1,0 1-1,0-1 1,0 0-1,-1 0 1,1 0-1,0 1 1,-1-1-1,1 0 1,-1 0-1,1-3 1,-1 5-22,0 0 1,0 0-1,0 0 1,0 0 0,0 0-1,0 0 1,0 0 0,0-1-1,0 1 1,0 0-1,0 0 1,0 0 0,0 0-1,0 0 1,0 0 0,0 0-1,0 0 1,0 0-1,0-1 1,0 1 0,0 0-1,0 0 1,0 0 0,0 0-1,0 0 1,0 0-1,0 0 1,0 0 0,0 0-1,1 0 1,-1 0 0,0 0-1,0 0 1,0-1-1,0 1 1,0 0 0,0 0-1,0 0 1,0 0 0,0 0-1,0 0 1,0 0-1,1 0 1,-1 0 0,0 0-1,0 0 1,0 0 0,0 0-1,0 0 1,0 0-1,0 0 1,0 0 0,0 0-1,1 0 1,-1 0 0,0 0-1,7 0 148,-8 0-110,1 1 0,-1-1 0,0 0 0,1 1 0,-1-1-1,1 1 1,-1-1 0,1 1 0,-1-1 0,1 1 0,-1-1 0,1 1-1,-1-1 1,1 1 0,0 0 0,-1-1 0,1 1 0,0 0 0,0-1-1,-1 1 1,1 0 0,0-1 0,0 1 0,0 0 0,0-1 0,0 1-1,0 0 1,0 0 0,0 8 281,1-6-233,-1 0 1,0 0 0,-1 0-1,1 0 1,0 0 0,-1 0-1,-1 4 1,1-3-62,0-2-16,0 1-1,0-1 1,0 1-1,1-1 0,-1 1 1,1-1-1,0 1 1,-1-1-1,1 1 1,0-1-1,1 1 1,-1-1-1,0 1 1,1-1-1,-1 1 1,1-1-1,0 1 1,0-1-1,0 1 1,0-1-1,0 0 1,0 0-1,1 0 1,-1 1-1,3 1 0,-2-1 25,-1-1-12,0 0-1,0-1 1,0 1 0,1 0-1,-1 0 1,1-1 0,-1 1-1,1-1 1,-1 1 0,1-1-1,0 0 1,0 0-1,0 1 1,0-1 0,0 0-1,0-1 1,0 1 0,0 0-1,0-1 1,0 1 0,0-1-1,0 1 1,1-1-1,1 0 1,3-1 45,0 1 0,-1-1 0,1-1 0,7-2 0,13-2 47,-4 3-63,-16 2-56,0 0 1,0 0 0,12-4-1,-16 4-5,0-1-1,0 1 1,0 0-1,0-1 1,-1 0 0,1 0-1,-1 0 1,1 0-1,-1 0 1,0 0 0,0-1-1,4-4 1,-3 2-36,-1 1 0,1-1-1,3-10 1,-5 13 29,-1 0 0,1 0 0,0 0 0,-1 0 0,0 0 0,0 0 1,1 0-1,-1 0 0,0 0 0,-1 0 0,1 0 0,0-1 0,-1 1 0,1 0 0,-2-3 0,1 2-6,-1 1-1,0-1 1,1 1 0,-1 0 0,0 0-1,0 0 1,0 0 0,0 0 0,0 0-1,-1 0 1,1 1 0,0-1 0,-1 1 0,1 0-1,-1 0 1,0 0 0,1 0 0,-1 0-1,0 0 1,0 1 0,1-1 0,-1 1-1,0 0 1,0 0 0,-4 0 0,-25 0-279,32 0 303,0 0 0,0 0 0,0 0 0,0 0 1,0 0-1,0 0 0,0 0 0,0 0 0,-1 0 0,1 0 1,0 0-1,0 0 0,0 0 0,0 0 0,0 0 0,0 0 0,0 0 1,0 0-1,0 0 0,-1 0 0,1 0 0,0 0 0,0 0 1,0 1-1,0-1 0,0 0 0,0 0 0,0 0 0,0 0 1,0 0-1,0 0 0,0 0 0,0 0 0,-1 0 0,1 0 0,0 0 1,0 0-1,0 0 0,0 1 0,0-1 0,0 0 0,0 0 1,0 0-1,0 0 0,0 0 0,0 0 0,0 0 0,0 0 1,0 0-1,0 1 0,0-1 0,0 0 0,0 0 0,0 0 0,0 0 1,0 0-1,0 1 6,0-1 0,1 1 0,-1-1 1,0 1-1,0-1 0,0 1 0,0-1 0,0 1 0,1-1 1,-1 1-1,0-1 0,0 1 0,1-1 0,-1 0 1,0 1-1,1-1 0,-1 1 0,0-1 0,1 0 0,-1 1 1,0-1-1,1 0 0,0 1 0,15 3 154,29-4-207,-27-1-379,-12 1 164,0 0 0,0-1 0,0 1 0,0-2 0,0 1 0,0-1 0,0 0 0,-1 0 0,10-5 1,19-10-1045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1824,'15'14'587,"-13"-9"-353,-2 231 2513,0-232-2735,0 0 1,0 0-1,-1 0 1,0-1-1,0 1 1,0 0-1,0-1 0,-2 5 1,-3 8 40,0 10 11,-5-15 59,10-8-117,1-1 0,-1 1 0,1 0 0,-1-1 0,1 1 0,0 4 0,0-7-8,0 0 0,0 0 0,0 0 0,0 0 0,0 1 0,0-1 0,0 0 0,0 0 0,-1 0 0,1 0 0,0 0 0,0 1 0,0-1-1,0 0 1,0 0 0,0 0 0,0 0 0,0 0 0,0 1 0,0-1 0,0 0 0,0 0 0,0 0 0,1 0 0,-1 0 0,0 1-1,0-1 1,0 0 0,0 0 0,0 0 0,0 0 0,0 0 0,0 0 0,0 1 0,0-1 0,0 0 0,1 0 0,-1 0 0,0 0 0,0 0-1,0 0 1,0 0 0,0 0 0,0 0 0,1 0 0,-1 0 0,0 0 0,0 1 0,0-1 0,0 0 0,1 0 0,-1 0 0,0 0-1,31 0-2780,-14 0 1172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1248,'-17'0'544,"-17"68"-480,17-34 832,17 0-512,-17 35 192,0-18-320,0 17 320,17 0-320,0-17-128,0-17-64,0 17-64,0-16 0,0-18-2464,0 17 1344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2144,'11'1'256,"-9"0"-190,1-1 0,0 0 0,0 0 0,0 0 0,-1 0 0,1-1 0,0 1 0,0-1-1,-1 1 1,5-3 0,3 1 20,1-1-1,20 0 0,-27 3-1,0 0-1,0 1 1,1 0 0,7 2-1,1 0 134,18 2 104,-18-3-134,0 0-1,0 1 0,14 5 1,9 7 231,64 35 1,-66-33-302,-32-16-104,0-1 1,0 1-1,-1-1 0,1 1 1,0 0-1,-1 0 0,1 0 1,0 0-1,-1 0 0,1 0 1,-1 0-1,0 0 0,1 1 1,-1-1-1,0 0 0,0 1 1,1-1-1,-1 1 0,-1-1 1,1 1-1,1 2 0,0 1 30,-2-5-39,1 0-1,-1 0 1,0 0-1,0 0 1,0 1-1,0-1 0,1 0 1,-1 0-1,0 0 1,0 1-1,0-1 1,0 0-1,0 0 1,0 0-1,0 1 1,0-1-1,0 0 1,0 0-1,1 0 1,-1 1-1,0-1 1,0 0-1,0 0 0,-1 1 1,1-1-1,0 0 1,0 0-1,0 0 1,0 1-1,0-1 1,0 0-1,0 0 1,0 0-1,0 1 1,0-1-1,-1 0 1,1 0-1,0 0 1,0 1-1,0-1 1,0 0-1,-1 0 0,-6 5-3,-1 0-1,0-1 1,-1 0-1,1-1 0,-13 4 1,20-6-7,-3 0-1,0 0 0,-1 1 1,1-1-1,1 1 0,-1 0 1,0 0-1,0 1 0,1-1 1,0 1-1,-1 0 0,1 0 1,0 0-1,-3 4 0,-11 12-44,15-17 30,0 0 0,0 0 0,1 0 0,-1 1 1,1-1-1,-1 0 0,1 1 0,0-1 0,0 1 0,0 0 1,1-1-1,-1 1 0,0 4 0,0-2 11,1 1 0,0 0 0,1-1 0,-1 1 0,1 0 0,1 6 1,4 5 14,-1 0 1,2 0 0,10 18 0,3 1 10,-12-22-7,0-1-1,-1 1 1,10 29 0,-16-39 0,0 0 1,0 1-1,0-1 1,0 0 0,-1 1-1,0-1 1,0 1-1,0-1 1,-1 0-1,1 1 1,-1-1-1,0 1 1,0-1-1,-1 0 1,1 0 0,-1 0-1,0 0 1,-4 6-1,-2 0 7,1 0 0,-2-1 0,0 0 0,0 0 0,0-1 0,-1 0 0,0-1 0,-15 9 0,10-8-14,0-1-1,-1 0 1,0-1 0,0-1-1,-32 7 1,0-6 255,14 5-54,33-10-196,1-1-1,0 0 0,-1 0 0,1 1 0,-1-1 1,1 0-1,-1 0 0,1 0 0,-1 0 0,1 0 1,-1 0-1,1 1 0,-1-1 0,0 0 0,1 0 1,-1-1-1,1 1 0,-1 0 0,1 0 0,-1 0 1,1 0-1,-1 0 0,1 0 0,-1-1 0,1 1 1,-1 0-1,1-1 0,0 1 0,-1 0 0,1 0 0,-1-1 1,1 1-1,0-1 0,-1 1 0,1 0 0,0-1 1,-1 1-1,1-1 0,0 1 0,0-1 0,-1 1 1,1-1-1,0 0 0,0-1 4,-1 0 0,1 0 0,0 0 0,1 0 0,-1 0 0,0 0 0,0 0 0,2-3 0,-1 2 1,1 0 0,-1 1 0,1-1 0,0 1 0,-1-1 0,1 1 0,0 0 0,5-4 0,-7 6-10,128-111-2666,-119 104 2400,47-40-1175,-47 37 885,0 0-1,13-21 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0 1568,'-34'17'704,"-18"17"-608,18 0 32,0 1-96,-17 16 128,0 0-96,-17 17-32,17 0 0,-18-17-32,35 0 0,-17-16 192,34-1-96,0-34-448,34 0 160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1984,'-85'51'896,"17"34"-768,50-51 896,1 1-576,17 16 192,17-17-384,18 0-160,16 0-64,17-34 320,0 17-192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0 992,'-14'57'309,"13"-54"-290,1 1 0,-1-1 0,0 0 0,1 1 1,0-1-1,0 5 0,0-2 9,0 11 137,1 0 0,0 0 0,2 0 0,6 29 0,-7-37-2,0 0 0,-1 0 1,-1 1-1,0 14 0,1 17 264,5-5-167,-3-15-125,0 0 1,-1 23-1,-2 55 452,0-10 533,0-89-1113,0 1 0,1-1 0,-1 1-1,0-1 1,0 1 0,0-1 0,0 1 0,1-1 0,-1 1 0,0-1 0,0 0 0,1 1 0,-1-1 0,0 1-1,1-1 1,-1 0 0,0 1 0,1-1 0,-1 0 0,1 1 0,-1-1 0,1 0 0,-1 1 0,1-1 0,0 0-1,20 5 71,32-6-83,-33 1-4,102 0-209,-115 0 215,1 0 1,-1-1-1,1 0 0,-1 0 0,1 0 1,-1-1-1,0 0 0,0-1 1,9-3-1,-9 2 4,0 1 0,13-5 0,-15 8 0,0-2 0,0 1 0,0-1 0,0 0 0,0 0 0,0 0 0,-1 0 0,1-1 0,-1 0 0,0 0 0,0 0 0,6-6 0,7-7-5,-13 14 9,-1-1-1,1 0 1,-1 0 0,0-1-1,0 1 1,0 0 0,-1-1-1,1 0 1,3-7 0,-5 6 6,0-1 0,0 1 0,0 0 1,-1 0-1,0 0 0,0-1 0,0 1 0,0 0 0,-1 0 1,-2-9-1,1 11-12,-1-1 0,1 0 0,-1 1 0,1 0 0,-1 0 0,0-1 0,0 2 0,-1-1 0,1 0 0,0 1 0,-1-1 1,0 1-1,0 0 0,1 0 0,-1 1 0,0-1 0,0 1 0,-1 0 0,1 0 0,0 0 0,-5 0 0,6 1-24,0 0 0,0 0-1,-1 0 1,1 0 0,0 1-1,0-1 1,0 1 0,0 0-1,0 0 1,0 0 0,0 0 0,0 1-1,0-1 1,0 1 0,0 0-1,1-1 1,-1 1 0,1 0-1,-1 1 1,1-1 0,-4 5-1,2-3 36,2-1-15,0 0 0,0 0 1,0 0-1,1 0 0,-1 0 1,1 1-1,-1-1 0,1 0 1,0 1-1,0-1 1,1 1-1,-1-1 0,1 1 1,0-1-1,0 1 0,0-1 1,0 1-1,1-1 0,0 6 1,0-7 26,-1 1 1,0-1-1,1 0 1,0 0-1,-1 0 1,1 1-1,0-1 1,0 0 0,1 0-1,-1 0 1,0 0-1,0-1 1,1 1-1,-1 0 1,1 0-1,0-1 1,0 1-1,-1-1 1,1 0-1,0 1 1,0-1-1,0 0 1,0 0-1,0 0 1,1 0 0,-1-1-1,0 1 1,0-1-1,1 1 1,2 0-1,-1-2-11,-1 1 0,1 0 1,0-1-1,-1 0 0,1 0 0,-1 0 0,0 0 0,6-3 1,3-1-50,-8 4-133,0 0 0,-1-1 0,1 0 0,0 1-1,0-1 1,-1-1 0,1 1 0,-1-1-1,0 1 1,0-1 0,5-5 0,-1 1-39,7-7-765,-11 8 283,-3 2 350,1-14-753,-1 17 1091,0 1 0,1-1 1,-1 1-1,0-1 1,0 1-1,1-1 0,-1 1 1,0-1-1,1 1 0,-1 0 1,0-1-1,1 1 0,-1 0 1,1-1-1,-1 1 0,1 0 1,-1 0-1,0-1 0,1 1 1,-1 0-1,1 0 1,-1 0-1,1-1 0,-1 1 1,1 0-1,-1 0 0,1 0 1,-1 0-1,2 0 0,1 0 69,-3 0-45,-1-1-1,1 0 1,0 1-1,0-1 0,0 0 1,0 0-1,0 1 1,0-1-1,0 0 0,0 1 1,1-1-1,-1 0 1,0 1-1,0-1 0,0 0 1,1 1-1,-1-1 1,0 1-1,2-2 0,-1 1 11,0 1 0,0-1 0,1 1 0,-1-1 0,0 1 0,1 0 0,-1-1 0,0 1 0,1 0 0,-1 0 0,1 0 0,-1 0 0,0 0 0,1 0 0,1 1 0,-1-1 10,0 0 0,0 0 0,1 0 0,-1 0 0,0 0 0,1 0 0,-1-1 0,0 1 0,3-2 0,3-3 40,-6 4-67,-1 0-1,1 0 1,-1 0 0,1 0 0,0 0 0,-1 1-1,1-1 1,0 1 0,0-1 0,-1 1-1,1-1 1,0 1 0,0 0 0,3 0 0,1-1 6,1 0 0,-1 0 0,1-1 0,-1 0 0,1 0 0,-1-1 1,0 1-1,0-1 0,0-1 0,-1 1 0,1-1 0,-1 0 0,0 0 0,7-8 1,-9 9 183,-3 0-154,0-25-16,0 25-90,0 6-65,0 22-262,-1-6 617,1 1-1,4 35 0,7-7 25,-5 4-90,-3-36-110,1 9 17,0 1 1,-1 26 0,-2-8 52,0-5 1,-2 1 0,-1-1 0,-14 72 1,10-80 1,-3 31 0,4-22-78,-6 17-40,5 5-22,0-28 33,3-24-2,1 0 0,1 0-1,-1 15 1,2 6 103,0-11-43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0 480,'51'17'224,"-51"34"-192,0-34 704,0 18-416,0-1 288,-17 0-352,-17 0 192,0 0-224,-18 0 0,18-17-128,0 0 96,0-17-128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5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1 416,'-14'0'112,"12"1"-82,1 6-12,1 1-7,0 0-1,-2 13 1,-7 2 16,18-3-11,-8-1 13,-1-16-21,0 1 1,0-1-1,0 1 0,1 0 1,-1-1-1,1 1 0,1 3 1,10 24 65,-8-11-41,-3-15-6,0 0-1,0 1 1,0-1 0,1 0-1,0 0 1,0 0-1,3 5 1,0-3-23,-1 0 1,-1 0 0,0 1 0,0-1 0,0 1-1,1 10 1,3 5-65,-6-19 48,0 0 0,0 0 0,-1 0-1,1 0 1,-1 0 0,0 0 0,0 0 0,0 0 0,-1 0 0,0 0 0,1 0 0,-1 0-1,0 0 1,-1 0 0,-1 4 0,-4 12 57,0 15 17,-6 15-23,9-33 24,-6 34 1,5-19 76,-7 7 36,10-19-11,1 1 1,1 26 0,0-21 163,1-23-293,-1-1 0,0 1-1,1-1 1,-1 1 0,1-1-1,0 1 1,0-1 0,0 0-1,0 1 1,0-1 0,3 4-1,-4-5-23,1 0-1,0 0 1,0 0-1,0 0 1,0 0-1,0 0 0,0 0 1,0 0-1,0 0 1,0 0-1,0-1 1,1 1-1,-1 0 0,0-1 1,0 1-1,1-1 1,-1 1-1,2-1 1,0 0 21,0-1 0,0 0 0,0-1 0,0 1 0,-1 0 0,1-1 0,0 1 0,-1-1 0,5-4 0,-5-3 13,4-7 20,20-10 57,-12-2 62,-8 16-93,11-22 56,-11 24-191,0-1-1,-1 0 1,-1 0-1,6-20 1,-4 0-37,5 8 75,-10 20 10,0 0-1,0 0 1,-1 0 0,1 0 0,-1 0 0,0-1 0,0 1 0,0 0 0,0 0 0,-1 0 0,1 0 0,-1-1 0,-1-3 0,-9-10-48,7 10 27,4 6 10,0 1 0,0-1-1,0 1 1,0-1 0,0 1 0,-1-1-1,1 1 1,0 0 0,0-1 0,-1 1 0,1-1-1,0 1 1,-1 0 0,1-1 0,0 1 0,-1-1-1,1 1 1,-1 0 0,1 0 0,0-1-1,-1 1 1,1 0 0,-1 0 0,1-1 0,-1 1-1,1 0 1,-1 0 0,1 0 0,-1 0 0,1 0-1,-1 0 1,1 0 0,-1 0 0,1 0-1,-1 0 1,-2 0-127,3 82 373,0-79-218,0-1 0,0 0 1,1 1-1,-1-1 0,1 0 0,-1 1 0,1-1 1,0 0-1,0 0 0,0 0 0,0 1 0,1-1 1,-1 0-1,0-1 0,1 1 0,-1 0 1,1 0-1,0-1 0,0 1 0,2 1 0,6 6 67,-9-7-71,1-1 1,-1 1-1,1-1 1,-1 0-1,1 0 1,-1 0-1,1 1 1,0-2 0,0 1-1,-1 0 1,1 0-1,0 0 1,0-1-1,0 1 1,0-1-1,0 0 1,0 0 0,0 1-1,0-1 1,0 0-1,0-1 1,0 1-1,0 0 1,3-1 0,18-11 215,0 6-102,-18 5-111,-1 0 1,1 0-1,-1-1 1,0 1-1,1-1 1,-1 0-1,0 0 1,0 0-1,0-1 0,-1 1 1,1-1-1,5-6 1,-2 4-34,-6 4 8,-1 1-1,1-1 0,-1 1 1,1-1-1,0 1 0,-1-1 0,1 0 1,-1 1-1,1-1 0,-1 0 0,0 1 1,1-1-1,-1 0 0,0 0 0,1 0 1,1-34-101,-2 21-66,-2 8 49,-10-5 10,9 5-11,3 5 114,1-7-230,3 10-15,14 11 79,28 4 473,-43-15-241,1 0 0,0 0 0,0 0 0,0-1 1,0 0-1,0 0 0,1 0 0,-1 0 0,8 0 0,-10-1-31,0 0 0,0 0 1,0 1-1,0-1 0,0 0 0,0 1 1,0 0-1,0-1 0,0 1 1,0 0-1,0 0 0,3 2 0,-3-2-12,-1 0-1,1 0 1,-1 0-1,1 0 1,0-1 0,-1 1-1,1 0 1,0-1-1,-1 0 1,1 1-1,0-1 1,3 0-1,26 0 185,-32 0-196,0 1 0,0-1 1,0 0-1,0 1 1,0-1-1,0 0 0,0 1 1,0-1-1,1 1 1,-1 0-1,0-1 0,0 1 1,0 0-1,1-1 1,-1 1-1,0 0 0,1 0 1,-1 0-1,1-1 1,-1 1-1,1 0 1,-1 0-1,0 1 0,-11 16 95,11-17-95,-4 3 2,1 1 0,0 0 0,0 0 1,-4 6-1,6-8-46,1-1 1,0 1 0,0 0-1,0 1 1,0-1 0,1 0-1,-1 0 1,1 0 0,0 0 0,0 4-1,0-4 26,0-1 0,1 1 1,-1-1-1,1 1 0,0-1 0,0 0 0,0 1 0,0-1 0,0 0 0,0 0 1,1 0-1,-1 0 0,1 0 0,-1 0 0,1 0 0,0 0 0,0-1 0,3 3 1,4 5-4,-7-8 19,-1 1 0,1 0 0,0-1 0,1 1 0,-1-1 0,0 0 0,0 0 0,0 0 0,1 0 0,-1 0 0,1 0 0,3 0 0,1 0 38,0-1 1,15 0-1,-5 0 77,-10-1-91,0 1 1,0-1 0,1 0-1,-1-1 1,-1 0 0,1 0-1,0 0 1,0-1 0,-1 0-1,1 0 1,-1-1 0,0 0-1,0 0 1,10-9 0,-1-1 69,-1-1 0,-1-1 0,23-34 0,-34 46-87,1-1 0,-1 1 0,0-1 0,0 0 0,0 0 0,-1 0 0,0 0 0,0 0 0,1-9 0,-2 11 2,0-1 0,0 1 0,0-1-1,0 1 1,-1-1 0,0 1 0,1 0 0,-1-1 0,0 1 0,-1 0-1,1 0 1,0-1 0,-1 1 0,0 0 0,0 1 0,0-1 0,-3-4-1,-24-21-194,24 25 388,-7 3 38,7 3 166,4-3-389,0 1 0,1-1 0,-1 1 0,1-1 1,-1 1-1,1 0 0,-1-1 0,1 1 0,-1 0 0,1-1 1,0 1-1,0 0 0,-1 0 0,1-1 0,0 1 0,0 0 1,-1 1-1,7 13 374,-4-12-329,-1-1-25,0 0 0,0 1 0,0-1-1,0 0 1,1 0 0,-1 0-1,1 0 1,0 0 0,-1-1 0,1 1-1,0-1 1,0 1 0,0-1-1,0 1 1,0-1 0,0 0 0,5 2-1,-4-2-9,31 16 235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1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308 222 2912,'-42'-14'923,"40"13"-886,1 0 0,-1 1 1,1 0-1,-1-1 0,1 1 1,-1 0-1,1 0 0,-1 0 1,-1 0-1,-145 0 1803,145 0-1811,0 0-1,0 0 1,0 0 0,1 1-1,-1-1 1,0 1 0,0 0 0,0 0-1,1 0 1,-4 2 0,0 1 37,1 0 0,0 0-1,0 0 1,-5 6 0,3-4 10,3-2-71,0 0 1,0 0-1,1 0 1,-6 8-1,9-11 6,-1 0 0,0 1 0,1-1 0,-1 0 1,1 1-1,-1-1 0,1 1 0,0-1 0,-1 1 0,1-1 0,0 1 0,0-1 0,0 1 0,0-1 0,1 1 0,-1-1 0,0 1 0,1-1 1,-1 1-1,1-1 0,0 3 0,0-3 7,0 0 0,0 1 1,0-1-1,-1 0 0,1 0 0,0 0 1,1 0-1,-1 0 0,0 0 0,0 0 1,0-1-1,0 1 0,1 0 0,-1-1 1,0 1-1,1 0 0,-1-1 0,0 0 1,1 1-1,1-1 0,5 3 132,-3-2-121,0 1 0,0-1 1,0 0-1,0-1 0,0 1 0,0-1 0,0 0 0,0 0 0,0 0 1,0-1-1,0 0 0,0 0 0,0 0 0,8-4 0,152-46-7,-155 47-72,1 0 1,-1-1-1,0 0 1,18-13-1,-9 6 15,-15 9 26,33-21-44,-34 22 53,0-1 1,-1 1-1,1 0 0,-1-1 1,1 0-1,-1 1 1,0-1-1,2-4 0,2-16 31,-3 12-14,2-7 3,-3 11-27,0 0 0,-1 0 1,1-1-1,-1 1 0,0-8 0,-1 5-22,-1-22-150,0 31 173,1 0 0,0-1 1,-1 1-1,1 0 0,-1-1 0,1 1 0,-1 0 0,1 0 0,-1 0 0,0-1 1,0 1-1,1 0 0,-1 0 0,0 0 0,0 0 0,0 1 0,0-1 1,0 0-1,-2-1 0,2 2 6,0-1 1,1 1 0,-1 0-1,0-1 1,0 1 0,1 0-1,-1 0 1,0 0-1,0 0 1,1 0 0,-1 0-1,0 0 1,0 0 0,0 0-1,1 0 1,-1 0-1,0 0 1,0 1 0,1-1-1,-1 0 1,-1 1 0,-14 13 122,13-11-79,-13 14 111,1 0-1,1 0 1,-18 31 0,31-44-162,0-1 0,-1 0 0,2 1 0,-1-1 0,0 5 1,-1 4-7,0-3 12,-3 13 47,-3 41 0,8-59-12,0-1 0,0 0 0,1 1 0,-1-1 0,0 0 0,1 1 0,0-1 0,0 0 0,0 0 0,0 0 0,1 0 0,2 5 0,1 2-97,-2-5-50,-1-1 0,0 1 0,1-1 0,0 0 0,4 5 0,-3-5 29,0-1 0,0 0-1,1-1 1,-1 1-1,7 2 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0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358 171 320,'0'-74'1163,"0"40"549,0 30-1622,1 3-62,-1 0 0,0 0 1,0 0-1,0 0 0,0 0 0,0 0 0,0 0 0,-1 0 1,1 0-1,0 0 0,-1 0 0,1 0 0,0 0 0,-1 0 1,1 0-1,-1 0 0,1 0 0,-1 0 0,0 0 0,1 1 1,-1-1-1,0 0 0,0 0 0,1 1 0,-1-1 1,0 1-1,0-1 0,0 0 0,0 1 0,0 0 0,-2-1 1,2 0-13,0 0 0,0 1 0,0-1 0,0 0 0,0 0 0,0 0 0,0 0 1,1 0-1,-1 0 0,0 0 0,0 0 0,1 0 0,-1 0 0,0-2 1,1 2-13,-1 0 1,1 0 0,-1 0 0,1 0-1,0 1 1,-1-1 0,1 0 0,-1 0-1,0 1 1,1-1 0,-1 0 0,0 1-1,1-1 1,-1 0 0,0 1 0,0-1-1,1 1 1,-1-1 0,0 1 0,0 0-1,0-1 1,0 1 0,0 0 0,0 0-1,1-1 1,-1 1 0,0 0 0,0 0-1,0 0 1,-2 0 0,-4 1 70,-1 0 0,0 0 0,0 1-1,1 0 1,-1 0 0,1 1 0,-1 0 0,-9 5 0,1 1 106,0 1-1,-21 17 1,15-9 50,-22 26 1,24-24-45,13-12-139,0 0 0,0 1 0,1 0 0,0 0 0,0 0 0,1 1 0,1 0 0,-1 0 0,1 0 0,1 0 0,0 1 0,-2 12 0,5-19-17,-1 0-1,0-1 1,1 1-1,0 0 0,0-1 1,0 1-1,0 0 0,1-1 1,-1 1-1,1 0 0,0-1 1,0 1-1,1-1 1,-1 0-1,1 1 0,-1-1 1,1 0-1,0 0 0,0 0 1,0 0-1,1 0 0,-1 0 1,1 0-1,0-1 1,-1 0-1,6 4 0,5 1 59,0 1-1,0-2 0,1 0 0,0 0 1,15 3-1,-11-3 29,-16-6-105,8 4-6,0-1 0,0 0 0,0-1 0,0 0 0,0-1-1,16 1 1,71-2-3595,-60 0 1504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0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1984,'-17'0'896,"17"-17"-288,17 34-416,0-17 416,0 0-352,34 0 96,17 0-224,-16 0-64,16 0-32,0-17-32,-17 17 0,-17 0 0,0 0 0,0 0-224,-17 0 128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0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1472,'-14'-14'475,"11"11"-59,6 3 213,-3 0-599,1 0 0,0 0 0,-1 0 0,1 0 1,-1 0-1,1 0 0,-1 0 0,1 1 0,-1-1 0,1 0 0,-1 0 1,1 0-1,0 0 0,-1 1 0,1-1 0,-1 0 0,0 1 1,1-1-1,-1 0 0,1 1 0,-1-1 0,1 0 0,-1 1 0,0-1 1,1 1-1,-1-1 0,0 1 0,0-1 0,1 1 0,-1-1 0,0 1 1,0-1-1,0 1 0,1-1 0,-1 1 0,0 0 0,0-1 0,0 1 1,0-1-1,0 1 0,0-1 0,0 1 0,0-1 0,-1 1 0,1 0 1,0 0-10,0-1 1,0 1 0,0-1 0,-1 1 0,1-1-1,0 1 1,0 0 0,0-1 0,1 1 0,-1-1 0,0 1-1,0-1 1,0 1 0,0-1 0,0 1 0,0-1 0,1 1-1,-1-1 1,0 1 0,1-1 0,-1 0 0,0 1 0,1-1-1,-1 1 1,0-1 0,1 0 0,-1 1 0,0-1 0,1 0-1,-1 1 1,2-1 0,8 8 288,1 6-131,-1 1 1,0-1 0,10 23 0,-18-33-116,1 1-1,-1-1 0,1 1 0,0-1 0,4 5 0,22 14 257,-24-17-212,-1 1-1,1-1 0,-1 2 1,0-1-1,-1 0 1,6 14-1,-8-17-46,0 0 0,0 0 0,-1-1 1,1 1-1,-1 0 0,0 0 0,0 0 0,-1 6 0,0 3 72,2-10-87,-1 0 0,-1 1 0,1-1 0,0 0 0,-1 0 0,0 0 0,0 0 0,0 0 1,0 0-1,-2 4 0,0-2 36,-1 0 0,0 0 0,0 0 0,-7 5 0,-20 22 211,28-30-378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0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3648,'0'0'1173,"-2"6"-703,-1 0-416,1 0 1,-1 0 0,1 1-1,1 0 1,0-1-1,0 1 1,-1 7 0,3-9-52,-1 0 0,-1-1 0,1 1 1,-1 0-1,1 0 0,-2-1 0,1 1 0,0-1 1,-4 7-1,-2 7-30,-61 167 571,66-180-490,0-1-1,0 1 1,-1-1 0,0 1-1,0-1 1,0 0 0,0 0-1,-1 0 1,0-1 0,1 1-1,-1-1 1,-1 0 0,1 0-1,-9 4 1,0 2 144,11-8-166,0 1 16,-1 0-1,0 0 0,0-1 0,0 1 1,0-1-1,0 0 0,0 0 0,0 0 1,0 0-1,0 0 0,-1-1 0,1 1 1,0-1-1,-4 0 0,0 0 18,4 1-49,0-1 0,0 1 0,0-1 0,0 0 0,0 0 0,0-1 0,0 1 0,1 0-1,-1-1 1,0 0 0,-3-1 0,5 1-14,0-1-1,1 1 1,-1-1 0,1 0-1,-1 1 1,1-1 0,0 1-1,0-1 1,0 0 0,0 1-1,0-1 1,0-3 0,1-5-13,-1 2-19,1 0 0,0 0 0,1 1 0,0-1 0,6-14 0,-5 12 23,48-135-30,-48 137 19,1 1 0,0-1 0,1 1 0,0 0 0,0 0 0,0 1 0,12-12 0,-13 14 8,-1 0 0,0 0 1,0 0-1,0 0 0,3-9 1,6-5 83,-9 15 96,-3 9-20,0 45 244,1-30-284,1 0-1,1 0 0,0 0 0,11 32 1,-9-37-39,0 0 0,2 0 1,0 0-1,1-1 0,0 0 0,14 18 1,-12-23 31,-1-1 0,1 0-1,1-1 1,0 0 0,0-1 0,0 0 0,1 0 0,0-1 0,25 8 0,-36-13-90,0-1 0,0 0 0,0 1 0,1-1 0,-1 0-1,0 0 1,0 0 0,0 0 0,1 0 0,-1 0 0,0 0 0,0 0 0,0-1 0,0 1 0,1 0 0,-1-1-1,0 1 1,0-1 0,0 1 0,0-1 0,0 1 0,0-1 0,0 0 0,1-1 0,6-3 0,-8 5-10,1 0-1,0-1 1,-1 1-1,1 0 1,-1 0 0,1-1-1,-1 1 1,1 0-1,-1-1 1,1 1 0,-1 0-1,1-1 1,-1 1-1,1-1 1,-1 1 0,0-1-1,1 1 1,-1-1-1,0 1 1,1-1 0,-1 1-1,0-1 1,0 0-1,1 1 1,-1-1 0,0 1-1,0-1 1,0 0-1,0 1 1,0-1 0,0 0-1,0 1 1,0-1-1,0 1 1,0-1 0,0 0-1,-1 1 1,1-1-1,0 1 1,0-1 0,0 1-1,-1-1 1,1 0-1,0 1 1,-1-1 0,-4-13 85,4 9-73,0 0 0,-1 0 0,1 0-1,-1 0 1,0 1 0,0-1 0,-1 0 0,1 1 0,-1 0 0,0-1-1,0 1 1,-1 0 0,-4-4 0,-7-7 5,5 6-19,0-1 0,0 0 0,1-1 0,1 0 0,-1-1 0,-5-13 0,-4-9-71,1 0 28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1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18 640,'0'-14'224,"0"11"427,1 3-639,-1 1 0,0-1 1,0 1-1,0 0 0,0-1 1,0 1-1,0-1 0,0 1 1,0-1-1,0 1 0,0 0 0,-1-1 1,1 1-1,0-1 0,0 1 1,0-1-1,-1 1 0,1-1 1,0 1-1,-1-1 0,1 1 1,0-1-1,-1 1 0,1-1 1,0 0-1,-1 1 0,1-1 1,-1 1-1,1-1 0,-1 0 1,1 0-1,-1 1 0,1-1 1,-1 0-1,1 0 0,-1 0 1,0 1-1,1-1 0,-1 0 1,1 0-1,-1 0 0,1 0 1,-1 0-1,0 0 0,1 0 0,-1 0 1,0-1-1,-20 5 175,18-3-183,0 0 0,0 0 0,0 1 0,1-1 0,-1 1 0,0 0 0,-2 2 0,-6 13 2,-3-6 43,12-9-43,-1 0 1,1-1-1,0 1 1,0 0-1,-1 0 0,2 0 1,-1 0-1,0 1 1,0-1-1,1 1 1,-1-1-1,1 1 1,0-1-1,0 1 0,0 0 1,0-1-1,0 1 1,0 0-1,1 0 1,-1 0-1,1-1 0,0 6 1,0-5 7,0 1 0,0-1 0,1 0-1,-1 0 1,1 1 0,0-1 0,0 0 0,0 0 0,0 0 0,0 0-1,1 0 1,-1 0 0,1 0 0,3 4 0,6 17 109,-9-19-74,0 0-1,0 0 1,0-1 0,1 1-1,-1-1 1,1 0-1,4 5 1,7 6 111,-11-13-32,-3-1-117,1-1 1,-1 1-1,0-1 1,0 1-1,0-1 1,0 1-1,0-1 1,0 1-1,0 0 1,0-1-1,0 1 1,0-1-1,0 1 1,-1-1-1,1 1 1,0-1-1,0 1 1,0-1-1,-1 0 1,1 1-1,0-1 1,0 1-1,-1-1 1,1 1-1,0-1 1,-1 0-1,1 1 1,-1-1-1,1 0 1,0 1-1,-1-1 1,1 0-1,-1 0 0,1 1 1,-1-1-1,1 0 1,-2 0-1,-23 3 263,8-2-280,7 3-127,0-1 0,0 2 1,-12 6-1,6-2-221,-18 8-1337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1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34 546 1312,'0'0'421,"0"-5"-245,0-18-21,0 17 256,-2 0-102,-10-16 32,12 21-326,-1 0 0,1 1 0,0-1 0,-1 0 0,1 1 0,0-1 0,0 0 0,0 1 0,-1-1 0,1 0 0,0 0-1,0 1 1,0-1 0,0-1 0,0-49 369,1 35-349,-1 3-13,0-1 0,0 1 0,-3-16 0,-1 11 8,0-5 17,1 0 0,-1-27 0,4-137-181,0 185 118,0 0 0,1 0-1,-1 1 1,0-1 0,1 0-1,-1 0 1,1 1 0,0-1 0,-1 0-1,1 1 1,0-1 0,0 0-1,0 1 1,0 0 0,0-1-1,0 1 1,3-2 0,-2 0-96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1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290 512 1056,'0'0'357,"3"-3"-229,8-8 22,-8 5 196,-3-3-158,1 4-108,-1 0 0,0 1 0,0-1 0,0 0-1,-1 1 1,0-1 0,-1-4 0,0 3-19,-1-1 19,1 0-1,0-1 1,0 0-1,1 1 1,-1-16 0,1 14-101,0 0 0,-1-1 1,0 1-1,0 0 0,-1 0 1,-4-11-1,-6-21-26,-5-27-49,6 39 156,7 21 13,0-6-14,-3 9-156,8 4 92,0 1-1,-1 0 0,1 0 0,-1 0 0,1-1 0,0 1 1,-1 0-1,1-1 0,0 1 0,-1 0 0,1-1 0,0 1 0,-1 0 1,1-1-1,0 1 0,0 0 0,-1-1 0,1 1 0,0-1 1,0 1-1,0-1 0,0 1 0,0 0 0,-1-1 0,1 1 0,0-1 1,0 1-1,0-1 0,0 1 0,1-1 0,-1-2-127,0 0 64,0-8 117,0-6 346,0 14-511,0 0 21,-2-21 71,3 19 89,0 3-28,-4-1-26,-9-9-100,7 10 42,-7 2 112,7-3-22,-7-9-106,7 10 48,-7 2 192,12 0-175,0 0 0,0 0 1,0 0-1,0 0 0,0 0 0,0 0 0,0 0 0,-1 0 0,1 0 0,0 0 1,0 0-1,0 0 0,0 0 0,0 0 0,0 0 0,0 0 0,0 0 0,0 0 1,-1 0-1,1 0 0,0 0 0,0 0 0,0-1 0,0 1 0,0 0 0,0 0 1,0 0-1,0 0 0,0 0 0,0 0 0,0 0 0,0 0 0,-1 0 0,1 0 1,0 0-1,0 0 0,0 0 0,0-1 0,0 1 0,0 0 0,0 0 0,0 0 1,0 0-1,0 0 0,0 0 0,0 0 0,0 0 0,0 0 0,0-1 0,0 1 0,0 0 1,0 0-1,0 0 0,0 0 0,0 0 0,0 0 0,0-12-177,0 12 174,0 0 0,0 0-1,1 0 1,-1 0 0,0 0-1,0 0 1,0 0 0,0 0-1,0-1 1,0 1 0,0 0-1,0 0 1,0 0-1,0 0 1,0 0 0,0 0-1,0 0 1,0 0 0,-1 0-1,1-1 1,0 1 0,0 0-1,0 0 1,0 0 0,0 0-1,0 0 1,0 0 0,0 0-1,0 0 1,0 0 0,0 0-1,0 0 1,0 0 0,0 0-1,0-1 1,-1 1 0,1 0-1,0 0 1,0 0 0,0 0-1,0 0 1,0 0 0,0 0-1,0 0 1,0 0 0,0 0-1,-1 0 1,1 0 0,0 0-1,0 0 1,0 0 0,0 0-1,0 0 1,0 0 0,0 0-1,0 0 1,-1 0 0,1 0 1,-1 0-1,1 0 1,-1 0-1,1 0 1,-1 0-1,1 0 1,-1 0-1,1 1 1,0-1-1,-1 0 1,1 0-1,-1 0 1,1 0-1,-1 1 1,1-1-1,0 0 1,-1 0-1,1 1 1,0-1-1,-1 0 1,1 1-1,0-1 1,-1 0-1,1 1 1,0-1-1,0 0 1,-1 1-1,1-1 1,0 1-1,-6 7-20,-1-3-43,7-5 62,-1 0 0,1 0 0,-1 1 0,1-1 0,0 0 1,-1 0-1,1 1 0,0-1 0,-1 0 0,1 1 0,0-1 0,-1 0 0,1 1 0,0-1 0,0 0 0,-1 1 1,1-1-1,0 1 0,0-1 0,0 0 0,-1 1 0,1-1 0,0 1 0,0-1 0,0 1 0,0-1 1,0 1-1,0-1 0,0 1 0,0 0 0,0-1 4,0 1-1,0-1 1,0 0 0,0 1-1,0-1 1,0 1 0,-1-1-1,1 1 1,0-1 0,0 0 0,0 1-1,-1-1 1,1 0 0,0 1-1,0-1 1,-1 0 0,1 1-1,0-1 1,-1 0 0,1 0 0,0 1-1,-1-1 1,0 1-2,-3 3-9,0 0-1,0 0 1,1 1-1,0-1 0,0 1 1,0 0-1,-4 9 1,-7 3-49,-3 3 75,-14 28 219,31-48-230,-1 1 1,1-1 0,0 1 0,0-1 0,-1 1 0,1-1 0,0 0-1,0 1 1,0-1 0,0 1 0,0-1 0,0 1 0,0-1 0,0 1 0,0-1-1,0 1 1,0-1 0,0 1 0,0-1 0,0 1 0,0-1 0,0 1-1,0-1 1,1 1 0,-1-1 0,1 1 0,-1 0 10,1-1 0,0 1 1,-1-1-1,1 1 0,0-1 1,0 0-1,-1 1 0,1-1 1,0 0-1,0 1 0,0-1 0,-1 0 1,1 0-1,1 0 0,4 0 49,-1 0-1,0 0 1,1-1-1,8-2 1,-6 1-57,-1-1-1,0 0 1,1-1 0,-1 1 0,9-7 0,19-10 62,113-34 85,-111 39-54,-23 13-67,-13 2-27,0 0 1,0 0 0,0 0-1,0-1 1,0 1-1,0 0 1,0 0-1,0-1 1,0 1 0,0-1-1,0 1 1,-1-1-1,1 1 1,0-1-1,0 0 1,0 1-1,0-1 1,-1 0 0,1 1-1,0-1 1,-1 0-1,1 0 1,-1 0-1,1 0 1,-1 0-1,1 0 1,0-1 0,2-5 16,0 0 38,-7 5 4,-21-2 6,14-1-86,7 3-7,1 1 1,0 0 0,-1-1-1,1 1 1,0 1-1,-1-1 1,0 0 0,-5 1-1,-5 0-560,11 0 133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19 1888,'0'-15'613,"0"15"-608,0 0-1,0 0 1,0 0-1,0 0 1,0 0 0,0-1-1,0 1 1,0 0-1,0 0 1,0 0-1,-1 0 1,1 0-1,0-1 1,0 1-1,0 0 1,0 0-1,0 0 1,0 0 0,0 0-1,0 0 1,0 0-1,-1-1 1,1 1-1,0 0 1,0 0-1,0 0 1,0 0-1,0 0 1,0 0 0,-1 0-1,1 0 1,0 0-1,0 0 1,0 0-1,0 0 1,0 0-1,-1 0 1,1 0-1,0 0 1,0 0 0,0 0-1,0 0 1,0 0-1,-1 0 1,1 0-1,0 0 1,0 0-1,0 0 1,0 0-1,0 0 1,-1 0-1,1 0 1,0 1 0,-16-2 104,0 0 106,1 1 0,-1 1 1,-18 2-1,25 1-156,-1 0 0,1 0-1,0 1 1,0 0 0,0 1-1,1 0 1,-11 9 0,9-6 21,1 0 1,-1 0 0,2 1-1,-10 14 1,2-3 86,6-8-25,0 1 0,-14 26 0,21-34-104,0 0 0,1 0 0,-1 1 0,1 0 0,1-1 0,-1 1 0,1 0 0,-1 11 0,3-15-20,-1 0-1,0 0 1,1 0-1,0 0 0,0 0 1,-1 0-1,2 0 1,-1 0-1,0 0 1,1-1-1,-1 1 1,1 0-1,0-1 1,0 1-1,0-1 1,0 0-1,0 1 1,0-1-1,1 0 0,4 2 1,1 2 39,1-1-1,1 0 1,-1-1 0,17 6 0,-13-6-46,1 0 0,-1-1 0,1-1 1,0 0-1,0 0 0,0-2 0,-1 0 0,1 0 1,17-3-1,20-9-1275,-38 11 800,25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1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1664,'0'0'736,"51"-17"-640,-34 17 672,17 0-448,0 0 64,17 17-224,0-17-32,1 0-64,-1 0 224,0 0-160,-17 17 96,0-17-128,-17 0-1312,0 0 640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1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1056,'28'0'357,"-13"2"-229,-9 0-101,-1 0 26,0-1 1,0 1-1,-1 0 0,1 0 1,0 0-1,-1 1 0,0 0 1,0 0-1,1 0 0,2 4 1,13 11 294,-13-12-151,0 0 0,-1 0 0,0 1 0,0 0 0,8 11 0,-14-17-158,0 0 0,1 0-1,-1 0 1,0 0 0,0 0 0,0 0-1,0 0 1,0 0 0,0 0-1,0 0 1,0 0 0,0 1 0,0-1-1,-1 0 1,1 0 0,0 0-1,-1 0 1,1 0 0,-1 0 0,1 0-1,-1-1 1,1 1 0,-1 0 0,0 0-1,1 0 1,-1 0 0,-1 0-1,-5 8 249,-1 3-51,-1 1-1,0-1 1,-1-1 0,-22 20-1,13-16-200,5-5 1,-18 16 0,27-21 11,0 0 0,-1-1 0,1 1 0,-1-1-1,0-1 1,-8 5 0,13-7-87,-5 1-899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1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5216,'17'17'2368,"0"0"-1696</inkml:trace>
  <inkml:trace contextRef="#ctx0" brushRef="#br0" timeOffset="1">17 444 5216,'-17'0'2368,"85"17"-2048,-34-17 1152,18 17-864,-1-34-32,-17 0-352,34 0 480,-17 17-416,0-18-960,17 1 352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1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8 3648,'-1'-7'418,"-3"7"-12,-7 16 278,-7 9-315,6-12-374,1-3-35,-17 15 0,19-18 47,0 0-1,1 0 1,0 0 0,1 1-1,-1 0 1,2 1 0,-8 10-1,7-8 26,-1 0 0,-14 15 0,-20 11 117,13-3-58,-10-3-6,36-29-74,0 1-1,0-1 1,0 0-1,0-1 0,0 1 1,0 0-1,0-1 0,-1 0 1,1 0-1,-1 0 1,-4 1-1,-6 1 20,4 0-15,8-3-17,0 1 1,0-1-1,0 1 1,0-1-1,0 1 1,0-1-1,1 0 1,-1 0-1,0 0 1,0 0-1,0 0 0,0 0 1,0-1-1,0 1 1,0-1-1,0 1 1,0-1-1,0 0 1,-2-1-1,-7-3-13,10 5 14,-1-1 1,1 1-1,0 0 0,0-1 1,0 1-1,0-1 0,0 0 1,-1 1-1,1-1 0,0 0 1,0 0-1,1 1 0,-1-1 1,0 0-1,0 0 0,0 0 1,0 0-1,1 0 0,-1 0 1,1 0-1,-1 0 0,0-1 1,1 1-1,0 0 0,-1 0 1,1 0-1,0-1 0,0 1 1,-1 0-1,1 0 0,0-1 0,1-1 1,-1-5-18,0-1 0,1 1 0,1 0 0,-1 0 0,1 0 0,6-16 0,-3 9-27,-3 11 22,0 0 0,1 0 1,-1 0-1,1 1 0,-1-1 0,1 1 0,0 0 0,0 0 0,1 0 1,-1 0-1,1 0 0,-1 1 0,6-3 0,-6 2 44,1 1-1,0 0 1,0 0-1,-1 0 1,1 1-1,0-1 1,0 1-1,7-1 1,2-1-41,-1-1-43,10-1-103,1 10 23,-12-1 89,4-1 2,-6-1 32,0 0 0,0 1 1,-1-1-1,1 2 0,0-1 1,-1 1-1,0 1 0,10 6 1,19 18-8,-24-22 51,1-1 1,-1 0-1,1 0 1,15 3 0,5-3 193,-24-4-171,-8-1-37,0 0 0,-1-1-1,1 1 1,0-1 0,0 0-1,0 1 1,0-1 0,0 0-1,0 0 1,0 0-1,0 0 1,0-1 0,0 1-1,0 0 1,0-1 0,0 1-1,-1-1 1,1 0 0,3-1-1,12-2 65,-3 2 69,-13 1-140,-1 1 0,0 0 1,1-1-1,-1 1 0,0-1 0,0 1 1,0 0-1,1-1 0,-1 1 1,0-1-1,0 1 0,0 0 0,0-1 1,0 1-1,0-1 0,0 1 1,0-1-1,0 1 0,0-1 1,0 1-1,0 0 0,0-1 0,0 1 1,0-1-1,-1 1 0,1 0 1,0-1-1,0 1 0,0-1 1,-1 1-1,1 0 0,-1-1 0,-10-16 61,8 11-49,1 1-1,0 1 0,0-1 0,-1 0 1,0 1-1,0-1 0,0 1 0,-1 0 1,1 0-1,-1 0 0,0 0 0,0 1 0,0 0 1,-9-6-1,-15-10-30,5-10 0,20 26 23,-1 1 0,1-1 0,-1 1 0,1-1 0,-6-1 0,9 4-7,-5-3 38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3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79 992,'0'-1'13,"1"1"0,-1 0 0,0-1 1,0 1-1,0-1 0,0 1 0,0-1 0,0 1 0,0-1 1,0 1-1,0-1 0,0 1 0,0 0 0,0-1 0,-1 1 0,1-1 1,0 1-1,0-1 0,0 1 0,-1 0 0,1-1 0,0 1 1,0 0-1,-1-1 0,1 1 0,0 0 0,-1-1 0,-7 7 158,5-3-171,0 0 2373,0-3-2218,-5 0 47,14 0-74,-15 0-16,6 0-10,3-3 74,0-8-54,0 8-10,0 0-48,0-25 214,0 27-276,0 1 1,0 0 0,0 0-1,0 0 1,0 0 0,0 0-1,0 0 1,0 0 0,0 0 0,0 0-1,0-1 1,0 1 0,0 0-1,0 0 1,0 0 0,0 0 0,0 0-1,0 0 1,0 0 0,0 0-1,0 0 1,0 0 0,0-1 0,0 1-1,0 0 1,0 0 0,0 0-1,0 0 1,0 0 0,0 0 0,0 0-1,0 0 1,-1 0 0,1 0-1,0 0 1,0 0 0,0 0 0,0 0-1,0 0 1,0 0 0,0-1-1,0 1 1,0 0 0,0 0 0,-1 0-1,1 0 1,0 0 0,0 0-1,0 0 1,0 0 0,0 0 0,0 0-1,0 1 1,0-1 0,0 0-1,-1 0 1,-27 0 221,22-3-181,-5-9 58,5 10-21,-5 2 5,11 0-83,0 0 0,0 0 0,-1 0-1,1 0 1,0 0 0,0 0-1,0 0 1,0 0 0,0 0-1,0 0 1,0 0 0,0 0-1,0 0 1,-1 0 0,1 0-1,0 0 1,0 0 0,0 0-1,0 0 1,0 0 0,0 0 0,0 0-1,0 0 1,0 0 0,0-1-1,-1 1 1,1 0 0,0 0-1,0 0 1,0 0 0,0 0-1,0 0 1,0 0 0,0 0-1,0 0 1,0 0 0,0 0-1,0 0 1,0-1 0,0 1 0,0 0-1,0 0 1,0 0 0,0 0-1,0 0 1,0 0 0,0 0-1,0 0 1,0 0 0,0-1-1,0 1 1,0 0 0,0 0-1,0 0 1,0 0 0,0 0-1,1-7 127,-2 9-9,0-2-126,1 1-1,-1 0 1,0-1-1,1 1 1,-1-1-1,0 1 1,0-1-1,1 1 1,-1-1-1,0 1 1,0-1-1,0 1 1,1-1-1,-1 0 1,0 0-1,0 1 1,0-1 0,0 0-1,0 0 1,0 0-1,0 0 1,-1 0-1,-9 0-61,11 0 68,0 0 0,-1 0-1,1-1 1,0 1 0,0 0 0,0 0 0,0 0 0,0 0 0,0 0 0,0 0-1,0 0 1,0 0 0,-1 0 0,1 0 0,0 0 0,0 0 0,0 0 0,0 0-1,0 1 1,0-1 0,0 0 0,0 0 0,0 0 0,0 0 0,-1 0 0,1 0 0,0 0-1,0 0 1,0 0 0,0 0 0,0 0 0,0 0 0,0 0 0,0 0 0,0 0-1,0 1 1,0-1 0,0 0 0,0 0 0,0 0 0,0 0 0,0 0 0,0 0-1,0 0 1,0 0 0,0 0 0,0 1 0,0-1 0,0 0 0,0 0 0,0 0-1,0 0 1,0 0 0,0 0 0,0 0 0,0 0 0,0 1 2,0 0 0,0-1 1,0 1-1,0-1 0,0 1 0,0-1 1,0 1-1,0-1 0,0 1 1,-1-1-1,1 1 0,0-1 0,0 1 1,0-1-1,-1 1 0,1-1 0,0 1 1,-1-1-1,1 1 0,0-1 0,-1 0 1,1 1-1,0-1 0,-1 0 1,1 1-1,-1-1 0,1 0 0,-1 0 1,1 1-1,-1-1 0,1 0 0,-1 0 1,1 0-1,-1 1 0,1-1 1,-1 0-1,1 0 0,-1 0 0,1 0 1,-1 0-1,0 0 0,-5 3 95,-1 4 19,0 0-121,1 0 0,-2 0 0,-12 10 0,-31 6 198,-1 5 224,38-22-406,9 5-31,-7-5 16,6 5 47,-1-6 79,7-5-115,-1 0-1,1 1 1,-1-1 0,1 0 0,0 1 0,-1-1 0,1 0 0,-1 1 0,1-1 0,0 0 0,-1 1 0,1-1-1,0 1 1,-1-1 0,1 1 0,0-1 0,0 1 0,-1-1 0,1 1 0,0-1 0,0 1 0,0-1 0,0 1-1,0-1 1,0 1 0,0-1 0,0 1 0,0 0 0,0-1 0,0 1 0,0 0 0,0 13-33,-3-8 11,-5 2 61,3-5-31,1 1 0,0 0 0,0 0 0,1 0 0,-1 0 0,1 0 0,0 1 0,-4 6 0,4 15-4,3-26-12,0 0 0,0 1-1,0-1 1,0 0-1,0 1 1,0-1-1,0 0 1,0 1-1,0-1 1,0 1-1,0-1 1,0 0-1,0 1 1,0-1 0,0 0-1,0 0 1,-1 1-1,1-1 1,0 0-1,0 1 1,0-1-1,-1 0 1,1 0-1,0 1 1,-1-1-1,-11 20-36,11-19 39,1 0-1,-1 0 0,1 0 0,0 0 1,-1 0-1,1 0 0,0 0 0,0 0 1,-1 0-1,1 0 0,0 0 0,0 0 1,0 0-1,1 0 0,-1 0 0,0 0 1,0 0-1,0 0 0,1-1 0,-1 1 1,0 0-1,1 0 0,-1 0 0,1 0 1,0 1-1,13 3-69,4 9 58,-17-12 21,0-1-1,1 1 1,-1-1 0,0 0 0,1 1 0,-1-1-1,1 0 1,0 0 0,-1 0 0,1 0 0,0-1-1,0 1 1,-1 0 0,1-1 0,0 1 0,0-1-1,0 0 1,2 1 0,0-1 5,-1 0-1,1 1 1,-1-1 0,1 1 0,-1 0-1,1 0 1,-1 0 0,6 3-1,3 1-3,-2-2-30,-2 1 21,1-1-1,1-1 1,-1 1 0,0-1-1,0-1 1,12 1-1,-19-2 3,0 0 0,0 0 0,0 0 0,0 1 0,0-1 0,0 1 0,0-1 0,0 1 0,0 0-1,0 0 1,0 0 0,3 2 0,-3-2 0,-1 0 0,1 0 0,-1-1 0,1 1-1,0 0 1,-1 0 0,1-1 0,0 1 0,-1-1 0,1 0-1,0 0 1,3 1 0,12 0 49,-12-1-36,0 1 1,-1-1 0,1 0 0,0 0 0,-1 0-1,1-1 1,0 0 0,8-2 0,-4-3-24,-8 5 18,0 0 1,1 0-1,-1 1 0,1-1 1,0 0-1,-1 0 1,1 1-1,0-1 1,-1 1-1,1-1 1,0 1-1,0 0 0,-1 0 1,1 0-1,2 0 1,10 0 116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3328,'-34'0'1216,"17"0"-928,17 35-96,-17-18-2144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3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17 2912,'-68'-17'1312,"17"17"-1152,17 0-352,0 17-32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4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292 665 1408,'0'-10'177,"-1"7"-139,1 0 0,-1 1-1,1-1 1,0 0 0,0 0-1,1 0 1,-1 0 0,0 1-1,1-1 1,0 0 0,1-4-1,9 1 139,-5-8 331,-1 6-319,-4 6-158,1 1 0,-2-1 1,1 1-1,0-1 0,0 0 0,0 1 0,-1-1 0,1 0 0,-1 0 0,1 1 0,-1-1 1,0 0-1,0 0 0,0-3 0,0 1 30,0 0-1,0 0 1,0 0 0,-3-8 0,-2-4 420,3 12-388,1 1-1,-1-1 1,1 0 0,0 0 0,1 0 0,-1 0 0,1 0-1,-1-6 1,1 1 46,1-1-17,-1 0 0,0 0 0,-1 0 0,0 0 0,-1-1 0,0 2 0,0-1 0,-8-17 0,3 12-98,0 1-1,-1 1 1,-1 0 0,-13-16 0,17 24 6,0 0 1,0 0 0,-1 1-1,1-1 1,-1 1-1,0 1 1,0-1 0,-1 1-1,1 0 1,-1 0 0,-12-3-1,15 5-10,0 0 0,0 0 0,-1 0 0,1 1 0,0 0 0,0 0 0,0 0 0,-1 0 0,1 0 0,0 1 0,0 0 0,0 0 0,0 0 0,-5 3 0,3-1 25,0 1-1,1-1 1,-1 1-1,1 1 1,0-1-1,0 1 1,1 0-1,-1 0 1,-3 7-1,7-11-41,-3 3-3,1 0 0,0 1 0,0-1 0,1 1-1,-1-1 1,1 1 0,0 0 0,0 0-1,0 0 1,1 0 0,0 0 0,0 1 0,0-1-1,0 9 1,1 7 58,-1-12-33,1 0 1,0 0 0,0 0-1,1 0 1,0 0 0,4 13-1,-2-17-10,0 0-1,0-1 0,0 1 1,0-1-1,1 1 0,0-1 1,4 4-1,3 3 17,0-1 1,16 11-1,7-3 56,-17-10-44,8 6 2,-17-9-11,0-1 1,1 1-1,-1-1 0,1-1 0,0 0 0,1 0 0,9 1 0,9-1 59,43-2-1,-34-2-34,-4 1-82,-1-3 0,0 0 0,0-2 1,0-1-1,37-14 0,-57 16 70,-1-1-1,-1-1 1,1 0 0,-1 0 0,0-1-1,14-13 1,-2-1 57,22-27 0,-38 41-91,5-7 12,-3 5-27,0 0 0,10-16-1,-13 15-50,-1 0 0,5-15-1,-1 5-23,13-33-22,-10 28 225,-1-1 1,10-38-1,-14 27-172,-1 19 13,-3 11 57,0-1 0,0 1 0,-1-1 0,1-9 0,-2 14-23,0 1 0,0 0 0,-1 0 0,1-1 0,-1 1 0,1 0 1,-1 0-1,0 0 0,0 0 0,0-1 0,0 1 0,-2-2 0,2 2-12,0 1-1,1 0 0,-1-1 0,0 1 1,1 0-1,-1-1 0,0 1 1,1-1-1,0 1 0,-1-1 0,1-3 1,0 5 9,0 0 1,0 0-1,0 0 1,0 0-1,0 0 0,0 0 1,0 0-1,0 0 1,0 0-1,0 0 1,0-1-1,0 1 1,0 0-1,0 0 0,0 0 1,0 0-1,0 0 1,0 0-1,0 0 1,0 0-1,0 0 1,0-1-1,0 1 0,0 0 1,0 0-1,0 0 1,0 0-1,0 0 1,0 0-1,-1 0 1,1 0-1,0 0 0,0 0 1,0 0-1,0 0 1,0 0-1,0 0 1,0 0-1,0-1 1,0 1-1,0 0 0,-1 0 1,1 0-1,0 0 1,0 0-1,0 0 1,0 0-1,0 0 1,0 0-1,0 0 0,0 0 1,0 0-1,-1 0 1,1 0-1,0 1 1,0-1-1,-1 0-2,0 0 1,0 0-1,0 0 0,0 0 0,0 0 1,0 0-1,1 1 0,-1-1 0,0 0 1,0 1-1,0-1 0,0 0 1,0 1-1,1 0 0,-1-1 0,0 1 1,0-1-1,1 1 0,-1 0 0,0-1 1,1 1-1,-1 0 0,1 0 1,-1-1-1,0 2 0,-1 2 8,1 1 0,-1-1 1,1 1-1,-1 6 0,-6 19 61,-17 21 156,17-29-196,1 0 0,1 0 0,2 1-1,0 0 1,-1 35 0,2-28-17,0-1 0,-11 43 0,9-54 62,1 0 1,0 0-1,2 1 0,0-1 1,2 30-1,0-42-260,0 0 0,1 0 0,0 0 0,0 0 0,1-1 0,0 1 0,0 0 0,0-1 0,1 1 0,2 4 0,10 7-1306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4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4320,'-14'0'1392,"13"0"-1377,1 0 1,0 0-1,0 0 1,-1 0 0,1 0-1,0 1 1,0-1-1,-1 0 1,1 0-1,0 0 1,0 0-1,-1 0 1,1 0-1,0 0 1,0 1 0,0-1-1,0 0 1,-1 0-1,1 0 1,0 0-1,0 1 1,0-1-1,0 0 1,0 0-1,-1 0 1,1 1-1,0-1 1,0 0 0,0 0-1,0 1 1,0-1-1,0 0 1,0 0-1,0 1 1,-13 27 165,-20 58 0,28-52-255,0-16 129,2-11-24,1 0 1,1 1 0,-1-1-1,0 11 1,3-15-27,-1 0 1,1-1-1,-1 1 1,1 0-1,0 0 0,0-1 1,0 1-1,0-1 0,1 1 1,-1-1-1,1 1 0,-1-1 1,1 0-1,0 0 0,0 0 1,4 4-1,-4-4 18,1 0-1,-1 0 1,1 0-1,-1-1 1,1 1-1,0-1 1,0 1-1,0-1 1,0 0-1,-1 0 1,2 0 0,4 0-1,6-5 3,-5 0-23,13-1-7,-18 4 7,-1 1 0,0-1 0,1 1 0,-1-1-1,0 0 1,0 0 0,1-1 0,-1 1 0,0-1 0,-1 1-1,1-1 1,0 0 0,0 0 0,-1 0 0,1-1 0,-1 1-1,0 0 1,1-1 0,1-3 0,0 1 27,-1-1 0,1 0 0,-1 1 0,0-1 0,0-1 0,-1 1 0,0 0 0,2-12 0,-5 9-5,-1 0 0,0 0 0,0 0 0,-1 0 0,0 1 0,-1-1 0,-7-12 0,-6 2-112,3 1-379,13 18 462,1 0 0,0-1-1,0 1 1,-1 0 0,1-1-1,0 1 1,0 0 0,0-1-1,-1 1 1,1-1 0,0 1-1,0-1 1,0 1 0,0 0-1,0-1 1,0 1 0,0-1-1,0 1 1,0-1 0,0 1-1,0 0 1,0-1 0,0 1-1,0-1 1,1 1 0,-1-1-1,0 1 1,0 0 0,0-1-1,1 1 1,-1 0 0,0-1-1,0 1 1,1 0 0,-1-1-1,0 1 1,1 0 0,-1-1-1,0 1 1,1 0 0,-1 0-1,0 0 1,1-1 0,-1 1-1,1 0 1,-1 0 0,1 0-1,-1 0 1,0 0 0,1 0-1,-1-1 1,1 1 0,-1 0-1,1 0 1,-1 1 0,0-1-1,1 0 1,-1 0 0,1 0-1,-1 0 1,1 0 0,-1 0-1,0 0 1,1 1 0,-1-1-1,0 0 1,1 0 0,-1 1-1,1-1 1,16 14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4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28 4160,'14'-14'1333,"-11"11"-821,-3 0-139,0 3-357,0 0 0,0 0 0,0 0 0,0-1 0,0 1 0,0 0 0,0 0 0,0 0 0,0-1 0,0 1 0,0 0-1,0 0 1,0-1 0,0 1 0,0 0 0,0 0 0,0 0 0,0-1 0,0 1 0,0 0 0,0 0 0,0 0 0,0-1-1,0 1 1,0 0 0,-1 0 0,1 0 0,0-1 0,0 1 0,0 0 0,0 0 0,0 0 0,-1 0 0,1 0-1,0-1 1,0 1 0,0 0 0,-1 0 0,1 0 0,0 0 0,0 0 0,0 0 0,-1 0 0,1 0 0,0 0 0,0 0-1,-1 0 1,-9 7 372,5-4-25,1-2-344,0-1 0,1 1 1,-1-1-1,1 1 0,-1 0 0,1 1 0,-1-1 0,1 1 1,0-1-1,-1 1 0,1 0 0,0 0 0,0 1 0,1-1 0,-1 0 1,0 1-1,1 0 0,-3 3 0,1-1-25,-1 1 0,1 0 0,1 0 0,-1 1 0,1-1 0,0 1 0,1 0 0,0-1 0,-2 8 0,-2 32 1,0-21-9,4-18 0,0 0-1,1-1 1,0 1 0,-1 12-1,1 7-14,0-13 57,2 25-1,0-35-29,-1 0 0,1 0 0,-1 0-1,1 0 1,0 0 0,0 0 0,0-1 0,0 1-1,1 0 1,-1-1 0,1 1 0,0-1-1,2 4 1,-1-4-11,-1 0-1,0 0 1,1-1-1,-1 1 1,1-1-1,0 1 1,-1-1-1,1 0 1,0 0-1,0 0 1,0-1 0,0 1-1,0 0 1,0-1-1,-1 0 1,1 0-1,0 0 1,5-1-1,1 1-29,79 0-2175,-37 0 986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4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18 4160,'-17'-17'1856,"34"17"-1600,-34 17 256,17 17 64,-17 0-320,17 34 96,-17 0-224,0 0 224,0 18-224,17-18 160,0-17-160</inkml:trace>
  <inkml:trace contextRef="#ctx0" brushRef="#br0" timeOffset="1">478 205 3808,'-15'-14'1227,"15"14"-1219,0 0 1,0 0-1,0-1 1,0 1-1,0 0 1,0 0-1,0 0 1,0 0-1,0 0 1,0 0-1,0 0 1,-1-1-1,1 1 1,0 0-1,0 0 1,0 0-1,0 0 1,0 0-1,0 0 1,0 0-1,-1 0 1,1 0-1,0 0 1,0 0-1,0 0 1,0 0-1,0 0 1,0 0-1,-1 0 1,1 0-1,0 0 1,0 0-1,0 0 1,0 0 0,0 0-1,0 0 1,-1 0-1,1 0 1,0 0-1,0 0 1,0 0-1,0 0 1,0 0-1,0 0 1,0 0-1,-1 1 1,1-1-1,0 0 1,0 0-1,0 0 1,0 0-1,0 0 1,0 0-1,0 0 1,0 1-1,0-1 1,-2 1 2,1 1 0,0-1 1,-1 0-1,1 0 0,0 0 0,-1 0 1,0 0-1,1 0 0,-1 0 0,0-1 1,1 1-1,-1-1 0,0 1 0,1-1 1,-1 1-1,0-1 0,-3 0 0,2 1-7,-1-1 0,0 1 0,1 0 0,-1 0 0,1 1 0,-1-1 0,1 1 0,0 0 0,0-1 0,-1 2 0,-2 1 0,-15 8 71,1-5-83,0 0-1,0 2 1,0 0-1,-19 13 0,36-19 51,-1-1 0,1 1-1,1 0 1,-1 0-1,0 0 1,1 0-1,0 1 1,-1-1-1,1 1 1,0-1-1,1 1 1,-1 0 0,1-1-1,0 1 1,0 0-1,0 0 1,0 0-1,0 0 1,1 0-1,0 0 1,0 5-1,1 1 105,0 1 0,0-1 0,1 1 0,0-1 0,1 0 0,5 14 0,-7-20-87,1 0 0,0-1-1,0 1 1,1 0 0,-1-1-1,1 1 1,-1-1 0,1 0-1,0 0 1,7 5 0,5 6 234,1 6-9,-12-13-175,0-1 0,1 0 0,6 6 0,37 36-2445,-31-31 779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4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189 146 3712,'-28'-28'1221,"28"27"-1201,-1 1 1,1 0-1,0 0 0,-1-1 0,1 1 0,0 0 0,-1 0 1,1-1-1,0 1 0,-1 0 0,1-1 0,0 1 0,0-1 1,-1 1-1,1 0 0,0-1 0,0 1 0,0-1 0,0 1 1,0 0-1,-1-1 0,1 0 0,1-9 131,-1 7-133,0 0 0,0 0 0,0 1 0,0-1 1,0 0-1,0 0 0,-1 1 0,1-1 0,-1 0 0,0 1 0,0-1 0,0 0 0,0 1 0,0-1 0,0 1 0,-1 0 0,1-1 0,-1 1 0,-3-3 0,-3-4 124,6 7-110,1 0 0,-1 0 0,1 0 1,-1 0-1,0 1 0,0-1 0,0 0 0,0 1 0,0 0 0,0-1 0,0 1 0,-1 0 1,1 0-1,0 0 0,-1 1 0,1-1 0,-1 1 0,-3-1 0,2 0-31,-1 1 0,0-1-1,1 0 1,-9-2 0,11 2-15,0 1 0,0-1 0,0 0 0,0 1 0,-1 0 0,1-1 0,0 1 0,0 0 0,0 0 1,-4 1-1,4 0 8,1-1 0,-1 1 1,0 0-1,1 0 1,-1 0-1,1 1 0,-1-1 1,1 0-1,0 1 0,0-1 1,-1 0-1,1 1 1,0-1-1,0 1 0,0 0 1,1-1-1,-2 4 0,1-2 16,0 0-1,0 0 1,0 0-1,1 0 1,-1 0-1,1 0 1,0 0-1,0 0 1,0 1-1,1 3 1,0 6 45,-1-5-38,1 0-1,0 0 0,1 0 1,0 0-1,0 0 1,0-1-1,5 9 0,0-1-58,1 0 1,11 17-1,-16-27 51,0-1-1,0 1 1,-1 0 0,0 0-1,2 5 1,-3-8 0,-1 1 0,1-1 0,-1 0 0,0 0 1,0 0-1,0 0 0,0 1 0,0-1 0,0 0 0,0 0 0,-1 0 0,1 0 0,-1 0 0,0 0 0,-1 3 0,2-4-1,-1 0-1,1 0 1,-1 0 0,0 0-1,1 0 1,-1 0-1,0 0 1,0-1 0,0 1-1,0 0 1,1 0-1,-1-1 1,0 1 0,0-1-1,0 1 1,0-1-1,-1 1 1,1-1 0,0 0-1,0 1 1,0-1-1,0 0 1,0 0 0,0 0-1,-3 0 1,2 0 28,-1 0 1,1 1 0,-1-1-1,1 1 1,-1-1 0,1 1-1,-3 1 1,-12 12 123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4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16 4640,'-15'-14'1504,"13"13"-1118,2 8-180,0-2-153,-1 0-1,1 1 1,-1-1 0,0 0 0,0 0 0,0 1-1,-1-1 1,0 0 0,-4 7 0,3-3-37,-1-1 0,1 1 0,-3 12 0,5-17-16,0 6-14,-1-1 1,2 1-1,-1-1 0,2 17 1,0-4-15,-2 8-7,-7 43-1,4-43 69,-1 44-1,5 3 230,0-67-225,0-1 0,-1 1 0,0 0 0,-1-1 0,0 1 0,-7 17 0,1-10 5,0-1 0,-12 18 1,-14 24 72,29-48-84,-1-1 0,0 1 0,-1-1 1,0 0-1,-10 9 0,-3 2 49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1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18 640,'14'-14'224,"-8"11"-133,-2 3-90,-1-1 154,0 1 1,-1 0 0,1 0 0,-1 1-1,1-1 1,-1 0 0,1 1 0,3 1-1,3 2 270,19 9 948,-23-11-1283,-1 0 1,0 1-1,0-1 1,0 1-1,0 0 1,0 0-1,0 0 1,-1 1-1,5 5 1,2 4 136,16 25 0,-19-24-140,-1-1-1,-1 1 1,6 19-1,-3-8 0,2 5 67,-1 0 0,5 38 0,-12-58-87,-1-1-1,-1 0 0,1 1 1,-2-1-1,1 1 0,-1-1 1,-1 0-1,0 1 0,0-1 1,0 0-1,-8 16 0,6-17 9,0 1-15,-1 1 1,0-1 0,-1-1 0,-10 15 0,14-22-45,1 1 0,-1 0 0,0-1 1,0 1-1,0-1 0,1 0 0,-1 1 1,0-1-1,-1 0 0,1 0 0,0 0 1,0-1-1,0 1 0,0 0 0,-1-1 0,1 0 1,0 1-1,-1-1 0,1 0 0,0 0 1,-1 0-1,1-1 0,0 1 0,-1 0 1,1-1-1,-3 0 0,-13-11 159,11 7-124,-19-13 80,11 8-48,-18-15 0,29 22-77,0-1 1,1 1-1,0-1 0,0 1 0,0-1 1,0 0-1,0 0 0,1-1 0,-4-8 1,4 6-1,0 0 0,1 0 0,-1-8 0,0-3 1,-2-7 10,0-3-47,-2-41 0,6 60 7,0 0 1,1 0-1,0 0 0,1-1 0,0 1 0,0 1 0,0-1 0,8-16 0,18-23-221,-24 41 189,0 1 1,1-1 0,6-6-1,-8 10 14,0 0 0,0 1-1,0 0 1,1-1 0,-1 1-1,1 1 1,6-4 0,8-3-69,-8 4 153,1-1 1,-1 2-1,0-1 1,1 1-1,0 1 1,0 0 0,17-1-1,-13 4 87,0 1 1,0 1-1,0 1 0,0 0 1,20 8-1,-12-4 2,-8-4-60,0 0 0,0-1 1,1 0-1,-1-2 1,1 0-1,17-1 0,47 4 160,-46 1-109,-3-1 36,40 1 0,46-5 476,-115 0-600,1 1 0,0-1 0,0 0-1,0 0 1,0-1 0,0 1 0,-1-1 0,1 1-1,0-1 1,0 0 0,-1 0 0,1 0-1,0 0 1,-1-1 0,1 1 0,-1-1 0,3-1-1,-5 3-77,0-1 0,0 1 0,1 0 0,-1-1 0,0 1 0,1 0 0,-1 0 0,0-1 0,1 1 0,-1 0 0,0 0 0,1-1 0,-1 1 0,0 0 0,1 0 0,-1 0-1,1 0 1,-1 0 0,0 0 0,1 0 0,-1 0 0,1 0 0,-1 0 0,0 0 0,1 0 0,-1 0 0,1 0 0,-1 0 0,1 0 0,-1 0 0,1 0 0,-1 1 34,0-1 0,0 0 0,0 0 0,0 0 0,0 0 0,0 0 1,0 0-1,0 0 0,0 0 0,0 0 0,0 0 0,0 0 0,1 0 0,-1 0 0,0 0 1,0 0-1,0 0 0,0 0 0,0 0 0,0 0 0,0 0 0,0 0 0,0 0 1,0 0-1,0 0 0,0 0 0,0 0 0,1 0 0,-1 0 0,0 0 0,0 0 1,0 0-1,0 0 0,0 0 0,0-1 0,0 1 0,0 0 0,0 0 0,0 0 0,0 0 1,0 0-1,0 0 0,0 0 0,0 0 0,0 0 0,0 0 0,0 0 0,0 0 1,0 0-1,0 0 0,0-1 0,0 1 0,0 0 0,0 0 0,0 0 0,0 0 1,0 0-1,0 0 0,0 0 0,0 0 0,0 0 0,0 0 0,0 0 0,0 0 0,0 0 1,0 0-1,0-1 0,0 1 0,0 0 0,0-1-192,-1 1-1,1-1 1,-1 0 0,1 0-1,-1 0 1,0 1 0,1-1-1,-1 0 1,0 1 0,1-1-1,-1 0 1,0 1 0,0-1-1,1 1 1,-2-1 0,0 0-24,1 1 1,-1-1-1,1 1 0,-1 0 1,0-1-1,1 1 1,-1 0-1,1 0 0,-3 0 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4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4576,'0'0'2032,"-3"0"-1744,3 0-281,0 0 0,-1 0-1,1 0 1,-1 0 0,1 0 0,-1 0 0,1 0 0,-1 0 0,1 0 0,0 0 0,-1 1 0,1-1-1,-1 0 1,1 0 0,-1 0 0,1 1 0,0-1 0,-1 0 0,1 0 0,0 1 0,-1-1-1,1 0 1,0 1 0,-1-1 0,1 0 0,0 1 0,-1 0 0,-7 7 2,-6-3-87,9-4 60,0 1 0,1 0 0,-1-1 0,1 1 0,-8 5 0,3-1 87,0-1 0,0 0 1,-1 0-1,-18 5 0,9-5-70,6-2-28,-26 9 1,20-4 18,6-2 29,0-1 1,-27 8-1,22-11 107,15-2-96,0 0 0,0 0 0,0 0 0,1 1 0,-1-1 0,0 1 0,0 0-1,1 0 1,-1 0 0,0 0 0,1 0 0,-1 0 0,1 1 0,0-1 0,-1 1 0,-2 2-1,-6 7 155,-12 10 6,22-20-177,0 1 0,0-1 0,0 0 0,0 0 1,0 0-1,0 1 0,0-1 0,1 0 0,-1 1 0,0-1 0,1 1 0,-1 2 0,1-3 1,1 1 0,-1-1 0,1 1 0,0-1 0,0 1-1,-1-1 1,1 1 0,0-1 0,0 0 0,1 0-1,-1 1 1,0-1 0,2 1 0,11 15 230,6 11 6,11-5 44,-14-7-173,-13-12-70,0 0 1,-1 0-1,1-1 1,1 1-1,-1-1 1,0 0-1,8 4 1,-4-4 4,-1 0 0,1-1 0,0 0 0,9 1 0,15 4 299,5 4-254,11-5-661,-21 0 258,-17-4-208,1 0 0,-1 0 1,17 0-1,7-2-610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5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121 188 3232,'-14'0'1035,"11"0"388,6 0-1241,-1 0-159,0-1 0,0 1 0,-1 0 0,1-1 0,0 0 0,0 1 0,-1-1 0,1 0 0,0 0 0,2-2 0,5-2 97,25-12 120,-31 15-218,0 1-1,-1-1 0,1 1 1,-1-1-1,0 0 1,0 0-1,0 0 0,3-3 1,8-8 148,13 2-16,-25 10-154,-1 0 0,1 0 0,0 0-1,-1 0 1,1-1 0,-1 1-1,1 0 1,-1 0 0,1-1-1,-1-1 1,2-5-18,6 0-7,-7 8 26,-1-1-1,1 1 1,-1 0 0,1-1-1,-1 1 1,0 0 0,1-1-1,-1 1 1,1-1 0,-1 1-1,0-1 1,0 1 0,1-1 0,-1 1-1,0-1 1,0 1 0,1-1-1,-1 1 1,0-1 0,0 1-1,0-1 1,0 1 0,0-1-1,0 1 1,0-1 0,0 0-1,0 1 1,0-1 0,0-3 26,0 0-1,-1 0 1,1 0 0,-1 1-1,0-1 1,0 0 0,0 0 0,0 1-1,0-1 1,-4-4 0,4 6-19,0 0-1,0 1 1,0-1 0,-1 1 0,1-1 0,-1 1 0,1-1 0,-1 1-1,0 0 1,0 0 0,1 0 0,-1 0 0,0 0 0,0 0 0,0 1-1,0-1 1,0 1 0,0-1 0,0 1 0,0 0 0,0-1 0,-3 1-1,0 1 15,1-1-1,0 0 0,0 1 1,-1 0-1,1 0 0,0 0 1,0 1-1,0-1 0,0 1 1,0 0-1,-4 3 0,-9 4 15,-25 16-1,35-20-31,1 0 0,0 0 0,0 0-1,1 1 1,-1 0 0,1 0 0,-6 11 0,5-7 44,0 1 1,1 0-1,1 0 1,-1 1 0,2-1-1,-3 14 1,5-20-23,0 1-1,0-1 1,1 1 0,0 0-1,0-1 1,0 1 0,1 0 0,-1-1-1,1 1 1,1 0 0,-1-1 0,1 1-1,0-1 1,0 0 0,5 8 0,-4-9-12,0 1 0,1-1 0,-1 0 0,1-1 0,0 1 0,0-1 0,0 0 0,1 0 1,-1 0-1,1 0 0,-1-1 0,1 1 0,8 1 0,17 10 198,-23-11-204,-1 0 0,1 0-1,0-1 1,-1 1 0,1-2 0,0 1 0,0-1 0,14 1 0,45-2-520,-64 1 493,0-2 1,0 1 0,0 0-1,0 0 1,0-1 0,0 1-1,0-1 1,-1 1 0,1-1-1,0 0 1,0 0 0,0 0-1,-1 0 1,1 0 0,0 0-1,-1 0 1,1-1 0,-1 1-1,1 0 1,0-3 0,17-12-109,-14 13 112,1-1 1,0-1-1,-1 1 0,0-1 1,0 0-1,-1 0 1,1-1-1,-1 1 1,0-1-1,0 0 0,-1 0 1,0 0-1,0 0 1,3-10-1,-4 11 22,1-1 0,0 0 0,0 1 0,0 0-1,1 0 1,6-8 0,-9 13 0,-1-1 0,0 1 0,1 0 0,-1 0 0,0-1 0,0 1 0,1 0 0,-1-1 0,0 1 0,0 0 0,1-1-1,-1 1 1,0-1 0,0 1 0,0 0 0,0-1 0,0 1 0,0-1 0,1 1 0,-1 0 0,0-1 0,0 1 0,0-1 0,0 1 0,0 0 0,-1-1 0,1 1 0,0-1 0,0 1 0,0 0-1,0-1 1,0 1-6,0 0 0,0 0 0,0 0 0,-1 0 0,1-1 0,0 1-1,0 0 1,0 0 0,0 0 0,0 0 0,0 0 0,0 0 0,0 0-1,0 0 1,0 0 0,0 0 0,0 0 0,0 0 0,0 0 0,0 0 0,0-1-1,0 1 1,0 0 0,0 0 0,0 0 0,0 0 0,0 0 0,0 0-1,0 0 1,0 0 0,1 0 0,-1 0 0,0 0 0,0 0 0,0 0-1,0 0 1,0 0 0,0-1 0,0 1 0,0 0 0,0 0 0,0 0-1,0 0 1,0 0 0,0 0 0,0 0 0,0 0 0,0 0 0,1 0 0,-1 0-1,0 0 1,0 0 0,0 0 0,0 0 0,0 0 0,0 0 0,0 0-1,0 0 1,0 0 0,0 0 0,0 0 0,0 0 0,0 0 0,1 0-1,-1 0 1,0 0 0,0 0 0,0 1 0,0-1 0,11 8 223,-8-2-43,-3-4-132,1 1 1,-1-1-1,1 0 0,-1 1 0,1-1 1,0 0-1,0 0 0,0 1 1,2 2-1,8 20 157,-6-16-153,0 0-1,0 0 1,1-1 0,0 0 0,1 0 0,0 0 0,11 10 0,-12-13-2,0 0 36,0 0-1,0-1 0,1 0 0,-1 0 0,8 3 1,-7-4-29,-6-3-40,1 1-1,-1-1 0,1 1 1,-1-1-1,1 1 0,-1-1 1,1 0-1,0 0 0,-1 0 1,1 0-1,0 0 0,-1 0 1,1 0-1,-1 0 0,1-1 1,0 1-1,-1-1 0,1 1 1,-1-1-1,1 0 0,-1 1 1,1-1-1,-1 0 0,0 0 1,1 0-1,-1 0 0,0 0 1,0 0-1,0-1 0,0 1 1,2-3-1,17-33-60,-17 32 12,0-1 0,-1 0 0,0 0 1,0-1-1,3-11 0,-4 12-26,0-1 1,1 1 0,0 0 0,1 0 0,5-11 0,6 0-344,-8 14 138,-4 3 238,1 0 0,0 0 0,0 0 0,0 1 0,-1-1 0,1 1 0,0-1 0,-1 1 0,1 0 0,4 3 0,0 0 41,-1 1-1,0 1 1,9 8 0,-2-3 148,0 0 1,1-1-1,0-1 0,31 15 1,-38-21-119,0 0 1,0 0-1,0-1 1,1 0-1,-1-1 0,1 1 1,-1-1-1,1-1 1,9 0-1,-11 0 43,-1-1 1,1 0-1,0 0 0,0 0 0,-1-1 0,1 0 0,-1 0 1,1 0-1,-1-1 0,0 0 0,0 0 0,9-6 0,-9 5-67,-3 3-2,-1 0 0,1 0 0,-1-1 0,1 1 0,-1 0 1,0-1-1,0 1 0,1-1 0,-1 0 0,0 1 0,0-1 0,-1 0 0,1 1 0,0-1 0,0 0 0,0-4 1,0 0 7,-1 0 1,1 0-1,-2-13 1,0-2 26,0-2 22,-8-39-1,5 34-18,2 12-20,1-22 1,1 38-39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4:5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2976,'0'-14'971,"0"14"-965,0 0 0,0 0 1,0 0-1,0 0 1,0 0-1,0 0 1,0-1-1,0 1 1,0 0-1,0 0 1,0 0-1,0 0 0,0 0 1,0 0-1,0 0 1,0 0-1,0 0 1,0-1-1,0 1 1,0 0-1,0 0 1,0 0-1,0 0 0,0 0 1,0 0-1,1 0 1,-1 0-1,0 0 1,0 0-1,0 0 1,0-1-1,0 1 1,0 0-1,0 0 1,0 0-1,0 0 0,0 0 1,0 0-1,0 0 1,1 0-1,-1 0 1,0 0-1,0 0 1,0 0-1,0 0 1,0 0-1,0 0 0,0 0 1,0 0-1,0 0 1,1 0-1,-1 0 1,0 0-1,0 0 1,0 0-1,0 0 1,12 0 334,-10 0 1013,1 0-975,-1 0-354,0 0 0,0-1 0,0 1 0,0-1 0,0 1-1,-1-1 1,1 0 0,0 0 0,0 0 0,-1 0 0,1 0 0,0 0 0,-1-1 0,3-1-1,-4 3-21,0 0 0,0-1-1,1 1 1,-1 0 0,0 0-1,0-1 1,1 1 0,-1 0-1,0 0 1,1 0 0,-1 0-1,0-1 1,1 1 0,-1 0-1,0 0 1,1 0 0,-1 0-1,0 0 1,1 0 0,-1 0-1,0 0 1,1 0 0,-1 0-1,0 0 1,1 0 0,9 0-2,3 1 4,-1-1 0,21-4 0,-22 3 37,19-4 113,0 1 0,39 0-1,172 4 561,-59 0-342,42-3-133,43-8-133,32 5-48,216-15 85,106-3 117,-183 18-122,2-5 21,-8 5-48,0-5-22,364 7 67,-481 5-132,156-12-315,-366 8-295,356 17-5543,-282 3 4219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5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3712,'-15'-14'1221,"13"11"-757,4 3-283,1 0-187,-1 0-1,1 1 0,-1-1 0,0 1 0,1 0 0,-1-1 1,0 1-1,0 0 0,3 2 0,21 9 459,2-1-168,-21-7-244,-1-1 1,1-1-1,0 1 0,0-1 0,0 0 0,0-1 0,1 0 1,7 1-1,104-2 125,-111-1-137,-1 1 0,0-1 0,0-1 0,1 1 0,6-3 0,3-1 49,4 0-11,-12 3 36,0 0 1,15-6 0,-18 5 142,-9 3-256,0-1-15,1 1-1,-1 0 0,1 0 1,-1 1-1,1-1 0,-1 0 1,1 1-1,-1 0 0,1-1 1,-1 1-1,1 0 0,0 0 1,0 0-1,-1 0 0,1 1 1,0-1-1,0 1 0,-3 3 1,1-3 1,1 1 0,-1 0 0,1-1 0,-1 0 0,1 0 0,-1 0 0,-6 1 0,6-1 8,1-1 0,-1 1 0,1-1 0,-1 1 0,1 0 0,0 0 0,-4 4 0,3-1-12,0 0 0,0 1 0,1 0 0,-1-1-1,1 2 1,1-1 0,-1 0 0,1 0 0,0 1 0,0-1 0,0 10 0,-3 2 4,-6 16 15,4-2 19,6-24-20,-1 0-1,0 0 1,0 0-1,-4 8 1,-8 9-203,12-14 151,-5 10 52,-15 13 251,10-3-43,5-24-133,0-1 0,-1 0 0,1 0 0,-1 0 0,-1-1 0,1 0 0,-14 5 0,11-7 48,9-2-36,0 0 1,0-1 0,0 1-1,0 0 1,0 0-1,0 0 1,0 1-1,0-1 1,0 0 0,0 1-1,1-1 1,-1 1-1,-2 3 1,1-2-16,-2 4 151,16 0 0,-3-3-72,21 9 259,2-2-202,3-5-21,-16-1-8,-11-3-122,0 0 0,0 0 0,0-1-1,0 0 1,8 0 0,-1 0-259,-10-1 57,-1 1 1,1-1 0,0 0 0,0 0-1,0-1 1,0 1 0,0-1 0,5-2-1,22-8-2851,-25 10 2468,0 0 0,0 0 1,10 1-1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5:0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69 2560,'0'-28'832,"0"27"-820,0 1 0,0 0 0,0-1 0,0 1 0,0-1 1,0 1-1,0 0 0,0-1 0,0 1 0,0 0 0,0-1 0,0 1 0,0 0 0,1-1 0,-1 1 1,0 0-1,0-1 0,0 1 0,0 0 0,1 0 0,-1-1 0,0 1 0,0 0 0,1 0 0,-1-1 1,12-10 328,-10 5 582,-2-8 746,-2 14-1211,-2 0-446,1 0 0,-1 1 0,1 0 0,-1 0-1,1 0 1,0 0 0,-1 0 0,1 0 0,0 1-1,0 0 1,0-1 0,-5 5 0,-3 3 343,-18 20 1,17-17-298,-4 4 78,1 2 0,0-1 0,2 2 0,0 0 0,-14 28 0,23-39-99,1 0 0,1 0-1,-1 0 1,1 1 0,1-1 0,0 0 0,0 1-1,0-1 1,1 1 0,0-1 0,1 1-1,0-1 1,0 1 0,5 12 0,-4-12 32,1 0-1,0 0 1,1 0 0,0-1-1,1 0 1,0 1 0,0-1 0,0-1-1,1 1 1,0-1 0,1 0 0,12 10-1,-14-14-89,0 0-1,0-1 0,0 1 0,0-1 1,0 0-1,0-1 0,1 1 0,-1-1 1,1 0-1,-1 0 0,1-1 1,-1 0-1,1 0 0,6-1 0,1 1-228,19 0-946,-3 1-232,33-5-1,6-10-1664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5:0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3648,'-34'0'1664,"0"17"-1472,34 17 480,-17 0-416,0 17 544,0 0-480,0 17 0,0 0-192,17 1 64,-17-18-128,17-17-1856,17 0 960,-17-17-2336,17-17 1792,-17 17 640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5:0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 3392,'-14'-14'1088,"13"12"-805,8 1-129,30 1 150,-32 1-217,1-1-1,-1 1 0,0-1 1,1 2-1,-1-1 1,0 0-1,0 1 0,0 0 1,0 0-1,0 1 1,9 5-1,6 3 226,-3-2-14,28 7 0,-32-12-202,-1 1 1,-1 0-1,1 0 0,-1 1 0,1 0 1,14 12-1,77 70 233,-58-48-221,-29-25-29,1 0 1,24 31-1,-35-38-13,-1 0-1,1 1 0,-2-1 1,1 1-1,-2 0 1,1 1-1,-1-1 0,3 16 1,-5-23-41,-1 1 1,0 0-1,0-1 1,1 1-1,-1-1 1,-1 1-1,1 0 1,0-1 0,-1 1-1,1 0 1,-1-1-1,0 1 1,0-1-1,0 0 1,0 1-1,-1-1 1,0 3-1,-3 0 45,1 0 0,-1 0-1,1 0 1,-10 6-1,7-5 4,-3 1 2,0 0 1,0-1-1,0 0 1,-1-1-1,0 0 1,-21 7-1,6-3 31,-47 19 60,44-22-126,1-1-1,-1-1 1,-29 0 0,6 0 19,-3 2 48,-44 2 26,14-8-762,71 0-1014,25 0-197,6 0-1930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5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35 103 1824,'-4'-8'159,"2"5"-98,0 0-1,1 0 0,-1-1 0,1 1 0,0-1 0,0 1 1,0-1-1,0 1 0,1-1 0,-1-5 0,1 8-30,0 1-1,1-1 1,-1 1-1,0-1 0,0 1 1,0-1-1,0 1 1,0-1-1,0 0 1,0 1-1,0-1 1,0 1-1,-1-1 1,1 1-1,0-1 0,0 1 1,0-1-1,-1 1 1,1-1-1,0 1 1,-1-1-1,1 1 1,0-1-1,-1 1 0,1 0 1,0-1-1,-1 1 1,1-1-1,-1 1 1,1 0-1,-1-1 1,1 1-1,-1 0 0,1 0 1,-1 0-1,1-1 1,-1 1-1,1 0 1,-1 0-1,1 0 1,-1 0-1,0 0 1,1 0-1,-1 0 0,0 0 1,1 0-16,0 0 1,0 0-1,0 0 0,-1 0 0,1 0 1,0 0-1,0 0 0,0 0 1,0 0-1,0 0 0,0 0 1,0 0-1,0 0 0,0 0 1,0 0-1,-1 0 0,1 0 1,0 0-1,0 0 0,0 0 1,0 0-1,0 0 0,0 0 0,0 0 1,0 0-1,0 0 0,0 0 1,-1 0-1,1 0 0,0 0 1,0-1-1,0 1 0,0 0 1,0 0-1,0 0 0,0 0 1,0 0-1,0 0 0,0 0 0,0 0 1,0 0-1,0 0 0,0-1 1,0 1-1,0 0 0,0 0 1,0 0-1,0 0 0,0 0 1,0 0-1,0 0 0,0 0 1,0 0-1,0-1 0,0 1 1,0 0-1,0-28 1442,0 28-1449,0 0 0,0-1 0,0 1 0,0 0 0,0 0 0,0 0 1,0 0-1,0 0 0,0 0 0,0 0 0,0 0 0,0 0 0,0-1 0,0 1 0,0 0 1,0 0-1,0 0 0,0 0 0,0 0 0,0 0 0,0 0 0,0 0 0,0 0 0,0 0 1,0-1-1,0 1 0,0 0 0,0 0 0,0 0 0,1 0 0,-1 0 0,0 0 0,0 0 1,0 0-1,0 0 0,0 0 0,0 0 0,0 0 0,0 0 0,0 0 0,0 0 0,1 0 1,-1 0-1,0 0 0,0 0 0,0 0 0,0 0 0,0 0 0,0 0 0,0 0 0,0 0 1,0 0-1,1 0 0,-1 0 0,0 0 0,0 0 0,5 0 100,-2-1-41,0 1 1,0 0 0,1 1-1,-1-1 1,0 0 0,0 1-1,4 1 1,10 3 79,0 0 0,20 2-1,12 2-22,90 10 362,11-13-175,29 5 31,340-7 257,-319-5-428,22 2 133,306-5 66,-309-7-321,-29 5 5,-90 1-24,121-4 182,52 9 792,-243 2-538,-21 3-202,-9-5-255,0 0 0,0 0 0,0 0-1,0 1 1,1-1 0,-1 0 0,0 0-1,0 1 1,0-1 0,0 0 0,0 0-1,0 1 1,0-1 0,0 0 0,0 0-1,0 1 1,0-1 0,-1 0 0,1 0-1,0 1 1,0-1 0,0 0 0,0 0-1,0 0 1,0 1 0,0-1 0,-1 0-1,1 0 1,0 0 0,0 0 0,0 1-1,-1-1 1,1 0 0,-17 6 232,-14 8-965,-4 3-3419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5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1 160,'-154'170'64,"52"35"-64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5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870 1 64,'-68'165'27,"-10"-4"-10,53-112-2,-97 210 22,64-144 129,27-57-153,-27 73 0,-13 90 152,39-119-42,10-5-38,1-43-66,10-28-38,-3 15-83,-10 49 0,8-25 104,-12 26 248,19-56-166,2-9 102,0 0-1,-2 0 1,-13 28 0,5-19 30,-17 49 0,31-74-184,-1 0 0,1-1 0,-2 0 0,1 0 0,-11 16 0,-17 23 197,27-34-165,-3-9-51,8-5-13,-1 1 0,1-1 1,0 0-1,-1 0 0,1 0 0,0 1 1,-1-1-1,1 0 0,-1 1 1,1-1-1,0 0 0,0 1 0,-1-1 1,1 0-1,0 1 0,0-1 1,-1 1-1,1-1 0,0 0 0,0 1 1,0-1-1,0 1 0,0-1 1,-1 1-1,1-1 0,0 1 0,0-1 1,0 0-1,0 1 0,1 0 1,-1 2-65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52 3072,'0'0'976,"3"0"-587,-2 0-360,0 0 0,-1 0 0,1 0 0,0 0 1,-1 0-1,1-1 0,0 1 0,0 0 0,-1 0 0,1-1 0,-1 1 0,1 0 0,0-1 0,-1 1 0,1-1 0,-1 1 0,1-1 0,-1 1 0,1-1 1,-1 1-1,1-1 0,-1 0 0,1 0 11,-1 1-1,1-1 1,-1 0 0,1 1 0,-1-1 0,0 1-1,1-1 1,0 1 0,-1-1 0,1 1 0,-1 0-1,1-1 1,0 1 0,-1 0 0,1-1 0,0 1-1,-1 0 1,1 0 0,0 0 0,-1-1 0,1 1-1,1 0 1,-2 0-28,0 0-1,0 0 0,0 0 1,0 0-1,0 0 1,0 0-1,0 0 0,0 0 1,1 0-1,-1 0 1,0 0-1,0 0 1,0 0-1,0 0 0,0 0 1,0 0-1,0 0 1,0 0-1,0 0 0,1 0 1,-1 0-1,0 0 1,0 0-1,0 0 1,0 0-1,0 0 0,0 0 1,0 0-1,0 0 1,0 0-1,0 0 0,0 0 1,0 0-1,0-1 1,1 1-1,-1 0 0,0 0 1,0 0-1,0 0 1,0 0-1,0 0 1,0 0-1,0 0 0,0 0 1,0 0-1,0-1 1,0 1-1,0 0 0,0 0 1,0 0-1,0 0 1,0 0-1,0 0 1,0 0-1,0 0 0,0-1 1,0 0 28,0 0 0,0-1 0,0 1 0,0 0 1,0-1-1,0 1 0,0 0 0,0-1 0,0 1 0,-1 0 0,1-1 1,-1 1-1,1 0 0,-1 0 0,1-1 0,-1 1 0,0 0 1,1 0-1,-1 0 0,-1-1 0,-1 1-42,0 0 0,0 0-1,0 0 1,0 1 0,1 0 0,-1-1 0,0 1 0,0 0-1,-5 1 1,-7-1 66,5 0-46,0 0 0,-13 3-1,-17 8 31,-11-5 27,-14 7-19,44-7-37,0-2 1,0 0-1,-38 0 0,-41-4-253,92 1 232,1 0 0,-1 0 0,0 0 0,0 1 1,-13 5-1,16-6-9,-23 12-202,19-8 133,8-5 61,0 1 1,-1 0-1,1 0 1,0-1-1,0 1 0,0 0 1,0 0-1,0 0 0,0 0 1,1 1-1,-1-1 0,0 0 1,0 0-1,1 0 0,-1 1 1,1-1-1,-1 0 0,1 1 1,0-1-1,-1 2 0,0 4-20,1 0 0,0 1-1,0 7 1,1-8 19,-1 0-1,0 0 1,-1 0 0,-1 9-1,-9 21 11,5 14 20,-22 133 81,22-118-48,0-31 20,3-19-15,0 0 1,1 22-1,2 98 490,0-134-520,0-1 0,0 1-1,0 0 1,0-1-1,0 1 1,1-1 0,-1 1-1,0-1 1,2 2-1,12 14 79,-13-15-93,0-1-3,0 1-1,1-1 0,-1 0 1,0 0-1,1 0 0,-1 0 1,1 0-1,-1 0 1,1 0-1,-1 0 0,1 0 1,-1-1-1,1 1 1,0-1-1,-1 1 0,1-1 1,0 0-1,0 0 1,-1 1-1,1-1 0,2-1 1,0 1 4,0 0 0,0 1 1,1-1-1,6 2 0,12 10 92,0-6-33,-15-4-37,0 0-1,0 0 1,10 5-1,-12-4-17,-1 0-1,1-1 1,0 0-1,-1 0 1,1 0-1,0-1 1,0 0-1,0 0 1,10 0-1,-7-1-21,-1 1 1,0 0-1,1 0 0,8 4 0,-9-3-175,1 0 1,-1 0-1,0-1 0,11 1 0,12-2-2707,-11 0 784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5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1408,'0'65'629,"0"43"-5,1-89-472,0-9-51,-1 0 0,0-1 0,-1 1-1,-3 15 1,-7 12 118,8-16-66,2-13-74,-1 0-1,1 0 1,-1 0-1,-1 0 0,-5 13 1,4-11 123,0 1 0,-5 17 1,8-22-156,0 0 1,-1 0-1,0 0 1,0 0 0,0-1-1,-1 1 1,0-1 0,0 0-1,0 0 1,-6 7 0,9-12-49,0 0 1,0 0 0,-1 0 0,1 0 0,0 0-1,0 0 1,0 0 0,0 0 0,0 0 0,0 0-1,0 0 1,-1 0 0,1 1 0,0-1 0,0 0 0,0 0-1,0 0 1,0 0 0,0 0 0,0 0 0,0 0-1,0 1 1,0-1 0,0 0 0,0 0 0,0 0-1,0 0 1,0 0 0,0 1 0,0-1 0,0 0 0,0 0-1,0 0 1,0 0 0,0 0 0,0 0 0,0 1-1,0-1 1,0 0 0,0 0 0,0 0 0,0 0-1,0 0 1,0 0 0,0 0 0,1 0 0,-1 1 0,0-1-1,0 0 1,0 0 0,0 0 0,0 0 0,0 0-1,0 0 1,1 0 0,-1 0 0,0 1 9,1-1 0,-1 1 0,1 0 0,-1-1 0,1 0 0,-1 1 0,1-1 0,-1 1 0,1-1 0,0 1 0,-1-1 0,1 0 0,0 0 0,-1 1 0,1-1 0,0 0 0,-1 0 0,1 0 0,0 0 0,0 0 0,-1 0 0,1 0 0,0 0 0,-1 0 0,1 0 0,0 0 0,0 0 0,-1 0 0,1 0 0,0-1 0,-1 1 0,1 0 0,0-1 0,-1 1 0,2-1 0,8-3 211,21-1 148,-12-1-190,0-1 1,-1 0-1,29-17 0,-26 13-158,43-17-1,-39 20 45,-4 2-11,35-17 0,-39 14-130,17-7-144,-2 10-55,-16 3-88,21-8-1545,-31 10 1570,0 0 0,0 0 1,11 1-1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5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28 103 480,'-14'-14'165,"11"8"-106,3 5-44,0 1-1,0-1 1,0 0-1,0 0 1,0 1-1,0-1 1,0 0 0,-1 1-1,1-1 1,0 0-1,0 0 1,-1 1-1,1-1 1,-1 0 0,-7-3 785,22 5 336,-13-1-1091,1 0 1,0-1 0,-1 1-1,1-1 1,-1 1 0,1-1-1,-1 1 1,1-1 0,-1 0-1,2-1 1,13-5 396,-10 5-357,0 1 0,1 0 1,-1 1-1,0-1 1,9 2-1,21-3 112,21-12-16,-39 9-106,27-4 0,23 3 42,3-5 80,100 7 179,-109 5-112,-42-1-141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1408,'-17'34'640,"17"68"-576,0-68 256,0 18-192,-17-1 96,17 0-128,-17 0 96,17 0-128,-17 0 32,17-17-32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5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2304,'-18'0'1216,"36"0"-544,-1 0-384,17 0 96,17 0-224,17-17 192,17 17-224,-17 0 256,18 0-256,-35 0-96,0 0-64,-17 0-1952,0 0 1088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5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2144,'0'15'699,"-3"-10"-417,1-3-244,1 0-1,-1 1 1,1-1-1,0 0 0,-1 1 1,1-1-1,0 1 1,1-1-1,-1 1 1,0-1-1,0 6 0,-2 7 144,-8 21 128,5 16 32,-27 91 83,18-85-336,13-50-81,-30 101 77,27-98-45,2 0 1,-4 20-1,5-23 18,0 0 1,0 0-1,0-1 1,-7 14-1,8-18-21,0 0 0,1 0 0,-1 1 1,0-1-1,1 0 0,0 0 0,0 1 0,0-1 0,0 0 0,1 4 0,-1-1 68,0 0 51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5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14 736,'14'-14'224,"-14"15"-214,1-1 1,-1 1-1,0-1 0,1 1 0,-1-1 1,0 1-1,0-1 0,0 1 1,1 0-1,-1-1 0,0 1 1,0-1-1,0 1 0,0 0 0,0-1 1,0 1-1,0 0 0,0 0 29,0-1-33,0 0 0,0 0 0,0 0 0,0 0 0,0 0 0,0 0 0,0 0 0,0 0 0,0 0 0,0 1 0,0-1 0,0 0 0,0 0 0,0 0 0,0 0 0,0 0 0,0 0 0,0 0 0,0 0 0,0 0 0,0 1 0,0-1 0,0 0 0,0 0 0,0 0 0,0 0 0,0 0 0,0 0 0,0 0 0,0 0 0,0 0 0,0 0 0,1 0 0,-1 0 0,0 0 0,0 0 0,0 1 0,0-1 0,0 0-1,0 0 1,0 0 0,0 0 0,0 0 0,0 0 0,1 0 0,-1 0 0,0 0 0,0 0 0,0 0 0,0 0 0,0 0 0,0 0 0,0 0 0,0 0 0,0 0 0,1-1 0,-1 1 9,1 1 0,-1-1-1,1 0 1,-1 0 0,1 0 0,-1 0-1,1 0 1,-1 1 0,1-1 0,-1 0-1,0 0 1,1 1 0,-1-1-1,1 0 1,-1 1 0,0-1 0,1 1-1,-1-1 1,0 0 0,1 1 0,-1-1-1,0 1 1,0-1 0,1 1 0,-1 0-1,5 20 396,-5 33 369,-1-35-495,-1 10-75,0 0-1,-3 1 0,-11 44 1,7-35-141,-42 217 241,36-203-233,-2 16 99,12-20-58,-2-21 26,5-22-88,0 1 0,1 0 0,-1 10 0,2-11 216,2-9-89,3-2-105,-2 3-57,0 0 0,0-1-1,-1 0 1,0 1 0,1-1-1,-1 0 1,0 0-1,0 0 1,-1-1 0,3-3-1,15-53 24,10-8-43,-14 27-57,27-64-165,-35 92 162,0 0 1,1 0 0,0 1 0,1 0-1,17-17 1,-14 15 17,0 0-1,15-24 0,-26 37 36,0-1 0,1 0 0,-1 1 0,0 0-1,1-1 1,-1 1 0,1 0 0,-1 0 0,1 0 0,-1 0 0,1 0-1,0 0 1,0 0 0,-1 0 0,1 1 0,0-1 0,0 1 0,0-1-1,0 1 1,0 0 0,0 0 0,0 0 0,0 0 0,3 0 0,-1 0 20,-4 0-12,0 0 1,0 0-1,0 0 0,0 0 1,0 0-1,1 0 1,-1 0-1,0 0 0,0 0 1,0 0-1,0 1 0,0-1 1,1 0-1,-1 0 1,0 0-1,0 0 0,0 0 1,0 0-1,0 0 0,0 0 1,0 0-1,1 1 1,-1-1-1,0 0 0,0 0 1,0 0-1,0 0 1,0 0-1,0 0 0,0 1 1,0-1-1,0 0 0,0 0 1,0 0-1,0 0 1,0 0-1,0 1 0,0-1 1,0 0-1,0 0 1,0 0-1,0 0 0,0 0 1,0 1-1,0-1 0,0 0 1,0 0-1,0 0 1,0 0-1,0 0 0,0 1 1,0-1-1,-1 0 1,1 51 413,2-27-208,4 28-1,-2-25-105,1 35-1,-6-32-59,1-18-20,-1-1-1,1 1 1,1 0 0,0 0-1,5 21 1,17 27 32,-15-20 22,-3-22-47,-2-11 15,-1 0 1,-1 1-1,1-1 1,0 11-1,-2-2 42,-1 11 302,1-27-427,0 1-1,0-1 1,0 1 0,-1-1 0,1 1-1,0-1 1,0 1 0,-1-1-1,1 1 1,0-1 0,0 1-1,-1-1 1,1 1 0,-1-1-1,1 0 1,0 1 0,-1-1-1,1 1 1,-1-1 0,1 0 0,-1 0-1,1 1 1,-1-1 0,1 0-1,-1 0 1,1 0 0,-1 1-1,1-1 1,-1 0 0,0 0-1,1 0 1,-2 0 0,0 0-840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5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1 640,'0'0'421,"3"0"-85,-2 0-318,-1 0-1,1 0 0,-1 0 0,1 0 1,-1 0-1,1 0 0,-1 0 0,1 0 1,-1 0-1,1 1 0,-1-1 1,1 0-1,-1 0 0,1 0 0,-1 1 1,1-1-1,-1 0 0,1 0 0,-1 1 1,0-1-1,1 1 0,-1-1 0,1 0 1,-1 1-1,0-1 0,0 1 1,1-1-1,-1 1 0,0-1 0,0 1 1,1-1-1,-1 1 0,0-1 0,0 1 1,0-1-1,0 1 0,0-1 1,0 1-1,0-1 0,0 1 0,0 0 1,-3 5 392,2-4-318,-1 0 0,1 1 0,-1-1 0,1 0 0,0 1 0,-1-1 0,1 1 0,1 0 0,-1-1 0,0 1 0,1 0 0,-1 5 0,-2 5 30,-3 11 34,-1-1 0,-16 33 0,-3 12-70,5 18-14,2-8 43,-1-28-31,14-37 51,0 1 1,-7 29 0,7-6 162,1-19-77,2-12-55,2 1 0,-1 0-1,1-1 1,0 1 0,0 13 0,1-20-148,0 1-1,0-1 0,0 1 1,0-1-1,0 1 1,0-1-1,0 1 1,0-1-1,0 1 0,0-1 1,1 1-1,-1-1 1,0 1-1,0-1 0,1 1 1,-1-1-1,0 1 1,1-1-1,-1 0 1,0 1-1,1-1 0,-1 0 1,1 1-1,-1-1 1,0 0-1,1 1 1,-1-1-1,2 0 0,-1 1 19,1-1 1,-1 0-1,1 0 0,-1 1 0,1-1 0,-1 0 0,1 0 0,-1-1 0,1 1 0,1-1 1,5-1 74,0 0 1,0-1 0,10-5-1,-11 5-85,1 0 0,-1 0 0,1 1 0,0 0 0,0 0 0,0 1 0,14-1 0,4 0-36,42-9-145,1 5 102,-46 2 107,19-1 94,-6 10-154,-15-1-286,0-2-706,23-1 1,24-1-496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5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25 265 1312,'-12'0'231,"16"0"349,21 0 486,-17 1-864,-6-1-159,0 0 0,1 0 1,-1 0-1,0 0 0,1 0 1,-1-1-1,0 1 0,1-1 1,2-1-1,15-9 58,11 5-53,-18 3-26,-1-1 0,0-1 0,-1 0 0,1-1 0,12-8 0,50-39 180,-44 30-130,-20 16-49,-8 5-13,1 1 1,-1-1-1,0 0 0,0 0 1,1 0-1,1-3 1,3-14 102,-5 10-50,2-2-5,-1-1 52,-4 10-99,1 1 1,-1 0-1,1 0 0,-1 0 1,0-1-1,0 1 0,1 0 1,-1 0-1,0 0 1,-2-1-1,0-1-6,0 0-1,-1 0 1,1 0 0,-1 1-1,0-1 1,0 1 0,0 0-1,0 0 1,0 0 0,0 1-1,0 0 1,0 0 0,-1 0-1,1 0 1,-7 0 0,-22-5 21,29 5-11,1 0 2,-1 0 0,1 0 0,-1 0 0,1 0 0,-1 1 0,0 0 0,1 0 0,-1 0-1,0 0 1,1 0 0,-1 1 0,0-1 0,1 1 0,-1 0 0,1 0 0,0 1 0,-4 1 0,-9 2 1,12-4-18,-1 1-1,0 0 1,1 0 0,0 0 0,-1 0 0,1 1 0,0-1 0,0 1-1,0 0 1,-5 7 0,-4 3 13,0 1 0,1 0 1,1 1-1,1 0 0,-15 29 0,21-36-30,0 1-1,1-1 1,0 0-1,1 1 1,-1 0-1,2-1 1,-1 1-1,1 0 1,1 0 0,0 0-1,0 0 1,0 0-1,4 15 1,1-2-40,-5-18 58,0-1 0,1 0 0,-1 1 0,1-1 0,0 1 0,0-1 0,0 0 0,1 0 0,-1 0 0,1 0 0,-1 0 0,1 0 0,0 0 0,0 0 0,1-1 0,-1 1 0,1-1 0,-1 1 0,6 3 0,-4-4-20,0 0 0,0 0 0,0 0 0,1 0 0,-1-1 0,0 0 0,1 0 0,8 1 0,41 0-557,-36-2 320,51-3-1440,13-11 496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2:5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80 3488,'0'0'1115,"-6"6"-673,6-6-427,-4 4 110,0 0 0,0 1 0,1-1-1,0 1 1,0-1 0,0 1 0,-4 9-1,-24 37 687,16-22-667,4-9-227,-11 31 1,21-49 76,0 0 0,1 1 0,0-1 0,-1 1 0,1-1 0,0 1 0,0-1 1,1 1-1,-1-1 0,0 1 0,1-1 0,0 1 0,-1-1 0,1 0 0,0 1 0,0-1 0,0 0 0,1 0 1,-1 1-1,0-1 0,1 0 0,1 2 0,-1-3-17,-1 0 1,0 1-1,1-1 1,-1 0-1,0 0 1,1 0-1,0 0 1,-1 0-1,1 0 1,0 0-1,-1 0 1,1-1-1,0 1 0,0 0 1,0-1-1,-1 0 1,1 0-1,0 1 1,0-1-1,0 0 1,0 0-1,0-1 1,0 1-1,-1 0 1,1-1-1,0 1 1,0-1-1,2 0 0,16-11-499,-10 10 360,-8 2 141,-1 0 1,0-1-1,0 1 0,1 0 1,-1-1-1,0 1 0,0-1 1,0 1-1,0-1 0,2-1 1,-2 1-7,0 0 1,0-1 0,-1 1-1,1 0 1,0 0 0,-1-1-1,0 1 1,1 0 0,-1-1-1,1-2 1,1-5-106,26-48-236,-25 44 366,-2 0 0,0 0-1,0 0 1,-3-21 0,1 7-77,1 24 78,0 0 0,0 0 1,0 0-1,0 0 0,0 1 1,0-1-1,1 0 1,0 0-1,-1 0 0,1 1 1,0-1-1,0 0 0,1 1 1,-1-1-1,0 1 0,4-5 1,-2 1 229,-3-22-293,0 25 75,0 0-54,0 2 40,0 1 0,0 0 0,0-1 0,0 1 0,0-1 0,0 1 0,0-1 0,0 1 0,0-1 0,1 1 0,-1-1 0,0 1 0,0 0 0,0-1 0,0 1 0,1-1 0,-1 1 0,0 0 0,0-1 0,1 1 0,-1 0 0,0-1 0,1 1 0,-1 0 0,0-1 0,1 1 0,-1 0 0,1 0 0,-1-1 0,1 1 0,6-5-85,-2-2 26,-5 6 57,1 1 0,-1-1 0,0 1-1,1-1 1,-1 1 0,0 0 0,1-1-1,-1 1 1,0-1 0,1 1 0,-1 0-1,1-1 1,-1 1 0,1 0 0,-1 0-1,0-1 1,1 1 0,-1 0 0,1 0-1,-1 0 1,1-1 0,0 1 0,-1 0 0,1 0-1,-1 0 1,1 0 0,-1 0 0,1 0-1,-1 0 1,1 0 0,0 1 0,1-1-6,0-1-1,0 1 1,0 0 0,0-1 0,0 1 0,0-1 0,-1 0 0,1 0 0,3-1 0,7-3-12,0 10 18,-10-4 5,0 0 0,0-1 0,0 1 0,0 0 0,0 0 0,-1-1 0,1 1 0,0-1 0,1 0 0,2 1 0,8-2 0,-4 1 29,0 0 1,0 0-1,17 4 0,8 7 19,-15-7-77,-11-2 11,0 0 1,0 0-1,0 1 0,9 4 1,-1 1 30,-1 1 1,0 0-1,19 16 0,-34-24-11,1 0 0,0 0 0,-1 0 0,1 0 0,0 0 0,-1 0 0,1 0 1,-1 0-1,0 0 0,1 0 0,-1 1 0,2 5 16,13 19 78,-1-4-21,-14-19-69,1 0 0,0-1 0,0 1 0,-1 0 0,0 0 0,0 0 0,0 0 0,0 0 0,0 0 0,0 0 1,-1 0-1,1-1 0,-2 7 0,-6-1 76,7-8-78,1 1 0,-1-1 0,1 0 0,-1 1 0,1-1 0,0 0 0,-1 1 0,1-1-1,-1 1 1,1-1 0,0 1 0,0-1 0,-1 0 0,1 1 0,0-1 0,0 1 0,-1 0 0,1-1 0,0 1 0,0-1 0,0 1 0,0-1 0,0 1 0,0-1 0,0 1 0,0-1 0,0 1 0,0 0 0,0 13 146,0-11-92,2-3-63,-1 0 0,0-1 0,1 1 0,-1-1 0,0 1-1,0-1 1,1 0 0,-1 1 0,0-1 0,0 0 0,0 0 0,0 0 0,0 0-1,0 0 1,0 0 0,0 0 0,0 0 0,0-2 0,18-28-147,-9 13 108,11-10 49,-15 19-13,1 0 0,-1 0 0,6-13 0,-7 10-24,9-16-53,-9 24 72,0-1-1,0 0 1,0 1 0,0 0-1,1 0 1,-1 0 0,8-2-1,1 0 9,-9-2-11,-5 8 19,0 0 0,1-1 1,-1 1-1,0-1 0,0 1 0,1 0 0,-1-1 0,0 1 0,1 0 0,-1-1 0,0 1 0,1 0 0,-1-1 0,0 1 1,1 0-1,-1 0 0,1 0 0,-1-1 0,0 1 0,1 0 0,-1 0 0,1 0 0,-1 0 0,1 0 0,-1 0 0,0-1 1,1 1-1,-1 0 0,1 1 0,0-1 0,-1 0 3,0 0 0,0 0 1,0 0-1,0-1 0,1 1 0,-1 0 1,0 0-1,0 0 0,0 0 1,0 0-1,0 0 0,0 0 0,0 0 1,0 0-1,0 0 0,1 0 0,-1 0 1,0 1-1,0-1 0,0 0 1,0 0-1,0 0 0,0 0 0,0 0 1,0 0-1,0 0 0,0 0 0,0 0 1,1 0-1,-1 0 0,0 0 0,0 0 1,0 0-1,0 0 0,0 0 1,0 1-1,0-1 0,0 0 0,0 0 1,0 0-1,0 0 0,0 0 0,0 0 1,0 0-1,0 0 0,0 0 1,0 1-1,0-1 0,0 0 0,0 0 1,0 0-1,0 0 0,0 0 0,0 0 1,0 0-1,0 1 0,0 129 1103,0-126-1102,0-1 0,0 1 0,1-1 0,-1 1 0,1-1 0,0 1 0,0-1-1,0 0 1,3 6 0,1 2-6,-4-7-7,0-1 0,0 1 0,1-1 1,0 0-1,2 5 0,-3-7 2,0 0 0,1 1 0,-1-1 0,0 0 0,1-1 0,-1 1 0,0 0 0,1 0 0,1 0 0,8 4-1,-9-4-17,-1 0 0,1 0 0,0 0 1,0-1-1,0 1 0,0-1 0,0 1 0,0-1 0,0 0 1,-1 0-1,1 1 0,0-2 0,0 1 0,0 0 0,0 0 1,0 0-1,0-1 0,0 1 0,3-2 0,5-1-122,24-3-336,49-22-1040,-58 17 1546,-23 10-5,0-1 0,0 1 0,0 0 0,0 0-1,1 1 1,-1-1 0,0 0 0,1 1-1,3-1 1,-6 1-18,0 0-1,0 0 1,0 0 0,0 0-1,0 0 1,0 0 0,0 0-1,1 0 1,-1 0-1,0 0 1,0 0 0,0 0-1,0 0 1,0 0 0,0 0-1,0 0 1,0 0-1,0 0 1,1 0 0,-1 0-1,0 0 1,0 0-1,0 0 1,0 0 0,0 0-1,0 0 1,0 0 0,0 0-1,0 1 1,0-1-1,0 0 1,0 0 0,1 0-1,-1 0 1,0 0 0,0 0-1,0 0 1,0 0-1,0 0 1,0 0 0,0 0-1,0 1 1,0-1 0,0 0-1,0 0 1,0 0-1,0 0 1,0 0 0,0 0-1,0 0 1,0 0-1,0 0 1,0 1 0,0-1-1,0 0 1,0 0 0,-1 2 40,1-1 1,0 1 0,0-1 0,-1 1 0,1-1 0,-1 1 0,0-1 0,1 1 0,-1-1-1,-1 3 1,-6 11 610,3 19 23,-15 34 101,13-47-677,1 1 1,-7 38-1,8 25-21,0-40-30,-5 95 76,10 95 61,0-222-128,-1-1-1,0 0 0,-1 1 1,-5 16-1,4-20 13,3-6-55,-1 0-6,0 1 1,0-1-1,0 1 0,0-1 0,0 0 0,-1 1 1,1-1-1,-5 6 0,4-8-18,1 0 1,-1 1-1,0-1 0,0 0 0,0 0 0,0 0 1,0 0-1,0 0 0,-1 0 0,1-1 0,0 1 1,0-1-1,-1 1 0,1-1 0,0 0 0,0 0 1,-5 0-1,-1 0-15,5 1 19,1-1 0,-1 1-1,1-1 1,-1 0 0,1 0 0,-1 0-1,1-1 1,-1 1 0,0 0 0,1-1-1,0 0 1,-1 0 0,1 1 0,-1-1-1,-2-2 1,-2-2-17,1 0-1,-1-1 1,1 1 0,1-1-1,-1 0 1,1-1 0,0 0-1,-7-11 1,10 10 13,0 1 1,1-1-1,0 0 0,0 1 1,1-1-1,0 0 0,1 0 1,-1 1-1,1-1 0,1 1 1,0-1-1,0 1 0,0-1 1,1 1-1,5-10 0,-2 8 4,2 0-1,-1 0 0,1 1 1,0 0-1,1 1 0,-1 0 0,2 0 1,18-10-1,-21 13 5,11-6-220,0 1-1,0 1 1,0 1 0,1 1 0,0 0 0,22-2 0,30-9-703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51 736,'-28'-14'224,"22"11"-69,6 6-123,0 1-30,1-1 18,-1-1-1,0 1 1,0-1 0,0 1 0,-1 0 0,1-1 0,-1 1 0,-1 3 0,-1 1 95,0 0-1,0 1 1,1-1 0,0 0-1,-2 11 1,-36 123 662,-2 5-541,28-77 66,-23 67-1,23-88 56,11-33-252,3-13-82,0 0 0,0-1 1,0 1-1,0 0 0,0 0 0,-1-1 1,1 1-1,-1 0 0,1-1 1,-1 1-1,0-1 0,1 1 0,-1-1 1,0 1-1,0-1 0,0 1 1,0-1-1,0 0 0,-1 1 0,1-1 1,0 0-1,-2 1 0,2-2-17,1 1 0,0-1 1,-1 0-1,1 0 0,-1 1 0,1-1 0,-1 0 0,1 0 0,-1 0 1,1 0-1,-1 0 0,1 1 0,-1-1 0,1 0 0,-1 0 0,1 0 0,-1 0 1,1-1-1,-1 1 0,1 0 0,-1 0 0,1 0 0,-1 0 0,1 0 1,0-1-1,-1 1 0,1 0 0,-1-1 0,0 1-9,1-1 0,0 0 0,0 0 1,-1 1-1,1-1 0,0 0 0,0 0 0,0 1 0,0-1 0,0 0 0,-1 0 0,2 1 1,-1-1-1,0 0 0,0 0 0,0 0 0,0 1 0,0-1 0,1 0 0,0-1 1,31-104-70,18-52 106,-35 124-46,32-53-1,-27 52-20,-12 21 21,1-4-25,17-21 0,35-36-205,-23 30 84,-30 37 95,-1 0-1,1 1 0,0 0 1,0 0-1,1 0 1,0 1-1,0 1 1,1-1-1,0 2 0,0-1 1,0 1-1,18-4 1,-25 7 59,1 1 0,0-1 0,-1 1 0,1 0 0,0 0 1,-1 0-1,1 0 0,-1 1 0,1 0 0,0-1 1,-1 1-1,1 0 0,4 3 0,3 2 151,1 0-1,15 12 1,-10-6-48,-8-7-55,-8-5-32,0 1-1,1 0 0,-1-1 1,0 1-1,0-1 1,1 1-1,-1 0 0,0 0 1,0 0-1,0 0 0,0 0 1,0 0-1,0 0 0,-1 0 1,1 0-1,0 0 0,0 1 1,-1-1-1,1 0 0,-1 0 1,1 1-1,-1-1 0,1 0 1,-1 1-1,0-1 0,0 0 1,0 1-1,0 1 0,0 0 4,0 0 0,0 0 0,0 0 0,0 0 0,-1 0 0,0-1-1,1 1 1,-1 0 0,0 0 0,0 0 0,-1-1 0,1 1 0,-1-1 0,1 1 0,-1-1-1,0 1 1,0-1 0,0 0 0,0 0 0,0 0 0,0 0 0,0 0 0,-5 2 0,-1-1-191,-1 1 0,1-1 0,-14 3 0,18-5 144,-5 0-24,0 0 1,0 0-1,-9 0 1,-21 1-41,37-2 92,0 1 0,-1-1 0,1 1 0,0 0 0,0 0 1,0-1-1,-1 1 0,1 1 0,0-1 0,0 0 0,0 0 0,-2 3 1,2-2-2,1 1 1,-1-1-1,0 1 1,0 0-1,1-1 1,0 1-1,-1 0 1,1 0 0,0 0-1,1 0 1,-2 4-1,11 24 256,-6-17-176,1 0 1,0-1 0,1 1-1,0-1 1,11 18-1,-7-15-24,13 25 53,-13-18-58,8 17 25,22 14 20,-13-6 37,12 6 40,-25-37-85,18 17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18 102 3392,'-18'-17'1536,"36"17"-1312,-1 0 128,0 0-224,17 0 672,-17 0-448,34-17-32,0 17-192,17-17 192,0 17-192,-16-17 160,-1 17-160,0-17-1760,-17 0 896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0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 2496,'-17'-17'1120,"34"0"-992,0 17 224,0 0-224,17 0 32,0 0-96,0-17-64,17 17 32,17 0 32,-16 0-32,16 0 192,-17 0-128,-17 0 256,-17 0-224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0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17 576,'-17'136'256,"17"-33"-224,0-52 0,0-17-32,-17 0 0,17-17 0</inkml:trace>
  <inkml:trace contextRef="#ctx0" brushRef="#br0" timeOffset="1">35 51 3488,'17'-17'1568,"34"0"-1344,-34 17 928,17 0-672,0 0 160,17 0-384,0 0-256,1-17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0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4800,'0'17'2176,"51"-17"-1888,-17 0 288,1 0-384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0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63 1408,'14'-14'448,"-9"11"-267,-3 3-176,0 0 1,0-1-1,0 1 0,-1-1 0,1 1 0,0-1 1,0 0-1,-1 0 0,1 1 0,2-4 0,6-1-19,-3 2-2,-7 3 28,1 0-1,-1-1 1,1 1 0,-1 0 0,1 0-1,-1 0 1,1 0 0,-1-1-1,1 1 1,-1 0 0,0-1-1,1 1 1,-1 0 0,1-1 0,-1 1-1,0 0 1,1-1 0,-1 1-1,0-1 1,0 1 0,1 0-1,-1-1 1,0 1 0,0-1 0,0 1-1,1-1 1,-1 1 0,0-1-1,0 1 1,0-1 0,0 1-1,0-1 1,0 1 0,0-1 0,0 0-1,0-2 832,-6 0-534,3 2-285,1 0-1,-1-1 0,0 1 1,1 0-1,-1 1 0,0-1 1,-4 0-1,-6 5 37,1 0-56,-34 2-132,24-2 133,-1 2 1,-38 14 0,8-2 100,38-13-86,8-3-3,0 0-1,0 0 1,0 1-1,1 0 1,-1 1-1,-6 4 1,10-6-21,1 0 1,0 0-1,0 0 1,0 0 0,0 1-1,0-1 1,0 1-1,1-1 1,-1 1-1,1 0 1,0-1-1,0 1 1,0 0 0,0 0-1,0 0 1,1 0-1,-1 0 1,1 0-1,0 0 1,0 4 0,0 0 4,0-1 0,1 0 0,-1 0 0,1 0 0,1 0 0,-1 1 0,1-2 0,0 1 0,1 0 0,-1 0 0,1-1 0,0 1 0,1-1 0,-1 0 0,7 7 0,68 78 87,-59-71-75,0-1 0,29 22 1,-39-33-16,68 52 42,-71-54-8,-1 1 0,1-1 0,-1 1 0,0 0 0,-1 0-1,0 1 1,0-1 0,0 1 0,4 10 0,-8-15-8,1 0 1,-1 0-1,0 0 0,0 0 0,1 0 1,-2 1-1,1-1 0,0 0 1,0 0-1,-1 0 0,1 0 1,-1 0-1,1 0 0,-1 0 1,0 0-1,0 0 0,0 0 1,0 0-1,0-1 0,-1 1 1,1 0-1,0-1 0,-1 1 1,-2 2-1,0-1-17,0 0 0,0 1 0,0-2 1,0 1-1,0-1 0,0 1 0,-1-1 0,0 0 1,1-1-1,-6 2 0,-4 0 39,-28 3-1,19-3 25,-28 8-33,17-5-287,32-5 228,0 0 0,0 0 0,0 0 0,0 0 0,0 0 0,0 1 0,1-1 1,-1 1-1,-1 1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0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16 2976,'-15'-14'971,"13"13"-729,2 8-116,0 30 76,0-36-185,0 1-1,0 0 1,0 0-1,0 0 1,-1 0-1,1 0 0,0 0 1,-1-1-1,1 1 1,-1 0-1,0 0 1,1-1-1,-3 4 1,-7 18 99,-24 127 519,19-57-363,-7 47 10,-7-6 22,6 2-149,-5 1-118,5-10-64,4-62-10,10-36 16,-8 40-143,13-50-294,0-1 0,-1 1 0,-1-1 0,-1 0-1,-1 0 1,-12 22 0,3-20-843</inkml:trace>
  <inkml:trace contextRef="#ctx0" brushRef="#br0" timeOffset="1">171 357 1984,'29'-28'640,"-29"27"-630,0 1-1,1-1 1,-1 1-1,0 0 1,0-1 0,1 1-1,-1 0 1,1-1 0,-1 1-1,0 0 1,1 0 0,-1-1-1,1 1 1,-1 0 0,1 0-1,-1 0 1,1-1-1,-1 1 1,0 0 0,1 0-1,-1 0 1,1 0 0,-1 0-1,1 0 1,0 0 0,59 0 1195,-58 0-1171,0 0 0,0 0-1,1 1 1,-1-1 0,0 0 0,0 1 0,0 0 0,0-1-1,0 1 1,0 0 0,0 0 0,0 0 0,0 0 0,0 1 0,0-1-1,0 1 1,-1-1 0,1 1 0,-1-1 0,1 1 0,1 3-1,4 2 44,4 4-8,1-1 0,16 11-1,-21-16-34,0 0 0,0 0 1,0 1-1,-1 0 0,11 13 0,-7-5 73,0 1-1,-1 0 1,10 24-1,-17-35-63,-1 0 0,1 0-1,-1 1 1,0-1 0,-1 1-1,1-1 1,-1 0 0,0 1-1,0-1 1,0 1 0,-1-1-1,1 1 1,-1-1 0,0 0-1,-1 1 1,1-1 0,-1 0-1,1 0 1,-1 0 0,-1 0-1,1 0 1,-4 4 0,-25 15 111,15-10-58,9-8-55,1 1 0,-1-1 0,0-1 0,0 1 0,-14 5 0,12-6-11,-1-1 1,1 0-1,-1-1 1,1 0-1,-1-1 1,-13 1-1,21-2-42,1 0 0,-1 0 0,0 0 0,0 0 1,0-1-1,0 1 0,0-1 0,0 1 0,-3-2 0,5 1-22,-1 1 0,0 0 1,1-1-1,-1 1 0,1-1 0,-1 1 0,1-1 1,0 1-1,-1-1 0,1 1 0,-1-1 0,1 1 1,0-1-1,0 1 0,-1-1 0,1 0 0,0 1 0,0-1 1,-1-1-1,1-1-262,1-1 0,-1 1 0,1 0 0,0-1 1,-1 1-1,1 0 0,1-1 0,1-4 0,-1 5 0,15-45-1779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0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52 4736,'0'-51'2144,"-17"68"-1856,0-17-96,17 17-160,-35-17-160,18 17 64,-17 17 96,17-17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0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17 154 2304,'-14'43'752,"14"-43"-741,-1 1 1,1-1-1,0 1 1,0-1-1,-1 1 1,1-1-1,0 1 1,0-1-1,0 1 1,0-1-1,0 1 1,0 0-1,0-1 1,0 1-1,0-1 1,0 1-1,0-1 1,0 1-1,0-1 1,0 1-1,1-1 1,-1 1-1,0-1 1,0 1-1,1 0 1,7 11 90,-4-7 61,-1 0 0,1 1 0,-1 0 0,3 8 0,0 15 301,5-9 0,-10-18-423,1 1 0,-1-1 0,0 0 1,1 1-1,-1-1 0,1 0 0,-1 0 0,1 0 0,0 0 1,2 2-1,-1-2-15,0-1 1,0 0 0,0 0 0,1 0-1,-1 0 1,0-1 0,0 1-1,0-1 1,0 0 0,7 0-1,-9 0-23,5 0 25,0 0 1,0 0-1,0-1 0,0 0 0,1 0 1,-1 0-1,0-1 0,-1 0 0,1 0 0,0 0 1,9-6-1,74-58-66,-54 46-35,-23 14 49,0-1-1,0 0 0,0-1 0,15-15 0,1-9-2,-22 23 29,1 1 1,0 0-1,0 0 0,9-6 0,1 4 40,-15 9-36,0 0 1,1 0-1,-1 0 0,0-1 1,0 1-1,0-1 1,0 1-1,0-1 0,0 0 1,0 0-1,-1 0 1,1 0-1,-1 0 0,1 0 1,1-4-1,2-19-70,-4 24 64,-1 1 1,0-1-1,0 1 0,1 0 0,-1-1 1,0 1-1,0 0 0,1-1 0,-1 1 0,0 0 1,1 0-1,-1-1 0,1 1 0,-1 0 1,0 0-1,1 0 0,-1-1 0,1 1 1,-1 0-1,0 0 0,1 0 0,0 0 0,-10 3 278,9-1-220,-1-1-1,0 1 1,1 0 0,0 0 0,-1 0-1,1 0 1,0 0 0,0 0 0,0 0 0,0 3-1,1-1 140,-4 2 203,0-3-316,0 0 0,1 1 0,0-1 0,0 1 1,0 0-1,0 0 0,0-1 0,-1 8 0,2-9-79,0 0 1,1 0-1,-1-1 0,1 1 0,0 0 0,-1 0 0,1 0 0,0-1 0,0 1 0,0 0 0,1 0 0,-1 0 0,0 0 0,1-1 0,-1 1 0,1 0 0,-1-1 1,1 1-1,0 0 0,2 2 0,-1 2 203,-2-5-196,1-1 0,-1 1 0,0 0 0,0 0 0,0-1 0,0 1 0,1 0 0,-1-1 0,0 1 0,0 0 0,1-1 0,-1 1 0,1-1 0,-1 1 0,0 0 0,1-1 0,-1 1 0,1-1 0,-1 1 0,1-1 0,0 0-1,0 1 1,0 0 0,-1-1 0,1 0-1,-1 1 1,1-1 0,-1 1-1,1-1 1,-1 1 0,1-1-1,-1 1 1,1-1 0,-1 1-1,0 0 1,1-1 0,-1 1-1,0 0 1,1-1 0,-1 1-1,0 0 1,0-1 0,0 1-1,0 0 1,1 0 0,-2 0-10,1-1 0,0 0 0,0 0 0,0 0 0,0 0 0,0 0 0,0 0 0,0 0 0,0 0 0,0 0 0,0 0 0,0 1 0,0-1 1,0 0-1,0 0 0,0 0 0,0 0 0,0 0 0,0 0 0,0 0 0,0 0 0,1 0 0,-1 1 0,0-1 0,0 0 0,0 0 0,0 0 0,0 0 0,0 0 0,0 0 1,0 0-1,0 0 0,0 0 0,0 0 0,0 0 0,0 0 0,1 0 0,-1 0 0,0 0 0,0 0 0,0 0 0,0 0 0,0 1 0,0-1 0,0 0 0,0 0 0,0 0 1,0 0-1,1 0 0,-1 0 0,0-1 0,0 1 0,0 0 0,0 0 0,0 0 0,0 0 0,7 0 45,-7 0-43,0 0-7,-1 1-1,1-1 0,-1 0 1,0 1-1,1-1 1,-1 1-1,1-1 0,-1 1 1,1-1-1,-1 1 1,1-1-1,-1 1 0,1-1 1,0 1-1,-1 0 1,1-1-1,0 1 0,-1-1 1,1 1-1,0 0 1,0 0-1,0-1 0,0 1 1,-1 0-1,1-1 1,0 1-1,0 0 0,1 0 1,-1 7-74,0-6 57,0 1-1,0-1 0,0 0 1,0 1-1,0-1 1,-1 0-1,1 1 0,-1-1 1,0 3-1,-4 3-12,4-8 31,0 1 0,1 0-1,-1 0 1,0 0 0,1-1-1,-1 1 1,1 0 0,-1 0-1,1 0 1,-1 0 0,1 0-1,0 0 1,-1 0 0,1 0-1,0 0 1,0 0-1,0 0 1,0 0 0,0 0-1,0 0 1,0 0 0,0 0-1,0 0 1,0 0 0,1 0-1,-1 2 1,1-1-8,0 0-1,1 0 1,-1-1-1,0 1 1,1 0-1,-1 0 1,1-1 0,-1 1-1,1 0 1,0-1-1,0 0 1,0 1-1,0-1 1,2 1-1,3 1 20,-1-1 0,1 0 0,11 2 0,-13-4 5,7 3 8,-6-1-5,1-1 0,0 0 1,9 1-1,18-7 85,-17 1-55,20-1 17,-22 4-51,0-2 1,0 0-1,22-7 1,100-53-68,-117 56 38,-10 4 13,1-1-1,13-7 1,-15 4 13,1 1-1,12-13 1,-9 8 3,3-2 0,-10 9 9,-1 0 1,1-1 0,-1 0 0,0 0-1,-1 0 1,1 0 0,-1-1 0,0 0 0,4-7-1,-5 7 4,-1 3-14,0 0-1,-1-1 1,1 1 0,-1-1-1,0 0 1,2-7 0,-3 10-13,0 0 0,0-1-1,0 1 1,-1-1 0,1 1 0,0-1 0,-1 1 0,1 0 0,-1-1 0,1 1 0,-1 0 0,1 0 0,-1-1-1,0 1 1,0 0 0,0 0 0,0 0 0,1 0 0,-2 0 0,1 0 0,0 0 0,0 0 0,0 0-1,-2 0 1,-1-2-8,2 1 1,-1 1 0,1-1 0,-1 0 0,0 1-1,0 0 1,0 0 0,0 0 0,0 0 0,0 0 0,0 1 0,0-1 0,0 1 0,0 0 0,0-1 0,-4 2 0,2-1-12,1-1 6,0 1-1,0 1 0,0-1 1,0 0-1,1 1 0,-1 0 0,0 0 1,0 0-1,1 0 0,-1 0 1,1 1-1,-1 0 0,1 0 0,-5 3 1,3-2-17,0 1 0,0 0 0,0 0 0,1 0 0,-1 1 0,1-1 0,0 1 0,0 0 0,1 0 0,0 1 0,0-1 0,0 1 0,0-1 0,1 1 0,-3 8 0,5-11 25,0-1 0,0 1 0,-1 0 0,1-1 0,1 1 0,-1 0 0,0-1 0,1 1 0,-1 0 0,1-1 0,0 1 0,0-1 0,0 1 0,0-1 0,0 1 0,1-1 0,-1 0 0,1 0 0,-1 0 0,1 0 0,4 4 0,2 4-1,-4-4 5,-2-4 4,-1 0 0,0 0 1,1 0-1,-1 0 0,1 0 0,-1-1 0,1 1 1,0-1-1,0 1 0,0-1 0,0 0 1,2 2-1,3-2 17,-1 1 0,0-1 1,1 0-1,6 0 0,8 1 29,50 10 48,-42-10-246,0 0 1,1-2 0,33-4-1,5-8-2468,0 9 698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32 122 3136,'-14'-14'1029,"8"11"-629,-5 3 581,11 0-957,1 0 0,-1 0 0,1 0 0,-1 0 0,0 0 0,1 0 0,-1 0 0,1 0-1,-1 0 1,1-1 0,-1 1 0,1 0 0,-1 0 0,0 0 0,1 0 0,-1-1 0,1 1-1,-1 0 1,0 0 0,1-1 0,-1 1 0,0 0 0,1-1 0,-1 1 0,0 0-1,1-1 1,-1 1 0,0-1 0,0 1 0,1-1 0,4-7 489,12 3 15,-14 4-462,76-29 1110,-71 26-1113,-1 1 0,1 1 0,0 0-1,0 0 1,14-2 0,0 1 24,-4-2 26,27-11 0,-23 8-24,-19 7-58,0 0 0,0 0 0,0 1 0,1-1 0,-1 1 0,0 0 1,0 0-1,1 0 0,4 0 0,12 1 378,-6-1-238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2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34 4064,'-51'17'1824,"51"1"-608,17-18-832,17 17 352,0-17-448,17 0 64,0 0-224,0-17 416,0 17-288,1-18-128,-1 1-64,-17 0-1408,0 0 736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2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4736,'-34'34'2144,"51"-17"-1856,17-17 448,-17 17-448,17-17 320,0 0-352,17 0 128,-17 0-224,0-17 224,18 0-256,-35 0-2016,17 17 1024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69 3712,'-17'-34'1696,"69"34"-1472,-35-18 864,17 18-640,17-17 192,-17 17-384,17 0-32,0 0-128</inkml:trace>
  <inkml:trace contextRef="#ctx0" brushRef="#br0" timeOffset="1">631 597 4992,'-34'17'2240,"34"0"-1952,0 0-64,17-17 256,0 17-288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2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3392,'1'-12'960,"4"16"-424,3 17-227,-8-20-306,5 13 265,-1 0 1,4 27-1,-5 35 148,-3 171 880,0-244-944,0-6-69,0 1-270,0 1 0,0-1-1,1 0 1,-1 1 0,1-1 0,-1 1 0,1-1 0,0 1 0,-1-1 0,3-1 0,4-12-27,-1-19-2,5-15 58,-5 12-27,-3 14-68,1-1 0,1 1 0,14-37 0,-13 44-100,1 1 0,14-22 0,-20 35 127,1 0-1,0 0 0,-1 1 1,1-1-1,0 0 0,0 1 1,0 0-1,0-1 0,0 1 1,0 0-1,0 0 0,0 0 1,0 1-1,0-1 0,1 0 1,-1 1-1,5-1 0,-4 1 34,1-1 0,0 1 0,-1 0 0,1 1-1,0-1 1,-1 1 0,1 0 0,-1-1 0,1 2-1,5 1 1,16 16 87,-13-9-33,34 24 232,-7-3-117,10-8-37,-31-13-104,-14-7-4,1-1-1,0 1 1,0-1 0,0 0 0,0 0 0,0 0 0,0-1 0,0 1-1,1-1 1,-1-1 0,10 1 0,3 0 68,-10-1-45,0 1 0,1-1-1,-1-1 1,0 1 0,12-4-1,-13 1 9,-1 0-1,1 0 1,-1-1-1,10-7 1,-6 4 36,-9 6-87,1 0 1,-1 0-1,1-1 1,-1 1 0,0 0-1,0-1 1,1 1-1,-1-1 1,0 1 0,0-1-1,0 0 1,-1 1-1,1-1 1,0 0 0,0 0-1,-1 1 1,0-1-1,1 0 1,-1 0-1,0-2 1,3-9 49,4-4 1,-6 15-56,0 1-1,0-1 1,-1 0 0,1 1 0,0-1-1,-1 0 1,1 1 0,-1-1 0,0 0-1,0 0 1,0 0 0,0 1-1,0-1 1,0 0 0,0 0 0,0 0-1,-1-2 1,-11-19 31,9 10-36,2 10-12,0 0-1,1 0 0,-1 1 0,0-1 0,0 0 0,0 0 1,-1 1-1,1-1 0,-1 1 0,1-1 0,-1 1 0,0-1 0,0 1 1,0 0-1,0 0 0,0 0 0,-1 0 0,-4-3 0,7 5 1,-1 0 0,0-1 0,0 1-1,1 0 1,-1 0 0,0-1 0,0 1-1,0 0 1,1 0 0,-1 0 0,0 0-1,0 0 1,0 0 0,1 0 0,-1 0-1,0 1 1,0-1 0,1 0 0,-1 0-1,0 1 1,0-1 0,1 0 0,-2 1-1,0 1-31,0-1-1,1 1 1,-1 0-1,0-1 0,1 1 1,-1 0-1,-1 2 1,-1 4 3,-1 0 0,1 0 0,1 0 1,-1 1-1,2-1 0,-1 1 0,1 0 0,0 0 0,1 0 1,-1 16-1,-3 19-24,1-17 73,0-8 25,2 0 0,0 0 0,1 0 0,0 0 1,4 26-1,-2-35 9,1-1 0,1 0-1,0-1 1,0 1 0,0 0 0,7 10 0,-8-15-7,0 0 1,1-1-1,0 1 0,0-1 1,0 1-1,0-1 0,0 0 0,0 0 1,1-1-1,0 1 0,-1-1 1,1 0-1,0 1 0,0-2 0,0 1 1,7 2-1,-4-3-71,0 1 1,-1-1-1,1 0 0,0-1 0,0 1 1,14-2-1,-13-1-114,0 0 0,0 0 0,0 0 0,-1-1 0,1-1 0,-1 1 0,11-7 0,-10 5-38,35-19-692,-25 17 627,-11 5 138,1-1 0,-1 0 0,0-1 0,8-5 0,-6 2-99,-1-1 0,0 0 0,11-14 0,-9 10 26,20-22-93,-2-2 1,-1-2-1,-2 0 1,21-43-1,-35 62 270,7-12 97,-1 0 1,-2-2-1,-1 0 0,11-39 1,-20 50-15,17-57 779,-19 71-677,0 1 0,0 0 0,0 0 0,1 0 0,0 0 0,0 1 0,10-11 0,-11 14 145,0 3-64,-3 0-252,0 0 0,1-1-1,-1 1 1,0 0 0,1 0-1,-1 0 1,0 0 0,1 0 0,-1 1-1,0-1 1,0 0 0,1 0 0,-1 0-1,0 0 1,0 0 0,1 0-1,-1 0 1,0 0 0,0 1 0,1-1-1,-1 0 1,0 0 0,0 0 0,1 1-1,-1-1 1,0 0 0,0 0-1,0 1 1,0-1 0,1 0 0,-1 0-1,0 1 1,0-1 0,0 0-1,0 0 1,0 1 0,0-1 0,0 0-1,0 0 1,0 1 0,-4 15 33,0-4-14,2-3-10,1 0 0,0 1-1,0-1 1,1 15 0,-1 17 19,-12 30 65,-2 14 169,11-39-154,1-4-16,-10 52 0,-4 4 108,-3 12-979,9-82-233,8-20-1482,3 7 746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2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17 273 2912,'-14'0'923,"11"0"-550,6 0-165,-3 0-197,1 0 0,-1 0-1,1 0 1,-1 0 0,1 0 0,-1 0 0,1 0-1,-1 0 1,0 1 0,1-1 0,-1 0 0,1 0 0,-1 0-1,0 0 1,1 1 0,-1-1 0,1 0 0,-1 0 0,0 1-1,1-1 1,-1 0 0,0 1 0,1-1 0,-1 0 0,0 1-1,0-1 1,1 1 0,8 8 177,19-4 110,9 7-111,11-7-1,-32-2-141,-8-1-27,-1 0 0,1-1 1,7 0-1,27-6 42,-18 1-30,11 0 7,-9 2-50,46-12 0,-39 5-6,-7 1 69,35-6-1,-41 11-18,-12 3-20,0-1-1,0 0 1,0-1 0,0 0 0,-1-1 0,14-5 0,3-2 24,-19 8 47,1 0 0,-1 0 0,0-1 1,0 1-1,10-8 0,-12 4 531,-3-5-154,0 8-1,-3 0-191,2 2-254,-1-1 0,1 1-1,-1 0 1,1 0 0,-1 0 0,0 0 0,1 0-1,-1 0 1,0 0 0,0 0 0,0 1 0,0-1-1,0 1 1,-2-1 0,-2 4-146,-8 8 15,6-7 70,2 0-30,1 9 31,4-11 44,-2 5 0,0-1 0,-1 1-1,-6 8 1,5-9 4,1 0-1,1 0 0,-1 1 1,1-1-1,-4 10 1,-15 104 175,11-90-193,-1 9 19,11-38 2,1 1-1,0-1 1,0 1-1,-1-1 1,1 0-1,0 1 1,0-1-1,0 1 1,1-1-1,-1 0 1,0 1-1,0-1 1,1 1-1,-1-1 1,1 0-1,-1 1 0,1-1 1,0 0-1,0 0 1,1 2-1,0 0 72,1-3-70,2 0-52,-3 0 24,1 1 0,-1-1 0,1 0-1,-1-1 1,1 1 0,-1 0 0,1-1 0,4-1-1,1-3-40,-6 4 58,-1 0-1,1 0 0,-1 0 0,1 0 1,-1 0-1,1 1 0,0-1 0,0 0 1,-1 1-1,1 0 0,0-1 0,0 1 1,0 0-1,3 0 0,11 0 13,-4 1-3,0-1-1,0 0 1,18-4-1,-16 1-5,0-2 0,-1 1-1,1-2 1,13-7 0,-21 9 36,-1 0 1,0-1-1,8-8 1,-9 8-17,1 1 0,0-1 0,9-6 1,-5 4-14,-4 4 3,-1-1-1,1 1 1,-1 0 0,1 0-1,0 1 1,0-1 0,1 1-1,9-2 1,-13 4-258,-2 2-85,0 6 290,0-2 62,0 0-1,0-1 1,1 1 0,1 9-1,10 10 33,-11-20-58,0 0 0,-1 0 0,1 0 0,-1 0 1,0 8-1,0 15-38,-1-13 90,0-10-32,1 0 0,0 0 0,1 0-1,0 6 1,-1-10 10,0 0 0,1 1-1,-1-1 1,1 0 0,-1 0-1,1 1 1,-1-1 0,1 0 0,0 0-1,0 0 1,-1 0 0,1 0 0,0 0-1,0 0 1,0 0 0,0 0 0,0 0-1,0-1 1,3 2 0,10 9 220,-14-10-236,0-1 0,0 0 1,0 0-1,0 0 0,0 0 1,0 0-1,0 0 0,0 0 0,0 1 1,0-1-1,1 0 0,-1 0 1,0 0-1,0 0 0,0 0 1,0 0-1,0 0 0,0 0 1,0 0-1,1 0 0,-1 0 0,0 0 1,0 0-1,0 0 0,0 0 1,0 0-1,0 1 0,1-1 1,-1 0-1,0 0 0,0-1 0,0 1 1,0 0-1,0 0 0,0 0 1,1 0-1,-1 0 0,0 0 1,0 0-1,0 0 0,0 0 0,0 0 1,0 0-1,0 0 0,1 0 1,-1 0-1,0 0 0,0 0 1,0-1-1,0 1 0,0 0 1,0 0-1,0 0 0,0 0 0,0 0 1,0-1-1,10-8 116,-5 5-74,0 0 0,0-1-1,-1 0 1,1 0 0,-1 0-1,0 0 1,3-7-1,0-4-97,-2 5-53,1 0-1,10-16 1,-13 21-28,0-1 0,0 1-1,0-1 1,-1 0 0,3-12 0,-3 10 1,0-1 0,1 1-1,5-10 1,1 2 0,13-32-114,-21 45 239,1 0 1,-1 0-1,1 0 0,0 0 1,0 0-1,1 1 0,-1-1 1,1 1-1,5-6 1,-7 7 28,1 1 1,0 0 0,-1 0 0,1 0-1,0 0 1,0 0 0,0 0 0,0 1-1,-1-1 1,1 1 0,0-1 0,0 1-1,0 0 1,0 0 0,0-1 0,0 1-1,0 1 1,1-1 0,-1 0 0,0 0 0,-1 1-1,1-1 1,3 2 0,0 0 41,3 1 25,-1-1 0,1 0 0,0 0-1,-1-1 1,15 1 0,-15-1-40,0-1 0,0 1 0,0 0 1,11 4-1,7 2 36,-3-5 32,0-1 0,-1-1 1,1-1-1,0-1 0,-1 0 1,28-8-1,-46 10-97,0 0-1,-1-1 1,1 0-1,-1 1 1,1-1-1,-1 0 1,0 0-1,1 0 1,-1 0 0,0-1-1,0 1 1,0-1-1,0 1 1,2-3-1,-18-2-56,13 6 36,0-1 1,1 1 0,-1-1-1,0 1 1,0-1 0,0 1 0,0-1-1,0 1 1,1 0 0,-1-1-1,0 1 1,0 0 0,0 0 0,0-1-1,0 1 1,0 0 0,0 0-1,0 0 1,0 0 0,0 1-1,0-1 1,0 0 0,0 0 0,0 1-1,-1-1 1,-13 4-13,-8 1-32,18-5 25,0 1-1,0 0 0,0 0 1,1 0-1,-1 0 1,0 1-1,0 0 1,1 0-1,-1 0 1,1 1-1,0 0 1,0-1-1,0 2 0,0-1 1,-4 4-1,2 0-8,0 0-1,0 1 0,1-1 0,0 1 0,0 0 1,1 1-1,0-1 0,1 1 0,-1-1 0,2 1 1,-3 11-1,1 6-43,1-1 0,0 49 0,2-70 92,1 0 0,0 0-1,0-1 1,1 1 0,-1 0-1,1 0 1,0 0 0,0-1-1,0 1 1,0-1 0,1 1-1,-1-1 1,1 1 0,0-1-1,0 0 1,0 1 0,0-1-1,1-1 1,-1 1 0,1 0-1,0 0 1,0-1 0,0 0-1,0 1 1,7 2 0,-8-3-15,0-1-1,0 0 1,0 0 0,0 0 0,0 0 0,0 0 0,0 0 0,1-1-1,-1 1 1,0-1 0,0 1 0,1-1 0,-1 0 0,0 0 0,1 0-1,-1 0 1,0 0 0,1-1 0,-1 1 0,0-1 0,1 1 0,2-2-1,9-2-43,-8 3-35,-1 0 1,0 0-1,1-1 1,-1 0-1,0 0 1,0 0-1,0-1 1,0 1-1,0-1 1,-1 0-1,1-1 1,5-5-1,-7 7 30,7-6-81,2-1-87,-1 0 0,17-19 0,-22 21 152,-1 0-1,0-1 0,-1 1 1,1-1-1,-1 0 0,-1-1 0,3-8 1,11-40-35,-11 41 105,5-35 1,-8 30 13,9-19-1,-11 26-17,-1-1 0,0 0 1,0 1-1,-2-1 0,0 0 1,-7-24-1,8 34 36,0 0 1,0 0-1,0 0 0,0 1 0,1-1 1,0 0-1,0 0 0,1-6 1,1-13 221,-2 13-162,0 19-42,2-2 42,0-5-95,-1 1 1,0-1-1,1 1 0,-1 0 0,0 0 1,0 0-1,0 0 0,0-1 0,-1 1 1,1 0-1,0 0 0,-1 1 0,1 1 1,0 34 29,-1-16-5,0 157 235,0 93 257,0-270-514,0 0-1,0 0 1,0 0 0,0 0-1,1 0 1,-1 0 0,1 0 0,0-1-1,-1 1 1,1 0 0,0 0-1,0-1 1,0 1 0,0-1-1,0 1 1,1-1 0,-1 1-1,0-1 1,3 3 0,0-2-6,-1 0 0,1 0 0,0 0 0,0 0 0,8 3 0,-11-5-4,0 0 0,-1 0 0,1 1 0,0-1 0,0 0 0,0 0 1,0 0-1,0 0 0,0 0 0,-1 0 0,1 0 0,0 0 0,0 0 0,0 0 0,0-1 0,0 1 0,0 0 0,-1-1 0,1 1 0,0 0 0,1-2 0,10-13-87,-4 4 21,23-12-34,-19 13 94,1-1 0,-2 0 0,0-1 1,0-1-1,-1 0 0,-1 0 0,0-1 0,0 0 1,-2 0-1,10-25 0,-2 9 2,-12 26 32,-1-1-1,1 1 1,-1-1 0,0 1-1,-1-1 1,1 0 0,-1 1-1,0-1 1,0 0-1,0 0 1,-1-5 0,0-36 106,0 46-134,0 0 0,0 0 1,0 0-1,0 0 0,0 0 0,1 0 0,-1 0 0,0-1 0,0 1 1,0 0-1,0 0 0,0 0 0,0 0 0,0 0 0,0 0 1,-1 0-1,1 0 0,0 0 0,0-1 0,0 1 0,0 0 1,0 0-1,0 0 0,0 0 0,0 0 0,0 0 0,0 0 0,0 0 1,0 0-1,0 0 0,0 0 0,0 0 0,0 0 0,0-1 1,-1 1-1,1 0 0,0 0 0,0 0 0,0 0 0,0 0 1,0 0-1,0 0 0,0 0 0,0 0 0,0 0 0,0 0 0,-1 0 1,1 0-1,0 0 0,0 0 0,0 0 0,0 0 0,0 0 1,0 0-1,0 0 0,-1 0 0,0 1-7,0-1 1,0 0-1,0 0 0,1 1 1,-1-1-1,0 1 0,0-1 1,0 1-1,0-1 0,0 1 0,0-1 1,1 1-1,-1 0 0,0 0 1,0-1-1,1 1 0,-1 0 1,1 0-1,-1 0 0,1 0 1,-1 0-1,1-1 0,-1 3 1,-12 15-161,10-15 163,-1 1-1,1 0 1,0 1 0,0-1-1,0 1 1,0-1 0,1 1-1,0 0 1,0 0 0,0 0-1,1 0 1,-1 0 0,1 0-1,0 0 1,1 1 0,-1-1-1,1 0 1,0 0 0,1 1-1,-1-1 1,1 0 0,2 8-1,10 30 126,-11-38-99,-1 0 0,1-1 0,0 1 0,1-1 0,-1 0 0,4 5 0,6-2 37,-7-5-31,2 2 5,14 7-65,-20-11 24,0 0-1,0 0 1,0 0 0,0 1 0,0-1-1,0 0 1,0 0 0,0 0 0,0-1-1,0 1 1,0 0 0,0 0-1,0 0 1,0-1 0,0 1 0,0-1-1,0 1 1,-1-1 0,1 1-1,0-1 1,0 1 0,0-1 0,0-1-1,19-23-496,4 7 195,-18 14 237,0 0 0,-1 0 1,6-6-1,-9 9 64,-1-1 0,0 1 0,0-1-1,0 0 1,1 1 0,-2-1 0,1 0 0,0 1 0,0-1 0,-1 0-1,1 0 1,-1 0 0,1 0 0,-1 1 0,1-5 0,-1 4 3,0 0 0,0 0-1,0 1 1,1-1 0,-1 0 0,1 0 0,-1 1 0,1-1 0,0 0 0,-1 1 0,1-1-1,0 1 1,0-1 0,0 1 0,0-1 0,1 1 0,1-2 0,-3 2 1,1 1 0,-1 0-1,0 0 1,0-1 0,1 1 0,-1 0 0,0-1 0,0 1 0,1 0-1,-1-1 1,0 1 0,0 0 0,0-1 0,1 1 0,-1-1 0,0 1-1,0 0 1,0-1 0,0 1 0,0-1 0,0 1 0,0 0 0,0-1-1,0 1 1,0-1 0,0 1 0,0 0 0,0-1 0,0 1 0,0-1-1,-1 1 1,1 0 5,0-1 0,0 1 0,0 0 0,0 0 0,0 0 0,0 0 0,0 0 0,0 0 0,0 0 0,0 0 0,0 0 0,0 0 0,0 0 0,0 0 0,0 0 0,0 0 0,0-1 0,0 1 0,0 0 0,0 0 0,0 0 0,0 0 0,0 0 0,0 0 0,0 0 0,0 0 0,0 0 0,0 0 0,0 0 0,0 0 0,0 0 0,0 0 0,0-1 0,0 1 0,0 0 0,0 0 0,0 0 0,0 0 0,1 0 0,-1 0 0,0 0 0,0 0 0,0 0 0,0 0 0,0 0 0,0 0 0,0 0 0,0 0 0,0 0 0,0 0 0,0 0 0,0 0 0,0 0 0,0 0 0,1 0 0,-1 0 0,0 0 0,0 0 0,0 0 0,0 0 0,0 0 0,0 0 0,0 0 0,0 0 0,0 0 0,0 0 0,0 0 0,0 0 0,1 0 0,4 3-37,1-1 0,0 1 0,-1 0 0,1 0 0,-1 0 0,10 9-1,-10-7 64,0-1 0,1 1-1,0-1 1,0 0-1,0 0 1,0-1-1,1 0 1,-1 0 0,1 0-1,0-1 1,14 3-1,1-2 16,1-1-1,34-1 0,-40-1 7,-7 0-30,1 0 0,-1-1 0,0 0 0,12-3 0,-14 1 0,0 0-1,-1 0 0,9-6 1,-1 2 7,1-1 3,19-10 44,-8-4 2,0-1 0,-2-2 0,29-36 0,-43 48-80,0-1 1,-2 0-1,9-17 0,-14 24 21,-1 0 1,0 0-1,0-1 1,-1 1 0,0-1-1,0 0 1,-1 0-1,1-13 1,-1-1 41,-3-28 150,2 46-191,-1-1-1,0 1 1,0 0 0,0-1 0,-1 1 0,0 0-1,0 0 1,-4-6 0,-8-10-115,11 13 61,3 6 41,0 1-1,0 0 1,0-1 0,0 1 0,0-1 0,0 1 0,0-1 0,0 1 0,-1 0-1,1-1 1,0 1 0,0-1 0,0 1 0,-1 0 0,1-1 0,0 1 0,-1 0-1,1-1 1,0 1 0,-1 0 0,1 0 0,0-1 0,-1 1 0,1 0 0,0 0-1,-1-1 1,1 1 0,-1 0 0,1 0 0,0 0 0,-1 0 0,1 0 0,-1 0-1,1 0 1,-1 0 0,1 0 0,-1 0 0,1 0 0,0 0 0,-1 0-1,1 0 1,-1 0 0,1 0 0,-1 0 0,1 1 0,0-1 0,-1 0 0,1 0-1,0 0 1,-1 1 0,0-1 0,0 1-3,0 0 0,-1 1-1,1-1 1,0 0 0,0 0 0,0 0-1,-1 1 1,2-1 0,-1 1 0,0-1 0,0 1-1,0-1 1,1 1 0,-1-1 0,0 1-1,1 0 1,0-1 0,-1 1 0,1 0 0,0-1-1,0 4 1,-3 9-56,-9 22 56,8-27 92,1 0 0,0 0 0,-3 16 0,0 40 150,0-23-193,3-23-34,0-1-1,1 1 1,1 1-1,1-1 1,4 32-1,1-25 11,-2-8-554,3 34-1,-6-29-150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2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4224,'0'-14'1365,"3"8"-826,8-5-161,-5 8 321,-3 3-599,1-1-1,-1 1 1,1-1-1,-1 0 1,0 0-1,7-3 1,8-2 142,-9 4-134,0 1 0,1 0 0,-1 0 0,17 2 0,-1 0 61,91-9 233,4-1-143,116 9 429,-224 0-495,0-1-1,1-1 0,-1 0 0,17-5 0,-19 5 37,4-1 35,-11 3-205,-1-1 1,1 1-1,-1-1 1,1 1-1,-1-1 1,1 0-1,-1 0 1,4-2-1,-5 2-20,0 0-1,0 0 1,0 0 0,0 0-1,0 0 1,-1-1 0,1 1-1,0 0 1,-1 0-1,1-1 1,-1 1 0,1-1-1,-1 1 1,1 0 0,-1-1-1,0 1 1,0-1-1,0 1 1,0 0 0,0-3-1,0-7 58,-3 5-106,3 6 13,-12-10-322,11 9 260,1 1-1,-1 0 1,1-1 0,-1 1-1,1 0 1,-1-1 0,1 1-1,-1 0 1,1 0 0,-1 0-1,1 0 1,-1-1 0,1 1-1,-1 0 1,1 0-1,-1 0 1,1 0 0,-1 0-1,0 0 1,1 0 0,-1 0-1,1 1 1,-1-1 0,1 0-1,-1 0 1,1 0 0,-1 1-1,1-1 1,-1 1 0,0-1-29,1 1 0,-1 0 0,1 0 0,0 0 0,-1 0 0,1 0 0,0-1 0,0 1 0,0 0 0,0 0 0,0 0 0,0 0 0,0 2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2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53 104 4640,'-29'43'1504,"21"-26"-912,6-12-570,-9 28 454,10-31-386,1 1 0,-1 0 1,1-1-1,0 1 0,0-1 0,0 1 0,0 0 0,0-1 0,0 1 0,1 0 0,-1-1 0,2 6 0,10 12 347,-9-8-312,-3-11-111,0 0 1,0 0-1,0 0 0,1 0 0,-1 0 0,0 0 0,1 0 0,-1 0 1,0 0-1,1 0 0,-1 0 0,1 0 0,0 0 0,-1-1 0,1 1 1,0 0-1,-1 0 0,1-1 0,0 1 0,0-1 0,0 1 0,0 0 1,-1-1-1,1 0 0,0 1 0,2 0 0,2 2 25,-4-3-25,0 1 1,-1-1 0,1 0-1,0 1 1,0-1 0,0 1-1,0-1 1,0 0-1,-1 0 1,1 0 0,0 1-1,0-1 1,1 0 0,17-10 274,-7 3-180,-9 5-104,1 0 1,-1 0 0,0 0-1,1 0 1,-1-1 0,0 1-1,0-1 1,-1 0 0,1 0-1,2-3 1,7-17-45,-9 17 14,0 0 1,0 1-1,0-1 0,1 1 1,5-7-1,19-10-92,-24 18 98,-1 0 0,0 0 0,0-1 0,0 1 0,0-1 0,-1 1 0,0-1 1,0 0-1,3-9 0,-3 4-51,0 0 0,0 1 0,-1-1 0,-1-11 0,0 19-10,-3 4 59,0 3 65,-1 0 0,1 1 0,-1-1 0,2 1 0,-1 0 1,0 0-1,1 0 0,0 0 0,1 0 0,0 1 0,0-1 0,0 0 0,0 1 0,1 7 0,0 9 60,0-10-41,0 0 0,3 23 1,8 1 90,-8-23-110,-3-12-26,0 0 0,0 0 0,1 0 0,-1 0-1,0-1 1,1 1 0,0 0 0,-1 0 0,1 0 0,0-1 0,0 1 0,0 0 0,0-1-1,0 1 1,0-1 0,0 1 0,1-1 0,-1 0 0,0 1 0,1-1 0,1 1 0,0 0 26,17 10 128,-19-12-139,1 1 0,-1-1-1,0 0 1,0 1 0,1-1 0,-1 0-1,0 0 1,1 1 0,-1-1-1,0 0 1,1 0 0,-1-1-1,0 1 1,1 0 0,-1 0 0,0-1-1,2 0 1,0 0 7,0-1 0,0 0 0,0 0 1,-1 0-1,1 0 0,-1 0 0,1-1 0,-1 1 0,0-1 1,0 1-1,0-1 0,0 0 0,2-5 0,0-1 23,-1-1 0,5-21 0,-5 19-3,0 1-33,-1 8-30,-1-1-1,0 1 0,-1-1 0,1 1 1,0-6-1,-3-13-298,-2 1 0,0-1 0,-1 1 1,-11-30-1,4 23 227,7 11 6,1 13-48,0-1-125,11-3 71,-6 8 167,4-3-262,16 2 103,-11 1 148,-1 0-1,0 0 1,0 0-1,16 4 1,-8 1-19,-10-3 24,0 0-1,1 0 1,-1-1 0,0 0-1,8 0 1,1-1 26,-9-1-10,0 1 1,0 0-1,0 1 0,0-1 0,7 3 0,9 8-97,-9-7 56,-12-4 42,1 0 0,-1 1 1,1 0-1,-1-1 0,1 1 0,-1 0 0,0 0 1,0 0-1,1 1 0,-1-1 0,0 0 0,0 1 1,0 0-1,-1-1 0,3 3 0,7 7 31,-5-8 10,-5-3-44,-1 0 0,1 0 1,-1 0-1,1 0 1,-1 0-1,1 0 0,-1 0 1,1 1-1,-1-1 0,1 0 1,-1 0-1,1 0 0,-1 1 1,1-1-1,-1 0 1,0 0-1,1 1 0,-1-1 1,1 0-1,-1 1 0,0-1 1,1 0-1,-1 1 0,0-1 1,1 1-1,-1-1 1,0 1-1,0-1 0,1 1 1,0 17 192,-1-12-120,0-6-75,0 0 0,0 0 0,0 0 0,0 0 0,0 0 0,0 0 0,0 0 0,0 0 1,0 0-1,0 0 0,0 1 0,0-1 0,0 0 0,0 0 0,0 0 0,0 0 0,0 0 0,0 0 0,0 0 0,0 0 0,0 0 0,0 1 0,0-1 0,0 0 0,0 0 1,1 0-1,-1 0 0,0 0 0,0 0 0,0 0 0,0 0 0,0 0 0,0 0 0,0 0 0,0 0 0,0 0 0,0 0 0,0 0 0,0 1 0,1-1 0,-1 0 0,0 0 1,0 0-1,0 0 0,0 0 0,0 0 0,0 0 0,0 0 0,0 0 0,0 0 0,1 0 0,-1 0 0,0 0 0,0 0 0,0-1 0,0 1 0,12 0 62,-7-2-10,-3 0-41,0 0 0,1 1 0,-1 0 1,0-1-1,1 1 0,-1 0 0,0 0 1,1 0-1,-1 1 0,6-2 0,7-2 39,-9 2-11,0 0-1,-1-1 1,1 1 0,0-1-1,-1-1 1,0 1 0,10-9-1,33-36 62,-42 45-502,5 3 197,-5 3 422,-5-2-178,-1 0 1,1 1-1,0-1 1,-1 0 0,1 1-1,-1-1 1,1 0-1,-1 1 1,0-1-1,1 1 1,-1-1 0,0 1-1,0-1 1,0 0-1,0 1 1,0-1-1,-1 1 1,1-1 0,0 1-1,-1-1 1,1 0-1,-1 1 1,0 1-1,0 2 65,-1 0-1,1 0 1,1 0-1,-1 5 1,1 1 60,1-1 1,0 1-1,6 18 1,-5-19 42,0-1 1,0 1-1,0 17 1,0-12-337,8-10-1925,-2-3 903,23 13-1112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3:2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18 273 5216,'-15'-14'1696,"15"15"-1592,-1 0 0,1-1 0,0 1 0,-1 0 1,1 0-1,0 0 0,0 0 0,-1-1 0,1 1 1,0 0-1,0 0 0,0 0 0,0 0 0,0 1 0,6-2 270,2 1-181,-3-1-100,0 1 0,0-1 1,-1-1-1,1 1 0,0-1 0,0 1 0,4-3 0,37-8 281,5 5-145,0-5 11,0 5-85,34-11 111,-80 16-201,0-1-1,0 0 1,-1 0-1,1-1 1,-1 1 0,1-1-1,-1 0 1,0 0-1,4-4 1,-8 7-61,0-1 0,1 1 1,-1 0-1,0-1 0,0 1 0,1 0 1,-1-1-1,0 1 0,0-1 1,1 1-1,-1 0 0,0-1 0,0 1 1,0-1-1,0 1 0,0-1 1,0 1-1,0 0 0,0-1 0,0 1 1,0-1-1,0 1 0,0-1 1,0 1-1,0 0 0,0-1 0,0 1 1,0-1-1,-1 1 0,1 0 1,0-1-1,0 1 0,0-1 1,-1 1-1,1 0 0,0-1 0,-1 1 1,1 0-1,0-1 0,-1 1 1,1 0-1,0 0 0,-1-1 0,1 1 1,-1 0-1,-4-1-5,-1 0 1,1 0-1,0 0 0,-1 1 1,1 0-1,-9 1 0,-5-1-90,-1-1-90,7 1 25,0 0 0,0 0 0,-17 4 0,18-2 105,0 1 0,0 0 1,-19 8-1,26-9 32,0 0 1,0 1 0,0 0-1,0 0 1,1 0-1,-1 1 1,1-1-1,0 1 1,0 0-1,0 0 1,1 0-1,-4 6 1,4-5 12,0 0-1,1 0 1,0 1-1,0-1 1,1 0-1,-1 1 1,1 0-1,0-1 1,1 1-1,-1 0 1,1-1-1,0 1 1,1 0-1,-1-1 1,1 1-1,0-1 1,0 1-1,1-1 1,0 1-1,0-1 1,0 0-1,4 6 1,-3-5 27,2-1 1,-1 1-1,1-1 0,0 1 1,0-1-1,0-1 1,0 1-1,1-1 1,9 6-1,0-2 52,1-1-1,28 10 1,-37-15-50,0 0 1,0 0 0,1 0 0,-1-1 0,8 0 0,-11-1-8,0 0 1,0 0-1,0-1 1,0 0-1,-1 0 1,1 0-1,0 0 1,-1 0-1,1-1 1,0 1-1,3-3 1,32-25 90,-16 18-94,-18 9-14,0-1 0,-1 1 0,1-1 0,-1 1 0,1-1 0,-1 0 0,0-1 0,0 1 0,-1-1 0,1 0 0,-1 0 0,4-4 0,16-38 43,2 9 6,-19 17 0,-3 9-21,8-15 10,-5-13-26,5 13 21,-9 19-34,-1-1 0,0 0 1,-1 0-1,1 1 0,-2-14 0,0 1-1315,1 23 1281,-1 1 0,1-1-1,-1 0 1,0 1 0,0-1 0,-3 7 0,-2 8 1,4-9 40,0 0-1,1 1 1,1-1-1,0 16 1,-1 15 25,-4-5 9,1-5 6,-1 44-1,4-16 11,-1-13 19,8 68 0,0-76-34,-3-22 28,-1 1 1,1 19-1,-3 67 380,0-99-352,0-6-352,0 0 223,1-1-1,-1 1 0,1 0 0,0 0 0,0-1 1,2-4-1,4-15-28,-1-26-29,0 21 68,1 1 0,14-37 0,-13 45 8,1 0 0,1 1 1,1 0-1,17-21 0,22-38-45,-34 48 37,-4 7-5,29-41-1,-33 53 66,0-1-1,0-1 1,-1 1-1,-1-1 1,8-17-1,-1-1-61,-10 23 26,0 1 1,0-1 0,0 0-1,-1 0 1,0 0-1,0-1 1,-1 1 0,1-9-1,-3-4 11,1 18 15,0-1 0,0 0 0,0 1-1,0-1 1,0 0 0,1-4 0,0 6-59,-1 0 0,1 1 1,-1-1-1,1 0 1,-1 1-1,1-1 0,0 0 1,-1 1-1,1-1 1,0 1-1,-1-1 0,1 1 1,0-1-1,0 1 1,-1-1-1,1 1 0,0 0 1,0-1-1,0 1 1,0 0-1,1 0 0,1 2-261,-2 0 279,1 0 1,-1 0-1,1-1 0,-1 1 1,0 0-1,0 0 0,0 0 0,0 0 1,0 1-1,0-1 0,-1 0 1,1 0-1,0 4 0,0 3 6,-1 1-1,-1 12 1,0 13 6,1-5 20,-3 91 23,-8-27-132,7-56 56,-12 97 28,9-103 22,-37 160 50,36-164-19,-16 58 137,7-18 334,15-51-367,2-14-54,2-6 32,9-7-92,0-1 0,-2 0 0,1-1 1,15-26-1,-18 22-52,9-28-1,-2 5 13,14-21 14,-18 30 20,5-35-1,-3 12-8,-3 19-16,0 1 0,4-36 1,-7 6-70,5 21 86,-9 32 63,-1 0 0,-1-13 1,0 21-83,0 0 0,0 0 1,0 0-1,0 1 0,0-1 1,1 0-1,-1 0 0,1 0 0,-1 0 1,1 1-1,0-1 0,-1 0 1,1 0-1,0 1 0,2-3 1,2-5-100,-1 0 0,-3 7 79,0-1 0,0 1 0,1-1 1,-1 1-1,1-1 0,2-2 0,-4 4 15,1 1-1,-1-1 0,1 1 0,0 0 0,-1-1 0,1 1 1,0 0-1,-1-1 0,1 1 0,0 0 0,-1 0 0,1-1 1,0 1-1,-1 0 0,1 0 0,0 0 0,0 0 0,-1 0 1,1 0-1,0 0 0,0 0 0,-1 0 0,1 1 0,0-1 0,-1 0 1,1 0-1,0 1 0,0-1 0,0 1 0,14 11-102,-14-10 100,1 0 0,0-1 0,0 1 1,0 0-1,0-1 0,0 1 0,1-1 0,3 2 0,23 3 181,-4 5-64,-4-8-109,-1-1 0,0-1 0,25-3 0,-3 1 86,-39 1-43,0 0 0,0 0-1,1 0 1,-1-1 0,0 1-1,0-1 1,0 0 0,0 0-1,0 0 1,3-2 0,0 0 24,-1-1 0,0 0 0,0-1 0,5-5 1,-9 10-70,8-11 67,-9 11-65,0 0 1,0 0-1,0-1 1,0 1 0,0 0-1,0 0 1,0 0-1,0-1 1,0 1-1,0 0 1,0 0-1,0 0 1,0-1 0,0 1-1,0 0 1,0 0-1,-1 0 1,1 0-1,0-1 1,0 1-1,0 0 1,0 0-1,0 0 1,-1 0 0,1 0-1,0 0 1,0-1-1,0 1 1,0 0-1,-1 0 1,-3-4 73,-2-10 19,-5-3-86,8 10-19,3 6 2,-1 0 0,1 1-1,0-1 1,0 1 0,0-1-1,-1 1 1,1-1-1,0 1 1,-1 0 0,1-1-1,0 1 1,-1-1 0,1 1-1,0-1 1,-1 1 0,1 0-1,-1-1 1,1 1 0,-1 0-1,1 0 1,-1-1 0,1 1-1,-1 0 1,1 0 0,-1 0-1,1 0 1,-1-1 0,1 1-1,-1 0 1,0 0 0,1 0-1,-1 0 1,1 0 0,-1 0-1,1 1 1,-1-1 0,0 0-1,-6 0-65,5 0 27,1-1 1,-1 1-1,0 0 1,0 0 0,0 0-1,1 0 1,-1 1-1,0-1 1,0 1 0,1-1-1,-4 2 1,-1 12-217,1-5 178,4-7 70,0-1-1,0 1 0,0 0 0,0-1 0,0 1 0,0 0 0,1 0 1,-1 0-1,1 0 0,-1 0 0,1 0 0,0 0 0,0 0 1,-1 0-1,1 0 0,1 0 0,-1 0 0,0 0 0,0 0 0,1 0 1,1 3-1,1 7-35,-1-4 80,1 0-1,-1-1 1,1 1-1,1-1 1,-1 1-1,1-1 1,6 8-1,-6-12-5,-1 1 0,2-1 0,-1 0 0,0 0 0,1 0 0,-1 0 0,1-1 0,0 1 0,-1-1 0,1-1 0,1 1 0,-1-1 0,0 0 0,0 0 0,8 1 0,7-2 45,-12 0-47,0 1 1,1-1-1,-1-1 0,0 0 1,0 0-1,0 0 1,0-1-1,0 0 0,0-1 1,11-5-1,12-6 58,-27 13-70,-1 0-1,1 0 1,-1-1 0,1 0-1,-1 1 1,1-1 0,-1 0-1,0-1 1,5-3 0,4-4 21,-10 9-28,0-1 0,0 1 0,0-1 0,0 1 1,0-1-1,0 0 0,2-3 0,-4 5-6,1-1 1,-1 0-1,0 0 1,0 0-1,1 0 0,-1 0 1,0 0-1,0 0 1,0 0-1,0 0 1,0 0-1,0-1 0,0-3-4,0 4 5,0 0 0,0 1 0,0-1-1,0 0 1,0 0 0,0 1 0,-1-1 0,1 0 0,0 1 0,0-1 0,-1 0-1,1 1 1,0-1 0,-1 0 0,-13-22-78,13 22 59,0 0 0,0 1 1,0-1-1,0 0 0,1 1 0,-1-1 1,0 1-1,0-1 0,0 1 0,-1 0 0,1-1 1,0 1-1,0 0 0,0 0 0,0 0 0,0 0 1,0 0-1,0 0 0,0 0 0,0 0 1,-1 0-1,1 0 0,0 1 0,0-1 0,-2 1 1,2 0-21,-1-1 0,1 1 0,-1 0 0,1 0 0,-1 0 0,1 0 0,-1 0-1,1 0 1,0 0 0,0 1 0,0-1 0,0 0 0,-2 2 0,2 0 13,1 0 0,-1 0 0,0 0 1,1 0-1,-1 0 0,1 0 0,0 0 0,0 0 0,0 0 0,1 5 0,0 8 26,-2 1-14,1-3 155,1 24-1,0-35-113,-1 0 0,1 1 0,0-1 0,0 0 0,0 0 1,0 1-1,0-1 0,1 0 0,-1 0 0,1-1 0,0 1 0,4 5 0,3-1 9,0 1 1,1-2 0,0 1-1,0-1 1,21 8 0,-25-12 4,-1-1 1,1 1 0,-1-1-1,1 0 1,0-1-1,-1 1 1,1-1 0,0 0-1,0-1 1,-1 0-1,1 1 1,-1-2 0,10-2-1,19-12 114,-17 7-87,-16 8-65,18-8 105,27-18 0,-40 22-86,0 1 0,0-2 0,-1 1 0,1 0 0,-1-1 0,0 0 0,7-11 0,11-29 18,-12 29-24,-9 14-13,0 0 0,0 0 0,0 0 0,0 0 1,0 0-1,-1 0 0,1-1 0,-1 1 0,0-1 1,0 1-1,-1-1 0,1 1 0,-1-1 0,1-4 1,-1-125 8,0 125-1,-1 1-1,0 0 0,0 0 1,0 0-1,-4-11 0,0 1-106,3 8-37,-3-11-254,5 20 381,0 0 1,0-1-1,0 1 0,0 0 0,0 0 1,0-1-1,0 1 0,0 0 0,0 0 0,-1-1 1,1 1-1,0 0 0,0 0 0,0 0 0,0-1 1,-1 1-1,1 0 0,0 0 0,0 0 1,0 0-1,-1-1 0,1 1 0,0 0 0,0 0 1,0 0-1,-1 0 0,1 0 0,0 0 0,0 0 1,-1 0-1,1 0 0,0 0 0,0 0 1,-1 0-1,1 0 0,0 0 0,0 0 0,-1 0 1,1 0-1,0 0 0,0 0 0,-1 0 1,1 0-1,0 0 0,0 0 0,-1 0 0,1 1 1,0-1-1,0 0 0,0 0 0,-1 0 0,1 0 1,0 1-1,0-1 0,0 0 0,-1 1-5,1 0-1,-1 0 1,1 0-1,-1-1 1,1 1-1,0 0 0,0 0 1,-1 0-1,1 0 1,0 0-1,0 0 1,0-1-1,0 1 1,0 2-1,-2 16-55,-10 13 59,7 2 68,0-18 64,3-9-79,0-1 0,1 1 0,-1 0 1,1 0-1,0 0 0,1 0 1,0 0-1,0 0 0,0 0 0,2 10 1,5 0-38,-6-14-218,0 0 0,0 1 1,1-1-1,-2 1 1,1-1-1,0 0 0,-1 1 1,1 3-1,-1 17-2744,0-19 1726,0-14 1230,-3 1-107,0 2 335,1 1 0,0-1 1,0 0-1,1 0 0,-1 1 0,1-1 1,0 0-1,1 0 0,0-8 0,-1 1 292,0-23 1685,1 34-2101,1 0 0,-1-1 0,0 1 0,0 0 0,1 0 0,-1 0 0,1 0 1,0 0-1,0 0 0,-1 0 0,1 0 0,1 0 0,0-1 0,2 0 15,0 0 1,0 0 0,1 1-1,-1-1 1,1 1 0,-1 0-1,8-1 1,2-2 169,27-3 1,27 2 227,-31 1-351,0 0 212,39 1 1,-40 2-971,58-10 1,-93 11 547,39-1-937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4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1408,'0'0'448,"-3"5"-267,0 5-44,0 0 0,0-1 0,1 1 0,0 0 0,1 0 0,0 0-1,1 0 1,1 11 0,-2-2 57,0 0 0,-2-1 1,0 1-1,-6 20 0,3-17-55,-4 41 1,6-32-110,-7 12-62,5-1 48,-6-16 187,11-8-97,1-16-52,1 1 1,-1 0-1,-1-1 1,1 1-1,0-1 1,0 1-1,-1 0 1,0-1-1,-1 5 1,-10 7 243,10-11-111,-13-3-70,15 0-117,0 0 0,0 0 0,0 0 1,0 0-1,0 0 0,0 0 0,0 0 0,0 0 0,0 0 0,-1 0 0,1 0 0,0 0 0,0 0 0,0 0 1,0 0-1,0 0 0,0 0 0,0 0 0,0 0 0,0 0 0,-1 0 0,1 0 0,0 0 0,0 0 0,0 0 1,0 0-1,0 0 0,0 0 0,0 0 0,0 0 0,0 0 0,0 0 0,0-1 0,0 1 0,0 0 1,-1 0-1,1 0 0,0 0 0,0 0 0,0 0 0,0 0 0,0 0 0,0 0 0,0 0 0,0-1 0,0 1 1,0 0-1,0 0 0,0 0 0,0 0 0,0 0 0,0 0 0,0 0 0,0 0 0,0 0 0,1-1 0,0-4-10,1 0-1,0-1 0,0 1 0,0 0 0,1 0 0,0 0 0,0 1 0,6-9 0,-2 4 3,-2 2-29,0 0-1,0 1 1,1 0 0,0 0 0,0 0 0,12-7 0,-18 13 35,7-6-45,1 2-1,0-1 0,0 1 0,0 0 0,0 1 0,1-1 1,-1 2-1,12-3 0,-16 4 29,0 0 0,0 1 0,0-1-1,0 1 1,0 0 0,0 0 0,0 0 0,0 1 0,0 0 0,0-1 0,0 1 0,0 0-1,-1 1 1,1-1 0,0 1 0,-1 0 0,1 0 0,-1 0 0,0 0 0,4 4 0,30 42-109,-34-46 164,0 1 1,0-1-1,0 1 1,-1 0-1,0 0 1,1 0-1,-1 0 1,0 0-1,0 1 1,-1-1-1,1 1 1,-1-1-1,0 1 1,0-1 0,0 1-1,0 0 1,0-1-1,-1 1 1,0 6-1,1-3 56,-1-4-37,1 0 1,-1 0-1,0 0 1,0 0-1,0 0 1,0 0-1,0 0 1,-1-1-1,0 1 1,1 0-1,-2 3 0,-13 0 260,7-1-187,6-4-112,1 1 0,-1-2 0,1 1 0,-1 0 0,0 0 0,1 0 0,-1-1 0,0 1 0,1-1 0,-1 1 0,0-1 0,0 0 0,0 0 0,-3 0 0,-5 1 4,6-1-14,0 1-1,0-1 1,0 0-1,0 0 1,0-1-1,1 1 1,-1-1-1,-6-2 0,-18-8 1,22 9-6,6 2 0,-1 0 0,0 0 0,1 0 0,-1 0 0,0 0 0,1-1 0,-1 1 0,1 0 0,-1-1 0,0 1 0,1 0 0,-1-1 0,1 1 0,-1 0 0,1-1 0,-1 1 0,1-1 0,-1 0 0,0-2-7,0 0 0,1 0 0,-1 0 0,1-1 1,0 1-1,0-4 0,0 6-5,0 0 1,0 1 0,0-1-1,0 0 1,0 0 0,0 1-1,0-1 1,0 0 0,0 0-1,0 1 1,1-1 0,-1 0-1,0 0 1,1 1 0,-1-1-1,0 0 1,1 1 0,-1-1-1,1 0 1,-1 1 0,1-1-1,-1 1 1,1-1 0,-1 1-1,1-1 1,0 1 0,-1-1-1,2 0 1,1 1-42,0-1 0,0 1 1,1 0-1,-1-1 0,0 1 1,5 1-1,12 0-92,159-1 113,-26 0 192,-127-1-80,39-7-1,-42 5-14,34-2-1,-39 6 38,18-2 68,-36 1-164,1 0 1,0 0-1,0 0 0,-1 0 1,1 0-1,0 0 1,-1 0-1,1-1 1,0 1-1,-1 0 1,1 0-1,-1-1 0,1 1 1,0-1-1,-1 1 1,1 0-1,-1-1 1,1 1-1,-1-1 1,1 1-1,-1-1 0,1 1 1,-1-1-1,0 0 1,1 1-1,-1-1 1,0 1-1,1-1 1,-1 0-1,0 1 0,0-1 1,1 0-1,-1 0 1,0 1-5,0-1 0,0 1 0,0 0 0,0 0 0,0-1 0,0 1 0,-1 0 0,1 0 0,0 0 0,0-1 0,0 1 0,0 0 0,0 0 0,0-1 0,0 1-1,-1 0 1,1 0 0,0 0 0,0 0 0,0-1 0,-1 1 0,1 0 0,0 0 0,0 0 0,0 0 0,-1 0 0,1 0 0,0-1 0,0 1 0,0 0 0,-1 0 0,1 0 0,0 0 0,-1 0 0,-25-14 14,23 12-14,0 0 0,-1 0 0,0 0 0,1 0 0,-1 1 0,0-1 0,0 1 0,0 0 0,0 0 0,0 0 0,-4 1 0,-11-3 1,-20-8 55,22 9 67,0 1 0,-25 1 0,21 0-73,16 0-48,0 0 0,0 1 1,0 0-1,0 0 0,0 0 0,0 0 0,1 1 0,-1 0 0,0 0 1,1 0-1,0 0 0,-1 1 0,-4 4 0,7-6-1,1 0 0,0 0 0,0 1 0,0-1 0,-1 0 0,2 1 0,-1-1 0,0 1 0,0-1 0,0 1 0,1-1 0,-1 1 0,1-1 0,-1 1 0,1 0 0,-1-1 0,1 3 0,0-2 2,1 0 1,-1 0 0,0 0-1,1 0 1,0 1 0,-1-1-1,1 0 1,0 0 0,0-1-1,0 1 1,0 0 0,0 0-1,1 0 1,-1-1 0,1 1-1,2 2 1,6 5 40,0 0 1,0-1-1,1 0 1,0 0-1,1-1 0,23 10 1,-17-10 32,1-1 0,0 0 0,0-2 0,26 4 0,-28-6-123,1 0-1,1-2 1,-1 0-1,0 0 1,0-2-1,0 0 1,0-2 0,25-7-1,-27 7-611,31-5 0,-37 8 256,1 0 0,-1-1 0,0 0 0,0-1 0,0 0 0,17-9 0,-20 8 79,-1-2 0,1 1-1,10-11 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4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 2912,'-17'-35'1312,"17"53"-1152,-17-18 480,17 17-384,0 34-32,0-17-128,-18 51 128,18 0-128,0-17 256,0 18-224,0-18 160,18 0-160,-18-34-640,17 17 288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4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1664,'0'-14'528,"0"13"-522,0 1 0,0 0-1,0 0 1,0-1 0,0 1 0,0 0-1,0 0 1,0-1 0,0 1 0,0 0 0,1 0-1,-1 0 1,0-1 0,0 1 0,0 0 0,0 0-1,0 0 1,1-1 0,-1 1 0,0 0 0,0 0-1,0 0 1,1 0 0,-1 0 0,0-1-1,0 1 1,0 0 0,1 0 0,-1 0 0,0 0-1,0 0 1,1 0 0,-1 0 0,1 0 0,6-3-12,0 0 0,0 1 0,0 0 0,1 1 0,-1-1 0,1 1 0,-1 1 0,14 0 0,-19 0 4,0-1-1,-1 1 0,1 0 1,0 0-1,-1-1 0,1 1 0,0-1 1,-1 1-1,1-1 0,-1 0 1,1 0-1,1-1 0,11-5 33,-10 6-1,1 1 0,-1-1-1,1 1 1,9-1 0,-8 2-2,0-2-1,0 1 1,9-2 0,-7-1-11,0 0 0,0 0 0,-1-1 0,10-5 0,-12 5-2,1 1-1,-1 0 1,1 0-1,0 0 1,0 1-1,0 0 1,1 0-1,-1 1 1,0-1-1,10 0 1,-12 2 16,0 0 1,0-1-1,1 0 1,-1 0-1,0 0 0,0 0 1,0-1-1,0 1 1,7-5-1,-11 6-24,1-1 1,0 1 0,-1 0-1,1-1 1,0 1-1,-1 0 1,1 0-1,0 0 1,0-1-1,-1 1 1,1 0-1,0 0 1,0 0 0,-1 0-1,1 0 1,0 0-1,0 1 1,-1-1-1,1 0 1,0 0-1,-1 0 1,1 1 0,0-1-1,-1 0 1,1 1-1,0-1 1,-1 0-1,1 1 1,0 0-1,1 1 10,0 1 0,-1-1-1,1 0 1,-1 1 0,0-1-1,2 5 1,1 2 41,7 10 60,-5 3 82,-5-17-157,0 0-1,0 0 1,1 0 0,-1 0-1,1 0 1,4 6 0,45 74 390,-49-82-398,0 0-1,0 0 1,0-1 0,1 1 0,-1-1 0,1 0 0,-1 1 0,1-1 0,0 0 0,0 0 0,0-1 0,0 1 0,0-1 0,0 1 0,6 1 0,0-2 40,0 0-1,0 0 1,0-1 0,14-1-1,7 0 189,-29 1-237,1 0 0,0 0 0,0-1 1,0 1-1,-1 0 0,1-1 0,0 1 0,-1-1 0,1 0 1,0 0-1,-1 0 0,1 1 0,-1-1 0,1-1 1,-1 1-1,1 0 0,1-2 0,0-3 130,-3-56-22,0 61-143,0 0 1,0 0-1,0 0 0,0 0 0,0 0 0,0 0 1,0 1-1,-1-1 0,1 0 0,0 0 0,0 0 1,-1 0-1,1 0 0,0 1 0,-1-1 0,1 0 1,-1 0-1,1 1 0,-1-1 0,0 0 0,1 1 1,-1-1-1,1 0 0,-1 1 0,-1-2 0,1 2-2,1 0-1,-1 0 0,1-1 0,-1 1 1,1 0-1,0-1 0,-1 1 0,1-1 0,-1 1 1,1-1-1,0 1 0,-1 0 0,1-1 1,0 1-1,0-1 0,-1 1 0,1-1 1,0 0-1,0 1 0,0-1 0,0 1 1,0-1-1,0 1 0,0-1 0,0 0 0,0-2-141,2 6-1,10 15 65,-9-13 147,-1-1-1,1 1 1,-1-1 0,1 0 0,7 7 0,3 3 87,-4-4 41,0 0 1,1-1-1,17 13 0,21 9 370,-45-30-516,0 0-1,0 0 1,0 0 0,1-1-1,-1 1 1,0-1 0,0 0 0,0 0-1,1 0 1,3-1 0,2 0 68,-6 1-83,-1 0-1,0 0 1,0-1 0,1 1-1,-1 0 1,0-1 0,0 0 0,0 0-1,0 1 1,0-1 0,0-1-1,3-1 1,-4 2-9,1 1 0,-1-1 1,0 0-1,1 0 0,-1 1 0,1-1 1,-1 1-1,1-1 0,-1 1 0,1 0 1,2-1-1,2-2 75,-5 3-88,-1-1 0,1 1 0,-1-1 0,1 1 0,-1-1 0,1 1-1,-1-1 1,1 1 0,-1-1 0,0 0 0,1 1 0,-1-1 0,0 1-1,0-1 1,1 0 0,-1 0 0,0 1 0,0-1 0,0 0 0,0 1-1,0-1 1,0 0 0,0 1 0,0-1 0,0 0 0,0 0 0,0 1-1,-1-1 1,1 0 0,0 1 0,0-1 0,-1 0 0,1 1 0,0-1-1,-1 0 1,0-1 3,0 0 0,0 0 0,0-1 0,0 1 1,1 0-1,-1 0 0,1-1 0,0 1 0,-1-3 0,1 1 10,0 1 0,-1-1 1,1 1-1,-1 0 0,0-1 1,0 1-1,0 0 0,-2-4 1,-3-10-16,4 5-126,1 1-1,0 0 1,2-20-1,-1 13-199,0 18 321,0 0 0,0 0-1,0 0 1,0 0-1,0 0 1,0 0-1,0 0 1,0 0 0,0 0-1,0-1 1,0 1-1,0 0 1,0 0-1,0 0 1,0 0 0,0 0-1,0 0 1,0 0-1,0 0 1,0 0-1,0 0 1,0-1 0,0 1-1,0 0 1,0 0-1,0 0 1,0 0-1,1 0 1,-1 0 0,0 0-1,0 0 1,0 0-1,0 0 1,0 0 0,0 0-1,0 0 1,0 0-1,0-1 1,0 1-1,0 0 1,1 0 0,-1 0-1,0 0 1,0 0-1,0 0 1,0 0-1,0 0 1,0 0 0,0 0-1,0 0 1,0 0-1,1 0 1,-1 0-1,0 0 1,0 0 0,0 1-1,2-1-2,0 0 0,0 0 0,0 1 1,-1-1-1,1 1 0,0-1 0,0 1 0,-1 0 0,1 0 0,0 0 0,-1 0 0,1 0 1,2 2-1,21 22 112,-20-19-64,1 1 1,0-2-1,10 9 0,-8-9 39,0-1 1,0 0-1,0 0 1,1-1 0,0 0-1,-1 0 1,1-1-1,0 0 1,0 0-1,0-1 1,11 0-1,4-1 89,-9 0-69,0 0-1,19-3 1,17-8 8,-30 8-86,-13 2-14,0 0 0,0-1 0,0 0 0,0 0 0,-1 0-1,10-5 1,-10 3-5,0 1 0,14-4 0,-19 6 13,1 1 0,0-1 0,0 1 1,-1-1-1,1 0 0,-1 0 0,1 0 1,0 0-1,-1-1 0,0 1 0,1-1 1,-1 0-1,0 1 0,0-1 0,0 0 1,0 0-1,0 0 0,0 0 0,0-1 0,2-4 1,-2 5-4,0-1 0,0-1 0,0 1 0,0 0 0,-1 0 0,1-1 0,-1 1 0,0-1 0,0 1 0,0-1 0,-1 0 0,1 1 0,-1-1 0,0 0 0,0 1 0,0-1 0,0 0 0,0 0 0,-1 1 0,0-1 0,0 1 0,0-1 0,-2-4 0,0 4-27,1-1 0,-1 1 0,0-1 0,-1 1 0,-4-5 1,6 7-15,0 0 1,0 0 0,0 1 0,-1-1 0,1 1 0,0-1 0,-1 1 0,1 0 0,-1 0 0,1 0 0,-1 0-1,1 0 1,-1 1 0,0-1 0,-3 0 0,-6 1-37,0 0 22,1 0-1,-11 2 1,19-2 40,0 1 1,0 0-1,0-1 0,0 1 1,0 0-1,0 1 1,0-1-1,1 0 0,-1 1 1,0 0-1,1-1 0,-4 4 1,2 0 3,0 0 1,1 1-1,0-1 1,-1 1-1,2 0 1,-1 0-1,-3 11 1,-2 4 44,7-18-28,-1-1 1,1 1-1,0 0 0,0 0 0,0 0 0,0-1 0,0 1 0,0 5 0,1-6-3,1 0 0,-1 1 0,1-1 0,0 0-1,-1 0 1,1 1 0,0-1 0,2 3 0,-1-1 3,0-1 14,-1 1 1,1-1-1,0 1 0,0-1 1,0 0-1,1 0 0,-1 0 0,1 0 1,0-1-1,0 1 0,0 0 1,0-1-1,0 0 0,0 0 0,1 0 1,-1 0-1,7 2 0,8 3 84,0-1 0,1 0 0,0-2 0,31 4 0,-36-7-129,-1 0 0,1-1 0,-1-1 0,1 0-1,-1-1 1,1-1 0,20-6 0,-8 0-222,33-16 1,-57 24 215,1 0 1,-1 0-1,0 0 1,0-1-1,0 1 1,0 0-1,0-1 1,0 0-1,-1 1 1,1-1-1,-1 0 1,1 0-1,-1 0 1,1 0-1,-1 0 1,0 0-1,0 0 1,0 0-1,0-1 1,0 1-1,0-4 1,1-1-29,2-1-20,1-6-10,-14-17 13,5 11 52,3 14 2,0 1-1,0 0 1,-1 0-1,1 0 1,-1 0-1,-1 0 1,-2-5-1,-9-10-95,11 13-25,3 6 120,-1 1-1,1-1 1,0 1 0,0-1 0,0 1 0,-1-1 0,1 1-1,0-1 1,0 1 0,-1-1 0,1 1 0,-1-1 0,1 1 0,0 0-1,-1-1 1,1 1 0,-1 0 0,1-1 0,-1 1 0,1 0 0,-1 0-1,1-1 1,-1 1 0,1 0 0,-1 0 0,1 0 0,-1 0 0,1 0-1,-1 0 1,1 0 0,-1 0 0,0 0 0,1 0 0,-1 0 0,1 0-1,-1 0 1,0 0 0,0 0 7,1 0 0,-1 0 0,0 1 0,0-1 0,1 0 0,-1 0 0,0 1 0,0-1-1,1 0 1,-1 1 0,0-1 0,1 0 0,-1 1 0,0-1 0,1 1 0,-1-1 0,1 1 0,-1 0 0,1-1 0,-1 1 0,1 0 0,-1-1 0,1 1-1,0 0 1,-1-1 0,1 1 0,0 0 0,-1 0 0,1-1 0,0 1 0,0 0 0,0 0 0,0 0 0,-1 6 3,1-1-1,0 1 1,0 8 0,1-2-5,-1 55 123,0-62-82,1-1 0,0 1 0,0 0 0,1 0 0,-1-1 0,1 1 0,0 0 0,1-1-1,-1 0 1,1 0 0,0 0 0,7 9 0,-7-9-9,-1-2 11,1 0-1,-1 0 1,1 0-1,0-1 1,-1 1-1,1-1 1,0 0-1,0 0 1,1 0 0,-1 0-1,0 0 1,1-1-1,-1 1 1,1-1-1,6 2 1,-4-2-19,0 0 0,0-1 0,1 0 0,-1 1 0,0-2 0,0 1 0,1-1 0,8-2 0,3-2-55,-11 3 16,0 0-1,1 0 1,-1 1-1,11-1 1,-17 2 20,1 0 0,-1 0 1,1 0-1,-1 0 1,0 0-1,1 0 0,-1-1 1,1 1-1,-1-1 0,0 1 1,1 0-1,-1-1 1,0 0-1,0 1 0,0-1 1,1 0-1,-1 0 0,0 0 1,0 0-1,0 0 1,0 0-1,0 0 0,0 0 1,0 0-1,-1 0 0,1 0 1,0-1-1,-1 1 1,1 0-1,0-2 0,0-3-16,0 1 0,0-1 0,-1 0 0,0 0 0,0 1-1,-1-7 1,1-4 45,0-72 57,0 85-120,0 0-1,0 0 1,0 0 0,0 1-1,1-1 1,-1 0 0,1 0-1,0 1 1,0-1 0,0 1-1,0-1 1,0 1 0,0-1-1,1 1 1,2-4 0,-4 6 29,0 0 1,0 0-1,0 0 1,0 0-1,0-1 1,0 1-1,0 0 1,1 0-1,-1 0 1,0 0-1,0 0 0,0 0 1,0 0-1,0 0 1,0-1-1,0 1 1,0 0-1,1 0 1,-1 0-1,0 0 1,0 0-1,0 0 1,0 0-1,0 0 1,0 0-1,1 0 1,-1 0-1,0 0 1,0 0-1,0 0 1,0 0-1,0 0 1,0 0-1,1 0 1,-1 0-1,0 0 0,0 0 1,0 0-1,0 0 1,0 0-1,0 0 1,1 0-1,-1 1 1,0-1-1,0 0 1,0 0-1,0 0 1,0 0-1,0 0 1,0 0-1,0 0 1,0 0-1,0 1 1,1-1-1,-1 0 1,0 0-1,3 4 44,0-1-1,0 1 1,0 0-1,0 0 1,-1 0 0,1 1-1,-1-1 1,0 0-1,0 1 1,-1 0 0,2 5-1,1 2 125,1 1-57,1-1-1,0-1 0,1 1 1,0-1-1,1 0 0,0-1 0,1 0 1,17 17-1,-23-24-54,1 0 0,-1 0 0,1 0 0,0 0 0,0-1 0,0 1 0,0-1 0,0 0 0,1-1 0,-1 1 0,8 1 0,1-1-170,-1 0 0,1-2 1,13 0-1,-6 0-374,-19 0 389,0 0 1,0 0-1,-1 0 1,1 0-1,0 0 1,0 0-1,-1-1 0,1 1 1,0 0-1,-1 0 1,1 0-1,0-1 1,-1 1-1,2-1 1,-2 0 24,1 0 0,-1 1 0,0-1 0,1 0 0,-1 0 0,0 0 0,0 0 0,1 0 0,-1 0 0,0 0 0,0 0 0,0 1 0,0-3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4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1888,'17'-17'864,"-17"34"-256,0 0-416,0 17 128,0 0-192,0 18 224,0 16-224,-17 0 96,34-17-128,-17 17 160,0-17-160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4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1824,'5'0'150,"-1"1"1,1 0-1,-1 0 0,1 0 1,7 3-1,4 2-97,-12-5-15,1 0 1,0-1-1,-1 1 1,1-1-1,8 0 1,11 0 71,-1 0-39,81-3 130,-33-9-110,68 9-11,-96 4-22,-35-2-12,-1 1 1,0-1-1,1 0 0,-1-1 0,0 1 0,10-5 1,-10 3-19,4 0 65,-9 2-60,0 1-1,0-1 0,0 0 0,0 0 0,0 0 1,0 0-1,0 0 0,0 0 0,0-1 0,0 1 1,-1-1-1,1 1 0,2-4 0,8-7 251,-10 7 176,-2-7-241,0 9-394,0 6-549,1 26 538,0-8 221,-2 0 0,-2 25 0,-2-20 71,1-9-26,2 0-1,-2 25 1,4 143 902,0-183-794,0-4-54,0 1-126,0 1 0,0-1 0,0 1 0,0-1 0,0 1 0,0-1 0,0 1 1,1 0-1,-1-1 0,0 1 0,0-1 0,0 1 0,0-1 0,1 1 0,-1 0 0,0-1 0,0 1 0,1 0 0,-1-1 0,0 1 0,0 0 0,1-1 0,-1 1 0,0 0 0,1-1 0,-1 1 0,1 0 1,8-9 66,-4-20-111,7-8-22,-7-8 27,7 8-11,-9 21-38,-1 8 23,0 0-1,0 0 0,6-14 1,-7 20 39,-1 1 1,1-1 0,0 1 0,0 0 0,0-1 0,0 1 0,0 0 0,0 0 0,0 0 0,0-1 0,1 1 0,-1 0-1,0 1 1,1-1 0,-1 0 0,0 0 0,1 1 0,-1-1 0,1 1 0,-1-1 0,1 1 0,0-1 0,-1 1 0,4 0 0,-5 0 15,0 0 1,0 0-1,0 0 1,0 0-1,0 0 1,0 0-1,1 0 1,-1 0 0,0 0-1,0 0 1,0 0-1,0 0 1,0 0-1,0 0 1,0 0 0,0 0-1,0 0 1,1 0-1,-1 0 1,0 0-1,0 0 1,0 0 0,0 0-1,0 0 1,0 0-1,0 0 1,0 0-1,0 0 1,0 0 0,0 0-1,1 0 1,-1 0-1,0 0 1,0 1-1,0-1 1,0 0-1,0 0 1,0 0 0,0 0-1,0 0 1,0 0-1,0 0 1,0 0-1,0 0 1,0 0 0,0 1-1,0-1 1,0 0-1,0 0 1,0 0-1,0 0 1,0 0 0,0 0-1,0 0 1,0 0-1,0 1 1,-1 37 243,0-12 93,1 1 0,5 32-1,0-32-198,-2-16-65,-1-1 1,0 0-1,0 17 0,-2 44 507,0-43-787,0-23-631,0-8-864,0 1 1564,0 0-1,0 1 0,1-1 0,-1 0 0,1 0 0,-1 1 1,1-1-1,0 0 0,0 1 0,-1-1 0,1 0 1,2-1-1,2-5-161,0-4 34,-4 10 243,0-1 1,0 1 0,1 0 0,-1-1 0,1 1 0,-1 0 0,1 0-1,2-2 1,3-4-57,-5 5 142,1 0 0,0 1 1,0-1-1,0 1 0,0-1 1,0 1-1,7-4 0,-2 5 163,0-1 1,0 2-1,1-1 0,-1 1 0,11 1 0,9-1 156,1 1-75,65-3 505,-78 1-684,0 0 1,0-2 0,29-8-1,3-3 67,-37 12-150,-8 2-29,-1 0-1,1-1 1,-1 1 0,0-1 0,1 0 0,-1 1 0,4-3-1,17-20 191,-8 15-122,-14 7-70,0 1-1,0 0 1,0-1-1,0 1 1,0-1-1,0 1 1,-1-1-1,1 0 1,0 1-1,0-1 1,-1 0-1,1 1 1,0-1-1,-1 0 0,1 0 1,0 0-1,-1 0 1,1 0-1,-1 1 1,0-1-1,1 0 1,-1 0-1,0 0 1,1 0-1,-1 0 1,0 0-1,0 0 1,0 0-1,0 0 1,0 0-1,0 0 1,0 0-1,-1-2 0,1 1 1,0 0 0,0 1-1,0-1 1,0 0 0,0 0-1,-1 1 1,1-1 0,-1 0-1,1 1 1,-1-1 0,0 0-1,1 1 1,-1-1 0,0 1-1,0-1 1,-2-2 0,-4-5-6,-1-3-7,0 0 1,-1 1-1,0 0 0,-1 1 0,-11-11 0,5 15 35,9 4-18,4 1-11,0-1-1,-1 1 1,1 1-1,-1-1 1,1 0-1,0 1 1,-1-1-1,1 1 1,-8 1-1,7 0 0,1 0-1,-1 1 1,0-1-1,1 1 0,0 0 1,-1 0-1,1 1 1,0-1-1,0 0 1,0 1-1,-4 5 0,-1 0 6,1 0-1,0 1 0,0 0 0,1 0 1,-7 15-1,10-19 7,1 0 0,0 0 1,0 0-1,0 1 0,1-1 1,-1 1-1,1-1 0,1 1 1,-1 0-1,1-1 0,0 1 0,1 9 1,11 22 182,-11-29-138,1-1-1,1 0 0,3 9 1,-4-13-23,0 0 0,0 0 1,0 0-1,0 0 0,0-1 0,1 1 1,-1-1-1,6 4 0,-5-4-1,1 1-1,0-1 1,0 0 0,0 0-1,0-1 1,0 1 0,1-1-1,-1 0 1,8 1-1,8 2 57,-16-3-78,9 3 7,1-1-1,0 0 1,23 1-1,-16-4-12,-2 0-61,23-2 0,-35 1 33,1-1 1,-1 0-1,1 0 1,-1 0 0,13-7-1,-14 5 20,0-1 1,0 1-1,-1-1 0,0 0 1,0 0-1,0 0 0,5-10 1,-9 14 0,1-2 0,1-1 0,-1 0 0,0 0 0,0 0 0,-1 0 0,1 0 0,-1-1 0,0 1 0,1-8 0,2-8 0,8-14 0,-7 3 0,7 8-48,-6-2-166,1 19 102,-3 3 43,-1-2-62,3-3-23,-6 8 151,0-1 0,0 1 0,1 0 0,-1 0 0,0 0 0,0 0 0,0 0 0,1 0 0,-1 0 0,0 0 0,1 0 0,-1 0 0,0 0 0,0 0 0,1 0 0,-1 0 0,0 0 0,0 0 0,1 0 0,-1 0 0,0 0 0,0 0 0,1 0 0,-1 1 0,0-1 1,0 0-1,0 0 0,1 0 0,-1 0 0,0 1 0,0-1 0,0 0 0,1 0 0,-1 1 0,6 16-115,5 14 113,-5 3 256,5 0-49,-7-14-85,-3-15-94,0 0-1,0 1 1,1-1 0,0 0 0,0 0 0,0 0-1,3 5 1,1-1-7,-3-5 8,0 0 0,0 0-1,0 0 1,-1 0 0,1 0-1,-1 1 1,-1-1-1,1 1 1,0 0 0,-1-1-1,0 1 1,0 0 0,-1 0-1,1 0 1,-1 7 0,0-11-2,0 1 0,0 0 0,1 0-1,-1 0 1,0-1 0,1 1 0,0 0 0,-1 0 0,1-1 0,0 1 0,0-1 0,0 1 0,0-1 0,0 1 0,0-1 0,0 1-1,2 1 1,0 0 250,-3-3-266,-1 0-1,0 0 1,1 0-1,-1 0 1,1 0-1,-1 0 1,1 1-1,-1-2 1,0 1-1,1 0 1,-1 0-1,1 0 1,-1 0-1,1 0 1,-1 0-1,1-1 0,-1 1 1,1 0-1,-1 0 1,1-1-1,-1 1 1,1 0-1,-1-1 1,1 1-1,-1 0 1,1-1-1,0 1 1,-1-1-1,1 1 1,0-1-1,-1 1 1,1-1-1,0 1 1,0-1-1,-1 1 1,1-2-1,0 1 4,-1-1 1,1 1-1,0-1 0,0 1 0,0-1 1,0 1-1,0-1 0,0 1 0,1-1 0,-1 1 1,0-1-1,1 1 0,-1-1 0,2-1 1,1-3 8,-1 0 0,0 0 0,0-1 0,0 1 0,0-9 1,2-2-22,-3 15 1,-1 0-1,1-1 0,0 1 0,0 0 1,0 0-1,1 0 0,1-3 0,1 0-7,12-25-36,6-9-131,-20 36 142,0 0 0,1 0 0,-1 1-1,0-1 1,1 1 0,0-1-1,0 1 1,0 0 0,4-3-1,-6 5 26,-1 0-1,1-1 0,-1 1 0,1 0 0,-1 0 0,0 0 1,1 0-1,-1-1 0,1 1 0,-1 0 0,1 0 0,-1 0 1,1 0-1,-1 0 0,1 0 0,-1 1 0,1-1 1,-1 0-1,1 0 0,-1 0 0,1 0 0,-1 0 0,1 1 1,-1-1-1,0 0 0,1 1 0,-1-1 0,1 1 0,9 13-183,0 1 84,-6-12 110,-1 1 0,0-1 0,0 1 0,0-1 0,-1 1 0,0 0 0,1 0 0,-1 0 0,0 1 0,-1-1 0,1 0 0,-1 1 0,0-1 0,0 1 0,0-1 0,-1 1 0,0-1 0,0 6 0,0-8-5,0 0-1,1-1 1,-1 1 0,0 0 0,0 0 0,1 0-1,-1 0 1,1 0 0,0 0 0,0 0 0,-1-1 0,1 1-1,2 2 1,-2-2 36,0-1 0,0 1 0,0 0 1,0 0-1,0-1 0,-1 1 0,1 0 0,-1 0 0,1 0 0,-1 0 0,0 0 0,0 0 0,1 2 0,-1 8 316,0-9-107,2-6-43,2 1-153,-3 1-34,0 0 1,0 0-1,0 0 0,0 1 0,0-1 1,0 0-1,0 0 0,0 0 1,-1-1-1,1 1 0,0 0 0,-1 0 1,1 0-1,-1 0 0,1-2 0,31-57 65,-30 57-72,0-1 0,0 0-1,0 1 1,0-1 0,0 0-1,-1 0 1,0 0 0,2-7 0,0-2-1,-3 11-28,0 1 0,1-1 1,-1 0-1,1 0 0,0 0 1,-1 1-1,1-1 0,0 0 1,0 1-1,0-1 0,0 1 0,1-1 1,-1 1-1,3-3 0,-2 3-17,0 0-1,0 0 0,1 0 0,-1 1 0,0-1 1,1 0-1,-1 1 0,0-1 0,1 1 0,-1 0 1,1 0-1,2 0 0,-4 0 20,1 0 0,-1 1 0,0-1 0,1 0 0,-1 1 0,0-1 0,0 1 0,1-1 0,-1 1 0,0 0 1,0-1-1,0 1 0,0 0 0,0 0 0,0 0 0,0 0 0,0 0 0,0 0 0,0 0 0,1 1 0,14 28 84,-6-9 148,24 18 395,-31-34-510,1 0 0,-1 0-1,1-1 1,0 0 0,0 1 0,0-2 0,1 1-1,-1 0 1,7 3 0,-11-7-93,0 0 1,0 0-1,1 0 0,-1 0 1,0 0-1,0 0 0,0 0 0,1 0 1,-1 0-1,0 0 0,0 0 1,1 1-1,-1-1 0,0 0 1,0 0-1,0 0 0,1 0 1,-1 0-1,0 1 0,0-1 0,0 0 1,0 0-1,0 0 0,1 1 1,-1-1-1,0 0 0,0 0 1,0 1-1,0-1 0,0 0 0,0 0 1,0 0-1,0 1 0,0-1 1,0 1-104,0 0 1,0 0-1,0-1 1,0 1 0,0 0-1,0 0 1,1-1 0,-1 1-1,0 0 1,0-1-1,1 1 1,-1 0 0,0 0-1,1 0 1,0-1 17,0 1 1,0-1-1,-1 0 0,1 1 1,0-1-1,0 0 1,0 0-1,0 1 1,0-1-1,0 0 0,0 0 1,0 0-1,1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369 120 4160,'15'-15'1333,"-13"13"-821,-2-1-139,1 2-336,-1 1-1,0-1 0,0 0 0,0 1 0,0-1 0,0 1 0,-1-1 0,1 1 1,0-1-1,0 0 0,0 1 0,0-1 0,-1 1 0,1-1 0,0 1 0,-1-1 1,1 1-1,-1-1 0,0 0-5,0 1 1,0-1 0,0 1 0,0 0-1,0-1 1,0 1 0,0 0 0,0 0-1,0-1 1,-1 1 0,1 0 0,0 0-1,-1 1 1,-3-1 21,1 0 1,0-1-1,0 1 0,-8-2 1,-4-4 41,12 4-82,1 1 0,-1-1 0,0 1 0,1 1 0,-1-1 1,0 0-1,0 1 0,-4-1 0,1 1-6,0-1 0,-1 0 0,1 0 1,0-1-1,-7-2 0,-4-1-2,-16 0 27,30 4-24,-5-2 15,0 1 1,0-1-1,-11-5 0,-31-21 100,49 29-130,1-1 0,-1 1 1,1-1-1,0 1 0,-1 0 0,1-1 0,-1 1 0,1 0 0,-1 0 1,1 0-1,-3 1 0,-10-2-642,14 4 356,0 20 150,0-4 161,0 0-1,-3 20 0,-9 12 202,7 0-59,0-25-85,1-10-22,2 1 0,-2 29 1,4 312 1439,1-354-1473,-2 0 1,1 1-1,0-1 0,-2 7 0,-2-2-16,-1 5-18,10 4-8,-4-15 21,0 0-1,0 1 1,0-1 0,0 0 0,0 1-1,-1-1 1,0 4 0,0-5 3,0 0-1,1 0 1,-1 0 0,0-1 0,0 1 0,1 0-1,-1-1 1,1 1 0,0 0 0,-1-1 0,1 1-1,0 0 1,0-1 0,0 1 0,0-1 0,0 0-1,0 1 1,0-1 0,1 0 0,-1 0 0,3 2-1,0 0 16,1-1-1,0 1 1,0-1-1,0 0 0,7 1 1,-1 0 21,-2 3 10,-8-5-22,1 1 1,-1-1 0,0 0-1,1 0 1,-1 0 0,1 0-1,0 0 1,2 1 0,25 13 85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 1664,'0'-14'528,"0"14"-525,0-1 1,0 1 0,0 0-1,0 0 1,0 0-1,0 0 1,0 0-1,0 0 1,0 0-1,0 0 1,0 0 0,0-1-1,0 1 1,0 0-1,0 0 1,0 0-1,0 0 1,0 0-1,0 0 1,0 0 0,0 0-1,0 0 1,0 0-1,0-1 1,0 1-1,0 0 1,0 0-1,0 0 1,0 0 0,0 0-1,0 0 1,0 0-1,0 0 1,1 0-1,-1 0 1,0 0-1,0 0 1,0 0 0,0 0-1,0 0 1,0 0-1,0 0 1,0 0-1,0 0 1,1 0-1,-1 0 1,0 0 0,0 0-1,0 0 1,0 0-1,0 0 1,0 0-1,0 0 1,0 0-1,0 0 1,1 0 0,3 0 43,-1 0 40,0 0 1,0 0-1,0 0 1,0 0-1,0-1 0,0 1 1,3-2-1,2-3 128,-6 4-179,-1 0 0,0 0 0,1 0 0,0 0 0,-1 0 0,1 1-1,-1-1 1,1 0 0,0 1 0,0-1 0,-1 1 0,1 0 0,0-1 0,0 1 0,-1 0 0,1 0 0,0 0 0,0 1 0,0-1 0,-1 0 0,1 1 0,0-1 0,2 2 0,0 0 5,-1 0 1,1 1 0,-1 0 0,0 0-1,5 6 1,4 3 49,-9-9-78,0 0 1,-1 0 0,1 0-1,-1 1 1,0 0-1,0-1 1,0 1 0,0 0-1,-1 0 1,2 4-1,0 3 34,-2 0-1,2 16 1,-1-6 5,13 63 147,-10-67-132,-2 0 0,0 0-1,-1 1 1,-1-1 0,0 1 0,-3 22 0,-9 39 333,9-55-292,-4 26 120,-12 7 124,10-34-219,-7 22 132,-3-1 0,-37 71 0,37-84-156,-15 40 0,2-5 158,31-66-268,0 0 0,0 1 0,-1-1 0,1 0 0,0 0 0,0 0 0,0 1 0,0-1-1,0 0 1,0 0 0,0 1 0,0-1 0,0 0 0,-1 0 0,1 0 0,0 1 0,0-1 0,0 0 0,0 0 0,-1 0 0,1 0 0,0 1 0,0-1-1,0 0 1,-1 0 0,1 0 0,0 0 0,0 0 0,0 0 0,-1 0 0,1 0 0,0 0 0,0 0 0,-1 0 0,-13 0-63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1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1664,'0'-14'528,"3"8"-325,9-8-38,-9 7-5,-3 6-148,0 1 0,0-1 0,0 1 0,1-1 0,-1 1 1,0-1-1,0 1 0,1-1 0,-1 1 0,0-1 0,1 1 0,-1-1 0,1 1 0,-1 0 0,0-1 0,1 1 0,-1 0 0,1-1 0,-1 1 0,1 0 0,-1 0 1,1-1-1,-1 1 0,1 0 0,-1 0 0,1 0 0,-1 0 0,1 0 0,0 0 0,-1 0 0,1 0 0,-1 0 0,1 0 0,-1 0 0,1 0 0,-1 0 1,1 0-1,2 0 12,-1 0 1,0 0 0,0-1-1,0 1 1,0-1 0,0 0-1,0 1 1,0-1 0,0 0-1,0 0 1,2-2 0,-2 2-24,-1 0 0,1 0 0,-1 0 0,1 1 0,0-1 0,-1 0 0,1 1 0,0-1 1,-1 1-1,1 0 0,2-1 0,1 4-54,-2-1 44,-1 1 0,1-1 1,-1 1-1,0-1 0,0 1 1,-1 0-1,1 0 0,0 0 1,-1 0-1,0 0 0,0 0 1,0 1-1,0-1 0,0 0 1,0 5-1,-6 22 146,1-12-45,-1 36 186,-7 12 271,8-31-327,1-3 104,-9 37 1,3-35-173,1-5 9,-7 47-1,10 4-66,-7-9-106,7-9-6,-7-19 58,7 3-228,-7-12-785,9-14 246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1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85 3808,'-15'-14'1227,"10"11"-742,-7 3-53,9 0 618,6 0-378,44-1-42,-23 0-491,-1 1-1,48 5 1,-56-1-104,10 1 26,5-10 22,-12 1-38,7 1-52,0 2 0,36 1 0,-18 1 12,107-1 544,-146 0-541,-1 0 0,1 1 0,-1-1 0,1 1-1,-1 0 1,1-1 0,-1 2 0,7 2 0,6 1-15,-2-2-11,1-2 0,-1 0-1,0 0 1,18-3 0,-4 1 114,-5 2-41,-10-1-46,0 0-1,23-4 0,-9-2-15,-21 4 26,1 0 1,-1 1 0,1 0-1,8-1 1,-13 2-6,0 0 0,0 0 0,-1 0 0,1 0-1,0-1 1,0 1 0,0 0 0,-1-1 0,1 0 0,0 1 0,-1-1 0,1 0 0,0 0-1,2-2 1,4-2 82,-1 2-36,-6 3-56,-1 0-1,1-1 0,-1 1 1,1 0-1,-1 0 1,1 0-1,-1 0 0,0-1 1,1 1-1,-1 0 0,1-1 1,-1 1-1,1 0 0,-1-1 1,0 1-1,1 0 1,-1-1-1,0 1 0,0-1 1,1 1-1,-1 0 0,0-1 1,0 1-1,1-1 0,-1 1 1,0-1-1,0 1 0,0-1 1,0 1-1,0-1 1,0 1-1,0-1 0,0 1 1,0-1-1,0 0 0,-3-5 29,2 5-31,0 0 0,-1-1-1,1 1 1,-1 0-1,0 0 1,1 0 0,-1 0-1,-3-1 1,-4 0 6,-1 1 0,1 0 0,-1 1 1,-14 1-1,4-1 15,8 1-41,1 0 0,0 0 0,0 1-1,-13 5 1,13-5-23,-2 2-45,1-1 1,-1 1 0,-21 11 0,29-12 54,-1 0 0,1 1-1,0 0 1,0 0 0,0 0 0,1 0 0,0 1-1,-1 0 1,-4 7 0,-22 37-192,30-47 228,0 0 0,1 1 0,-1-1 0,1 0 0,-1 1 0,1-1 0,0 1-1,0-1 1,0 1 0,0-1 0,0 1 0,1-1 0,-1 1 0,1-1 0,0 0 0,0 1 0,0-1 0,1 3 0,3 0-8,1 1 1,-1-1 0,1 0-1,0-1 1,1 1-1,-1-1 1,1-1 0,0 1-1,0-1 1,13 4-1,-1-5-453,0 0 1,29-3-1,-17 1-349,-25 0 597,0-1 0,0 1 0,0-1 0,0 0 0,-1-1 0,1 1 0,0-1 0,6-3 0,2-2-159,25-18 0,-29 19 276,-4 2 100,0-1-1,-1 1 0,0-1 1,1 0-1,-2 0 0,1-1 1,6-9-1,4-1 129,-13 14-112,-1 0 0,1 0 1,0 1-1,-1-1 0,1-1 0,-1 1 1,1 0-1,-1 0 0,1-3 1,2-10 214,-3 12-182,-1 1 1,1-1-1,-1 1 0,1-1 0,0 1 1,0-1-1,0 1 0,1 0 0,-1-1 1,3-3-1,2 3 460,5 3-149,-10 0-362,-1 0 0,0 0 1,0 0-1,0 0 0,0 0 0,0 0 0,0 0 1,0 0-1,0 0 0,0 0 0,1 0 0,-1 0 0,0 0 1,0 0-1,0 0 0,0 0 0,0 0 0,0 0 0,0 0 1,0 0-1,0 0 0,1 0 0,-1 0 0,0 0 1,0 0-1,0 0 0,0 1 0,0-1 0,0 0 0,0 0 1,0 0-1,0 0 0,0 0 0,0 0 0,0 0 0,0 0 1,0 0-1,0 0 0,0 0 0,1 1 0,-1-1 0,0 0 1,0 0-1,0 0 0,0 0 0,0 0 0,0 0 1,0 0-1,0 0 0,0 0 0,0 1 0,0-1 0,0 0 1,-1 0-1,1 0 0,0 0 0,0 4 85,0-1-63,0 0 1,0-1-1,0 1 1,0-1-1,0 1 1,1-1-1,-1 1 0,2 3 1,10 11 56,-7-2-5,2-11-46,-6-3-31,-1-1 0,1 0 0,-1 0 0,1 1 0,-1-1 0,1 0 0,-1 1 0,0-1 0,1 0-1,-1 1 1,0-1 0,1 1 0,-1-1 0,0 1 0,1-1 0,-1 1 0,0-1 0,0 1 0,0-1 0,1 1 0,-1-1 0,0 1 0,0-1 0,0 1 0,0-1-1,0 1 1,0-1 0,0 1 0,0-1 0,0 1 0,-1 1 0,1 12 24,0-11-70,0-6-1285,0-9 789,-2 7 246,0 3 292,1 1 1,0 0-1,-1-1 0,1 1 0,0-1 0,0 1 0,0-1 1,0 0-1,1 0 0,-1 1 0,0-1 0,1 0 1,-1 0-1,1 0 0,0 1 0,-1-1 0,1 0 0,0 0 1,0 0-1,0 0 0,0 0 0,1 0 0,-1 1 0,0-1 1,2-4-1,10-11-26,-10 12 27,-2 4 1,1 1 0,-1-1 0,0 0 0,1 1 0,-1-1 0,0 0 0,1 1 0,-1-1 0,1 0 0,-1 1 0,1-1 0,-1 1 0,1-1-1,-1 1 1,1-1 0,0 1 0,-1 0 0,1-1 0,0 1 0,-1 0 0,2-1 0,3-2 32,10-8 183,-13 9-187,-1 0 0,1 0-1,0 0 1,0 1 0,0-1-1,1 1 1,-1-1 0,4-1-1,29-3 212,-22 4-189,5-2 23,0 1 0,32-2-1,-25 5-32,-7 1-2,1-1 1,21-4 0,-13 0-13,-10 0 26,0 1 0,22 0 1,80 3-449,-116 0-58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1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2816,'-34'68'1280,"17"-17"-1120,17-34 544,0 17-416,0-17 32,17 17-192,-17 1-96,17-18 0,0 17 96,0-17-64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1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 1664,'11'0'428,"21"-1"265,-30 1-633,-1 0 1,1 0-1,0 0 1,0 0-1,0 0 1,0 1 0,0-1-1,-1 1 1,1-1-1,2 2 1,2 9 568,1-6-319,-2-1 49,-3 10 513,-2-13-856,0 0 0,0 0 0,-1 0 0,1 0 0,0 0-1,-1 0 1,1 0 0,-1 0 0,1 0 0,-1-1 0,0 1 0,1 0 0,-1 0-1,0-1 1,0 1 0,1 0 0,-1-1 0,0 1 0,0-1 0,0 1 0,0-1-1,0 1 1,-1 0 0,-16 11 110,-13 20-78,22-27-54,8-4 8,-1 0 5,0 0 1,0 0-1,0 0 1,0 1-1,0-1 1,0 0-1,0 1 1,1 0-1,-1-1 0,0 1 1,1 0-1,0 0 1,-1 0-1,1 0 1,0 0-1,-2 4 0,-1 2-51,2-7 35,1 1-1,0-1 1,0 1-1,0-1 1,1 1-1,-1-1 1,0 1-1,1 0 1,-1-1-1,1 1 1,-1 0-1,1 0 1,0-1-1,0 1 1,0 0-1,0 0 1,0 0-1,0-1 1,0 1-1,0 0 1,1 0-1,-1-1 1,2 4-1,29 46-203,-22-35 150,-5-9 68,0 1 1,-1 0-1,1 0 0,-1 0 0,1 8 0,-2-5 6,-1 0-1,-1 16 1,0-14-22,3 24 1,0-23 7,3 23 0,-12-2 61,3-18-25,-1 9 10,2-12-25,0 0-1,0 1 1,-2-1-1,0 0 1,0-1-1,-14 27 0,-10-3 133,21-28-112,5-6-5,0 1 0,0-1-1,0-1 1,-1 1 0,-5 4-1,-31 16 603,13 3-102,23-25-451,0 0-1,1 0 1,-1 0 0,0-1-1,0 1 1,0-1-1,0 1 1,0-1-1,0 0 1,-6-1-1,1 1 116,8 0-193,0 0 0,0 0 1,0 1-1,0-1 0,0 0 1,0 0-1,0 0 0,0 0 0,0 0 1,0 0-1,-1 0 0,1 0 1,0 0-1,0 0 0,0 0 1,0 0-1,0 0 0,0 0 0,0-1 1,0 1-1,0 0 0,-1 0 1,1 0-1,0 0 0,0 0 1,0 0-1,0 0 0,0 0 1,0 0-1,0 0 0,0 0 0,0 0 1,0 0-1,0 0 0,0 0 1,0-1-1,0 1 0,0 0 1,0 0-1,-1 0 0,1 0 0,0 0 1,0 0-1,0 0 0,0 0 1,0 0-1,0-1 0,0 1 1,0 0-1,0 0 0,0 0 1,0 0-1,0 0 0,1 0 0,-1 0 1,0 0-1,0-15 69,-1 8-67,1 0 0,0 0 0,1 0 0,0 1-1,0-1 1,0 0 0,1 0 0,0 1 0,0-1 0,1 1 0,5-11 0,23-48-454,3-17 107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1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5312,'0'0'2400,"0"17"-2080,-17-17 608,17 17-576,0 0-64,0 17-800,17-17 288</inkml:trace>
  <inkml:trace contextRef="#ctx0" brushRef="#br0" timeOffset="1">51 443 6304,'-34'51'2848,"34"-16"-2464,-17-18 0,17 0-288,0 0 192,0 17-192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 1664,'-10'0'394,"7"-1"-263,-1 1-1,1 0 1,-1 0 0,0 0-1,1 0 1,-1 1 0,1-1 0,-1 1-1,-3 1 1,2 5 246,5-6-361,0-1-1,0 1 0,-1-1 1,1 0-1,0 1 0,0-1 1,-1 1-1,1-1 1,0 0-1,-1 1 0,1-1 1,0 0-1,-1 0 0,1 1 1,0-1-1,-1 0 0,1 0 1,-1 1-1,1-1 1,-1 0-1,1 0 0,0 0 1,-1 0-1,1 0 0,-1 0 1,1 0-1,-1 0 0,1 0 1,-1 0-1,0 0 1,1 0-12,0 0 0,0 0 0,0 0 0,0 0 0,0 0 0,0 0 0,0 0 0,-1 0 1,1 0-1,0 0 0,0 0 0,0 0 0,0 0 0,0 0 0,0 0 0,0 0 1,0 0-1,0 0 0,-1 0 0,1 0 0,0 0 0,0 0 0,0 0 0,0 0 0,0 0 1,0 0-1,0 0 0,0 1 0,0-1 0,0 0 0,0 0 0,0 0 0,-1 0 1,1 0-1,0 0 0,0 0 0,0 0 0,0 0 0,0 0 0,0 0 0,0 1 0,0-1 1,0 0-1,0 0 0,0 0 0,0 0 0,0 0 0,0 0 0,0 0 0,0 0 0,0 0 1,0 1-1,0-1 0,0 0 0,0 0 0,0 0 0,0 1 14,0-1 0,0 1-1,0 0 1,0-1 0,0 1-1,0-1 1,0 1 0,0 0-1,-1-1 1,1 1 0,0-1-1,-1 1 1,1-1 0,0 1-1,-1-1 1,1 1 0,0-1 0,-1 1-1,1-1 1,-1 1 0,1-1-1,-1 1 1,0-1 0,0 1 7,0-1 1,1 1-1,-1-1 1,0 1-1,1-1 0,-1 1 1,1 0-1,-1-1 1,1 1-1,-1 0 1,1-1-1,-1 1 1,1 0-1,0-1 1,-1 1-1,1 0 1,0 0-1,0-1 1,0 1-1,-1 0 1,1 0-1,0 0 1,0-1-1,0 2 1,0 49 944,1-48-945,-1 0 0,1 0 0,0-1 0,0 1 0,0-1 0,0 1 0,0 0-1,0-1 1,1 0 0,-1 1 0,1-1 0,0 0 0,0 0 0,0 0 0,0 0 0,3 3 0,1 0-1,-4-2-67,4-3 44,-4 0-136,0 0 0,0 0 1,0 0-1,0 0 0,0 0 1,-1 0-1,1 0 0,0-1 1,0 1-1,0-1 0,3 0 1,0-11-832,2 8 522,-6 3 424,-1 1 1,1 0 0,-1 0 0,1-1-1,-1 1 1,1 0 0,-1-1-1,0 1 1,1 0 0,-1-1 0,1 1-1,-1-1 1,0 1 0,0-1 0,1 1-1,-1-1 1,0 1 0,0-1-1,1 1 1,-1-1 0,0 1 0,0-1-1,0 1 1,0-1 0,0 1 0,0-1-1,0 1 1,0-1 0,0 1-1,0-1 1,0-1 0,0-35 937,0 26 507,0 23-494,2-7-355,10 9-170,-7 1-214,7-10-118,-5 6-17,-7-9-45,1 0 0,0-1 0,0 1 1,0 0-1,0-1 0,0 1 0,0-1 0,0 0 0,0 1 0,1-1 0,-1 0 0,3 2 0,19 7 84,2-1 96,-16-3-135,-8-5-64,1 0 0,-1 0 1,1 0-1,-1 0 0,1-1 0,0 1 1,-1 0-1,1-1 0,0 1 0,0-1 1,-1 0-1,1 0 0,2 1 0,27-1-1353,-28 0 843,-3-3 218,0 1 293,0 1-1,1-1 1,-1 1-1,0-1 1,1 1-1,-1-1 1,1 1-1,-1-1 1,1 1-1,0-1 1,1-1-1,0 1-2,-1 0 1,0 0-1,0 0 0,0 0 0,0 0 1,0-1-1,-1 1 0,1 0 0,-1 0 1,1 0-1,-1-1 0,0-2 0,0-7 287,0 12-274,0 0 1,0 0 0,0 0 0,0 0-1,0 0 1,0 0 0,0 0-1,0 0 1,0-1 0,0 1-1,0 0 1,0 0 0,0 0-1,0 0 1,0 0 0,0 0-1,0 0 1,0 0 0,0 0-1,0-1 1,0 1 0,0 0-1,0 0 1,0 0 0,0 0-1,0 0 1,0 0 0,0 0-1,0 0 1,1 0 0,-1 0 0,0 0-1,0 0 1,0 0 0,0-1-1,0 1 1,0 0 0,0 0-1,0 0 1,0 0 0,0 0-1,1 0 1,-1 0 0,0 0-1,0 0 1,0 0 0,0 0-1,0 0 1,0 0 0,0 0-1,0 0 1,0 0 0,1 0-1,-1 0 1,0 0 0,0 0-1,11 0 364,-5-2-85,5-10 16,-5 9-86,3 3-45,-6 0-123,1-1 0,0 1-1,0 0 1,0 0 0,0 1 0,-1-1-1,1 1 1,5 1 0,0 4 14,-8-5-48,1 0-1,0 0 0,-1 0 0,1-1 1,-1 1-1,1 0 0,0-1 0,-1 1 0,1-1 1,0 1-1,0-1 0,0 0 0,1 0 0,0 0 3,0 0 0,-1 0 0,1 0-1,0 0 1,-1 0 0,1 1 0,0-1-1,-1 1 1,1 0 0,-1-1 0,1 1-1,-1 0 1,1 1 0,-1-1 0,0 0-1,1 1 1,2 2 0,-2-1 653,-12-4-341,9 1-324,0 0 0,0 0 0,0 0 0,0 0 0,0 0-1,0 0 1,0 0 0,0 0 0,0 0 0,0 0 0,0 0 0,-1 0-1,1 0 1,0 0 0,0 0 0,0 0 0,0 0 0,0 0-1,0 0 1,0 0 0,0 0 0,0 0 0,-1 0 0,1 0 0,0 0-1,0 0 1,0 0 0,0 0 0,0 0 0,0 0 0,0 0 0,0 0-1,0 0 1,0 0 0,0 0 0,0-1 0,-1 1 0,1 0-1,0 0 1,0 0 0,0 0 0,0 0 0,0 0 0,0 0 0,0 0-1,0 0 1,0 0 0,0 0 0,0-1 0,0 1 0,0 0-1,0 0 1,0 0 0,0 0 0,0 0 0,0 0 0,9-12 57,-6 9-95,-3-2-22,0 1 45,-1 3 8,1 0 0,0 0-1,0 0 1,0 0 0,0 0 0,0 0 0,0 0 0,1 0 0,-1 0 0,0 0 0,1 0 0,-1 0 0,0 0 0,1 0 0,-1 0 0,1 0 0,-1 0 0,1 0 0,0 0 0,-1 1 0,1-1 0,0 0 0,0 0 0,-1 1 0,1-1 0,0 0 0,0 1 0,0-1 0,0 1-1,0 0 1,2-1 0,5-5-44,-6 5 44,-1 0 0,1 0 1,-1 0-1,1 0 0,0 1 0,-1-1 0,1 0 0,0 1 0,-1-1 0,1 1 0,0 0 0,0 0 0,2-1 0,5 1 20,-6 0 12,0-1 1,0 1-1,0 0 1,0 0-1,0 1 1,0-1-1,0 0 1,0 1-1,0 0 1,0 0-1,0 0 1,0 0-1,0 0 1,0 0-1,-1 1 1,1-1-1,-1 1 1,5 3-1,24 27 374,-28-27-234,-3-3-144,0 0 0,1 0 0,-1 0 1,1 0-1,-1 0 0,1-1 1,0 1-1,0 0 0,0 0 0,1 1 1,-1-1-18,0 0 0,0 0 1,0-1-1,0 1 0,0 0 1,0 0-1,-1 0 1,1 0-1,-1 0 0,1 3 1,-1-2-630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1664,'0'0'736,"-17"34"-640,0 0 672,17 1-448,-17 16-128,0 0-128,0 0 64,0 0-64,17-17 32,0 0-32,0 0-320,0 0 128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1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2400,'14'-14'779,"-13"13"-767,-1 1 0,0 0 1,1-1-1,-1 1 1,1 0-1,-1-1 1,0 1-1,1 0 1,-1 0-1,1 0 0,-1 0 1,1-1-1,-1 1 1,1 0-1,-1 0 1,1 0-1,-1 0 1,0 0-1,1 0 0,-1 0 1,1 0-1,-1 0 1,2 1-1,8-1-9,7-1 331,23 4-1,-34-2-266,0 0 0,0 0-1,0 1 1,0-1-1,0 1 1,0 1-1,0-1 1,7 5 0,41 36 269,-35-30-262,-10-8-42,0 2 0,-1-1 0,9 8 0,-6-2 26,15 23-1,-6-8-1,40 44 82,-35-31-18,-8-11-37,-2-6-38,-5-9 186,-1 1 0,-1 0 0,0 1 0,8 20 0,-16-34-217,4 8 262,-1 1 1,0 0-1,2 16 0,-5-24-208,0 0 0,0 0-1,0 0 1,0 0 0,0 0-1,-1 0 1,1-1 0,-1 1-1,0 0 1,0 0 0,0 0 0,0-1-1,0 1 1,-1-1 0,1 1-1,-1-1 1,1 1 0,-4 2-1,-1 0 21,0-1 0,0 0 0,0-1-1,-1 1 1,1-1 0,-1 0 0,0-1-1,0 0 1,-9 2 0,4-1-38,-15 3 4,-1-1-1,0-1 0,0-2 1,-45-2-1,73 0-53,-5 1-28,1-1-1,-1 0 1,1-1 0,-1 1-1,1-1 1,0 0 0,-1 0-1,1 0 1,0-1 0,0 1-1,0-1 1,0 0-1,0 0 1,0-1 0,0 1-1,0-1 1,1 0 0,-5-4-1,6 5-69,0 0 1,0 0-1,0 0 0,1-1 0,-1 1 0,1-1 0,-1 1 0,1-1 0,-2-3 0,3 5-46,0-1 0,-1 0 0,1 1 0,0-1 0,0 0-1,0 1 1,0-1 0,0 0 0,0 1 0,1-1-1,-1 0 1,1-2 0,0 2-7,0 0 0,0 0 0,0 0 0,1 0 0,-1 0 1,0 1-1,1-1 0,-1 0 0,3-1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1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4576,'0'0'3488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7:35:2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69 5216,'-17'0'2368,"34"-18"-2048,0 1-384,0 17-32,0-17 320,18 17-128,-1-17-1408,0 17 704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1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4576,'-34'68'2048,"17"-34"-1760,0 0-96,17-17-160,0 0 128,0 0-96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1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34 2080,'-51'51'1749,"49"-49"-1718,1 0 0,-1 1 0,0-1 0,1 1 0,-1-1 0,1 1 0,0 0 0,-1-1 0,1 1 0,1 0 0,-1 0 0,0 0-1,0 4 1,0 5-32,1 1 0,1 13 0,0 4 57,-1-27-55,0-1 1,0 0-1,0 0 1,0 0 0,0 0-1,0 0 1,0 0 0,1 0-1,-1 0 1,1 0 0,-1 0-1,1 0 1,0 0-1,-1-1 1,1 1 0,0 0-1,0 0 1,1-1 0,-1 1-1,0-1 1,0 1 0,1-1-1,-1 1 1,1-1 0,1 1-1,1 1 11,0-1 0,0 0 0,0-1 0,0 1 1,0-1-1,1 1 0,-1-1 0,7 0 0,39 1 12,-44-2-55,-6 0 31,1 0 1,0 0 0,0 0 0,-1 0 0,1 0 0,0 0 0,-1 0 0,1 0 0,0-1 0,-1 1 0,1 0-1,0 0 1,-1-1 0,1 1 0,-1-1 0,1 1 0,0-1 0,-1 1 0,1 0 0,-1-1 0,1 0 0,-1 1-1,0-1 1,1 1 0,-1-1 0,1 0 0,-1 1 0,0-1 0,0 0 0,1 1 0,-1-1 0,0 0 0,0 1-1,0-1 1,0 0 0,0 1 0,0-1 0,0-1 0,3-8 60,1 5-17,3-4-3,-1-28 18,-2 24-43,0 0-16,-12-21-64,5 17 116,2-1 0,1-30 1,1 15 414,-1 32-449,0 0 0,0 1 0,0-1 0,0 0 0,0 1 0,0-1 0,0 0 0,0 1 0,0-1 0,-1 1 0,1-1 0,0 0 1,0 1-1,-1-1 0,1 1 0,0-1 0,-1 0 0,1 1 0,0-1 0,-1 1 0,1-1 0,-1 1 0,1 0 0,-1-1 1,1 1-1,-1-1 0,1 1 0,-2-1 0,2 1-6,0 0-1,-1 0 1,1 1 0,0-1 0,0 0 0,-1 0-1,1 0 1,0 0 0,0 0 0,-1 0 0,1 0-1,0 1 1,0-1 0,-1 0 0,1 0 0,0 0-1,0 1 1,0-1 0,-1 0 0,1 0-1,0 0 1,0 1 0,0-1 0,0 0 0,0 1-1,-1-1 1,-1 17 185,2 282 363,0 76-282,-2-342-160,-10 62 0,11-90-104,-1 13 72,-2-1-1,-7 19 0,11-33-70,-5 9-10,-2-7-194,0-2 33,-11 11-105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78 392 1824,'0'-28'587,"0"27"-578,0 1 0,0-1 0,0 1 0,0 0 0,0-1 0,0 1 0,0 0 0,0-1 0,0 1 0,0 0 0,0-1 0,0 1 0,1 0 0,-1-1 0,0 1 0,0 0 0,0-1 0,0 1 0,1 0 0,-1 0 0,0-1 0,0 1 0,0 0 0,1-1 0,-1 1 0,5-5 33,-2 1 69,1 0 0,0 0 0,1 1 0,5-5 1,25-9 661,-32 15-703,0 2 1,1-1 0,-1 0-1,1 1 1,-1-1-1,1 1 1,-1 0-1,0 0 1,5 1 0,5 0 92,-6 0-122,0 0 1,0 1-1,0-1 0,-1 2 0,1-1 0,0 1 1,-1 0-1,0 0 0,1 1 0,8 7 1,5 6-10,-19-16-24,0 0 0,0 0 0,0 0 0,0 0 1,-1 0-1,1 0 0,0 0 0,-1 1 1,1-1-1,0 0 0,-1 1 0,0-1 1,1 0-1,-1 1 0,0-1 0,0 0 0,1 1 1,-1-1-1,0 0 0,0 1 0,-1-1 1,1 1-1,0-1 0,0 0 0,-1 1 1,1-1-1,-1 0 0,1 0 0,-1 1 0,0 1 1,-2 4 61,2-3-40,0-1-1,0 0 1,0 1 0,-1-1-1,1 0 1,-1 0 0,0 0-1,0 0 1,0 0 0,0 0 0,0-1-1,-5 5 1,-1 0 37,6-5-54,0 0-1,0 0 0,0-1 1,0 1-1,0-1 1,0 1-1,0-1 1,-1 0-1,1 0 0,0 0 1,-1 0-1,1 0 1,-1 0-1,-4 0 1,-6 2 13,9-1-8,-1-1 0,2 1 0,-1 0 0,-6 5 0,7-5 5,0 0 0,0 0-1,0-1 1,0 1 0,0-1 0,-1 1 0,-5 0-1,0 0 55,0-1 0,0 0-1,0 0 1,0-1 0,0-1-1,0 0 1,-11-2 0,-14-8 173,21 8-199,12 3-48,0 0 0,-1 0 0,1 0 0,0 0 0,0 0 0,0-1 0,0 1 0,0 0 0,0-1-1,1 1 1,-1-1 0,0 1 0,0-1 0,0 1 0,0-1 0,0 0 0,1 1 0,-1-1 0,0 0 0,1 0 0,-1 0 0,0 1 0,1-1 0,-1 0 0,1 0 0,-1 0 0,0-2 0,-4-6-67,3 4-48,12-1 21,10-6 45,-17 10 43,1-1-1,-1 1 1,1 0 0,0 0-1,0 0 1,5-1 0,10-2 6,-6 2-18,26-9 0,-7 2-127,0 2 0,38-5-1,-36 10 174,0 2-1,54 5 0,-88-4-33,-1 1 0,1 0 1,0-1-1,-1 1 0,1 0 0,0-1 0,0 1 0,0 0 1,-1 0-1,1-1 0,0 1 0,0 0 0,0 0 0,0 0 0,0-1 3,0 3-122,7-3-7,-5 0 144,0 1 1,1-1-1,-1 0 1,1 0 0,-1-1-1,1 1 1,-1-1-1,1 1 1,2-2-1,10-9-191,-10 8 43,24 3-59,-26 0 251,-6 0-113,-26 0 310,26 0-192,1 3 0,-10 8 86,9-5-54,3 25-112,0-20 15,-1-8 6,1 0 1,0 0-1,0 0 1,0 0-1,0 0 0,0 0 1,1 0-1,-1 0 1,1 0-1,1 4 0,10-1 43,-5 6 23,-7-11-69,0 0 0,1 0 0,-1 1 0,1-1-1,0 0 1,-1 0 0,1 0 0,0 0 0,0 0 0,-1 0 0,1-1 0,0 1 0,0 0 0,0 0 0,2 0 0,3 3 9,2-1 1,-1 0-1,0-1 0,0 1 1,1-1-1,0-1 1,-1 0-1,1 0 1,0 0-1,-1-1 0,1 0 1,0 0-1,14-4 1,-17 3 11,-1-1-1,1 0 1,0 0 0,-1 0 0,0 0-1,1-1 1,-1 0 0,0 0 0,0 0-1,-1-1 1,1 1 0,-1-1 0,1 0-1,3-6 1,-1-4 62,-3 12-59,-2 2-24,-1 0 0,0-1 1,0 1-1,1 0 0,-1 0 0,0 0 0,1 0 0,-1 0 0,0-1 0,0 1 1,0 0-1,1 0 0,-1 0 0,0-1 0,0 1 0,0 0 0,0 0 0,1-1 1,-1 1-1,0 0 0,0 0 0,0-1 0,0 1 0,0 0 0,0-1 0,0 1 1,0-1-1,0-2 19,-1 0 0,0 0 1,0 0-1,0 0 0,-3-4 1,4 7-22,-1-2 1,1 1 0,-1-1 0,0 1 0,1 0-1,-1-1 1,0 1 0,0 0 0,0 0 0,0 0 0,0-1 0,0 1 0,0 0 0,-2-1 0,-3-2-25,-3-5-17,8 7 45,0 0 0,-1 0 0,0 0 0,0 0 1,1 1-1,-1-1 0,0 1 0,0-1 0,0 1 0,-1 0 0,1 0 1,0-1-1,0 2 0,-1-1 0,1 0 0,0 0 0,-1 1 0,-3-1 0,-8 1-180,14 0 174,-1 0 0,1 0 0,0 0 0,0 0 0,0 0 0,0 0-1,0 0 1,0 0 0,0 0 0,0 0 0,0 0 0,0 0-1,-1 0 1,1 0 0,0 0 0,0 0 0,0 0 0,0 0 0,0 0-1,0 0 1,0 0 0,0 0 0,0 0 0,-1 0 0,1 0-1,0 0 1,0 0 0,0 0 0,0-1 0,0 1 0,0 0 0,0 0-1,0 0 1,0 0 0,0 0 0,0 0 0,0 0 0,0 0 0,0 0-1,0 0 1,0 0 0,0-1 0,0 1 0,0 0 0,0 0-1,0 0 1,0 0 0,0 0 0,0 0 0,0 0 0,0 0 0,0 0-1,0-1 1,0 1 0,0 0 0,0 0 0,0-8-78,0 16 85,0-8-3,0 0-1,0 0 1,0 0 0,0 0 0,0 1-1,0-1 1,0 0 0,0 0-1,0 0 1,0 0 0,0 0-1,0 0 1,0 0 0,0 0-1,0 0 1,0 1 0,0-1-1,0 0 1,0 0 0,0 0-1,0 0 1,0 0 0,0 0 0,0 0-1,0 0 1,0 0 0,0 0-1,0 0 1,0 1 0,0-1-1,0 0 1,0 0 0,0 0-1,1 0 1,-1 0 0,0 0-1,0 0 1,0 0 0,0 0-1,0 0 1,0 0 0,0 0 0,0 0-1,0 0 1,1 0 0,-1 0-1,0 0 1,0 0 0,0 0-1,0 0 1,0 0 0,0 0-1,0 0 1,0 0 0,0 0-1,1 0 1,22 0-33,-7 1-144,1-2 1,23-2-1,0-8-1147,-24 8 920,13-3-407,-24 4 571,0-1-1,-1 1 1,0-1 0,0 0-1,5-5 1,0 1-166,12-9-228,-11 9 354,0 0 0,-1-1 0,0 0 0,12-14 0,30-47 422,-49 66-46,1-1-1,-1 0 1,0 0-1,0 0 0,0 0 1,-1-1-1,0 1 1,1 0-1,0-8 1,2-8 522,1 3-213,-3 14-295,-1 0 0,0-1 0,0 1 0,0 0 0,-1 0-1,1 0 1,-1-1 0,0 1 0,1 0 0,-1-1 0,-1 1-1,0-6 1,-2 2 389,1 0-1,-2 0 0,1 1 1,-1 0-1,-8-12 1,12 18-488,0-1 0,0 1 0,-1 0 0,1 0 0,0 0 0,0 0 0,0 0 1,0 0-1,0 0 0,0-1 0,0 1 0,0 0 0,0 0 0,0 0 0,-1 0 0,1 0 0,0 0 1,0 0-1,0 0 0,0 0 0,0 0 0,0 0 0,0 0 0,-1 0 0,1 0 0,0 0 0,0 0 1,0 0-1,0 0 0,0 0 0,-1 0 0,1 0 0,0 0 0,0 0 0,0 0 0,0 0 0,0 0 1,0 0-1,-1 0 0,1 0 0,0 0 0,0 0 0,0 0 0,0 0 0,0 0 0,0 0 0,0 0 1,0 1-1,-1-1 0,1 0 0,0 0 0,0 0 0,0 0 0,0 0 0,0 0 0,0 1 0,-3 2 34,-1 1 0,1 0 0,1 1-1,-1-1 1,1 0 0,-1 1-1,1-1 1,0 1 0,1 0 0,-1 0-1,1-1 1,-1 11 0,0 6-92,2 41 0,1-25 55,-1-17 43,2-1 0,0 1 0,9 35 0,-9-47-28,0 0 0,1 0 0,0 0 0,0 0 0,1-1 0,0 1 0,0-1 0,0 0 0,1-1 0,1 1 0,10 10 0,-10-12-21,1-1 1,0 0-1,0 0 0,0-1 0,0 0 0,1 0 0,-1-1 0,1 0 0,8 2 0,5-1-158,0-1 0,24-1 0,-17-1-134,0-2 0,-1-1 0,38-9 0,-52 8 146,0 0 0,0-1 1,0-1-1,18-10 0,-6 3-24,-18 9 135,-2 2 17,1-1 0,0 0 0,-1 0 0,0 0 1,0-1-1,0 1 0,0-1 0,-1 0 0,1-1 1,-1 1-1,5-8 0,-2 3 17,-4 6 7,-1 0 1,0 0-1,0 0 1,0 0-1,0 0 1,0 0-1,0-1 1,-1 1-1,1-1 1,-1 1-1,0-1 1,0 1-1,-1-1 1,1 0-1,-1-5 1,1 7 1,-1 1 0,0-1 0,0 1 0,0 0 0,0-1 1,0 1-1,0 0 0,0-1 0,-1 1 0,1 0 0,0-1 0,-1 1 1,1 0-1,-1-1 0,0 1 0,1 0 0,-1 0 0,0 0 0,1 0 1,-1-1-1,-2 0 0,0 0 81,-1 1 0,1 1 1,0-1-1,-1 0 0,1 1 1,-1 0-1,1 0 0,-7 0 1,2 0 79,6 0-115,1 0 0,-1 0 0,0 1 1,0-1-1,0 0 0,0 0 0,0 1 1,0 0-1,1-1 0,-1 1 0,0 0 1,0 0-1,-2 1 0,1 1 39,-1 1 0,0 0 1,1-1-1,-4 7 0,5-7-86,-11 12 102,8-8-82,0 0 1,0-1-1,-7 13 1,11-16-15,0-1 0,0 1 0,0 0 0,0 0 1,0 0-1,1 0 0,-1 0 0,1-1 0,0 1 0,0 0 0,0 0 0,0 0 0,0 0 1,2 5-1,-1-4 15,0 0 0,1 0 1,-1 0-1,1 0 0,0 0 1,1 0-1,-1 0 0,0-1 1,1 1-1,0-1 1,0 0-1,0 0 0,0 0 1,1 0-1,4 3 0,5 2-365,0-1 0,1-1-1,18 7 1,-11-5-1209,27 9-260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2080,'0'0'667,"0"-3"-411,0-8-32,0 8 293,2 3-170,10 0-113,-12 0-231,0 0 0,0 0 0,0 0 0,0 0 0,0 0 0,0 0 0,0 0-1,1 0 1,-1 0 0,0 0 0,0 0 0,0 0 0,0 0 0,0 0 0,0 0 0,0 0 0,0 0-1,0 0 1,1 0 0,-1 0 0,0 0 0,0 0 0,0 0 0,0 0 0,0 0 0,0 0 0,0 0-1,0 0 1,0 0 0,0 0 0,0 0 0,0-1 0,0 1 0,1 0 0,-1 0 0,0 0 0,0 0-1,0 0 1,0 0 0,0 0 0,0 0 0,0 0 0,0 0 0,0-1 0,0 1 0,0 0 0,0 0-1,0 0 1,0 0 0,0 0 0,0 0 0,0 0 0,0 0 0,0 0 0,0-1 0,0 1 0,0-1 19,0 1 0,0-1 0,1 0 0,-1 0 1,0 1-1,1-1 0,-1 0 0,0 1 1,1-1-1,-1 0 0,1 1 0,-1-1 0,1 1 1,0-1-1,-1 1 0,1-1 0,0 1 1,-1-1-1,1 1 0,0 0 0,-1-1 1,1 1-1,0 0 0,0-1 0,-1 1 0,1 0 1,0 0-1,0 0 0,0 0 0,-1 0 1,2 0-1,41-1 887,-35 1-819,0 0-1,0 0 1,8-2-1,-7 0-54,3-2 29,0 2-1,0 0 0,1 0 1,17 0-1,3 2 7,87-3-23,-17-8-68,70 7 17,-99 5 13,508-1 279,-357-3-106,132-15 272,-138 5-204,-21 3 39,281-17 211,-121-2-313,272-7 194,-274 18 75,-47 1 525,6-3-199,146-8-28,-248 22-503,-28-10-48,-60 4 5,-17 6-38,-15-5 102,-73 9-216,-12 2-10,0-1 1,0 0-1,0-1 0,-1 1 1,1-1-1,-1-1 1,13-5-1,-14 5-132,0 0 0,0 1 0,1 0 0,-1 0 0,0 0 0,1 1 0,12-1 0,-19 2 68,0 0 0,0 0 1,0 0-1,0 0 0,0 1 0,0-1 0,1 0 1,-1 0-1,0 0 0,0 0 0,0 0 1,0 0-1,0 0 0,1 0 0,-1 0 0,0 0 1,0 0-1,0 0 0,0 0 0,0 0 1,1 0-1,-1 0 0,0 0 0,0 0 1,0 0-1,0 0 0,0 0 0,1 0 0,-1-1 1,0 1-1,0 0 0,0 0 0,0 0 1,0 0-1,0 0 0,0 0 0,1 0 0,-1 0 1,0-1-1,0 1 0,0 0 0,0 0 1,0 0-1,0 0 0,0 0 0,0 0 0,0-1 1,0 1-1,0 0 0,0 0 0,0 0 1,0 0-1,0-1 0,0 0-143,0 1 0,0-1 0,0 0 0,0 0 0,0 1 0,1-1 0,-1 0-1,0 1 1,0-1 0,0 0 0,1 0 0,-1 1 0,0-1 0,1 0 0,0 0 40,0 1-1,0 0 0,-1-1 1,1 1-1,0 0 1,0-1-1,0 1 1,0 0-1,0 0 1,0 0-1,0 0 1,0 0-1,1 0 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2720,'-34'51'1248,"0"0"-1088,17-17 0,0-16-128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2080,'-17'0'1056,"17"17"-224,0 0-480,0 0 288,0 34-384,0 0 64,0-16-192,0 16 0,0 0-64,0-17 160,0 0-128,-17 0-32,17-17-32,0 0 160,0 17-96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323 122 1408,'-14'-14'448,"13"14"-441,1 0 0,0-1 0,0 1 0,-1 0 0,1 0 0,0-1 0,0 1 0,0 0 0,-1 0 0,1-1 0,0 1 0,0 0 0,0-1 0,0 1 0,0 0 0,0-1 0,0 1-1,0 0 1,0-1 0,0 1 0,0-1 0,0 1 0,0 0 0,0-1 0,0 1 0,0-3 22,0 0 0,0 0 0,-1 1 0,1-1 0,0 0 0,-2-3 0,-5 0 352,3 3-138,-2-11 237,4 11-408,-1 1 0,1-1-1,-1 0 1,1 1 0,-1 0 0,0 0 0,0 0-1,0 0 1,0 0 0,0 0 0,-1 1 0,1-1 0,0 1-1,-5-1 1,-26-4 51,16 1-75,11 3-32,0 0 1,0 0 0,-1 1 0,1 0 0,-8 0 0,-11 0-2,18 0-23,-1 1 0,1 0-1,-1 0 1,1 0 0,0 1 0,-12 3 0,14 3-24,3-3 16,-8 2-35,10-5 49,0-1 0,0 0 1,0 1-1,0-1 0,0 1 0,0-1 0,0 1 0,1 0 1,-1-1-1,0 1 0,0 0 0,0-1 0,1 1 0,-1 0 1,0 0-1,1 0 0,-1 0 0,1 0 0,-1 0 1,1-1-1,-1 3 0,0-1 9,1 1-1,0-1 1,-1 0 0,1 1 0,0-1-1,1 1 1,-1-1 0,0 0 0,1 1 0,-1-1-1,1 0 1,-1 1 0,1-1 0,0 0-1,0 0 1,2 2 0,3 7-30,15 19 0,-9-13 12,1 0-1,0-1 1,2-1-1,0 0 1,0-1 0,18 12-1,107 76 354,-119-86-293,-11-10-17,-1 1-1,0 0 1,10 11 0,-10-10 3,-3-3-29,-1 0 1,1 1-1,8 11 0,-13-16 1,0 0-1,0 1 1,0-1 0,0 1-1,-1-1 1,1 1-1,0 0 1,-1-1-1,1 1 1,-1 0 0,0-1-1,1 1 1,-1 0-1,0 0 1,0-1 0,0 1-1,0 0 1,-1 0-1,1-1 1,0 1-1,-1 0 1,1-1 0,-2 3-1,1-2 1,1-1 1,-1 0-1,0 0 0,0 0 0,0 0 1,0 0-1,0 0 0,0 0 0,-1 0 1,1 0-1,0 0 0,0 0 0,-1-1 1,1 1-1,0-1 0,-1 1 0,1-1 1,0 1-1,-1-1 0,-1 0 0,-6 1 44,1 0-1,-15-2 0,4 0 10,0 2 19,10 0-36,-1-1 0,0 0-1,0-1 1,-14-2 0,-10-9-80,24 10 13,4 1 20,0 0 0,1-1-1,-1 0 1,-6-2 0,11 3 7,0 1-1,0-1 1,0 0 0,0 0-1,0 1 1,0-1 0,0 0-1,0 0 1,0 0 0,0 0-1,0 0 1,0 0-1,1 0 1,-1 0 0,0 0-1,1 0 1,-1-1 0,1 1-1,-1 0 1,1 0 0,0-1-1,-1 1 1,1 0 0,0-3-1,0 2 7,1 0-1,-1 0 0,0 0 1,1 0-1,0 0 1,-1 0-1,1 0 1,0 0-1,0 1 0,0-1 1,2-2-1,17-21 64,-7 10-48,-7 6-12,-4 6-7,0 0-1,1 0 0,-1 0 0,0 0 1,6-4-1,35-19 6,-20 2-44,-6 6 4,9-6 38,30-21 0,-25 23 62,6-27 202,-23 32-262,-11 6-186,-3 22-517,0 6 192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2560,'-59'0'1147,"53"0"-1053,1 0 0,0 1 1,-1-1-1,1 1 1,0 0-1,0 1 0,0 0 1,0-1-1,-8 5 1,-12 4 591,2 0-119,20-8-506,-15 9 14,1 1 1,0 1-1,-16 17 0,31-28-73,0 0-1,1 0 0,-1 0 0,1 0 0,0 0 0,0 0 1,0 1-1,0-1 0,0 0 0,0 1 0,1-1 0,-1 0 1,1 1-1,-1-1 0,1 1 0,0-1 0,0 1 0,0-1 1,0 1-1,1-1 0,-1 1 0,1-1 0,1 4 0,1 3 38,0 0-1,1-1 0,0 1 0,11 14 0,-13-20-31,0 0 1,1 0-1,-1-1 0,1 1 1,0-1-1,0 1 0,0-1 1,0 0-1,6 3 0,9 6 21,19 18-17,-5-14-71,-24-13 38,0 2 0,0-1 0,-1 1 0,12 8-1,19 16 82,43 43 0,-73-64-45,-5-4-15,-1-1 1,1 0 0,-1 0-1,0 1 1,0-1 0,0 1-1,0 0 1,0 0 0,2 4-1,-1 19 92,-3-26-87,0 0 0,0 1-1,0-1 1,0 0 0,0 1-1,0-1 1,0 0 0,0 1-1,0-1 1,0 0 0,0 1-1,0-1 1,-1 0 0,1 1 0,0-1-1,0 0 1,0 1 0,0-1-1,-1 0 1,1 1 0,0-1-1,0 0 1,0 0 0,-1 1-1,1-1 1,-3 3 17,1-1 2,0 1-1,0-1 1,-1 0 0,1 0-1,-1 0 1,1 0-1,-1 0 1,0 0 0,0-1-1,0 1 1,0-1 0,0 0-1,0 0 1,0 0-1,0 0 1,0 0 0,-1-1-1,1 0 1,0 1-1,-6-2 1,0 2-4,0-1-1,0 0 1,0-1-1,1 0 1,-1 0-1,0-1 1,1 0-1,-1-1 1,1 0-1,0 0 0,0 0 1,0-1-1,0-1 1,-7-5-1,7 4-11,0-1-1,0 0 1,-13-14 0,19 17-9,-1 1 1,1-1 0,-1 1 0,1-1 0,0 0 0,1 0 0,-1 0 0,1 0 0,-1 0 0,1 0-1,0 0 1,1 0 0,-1-7 0,0 2-21,1 0-1,1 0 1,-1-1 0,2 1-1,-1 0 1,1 0-1,0 0 1,1 1 0,4-10-1,-3 10 22,-3 4-16,1 0-1,0 0 1,0 1 0,0 0 0,0-1 0,1 1-1,-1 0 1,1 0 0,0 0 0,0 0-1,5-3 1,4-2-40,-5 4 93,-1 0-1,1-1 1,9-9-1,-10 9-15,0 0 0,0 1 0,12-8 0,-6 4-41,8-9-16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2816,'13'0'1062,"-26"0"628,11 0-1349,-3 0-263,3 0-43,-1-1 1,1 1 0,-1 0 0,1 1 0,-1-1 0,1 0-1,-1 1 1,-4 1 0,-44 26-36,37-22-32,8 5-32,-1-6-100,7-5 155,-1 1 0,1-1 1,-1 0-1,1 0 0,-1 1 0,1-1 1,0 0-1,-1 1 0,1-1 1,0 1-1,-1-1 0,1 0 1,0 1-1,-1-1 0,1 1 1,0-1-1,0 1 0,-1-1 0,1 1 1,0-1-1,0 1 0,0-1 1,0 1-1,0-1 0,0 1 1,0-1-1,0 1 0,0 0 1,0-1-1,0 1 0,0 0 0,0 7-43,0-6 44,-1 0 0,1 1 0,0-1 0,1 0 0,-1 1 0,0-1-1,1 0 1,-1 1 0,2 2 0,3 4 3,7 19 5,-8-18 0,1-1 0,0 0 0,1 0 0,0 0 0,10 10 0,7 13 0,-18-26 11,0 1 1,1-1-1,8 9 0,5 5 61,-13-11-72,-1 0 0,6 12 0,4 5-155,-13-23 167,0 0 0,0 0-1,-1 0 1,1 0-1,0 0 1,-1 0-1,0 1 1,0-1 0,0 1-1,0-1 1,-1 0-1,1 1 1,-1-1-1,0 1 1,0 0 0,0 4-1,0 2 59,-1-7-54,1 0 0,-1 0 0,0 0 0,0 0-1,0 0 1,-1 0 0,1 0 0,-1 0 0,1-1 0,-1 1 0,0 0 0,0-1-1,0 0 1,-3 3 0,3-2 48,0-1 0,-1 0 1,1 0-1,-1 0 0,1 0 0,-1-1 0,0 1 0,1-1 0,-1 1 0,0-1 1,0 0-1,0 0 0,0 0 0,-5 0 0,-2 0 195,7-1-178,-1 0 0,1 1-1,-1-1 1,1 0 0,-1-1 0,1 1-1,-1-1 1,1 0 0,-4-1 0,7 2-76,-1-1-1,1 1 1,-1-1 0,1 0 0,-1 0 0,1 1 0,0-1 0,-1 0-1,1 0 1,0 0 0,0 1 0,0-1 0,0 0 0,0 0 0,-1 0-1,1 0 1,1 1 0,-1-1 0,0 0 0,0 0 0,0 0 0,0 1-1,1-1 1,-1-1 0,11-19 86,-7 14-58,5-18-29,1 2-83,-7 19 74,-1 1-1,0-1 0,0 0 0,-1 1 0,1-1 0,-1 0 0,0 0 1,0 0-1,1-6 0,4-14 22,17-13 37,-17 14 27,-4 12-37,27-69 69,-29 78-97,1 0 0,-1-1 1,1 1-1,-1 0 0,0 0 0,0-1 1,0 1-1,0 0 0,0 0 0,-1-1 1,1 1-1,-1 0 0,0 0 0,1 0 1,-1-1-1,0 1 0,0 0 0,-2-2 1,-2-6 104,4 6-77,0 1 0,1-1 0,-1 0 0,0 0 0,1 0 0,0 0 0,0 0 0,1-6 0,0 3 29,-1 7-68,0-1-1,0 1 1,0-1-1,0 1 0,0 0 1,0-1-1,0 1 1,0 0-1,0-1 1,0 1-1,0 0 1,0-1-1,-1 1 1,1 0-1,0-1 1,0 1-1,0 0 1,0-1-1,0 1 1,-1 0-1,1 0 1,0-1-1,0 1 1,-1 0-1,1-1 1,-12-10-63,12 11 56,0-1 1,-1 1-1,1-1 0,0 1 1,-1 0-1,1-1 0,0 1 1,0-1-1,0 1 0,-1-1 1,1 1-1,0-1 0,0 1 1,0-1-1,0 1 0,0-1 1,0 1-1,0-1 0,0 1 1,0-1-1,0 1 0,0-1 1,0 1-1,0-1 0,0 1 1,0-1-1,1 1 1,-1-1-1,0 1 0,0 0 1,1-1-1,-1 1 0,0-1 1,1 1-1,-1-1 0,0 1 3,3-1-56,0 0 1,0 0-1,0 1 1,0-1-1,0 1 0,0 0 1,0-1-1,0 1 1,0 1-1,5 0 0,3-1-564,6 0-1764,0 0 683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8:08:2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2240,'17'0'992,"-34"17"256,17 1-800,0-1-256,0 0 96,-17 0-160,0 17-2944,0-17 1504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0818A-71BA-412D-B70C-D767EC01F78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1946-328B-40D2-AA35-E7B0A8EEE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1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15AD5-B314-494E-AD0E-1CC465725C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15AD5-B314-494E-AD0E-1CC465725C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4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79.xml"/><Relationship Id="rId170" Type="http://schemas.openxmlformats.org/officeDocument/2006/relationships/image" Target="../media/image85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113.png"/><Relationship Id="rId247" Type="http://schemas.openxmlformats.org/officeDocument/2006/relationships/image" Target="../media/image123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181" Type="http://schemas.openxmlformats.org/officeDocument/2006/relationships/customXml" Target="../ink/ink90.xml"/><Relationship Id="rId216" Type="http://schemas.openxmlformats.org/officeDocument/2006/relationships/image" Target="../media/image108.png"/><Relationship Id="rId237" Type="http://schemas.openxmlformats.org/officeDocument/2006/relationships/customXml" Target="../ink/ink118.xml"/><Relationship Id="rId22" Type="http://schemas.openxmlformats.org/officeDocument/2006/relationships/image" Target="../media/image11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71" Type="http://schemas.openxmlformats.org/officeDocument/2006/relationships/customXml" Target="../ink/ink85.xml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227" Type="http://schemas.openxmlformats.org/officeDocument/2006/relationships/customXml" Target="../ink/ink113.xml"/><Relationship Id="rId248" Type="http://schemas.openxmlformats.org/officeDocument/2006/relationships/customXml" Target="../ink/ink124.xml"/><Relationship Id="rId12" Type="http://schemas.openxmlformats.org/officeDocument/2006/relationships/image" Target="../media/image6.png"/><Relationship Id="rId33" Type="http://schemas.openxmlformats.org/officeDocument/2006/relationships/customXml" Target="../ink/ink16.xml"/><Relationship Id="rId108" Type="http://schemas.openxmlformats.org/officeDocument/2006/relationships/image" Target="../media/image54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66" Type="http://schemas.openxmlformats.org/officeDocument/2006/relationships/image" Target="../media/image83.png"/><Relationship Id="rId182" Type="http://schemas.openxmlformats.org/officeDocument/2006/relationships/image" Target="../media/image91.png"/><Relationship Id="rId187" Type="http://schemas.openxmlformats.org/officeDocument/2006/relationships/customXml" Target="../ink/ink93.xml"/><Relationship Id="rId217" Type="http://schemas.openxmlformats.org/officeDocument/2006/relationships/customXml" Target="../ink/ink10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212" Type="http://schemas.openxmlformats.org/officeDocument/2006/relationships/image" Target="../media/image106.png"/><Relationship Id="rId233" Type="http://schemas.openxmlformats.org/officeDocument/2006/relationships/customXml" Target="../ink/ink116.xml"/><Relationship Id="rId238" Type="http://schemas.openxmlformats.org/officeDocument/2006/relationships/image" Target="../media/image119.png"/><Relationship Id="rId254" Type="http://schemas.openxmlformats.org/officeDocument/2006/relationships/customXml" Target="../ink/ink12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198" Type="http://schemas.openxmlformats.org/officeDocument/2006/relationships/image" Target="../media/image99.png"/><Relationship Id="rId172" Type="http://schemas.openxmlformats.org/officeDocument/2006/relationships/image" Target="../media/image86.png"/><Relationship Id="rId193" Type="http://schemas.openxmlformats.org/officeDocument/2006/relationships/customXml" Target="../ink/ink96.xml"/><Relationship Id="rId202" Type="http://schemas.openxmlformats.org/officeDocument/2006/relationships/image" Target="../media/image101.png"/><Relationship Id="rId207" Type="http://schemas.openxmlformats.org/officeDocument/2006/relationships/customXml" Target="../ink/ink103.xml"/><Relationship Id="rId223" Type="http://schemas.openxmlformats.org/officeDocument/2006/relationships/customXml" Target="../ink/ink111.xml"/><Relationship Id="rId228" Type="http://schemas.openxmlformats.org/officeDocument/2006/relationships/image" Target="../media/image114.png"/><Relationship Id="rId244" Type="http://schemas.openxmlformats.org/officeDocument/2006/relationships/customXml" Target="../ink/ink122.xml"/><Relationship Id="rId249" Type="http://schemas.openxmlformats.org/officeDocument/2006/relationships/image" Target="../media/image12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188" Type="http://schemas.openxmlformats.org/officeDocument/2006/relationships/image" Target="../media/image94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183" Type="http://schemas.openxmlformats.org/officeDocument/2006/relationships/customXml" Target="../ink/ink91.xml"/><Relationship Id="rId213" Type="http://schemas.openxmlformats.org/officeDocument/2006/relationships/customXml" Target="../ink/ink106.xml"/><Relationship Id="rId218" Type="http://schemas.openxmlformats.org/officeDocument/2006/relationships/image" Target="../media/image109.png"/><Relationship Id="rId234" Type="http://schemas.openxmlformats.org/officeDocument/2006/relationships/image" Target="../media/image117.png"/><Relationship Id="rId239" Type="http://schemas.openxmlformats.org/officeDocument/2006/relationships/customXml" Target="../ink/ink119.xml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50" Type="http://schemas.openxmlformats.org/officeDocument/2006/relationships/customXml" Target="../ink/ink125.xml"/><Relationship Id="rId255" Type="http://schemas.openxmlformats.org/officeDocument/2006/relationships/image" Target="../media/image127.png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4" Type="http://schemas.openxmlformats.org/officeDocument/2006/relationships/image" Target="../media/image97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208" Type="http://schemas.openxmlformats.org/officeDocument/2006/relationships/image" Target="../media/image104.png"/><Relationship Id="rId229" Type="http://schemas.openxmlformats.org/officeDocument/2006/relationships/customXml" Target="../ink/ink114.xml"/><Relationship Id="rId19" Type="http://schemas.openxmlformats.org/officeDocument/2006/relationships/customXml" Target="../ink/ink9.xml"/><Relationship Id="rId224" Type="http://schemas.openxmlformats.org/officeDocument/2006/relationships/image" Target="../media/image112.png"/><Relationship Id="rId240" Type="http://schemas.openxmlformats.org/officeDocument/2006/relationships/image" Target="../media/image120.png"/><Relationship Id="rId245" Type="http://schemas.openxmlformats.org/officeDocument/2006/relationships/image" Target="../media/image122.png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184" Type="http://schemas.openxmlformats.org/officeDocument/2006/relationships/image" Target="../media/image92.png"/><Relationship Id="rId189" Type="http://schemas.openxmlformats.org/officeDocument/2006/relationships/customXml" Target="../ink/ink94.xml"/><Relationship Id="rId219" Type="http://schemas.openxmlformats.org/officeDocument/2006/relationships/customXml" Target="../ink/ink109.xml"/><Relationship Id="rId3" Type="http://schemas.openxmlformats.org/officeDocument/2006/relationships/customXml" Target="../ink/ink1.xml"/><Relationship Id="rId214" Type="http://schemas.openxmlformats.org/officeDocument/2006/relationships/image" Target="../media/image107.png"/><Relationship Id="rId230" Type="http://schemas.openxmlformats.org/officeDocument/2006/relationships/image" Target="../media/image115.png"/><Relationship Id="rId235" Type="http://schemas.openxmlformats.org/officeDocument/2006/relationships/customXml" Target="../ink/ink117.xml"/><Relationship Id="rId251" Type="http://schemas.openxmlformats.org/officeDocument/2006/relationships/image" Target="../media/image125.png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0" Type="http://schemas.openxmlformats.org/officeDocument/2006/relationships/image" Target="../media/image110.png"/><Relationship Id="rId225" Type="http://schemas.openxmlformats.org/officeDocument/2006/relationships/customXml" Target="../ink/ink112.xml"/><Relationship Id="rId241" Type="http://schemas.openxmlformats.org/officeDocument/2006/relationships/customXml" Target="../ink/ink120.xml"/><Relationship Id="rId246" Type="http://schemas.openxmlformats.org/officeDocument/2006/relationships/customXml" Target="../ink/ink123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90.png"/><Relationship Id="rId210" Type="http://schemas.openxmlformats.org/officeDocument/2006/relationships/image" Target="../media/image105.png"/><Relationship Id="rId215" Type="http://schemas.openxmlformats.org/officeDocument/2006/relationships/customXml" Target="../ink/ink107.xml"/><Relationship Id="rId236" Type="http://schemas.openxmlformats.org/officeDocument/2006/relationships/image" Target="../media/image118.png"/><Relationship Id="rId26" Type="http://schemas.openxmlformats.org/officeDocument/2006/relationships/image" Target="../media/image13.png"/><Relationship Id="rId231" Type="http://schemas.openxmlformats.org/officeDocument/2006/relationships/customXml" Target="../ink/ink115.xml"/><Relationship Id="rId252" Type="http://schemas.openxmlformats.org/officeDocument/2006/relationships/customXml" Target="../ink/ink126.xml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customXml" Target="../ink/ink87.xml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16" Type="http://schemas.openxmlformats.org/officeDocument/2006/relationships/image" Target="../media/image8.png"/><Relationship Id="rId221" Type="http://schemas.openxmlformats.org/officeDocument/2006/relationships/customXml" Target="../ink/ink110.xml"/><Relationship Id="rId242" Type="http://schemas.openxmlformats.org/officeDocument/2006/relationships/customXml" Target="../ink/ink121.xml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82.xml"/><Relationship Id="rId186" Type="http://schemas.openxmlformats.org/officeDocument/2006/relationships/image" Target="../media/image93.png"/><Relationship Id="rId211" Type="http://schemas.openxmlformats.org/officeDocument/2006/relationships/customXml" Target="../ink/ink105.xml"/><Relationship Id="rId232" Type="http://schemas.openxmlformats.org/officeDocument/2006/relationships/image" Target="../media/image116.png"/><Relationship Id="rId253" Type="http://schemas.openxmlformats.org/officeDocument/2006/relationships/image" Target="../media/image126.png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77.xml"/><Relationship Id="rId176" Type="http://schemas.openxmlformats.org/officeDocument/2006/relationships/image" Target="../media/image88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1.png"/><Relationship Id="rId243" Type="http://schemas.openxmlformats.org/officeDocument/2006/relationships/image" Target="../media/image121.png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58.png"/><Relationship Id="rId117" Type="http://schemas.openxmlformats.org/officeDocument/2006/relationships/customXml" Target="../ink/ink1209.xml"/><Relationship Id="rId21" Type="http://schemas.openxmlformats.org/officeDocument/2006/relationships/customXml" Target="../ink/ink1161.xml"/><Relationship Id="rId42" Type="http://schemas.openxmlformats.org/officeDocument/2006/relationships/image" Target="../media/image1165.png"/><Relationship Id="rId47" Type="http://schemas.openxmlformats.org/officeDocument/2006/relationships/customXml" Target="../ink/ink1174.xml"/><Relationship Id="rId63" Type="http://schemas.openxmlformats.org/officeDocument/2006/relationships/customXml" Target="../ink/ink1182.xml"/><Relationship Id="rId68" Type="http://schemas.openxmlformats.org/officeDocument/2006/relationships/image" Target="../media/image1178.png"/><Relationship Id="rId84" Type="http://schemas.openxmlformats.org/officeDocument/2006/relationships/image" Target="../media/image1186.png"/><Relationship Id="rId89" Type="http://schemas.openxmlformats.org/officeDocument/2006/relationships/customXml" Target="../ink/ink1195.xml"/><Relationship Id="rId112" Type="http://schemas.openxmlformats.org/officeDocument/2006/relationships/image" Target="../media/image1200.png"/><Relationship Id="rId133" Type="http://schemas.openxmlformats.org/officeDocument/2006/relationships/customXml" Target="../ink/ink1217.xml"/><Relationship Id="rId138" Type="http://schemas.openxmlformats.org/officeDocument/2006/relationships/image" Target="../media/image1213.png"/><Relationship Id="rId154" Type="http://schemas.openxmlformats.org/officeDocument/2006/relationships/image" Target="../media/image1221.png"/><Relationship Id="rId159" Type="http://schemas.openxmlformats.org/officeDocument/2006/relationships/customXml" Target="../ink/ink1230.xml"/><Relationship Id="rId170" Type="http://schemas.openxmlformats.org/officeDocument/2006/relationships/image" Target="../media/image1229.png"/><Relationship Id="rId16" Type="http://schemas.openxmlformats.org/officeDocument/2006/relationships/image" Target="../media/image1153.png"/><Relationship Id="rId107" Type="http://schemas.openxmlformats.org/officeDocument/2006/relationships/customXml" Target="../ink/ink1204.xml"/><Relationship Id="rId11" Type="http://schemas.openxmlformats.org/officeDocument/2006/relationships/customXml" Target="../ink/ink1156.xml"/><Relationship Id="rId32" Type="http://schemas.openxmlformats.org/officeDocument/2006/relationships/image" Target="../media/image1161.png"/><Relationship Id="rId37" Type="http://schemas.openxmlformats.org/officeDocument/2006/relationships/customXml" Target="../ink/ink1169.xml"/><Relationship Id="rId53" Type="http://schemas.openxmlformats.org/officeDocument/2006/relationships/customXml" Target="../ink/ink1177.xml"/><Relationship Id="rId58" Type="http://schemas.openxmlformats.org/officeDocument/2006/relationships/image" Target="../media/image1173.png"/><Relationship Id="rId74" Type="http://schemas.openxmlformats.org/officeDocument/2006/relationships/image" Target="../media/image1181.png"/><Relationship Id="rId79" Type="http://schemas.openxmlformats.org/officeDocument/2006/relationships/customXml" Target="../ink/ink1190.xml"/><Relationship Id="rId102" Type="http://schemas.openxmlformats.org/officeDocument/2006/relationships/image" Target="../media/image1195.png"/><Relationship Id="rId123" Type="http://schemas.openxmlformats.org/officeDocument/2006/relationships/customXml" Target="../ink/ink1212.xml"/><Relationship Id="rId128" Type="http://schemas.openxmlformats.org/officeDocument/2006/relationships/image" Target="../media/image1208.png"/><Relationship Id="rId144" Type="http://schemas.openxmlformats.org/officeDocument/2006/relationships/image" Target="../media/image1216.png"/><Relationship Id="rId149" Type="http://schemas.openxmlformats.org/officeDocument/2006/relationships/customXml" Target="../ink/ink1225.xml"/><Relationship Id="rId5" Type="http://schemas.openxmlformats.org/officeDocument/2006/relationships/customXml" Target="../ink/ink1153.xml"/><Relationship Id="rId90" Type="http://schemas.openxmlformats.org/officeDocument/2006/relationships/image" Target="../media/image1189.png"/><Relationship Id="rId95" Type="http://schemas.openxmlformats.org/officeDocument/2006/relationships/customXml" Target="../ink/ink1198.xml"/><Relationship Id="rId160" Type="http://schemas.openxmlformats.org/officeDocument/2006/relationships/image" Target="../media/image1224.png"/><Relationship Id="rId165" Type="http://schemas.openxmlformats.org/officeDocument/2006/relationships/customXml" Target="../ink/ink1233.xml"/><Relationship Id="rId22" Type="http://schemas.openxmlformats.org/officeDocument/2006/relationships/image" Target="../media/image1156.png"/><Relationship Id="rId27" Type="http://schemas.openxmlformats.org/officeDocument/2006/relationships/customXml" Target="../ink/ink1164.xml"/><Relationship Id="rId43" Type="http://schemas.openxmlformats.org/officeDocument/2006/relationships/customXml" Target="../ink/ink1172.xml"/><Relationship Id="rId48" Type="http://schemas.openxmlformats.org/officeDocument/2006/relationships/image" Target="../media/image1168.png"/><Relationship Id="rId64" Type="http://schemas.openxmlformats.org/officeDocument/2006/relationships/image" Target="../media/image1176.png"/><Relationship Id="rId69" Type="http://schemas.openxmlformats.org/officeDocument/2006/relationships/customXml" Target="../ink/ink1185.xml"/><Relationship Id="rId113" Type="http://schemas.openxmlformats.org/officeDocument/2006/relationships/customXml" Target="../ink/ink1207.xml"/><Relationship Id="rId118" Type="http://schemas.openxmlformats.org/officeDocument/2006/relationships/image" Target="../media/image1203.png"/><Relationship Id="rId134" Type="http://schemas.openxmlformats.org/officeDocument/2006/relationships/image" Target="../media/image1211.png"/><Relationship Id="rId139" Type="http://schemas.openxmlformats.org/officeDocument/2006/relationships/customXml" Target="../ink/ink1220.xml"/><Relationship Id="rId80" Type="http://schemas.openxmlformats.org/officeDocument/2006/relationships/image" Target="../media/image1184.png"/><Relationship Id="rId85" Type="http://schemas.openxmlformats.org/officeDocument/2006/relationships/customXml" Target="../ink/ink1193.xml"/><Relationship Id="rId150" Type="http://schemas.openxmlformats.org/officeDocument/2006/relationships/image" Target="../media/image1219.png"/><Relationship Id="rId155" Type="http://schemas.openxmlformats.org/officeDocument/2006/relationships/customXml" Target="../ink/ink1228.xml"/><Relationship Id="rId171" Type="http://schemas.openxmlformats.org/officeDocument/2006/relationships/customXml" Target="../ink/ink1236.xml"/><Relationship Id="rId12" Type="http://schemas.openxmlformats.org/officeDocument/2006/relationships/image" Target="../media/image1151.png"/><Relationship Id="rId17" Type="http://schemas.openxmlformats.org/officeDocument/2006/relationships/customXml" Target="../ink/ink1159.xml"/><Relationship Id="rId33" Type="http://schemas.openxmlformats.org/officeDocument/2006/relationships/customXml" Target="../ink/ink1167.xml"/><Relationship Id="rId38" Type="http://schemas.openxmlformats.org/officeDocument/2006/relationships/image" Target="../media/image1163.png"/><Relationship Id="rId59" Type="http://schemas.openxmlformats.org/officeDocument/2006/relationships/customXml" Target="../ink/ink1180.xml"/><Relationship Id="rId103" Type="http://schemas.openxmlformats.org/officeDocument/2006/relationships/customXml" Target="../ink/ink1202.xml"/><Relationship Id="rId108" Type="http://schemas.openxmlformats.org/officeDocument/2006/relationships/image" Target="../media/image1198.png"/><Relationship Id="rId124" Type="http://schemas.openxmlformats.org/officeDocument/2006/relationships/image" Target="../media/image1206.png"/><Relationship Id="rId129" Type="http://schemas.openxmlformats.org/officeDocument/2006/relationships/customXml" Target="../ink/ink1215.xml"/><Relationship Id="rId54" Type="http://schemas.openxmlformats.org/officeDocument/2006/relationships/image" Target="../media/image1171.png"/><Relationship Id="rId70" Type="http://schemas.openxmlformats.org/officeDocument/2006/relationships/image" Target="../media/image1179.png"/><Relationship Id="rId75" Type="http://schemas.openxmlformats.org/officeDocument/2006/relationships/customXml" Target="../ink/ink1188.xml"/><Relationship Id="rId91" Type="http://schemas.openxmlformats.org/officeDocument/2006/relationships/customXml" Target="../ink/ink1196.xml"/><Relationship Id="rId96" Type="http://schemas.openxmlformats.org/officeDocument/2006/relationships/image" Target="../media/image1192.png"/><Relationship Id="rId140" Type="http://schemas.openxmlformats.org/officeDocument/2006/relationships/image" Target="../media/image1214.png"/><Relationship Id="rId145" Type="http://schemas.openxmlformats.org/officeDocument/2006/relationships/customXml" Target="../ink/ink1223.xml"/><Relationship Id="rId161" Type="http://schemas.openxmlformats.org/officeDocument/2006/relationships/customXml" Target="../ink/ink1231.xml"/><Relationship Id="rId166" Type="http://schemas.openxmlformats.org/officeDocument/2006/relationships/image" Target="../media/image12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8.png"/><Relationship Id="rId15" Type="http://schemas.openxmlformats.org/officeDocument/2006/relationships/customXml" Target="../ink/ink1158.xml"/><Relationship Id="rId23" Type="http://schemas.openxmlformats.org/officeDocument/2006/relationships/customXml" Target="../ink/ink1162.xml"/><Relationship Id="rId28" Type="http://schemas.openxmlformats.org/officeDocument/2006/relationships/image" Target="../media/image1159.png"/><Relationship Id="rId36" Type="http://schemas.openxmlformats.org/officeDocument/2006/relationships/image" Target="../media/image1162.png"/><Relationship Id="rId49" Type="http://schemas.openxmlformats.org/officeDocument/2006/relationships/customXml" Target="../ink/ink1175.xml"/><Relationship Id="rId57" Type="http://schemas.openxmlformats.org/officeDocument/2006/relationships/customXml" Target="../ink/ink1179.xml"/><Relationship Id="rId106" Type="http://schemas.openxmlformats.org/officeDocument/2006/relationships/image" Target="../media/image1197.png"/><Relationship Id="rId114" Type="http://schemas.openxmlformats.org/officeDocument/2006/relationships/image" Target="../media/image1201.png"/><Relationship Id="rId119" Type="http://schemas.openxmlformats.org/officeDocument/2006/relationships/customXml" Target="../ink/ink1210.xml"/><Relationship Id="rId127" Type="http://schemas.openxmlformats.org/officeDocument/2006/relationships/customXml" Target="../ink/ink1214.xml"/><Relationship Id="rId10" Type="http://schemas.openxmlformats.org/officeDocument/2006/relationships/image" Target="../media/image1150.png"/><Relationship Id="rId31" Type="http://schemas.openxmlformats.org/officeDocument/2006/relationships/customXml" Target="../ink/ink1166.xml"/><Relationship Id="rId44" Type="http://schemas.openxmlformats.org/officeDocument/2006/relationships/image" Target="../media/image1166.png"/><Relationship Id="rId52" Type="http://schemas.openxmlformats.org/officeDocument/2006/relationships/image" Target="../media/image1170.png"/><Relationship Id="rId60" Type="http://schemas.openxmlformats.org/officeDocument/2006/relationships/image" Target="../media/image1174.png"/><Relationship Id="rId65" Type="http://schemas.openxmlformats.org/officeDocument/2006/relationships/customXml" Target="../ink/ink1183.xml"/><Relationship Id="rId73" Type="http://schemas.openxmlformats.org/officeDocument/2006/relationships/customXml" Target="../ink/ink1187.xml"/><Relationship Id="rId78" Type="http://schemas.openxmlformats.org/officeDocument/2006/relationships/image" Target="../media/image1183.png"/><Relationship Id="rId81" Type="http://schemas.openxmlformats.org/officeDocument/2006/relationships/customXml" Target="../ink/ink1191.xml"/><Relationship Id="rId86" Type="http://schemas.openxmlformats.org/officeDocument/2006/relationships/image" Target="../media/image1187.png"/><Relationship Id="rId94" Type="http://schemas.openxmlformats.org/officeDocument/2006/relationships/image" Target="../media/image1191.png"/><Relationship Id="rId99" Type="http://schemas.openxmlformats.org/officeDocument/2006/relationships/customXml" Target="../ink/ink1200.xml"/><Relationship Id="rId101" Type="http://schemas.openxmlformats.org/officeDocument/2006/relationships/customXml" Target="../ink/ink1201.xml"/><Relationship Id="rId122" Type="http://schemas.openxmlformats.org/officeDocument/2006/relationships/image" Target="../media/image1205.png"/><Relationship Id="rId130" Type="http://schemas.openxmlformats.org/officeDocument/2006/relationships/image" Target="../media/image1209.png"/><Relationship Id="rId135" Type="http://schemas.openxmlformats.org/officeDocument/2006/relationships/customXml" Target="../ink/ink1218.xml"/><Relationship Id="rId143" Type="http://schemas.openxmlformats.org/officeDocument/2006/relationships/customXml" Target="../ink/ink1222.xml"/><Relationship Id="rId148" Type="http://schemas.openxmlformats.org/officeDocument/2006/relationships/image" Target="../media/image1218.png"/><Relationship Id="rId151" Type="http://schemas.openxmlformats.org/officeDocument/2006/relationships/customXml" Target="../ink/ink1226.xml"/><Relationship Id="rId156" Type="http://schemas.openxmlformats.org/officeDocument/2006/relationships/image" Target="../media/image1222.png"/><Relationship Id="rId164" Type="http://schemas.openxmlformats.org/officeDocument/2006/relationships/image" Target="../media/image1226.png"/><Relationship Id="rId169" Type="http://schemas.openxmlformats.org/officeDocument/2006/relationships/customXml" Target="../ink/ink1235.xml"/><Relationship Id="rId4" Type="http://schemas.openxmlformats.org/officeDocument/2006/relationships/image" Target="../media/image1147.png"/><Relationship Id="rId9" Type="http://schemas.openxmlformats.org/officeDocument/2006/relationships/customXml" Target="../ink/ink1155.xml"/><Relationship Id="rId172" Type="http://schemas.openxmlformats.org/officeDocument/2006/relationships/image" Target="../media/image1230.png"/><Relationship Id="rId13" Type="http://schemas.openxmlformats.org/officeDocument/2006/relationships/customXml" Target="../ink/ink1157.xml"/><Relationship Id="rId18" Type="http://schemas.openxmlformats.org/officeDocument/2006/relationships/image" Target="../media/image1154.png"/><Relationship Id="rId39" Type="http://schemas.openxmlformats.org/officeDocument/2006/relationships/customXml" Target="../ink/ink1170.xml"/><Relationship Id="rId109" Type="http://schemas.openxmlformats.org/officeDocument/2006/relationships/customXml" Target="../ink/ink1205.xml"/><Relationship Id="rId34" Type="http://schemas.openxmlformats.org/officeDocument/2006/relationships/image" Target="../media/image806.png"/><Relationship Id="rId50" Type="http://schemas.openxmlformats.org/officeDocument/2006/relationships/image" Target="../media/image1169.png"/><Relationship Id="rId55" Type="http://schemas.openxmlformats.org/officeDocument/2006/relationships/customXml" Target="../ink/ink1178.xml"/><Relationship Id="rId76" Type="http://schemas.openxmlformats.org/officeDocument/2006/relationships/image" Target="../media/image1182.png"/><Relationship Id="rId97" Type="http://schemas.openxmlformats.org/officeDocument/2006/relationships/customXml" Target="../ink/ink1199.xml"/><Relationship Id="rId104" Type="http://schemas.openxmlformats.org/officeDocument/2006/relationships/image" Target="../media/image1196.png"/><Relationship Id="rId120" Type="http://schemas.openxmlformats.org/officeDocument/2006/relationships/image" Target="../media/image1204.png"/><Relationship Id="rId125" Type="http://schemas.openxmlformats.org/officeDocument/2006/relationships/customXml" Target="../ink/ink1213.xml"/><Relationship Id="rId141" Type="http://schemas.openxmlformats.org/officeDocument/2006/relationships/customXml" Target="../ink/ink1221.xml"/><Relationship Id="rId146" Type="http://schemas.openxmlformats.org/officeDocument/2006/relationships/image" Target="../media/image1217.png"/><Relationship Id="rId167" Type="http://schemas.openxmlformats.org/officeDocument/2006/relationships/customXml" Target="../ink/ink1234.xml"/><Relationship Id="rId7" Type="http://schemas.openxmlformats.org/officeDocument/2006/relationships/customXml" Target="../ink/ink1154.xml"/><Relationship Id="rId71" Type="http://schemas.openxmlformats.org/officeDocument/2006/relationships/customXml" Target="../ink/ink1186.xml"/><Relationship Id="rId92" Type="http://schemas.openxmlformats.org/officeDocument/2006/relationships/image" Target="../media/image1190.png"/><Relationship Id="rId162" Type="http://schemas.openxmlformats.org/officeDocument/2006/relationships/image" Target="../media/image1225.png"/><Relationship Id="rId2" Type="http://schemas.openxmlformats.org/officeDocument/2006/relationships/image" Target="../media/image1146.png"/><Relationship Id="rId29" Type="http://schemas.openxmlformats.org/officeDocument/2006/relationships/customXml" Target="../ink/ink1165.xml"/><Relationship Id="rId24" Type="http://schemas.openxmlformats.org/officeDocument/2006/relationships/image" Target="../media/image1157.png"/><Relationship Id="rId40" Type="http://schemas.openxmlformats.org/officeDocument/2006/relationships/image" Target="../media/image1164.png"/><Relationship Id="rId45" Type="http://schemas.openxmlformats.org/officeDocument/2006/relationships/customXml" Target="../ink/ink1173.xml"/><Relationship Id="rId66" Type="http://schemas.openxmlformats.org/officeDocument/2006/relationships/image" Target="../media/image1177.png"/><Relationship Id="rId87" Type="http://schemas.openxmlformats.org/officeDocument/2006/relationships/customXml" Target="../ink/ink1194.xml"/><Relationship Id="rId110" Type="http://schemas.openxmlformats.org/officeDocument/2006/relationships/image" Target="../media/image1199.png"/><Relationship Id="rId115" Type="http://schemas.openxmlformats.org/officeDocument/2006/relationships/customXml" Target="../ink/ink1208.xml"/><Relationship Id="rId131" Type="http://schemas.openxmlformats.org/officeDocument/2006/relationships/customXml" Target="../ink/ink1216.xml"/><Relationship Id="rId136" Type="http://schemas.openxmlformats.org/officeDocument/2006/relationships/image" Target="../media/image1212.png"/><Relationship Id="rId157" Type="http://schemas.openxmlformats.org/officeDocument/2006/relationships/customXml" Target="../ink/ink1229.xml"/><Relationship Id="rId61" Type="http://schemas.openxmlformats.org/officeDocument/2006/relationships/customXml" Target="../ink/ink1181.xml"/><Relationship Id="rId82" Type="http://schemas.openxmlformats.org/officeDocument/2006/relationships/image" Target="../media/image1185.png"/><Relationship Id="rId152" Type="http://schemas.openxmlformats.org/officeDocument/2006/relationships/image" Target="../media/image1220.png"/><Relationship Id="rId173" Type="http://schemas.openxmlformats.org/officeDocument/2006/relationships/customXml" Target="../ink/ink1237.xml"/><Relationship Id="rId19" Type="http://schemas.openxmlformats.org/officeDocument/2006/relationships/customXml" Target="../ink/ink1160.xml"/><Relationship Id="rId14" Type="http://schemas.openxmlformats.org/officeDocument/2006/relationships/image" Target="../media/image1152.png"/><Relationship Id="rId30" Type="http://schemas.openxmlformats.org/officeDocument/2006/relationships/image" Target="../media/image1160.png"/><Relationship Id="rId35" Type="http://schemas.openxmlformats.org/officeDocument/2006/relationships/customXml" Target="../ink/ink1168.xml"/><Relationship Id="rId56" Type="http://schemas.openxmlformats.org/officeDocument/2006/relationships/image" Target="../media/image1172.png"/><Relationship Id="rId77" Type="http://schemas.openxmlformats.org/officeDocument/2006/relationships/customXml" Target="../ink/ink1189.xml"/><Relationship Id="rId100" Type="http://schemas.openxmlformats.org/officeDocument/2006/relationships/image" Target="../media/image1194.png"/><Relationship Id="rId105" Type="http://schemas.openxmlformats.org/officeDocument/2006/relationships/customXml" Target="../ink/ink1203.xml"/><Relationship Id="rId126" Type="http://schemas.openxmlformats.org/officeDocument/2006/relationships/image" Target="../media/image1207.png"/><Relationship Id="rId147" Type="http://schemas.openxmlformats.org/officeDocument/2006/relationships/customXml" Target="../ink/ink1224.xml"/><Relationship Id="rId168" Type="http://schemas.openxmlformats.org/officeDocument/2006/relationships/image" Target="../media/image1228.png"/><Relationship Id="rId8" Type="http://schemas.openxmlformats.org/officeDocument/2006/relationships/image" Target="../media/image1149.png"/><Relationship Id="rId51" Type="http://schemas.openxmlformats.org/officeDocument/2006/relationships/customXml" Target="../ink/ink1176.xml"/><Relationship Id="rId72" Type="http://schemas.openxmlformats.org/officeDocument/2006/relationships/image" Target="../media/image1180.png"/><Relationship Id="rId93" Type="http://schemas.openxmlformats.org/officeDocument/2006/relationships/customXml" Target="../ink/ink1197.xml"/><Relationship Id="rId98" Type="http://schemas.openxmlformats.org/officeDocument/2006/relationships/image" Target="../media/image1193.png"/><Relationship Id="rId121" Type="http://schemas.openxmlformats.org/officeDocument/2006/relationships/customXml" Target="../ink/ink1211.xml"/><Relationship Id="rId142" Type="http://schemas.openxmlformats.org/officeDocument/2006/relationships/image" Target="../media/image1215.png"/><Relationship Id="rId163" Type="http://schemas.openxmlformats.org/officeDocument/2006/relationships/customXml" Target="../ink/ink1232.xml"/><Relationship Id="rId3" Type="http://schemas.openxmlformats.org/officeDocument/2006/relationships/customXml" Target="../ink/ink1152.xml"/><Relationship Id="rId25" Type="http://schemas.openxmlformats.org/officeDocument/2006/relationships/customXml" Target="../ink/ink1163.xml"/><Relationship Id="rId46" Type="http://schemas.openxmlformats.org/officeDocument/2006/relationships/image" Target="../media/image1167.png"/><Relationship Id="rId67" Type="http://schemas.openxmlformats.org/officeDocument/2006/relationships/customXml" Target="../ink/ink1184.xml"/><Relationship Id="rId116" Type="http://schemas.openxmlformats.org/officeDocument/2006/relationships/image" Target="../media/image1202.png"/><Relationship Id="rId137" Type="http://schemas.openxmlformats.org/officeDocument/2006/relationships/customXml" Target="../ink/ink1219.xml"/><Relationship Id="rId158" Type="http://schemas.openxmlformats.org/officeDocument/2006/relationships/image" Target="../media/image1223.png"/><Relationship Id="rId20" Type="http://schemas.openxmlformats.org/officeDocument/2006/relationships/image" Target="../media/image1155.png"/><Relationship Id="rId41" Type="http://schemas.openxmlformats.org/officeDocument/2006/relationships/customXml" Target="../ink/ink1171.xml"/><Relationship Id="rId62" Type="http://schemas.openxmlformats.org/officeDocument/2006/relationships/image" Target="../media/image1175.png"/><Relationship Id="rId83" Type="http://schemas.openxmlformats.org/officeDocument/2006/relationships/customXml" Target="../ink/ink1192.xml"/><Relationship Id="rId88" Type="http://schemas.openxmlformats.org/officeDocument/2006/relationships/image" Target="../media/image1188.png"/><Relationship Id="rId111" Type="http://schemas.openxmlformats.org/officeDocument/2006/relationships/customXml" Target="../ink/ink1206.xml"/><Relationship Id="rId132" Type="http://schemas.openxmlformats.org/officeDocument/2006/relationships/image" Target="../media/image1210.png"/><Relationship Id="rId153" Type="http://schemas.openxmlformats.org/officeDocument/2006/relationships/customXml" Target="../ink/ink1227.xml"/><Relationship Id="rId174" Type="http://schemas.openxmlformats.org/officeDocument/2006/relationships/image" Target="../media/image123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4.png"/><Relationship Id="rId21" Type="http://schemas.openxmlformats.org/officeDocument/2006/relationships/customXml" Target="../ink/ink1247.xml"/><Relationship Id="rId42" Type="http://schemas.openxmlformats.org/officeDocument/2006/relationships/image" Target="../media/image1252.png"/><Relationship Id="rId47" Type="http://schemas.openxmlformats.org/officeDocument/2006/relationships/customXml" Target="../ink/ink1260.xml"/><Relationship Id="rId63" Type="http://schemas.openxmlformats.org/officeDocument/2006/relationships/customXml" Target="../ink/ink1268.xml"/><Relationship Id="rId68" Type="http://schemas.openxmlformats.org/officeDocument/2006/relationships/image" Target="../media/image1265.png"/><Relationship Id="rId84" Type="http://schemas.openxmlformats.org/officeDocument/2006/relationships/image" Target="../media/image1273.png"/><Relationship Id="rId89" Type="http://schemas.openxmlformats.org/officeDocument/2006/relationships/customXml" Target="../ink/ink1281.xml"/><Relationship Id="rId7" Type="http://schemas.openxmlformats.org/officeDocument/2006/relationships/customXml" Target="../ink/ink1240.xml"/><Relationship Id="rId71" Type="http://schemas.openxmlformats.org/officeDocument/2006/relationships/customXml" Target="../ink/ink1272.xml"/><Relationship Id="rId92" Type="http://schemas.openxmlformats.org/officeDocument/2006/relationships/image" Target="../media/image1277.png"/><Relationship Id="rId2" Type="http://schemas.openxmlformats.org/officeDocument/2006/relationships/image" Target="../media/image1232.png"/><Relationship Id="rId16" Type="http://schemas.openxmlformats.org/officeDocument/2006/relationships/image" Target="../media/image1239.png"/><Relationship Id="rId29" Type="http://schemas.openxmlformats.org/officeDocument/2006/relationships/customXml" Target="../ink/ink1251.xml"/><Relationship Id="rId107" Type="http://schemas.openxmlformats.org/officeDocument/2006/relationships/customXml" Target="../ink/ink1290.xml"/><Relationship Id="rId11" Type="http://schemas.openxmlformats.org/officeDocument/2006/relationships/customXml" Target="../ink/ink1242.xml"/><Relationship Id="rId24" Type="http://schemas.openxmlformats.org/officeDocument/2006/relationships/image" Target="../media/image1243.png"/><Relationship Id="rId32" Type="http://schemas.openxmlformats.org/officeDocument/2006/relationships/image" Target="../media/image1247.png"/><Relationship Id="rId37" Type="http://schemas.openxmlformats.org/officeDocument/2006/relationships/customXml" Target="../ink/ink1255.xml"/><Relationship Id="rId40" Type="http://schemas.openxmlformats.org/officeDocument/2006/relationships/image" Target="../media/image1251.png"/><Relationship Id="rId45" Type="http://schemas.openxmlformats.org/officeDocument/2006/relationships/customXml" Target="../ink/ink1259.xml"/><Relationship Id="rId53" Type="http://schemas.openxmlformats.org/officeDocument/2006/relationships/customXml" Target="../ink/ink1263.xml"/><Relationship Id="rId58" Type="http://schemas.openxmlformats.org/officeDocument/2006/relationships/image" Target="../media/image1260.png"/><Relationship Id="rId66" Type="http://schemas.openxmlformats.org/officeDocument/2006/relationships/image" Target="../media/image1264.png"/><Relationship Id="rId74" Type="http://schemas.openxmlformats.org/officeDocument/2006/relationships/image" Target="../media/image1268.png"/><Relationship Id="rId79" Type="http://schemas.openxmlformats.org/officeDocument/2006/relationships/customXml" Target="../ink/ink1276.xml"/><Relationship Id="rId87" Type="http://schemas.openxmlformats.org/officeDocument/2006/relationships/customXml" Target="../ink/ink1280.xml"/><Relationship Id="rId102" Type="http://schemas.openxmlformats.org/officeDocument/2006/relationships/image" Target="../media/image1282.png"/><Relationship Id="rId5" Type="http://schemas.openxmlformats.org/officeDocument/2006/relationships/customXml" Target="../ink/ink1239.xml"/><Relationship Id="rId61" Type="http://schemas.openxmlformats.org/officeDocument/2006/relationships/customXml" Target="../ink/ink1267.xml"/><Relationship Id="rId82" Type="http://schemas.openxmlformats.org/officeDocument/2006/relationships/image" Target="../media/image1272.png"/><Relationship Id="rId90" Type="http://schemas.openxmlformats.org/officeDocument/2006/relationships/image" Target="../media/image1276.png"/><Relationship Id="rId95" Type="http://schemas.openxmlformats.org/officeDocument/2006/relationships/customXml" Target="../ink/ink1284.xml"/><Relationship Id="rId19" Type="http://schemas.openxmlformats.org/officeDocument/2006/relationships/customXml" Target="../ink/ink1246.xml"/><Relationship Id="rId14" Type="http://schemas.openxmlformats.org/officeDocument/2006/relationships/image" Target="../media/image1238.png"/><Relationship Id="rId22" Type="http://schemas.openxmlformats.org/officeDocument/2006/relationships/image" Target="../media/image1242.png"/><Relationship Id="rId27" Type="http://schemas.openxmlformats.org/officeDocument/2006/relationships/customXml" Target="../ink/ink1250.xml"/><Relationship Id="rId30" Type="http://schemas.openxmlformats.org/officeDocument/2006/relationships/image" Target="../media/image1246.png"/><Relationship Id="rId35" Type="http://schemas.openxmlformats.org/officeDocument/2006/relationships/customXml" Target="../ink/ink1254.xml"/><Relationship Id="rId43" Type="http://schemas.openxmlformats.org/officeDocument/2006/relationships/customXml" Target="../ink/ink1258.xml"/><Relationship Id="rId48" Type="http://schemas.openxmlformats.org/officeDocument/2006/relationships/image" Target="../media/image1255.png"/><Relationship Id="rId56" Type="http://schemas.openxmlformats.org/officeDocument/2006/relationships/image" Target="../media/image1259.png"/><Relationship Id="rId64" Type="http://schemas.openxmlformats.org/officeDocument/2006/relationships/image" Target="../media/image1263.png"/><Relationship Id="rId69" Type="http://schemas.openxmlformats.org/officeDocument/2006/relationships/customXml" Target="../ink/ink1271.xml"/><Relationship Id="rId77" Type="http://schemas.openxmlformats.org/officeDocument/2006/relationships/customXml" Target="../ink/ink1275.xml"/><Relationship Id="rId100" Type="http://schemas.openxmlformats.org/officeDocument/2006/relationships/image" Target="../media/image1281.png"/><Relationship Id="rId105" Type="http://schemas.openxmlformats.org/officeDocument/2006/relationships/customXml" Target="../ink/ink1289.xml"/><Relationship Id="rId8" Type="http://schemas.openxmlformats.org/officeDocument/2006/relationships/image" Target="../media/image1235.png"/><Relationship Id="rId51" Type="http://schemas.openxmlformats.org/officeDocument/2006/relationships/customXml" Target="../ink/ink1262.xml"/><Relationship Id="rId72" Type="http://schemas.openxmlformats.org/officeDocument/2006/relationships/image" Target="../media/image1267.png"/><Relationship Id="rId80" Type="http://schemas.openxmlformats.org/officeDocument/2006/relationships/image" Target="../media/image1271.png"/><Relationship Id="rId85" Type="http://schemas.openxmlformats.org/officeDocument/2006/relationships/customXml" Target="../ink/ink1279.xml"/><Relationship Id="rId93" Type="http://schemas.openxmlformats.org/officeDocument/2006/relationships/customXml" Target="../ink/ink1283.xml"/><Relationship Id="rId98" Type="http://schemas.openxmlformats.org/officeDocument/2006/relationships/image" Target="../media/image1280.png"/><Relationship Id="rId3" Type="http://schemas.openxmlformats.org/officeDocument/2006/relationships/customXml" Target="../ink/ink1238.xml"/><Relationship Id="rId12" Type="http://schemas.openxmlformats.org/officeDocument/2006/relationships/image" Target="../media/image1237.png"/><Relationship Id="rId17" Type="http://schemas.openxmlformats.org/officeDocument/2006/relationships/customXml" Target="../ink/ink1245.xml"/><Relationship Id="rId25" Type="http://schemas.openxmlformats.org/officeDocument/2006/relationships/customXml" Target="../ink/ink1249.xml"/><Relationship Id="rId33" Type="http://schemas.openxmlformats.org/officeDocument/2006/relationships/customXml" Target="../ink/ink1253.xml"/><Relationship Id="rId38" Type="http://schemas.openxmlformats.org/officeDocument/2006/relationships/image" Target="../media/image1250.png"/><Relationship Id="rId46" Type="http://schemas.openxmlformats.org/officeDocument/2006/relationships/image" Target="../media/image1254.png"/><Relationship Id="rId59" Type="http://schemas.openxmlformats.org/officeDocument/2006/relationships/customXml" Target="../ink/ink1266.xml"/><Relationship Id="rId67" Type="http://schemas.openxmlformats.org/officeDocument/2006/relationships/customXml" Target="../ink/ink1270.xml"/><Relationship Id="rId103" Type="http://schemas.openxmlformats.org/officeDocument/2006/relationships/customXml" Target="../ink/ink1288.xml"/><Relationship Id="rId108" Type="http://schemas.openxmlformats.org/officeDocument/2006/relationships/image" Target="../media/image1285.png"/><Relationship Id="rId20" Type="http://schemas.openxmlformats.org/officeDocument/2006/relationships/image" Target="../media/image1241.png"/><Relationship Id="rId41" Type="http://schemas.openxmlformats.org/officeDocument/2006/relationships/customXml" Target="../ink/ink1257.xml"/><Relationship Id="rId54" Type="http://schemas.openxmlformats.org/officeDocument/2006/relationships/image" Target="../media/image1258.png"/><Relationship Id="rId62" Type="http://schemas.openxmlformats.org/officeDocument/2006/relationships/image" Target="../media/image1262.png"/><Relationship Id="rId70" Type="http://schemas.openxmlformats.org/officeDocument/2006/relationships/image" Target="../media/image1266.png"/><Relationship Id="rId75" Type="http://schemas.openxmlformats.org/officeDocument/2006/relationships/customXml" Target="../ink/ink1274.xml"/><Relationship Id="rId83" Type="http://schemas.openxmlformats.org/officeDocument/2006/relationships/customXml" Target="../ink/ink1278.xml"/><Relationship Id="rId88" Type="http://schemas.openxmlformats.org/officeDocument/2006/relationships/image" Target="../media/image1275.png"/><Relationship Id="rId91" Type="http://schemas.openxmlformats.org/officeDocument/2006/relationships/customXml" Target="../ink/ink1282.xml"/><Relationship Id="rId96" Type="http://schemas.openxmlformats.org/officeDocument/2006/relationships/image" Target="../media/image12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4.png"/><Relationship Id="rId15" Type="http://schemas.openxmlformats.org/officeDocument/2006/relationships/customXml" Target="../ink/ink1244.xml"/><Relationship Id="rId23" Type="http://schemas.openxmlformats.org/officeDocument/2006/relationships/customXml" Target="../ink/ink1248.xml"/><Relationship Id="rId28" Type="http://schemas.openxmlformats.org/officeDocument/2006/relationships/image" Target="../media/image1245.png"/><Relationship Id="rId36" Type="http://schemas.openxmlformats.org/officeDocument/2006/relationships/image" Target="../media/image1249.png"/><Relationship Id="rId49" Type="http://schemas.openxmlformats.org/officeDocument/2006/relationships/customXml" Target="../ink/ink1261.xml"/><Relationship Id="rId57" Type="http://schemas.openxmlformats.org/officeDocument/2006/relationships/customXml" Target="../ink/ink1265.xml"/><Relationship Id="rId106" Type="http://schemas.openxmlformats.org/officeDocument/2006/relationships/image" Target="../media/image1284.png"/><Relationship Id="rId10" Type="http://schemas.openxmlformats.org/officeDocument/2006/relationships/image" Target="../media/image1236.png"/><Relationship Id="rId31" Type="http://schemas.openxmlformats.org/officeDocument/2006/relationships/customXml" Target="../ink/ink1252.xml"/><Relationship Id="rId44" Type="http://schemas.openxmlformats.org/officeDocument/2006/relationships/image" Target="../media/image1253.png"/><Relationship Id="rId52" Type="http://schemas.openxmlformats.org/officeDocument/2006/relationships/image" Target="../media/image1257.png"/><Relationship Id="rId60" Type="http://schemas.openxmlformats.org/officeDocument/2006/relationships/image" Target="../media/image1261.png"/><Relationship Id="rId65" Type="http://schemas.openxmlformats.org/officeDocument/2006/relationships/customXml" Target="../ink/ink1269.xml"/><Relationship Id="rId73" Type="http://schemas.openxmlformats.org/officeDocument/2006/relationships/customXml" Target="../ink/ink1273.xml"/><Relationship Id="rId78" Type="http://schemas.openxmlformats.org/officeDocument/2006/relationships/image" Target="../media/image1270.png"/><Relationship Id="rId81" Type="http://schemas.openxmlformats.org/officeDocument/2006/relationships/customXml" Target="../ink/ink1277.xml"/><Relationship Id="rId86" Type="http://schemas.openxmlformats.org/officeDocument/2006/relationships/image" Target="../media/image1274.png"/><Relationship Id="rId94" Type="http://schemas.openxmlformats.org/officeDocument/2006/relationships/image" Target="../media/image1278.png"/><Relationship Id="rId99" Type="http://schemas.openxmlformats.org/officeDocument/2006/relationships/customXml" Target="../ink/ink1286.xml"/><Relationship Id="rId101" Type="http://schemas.openxmlformats.org/officeDocument/2006/relationships/customXml" Target="../ink/ink1287.xml"/><Relationship Id="rId4" Type="http://schemas.openxmlformats.org/officeDocument/2006/relationships/image" Target="../media/image1233.png"/><Relationship Id="rId9" Type="http://schemas.openxmlformats.org/officeDocument/2006/relationships/customXml" Target="../ink/ink1241.xml"/><Relationship Id="rId13" Type="http://schemas.openxmlformats.org/officeDocument/2006/relationships/customXml" Target="../ink/ink1243.xml"/><Relationship Id="rId18" Type="http://schemas.openxmlformats.org/officeDocument/2006/relationships/image" Target="../media/image1240.png"/><Relationship Id="rId39" Type="http://schemas.openxmlformats.org/officeDocument/2006/relationships/customXml" Target="../ink/ink1256.xml"/><Relationship Id="rId34" Type="http://schemas.openxmlformats.org/officeDocument/2006/relationships/image" Target="../media/image1248.png"/><Relationship Id="rId50" Type="http://schemas.openxmlformats.org/officeDocument/2006/relationships/image" Target="../media/image1256.png"/><Relationship Id="rId55" Type="http://schemas.openxmlformats.org/officeDocument/2006/relationships/customXml" Target="../ink/ink1264.xml"/><Relationship Id="rId76" Type="http://schemas.openxmlformats.org/officeDocument/2006/relationships/image" Target="../media/image1269.png"/><Relationship Id="rId97" Type="http://schemas.openxmlformats.org/officeDocument/2006/relationships/customXml" Target="../ink/ink1285.xml"/><Relationship Id="rId104" Type="http://schemas.openxmlformats.org/officeDocument/2006/relationships/image" Target="../media/image128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96.xml"/><Relationship Id="rId18" Type="http://schemas.openxmlformats.org/officeDocument/2006/relationships/image" Target="../media/image1295.png"/><Relationship Id="rId26" Type="http://schemas.openxmlformats.org/officeDocument/2006/relationships/image" Target="../media/image1299.png"/><Relationship Id="rId39" Type="http://schemas.openxmlformats.org/officeDocument/2006/relationships/customXml" Target="../ink/ink1309.xml"/><Relationship Id="rId21" Type="http://schemas.openxmlformats.org/officeDocument/2006/relationships/customXml" Target="../ink/ink1300.xml"/><Relationship Id="rId34" Type="http://schemas.openxmlformats.org/officeDocument/2006/relationships/image" Target="../media/image1303.png"/><Relationship Id="rId42" Type="http://schemas.openxmlformats.org/officeDocument/2006/relationships/image" Target="../media/image1307.png"/><Relationship Id="rId47" Type="http://schemas.openxmlformats.org/officeDocument/2006/relationships/customXml" Target="../ink/ink1313.xml"/><Relationship Id="rId50" Type="http://schemas.openxmlformats.org/officeDocument/2006/relationships/image" Target="../media/image1311.png"/><Relationship Id="rId55" Type="http://schemas.openxmlformats.org/officeDocument/2006/relationships/customXml" Target="../ink/ink1317.xml"/><Relationship Id="rId63" Type="http://schemas.openxmlformats.org/officeDocument/2006/relationships/customXml" Target="../ink/ink1321.xml"/><Relationship Id="rId68" Type="http://schemas.openxmlformats.org/officeDocument/2006/relationships/image" Target="../media/image1320.png"/><Relationship Id="rId7" Type="http://schemas.openxmlformats.org/officeDocument/2006/relationships/customXml" Target="../ink/ink1293.xml"/><Relationship Id="rId2" Type="http://schemas.openxmlformats.org/officeDocument/2006/relationships/image" Target="../media/image1287.png"/><Relationship Id="rId16" Type="http://schemas.openxmlformats.org/officeDocument/2006/relationships/image" Target="../media/image1294.png"/><Relationship Id="rId29" Type="http://schemas.openxmlformats.org/officeDocument/2006/relationships/customXml" Target="../ink/ink130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9.png"/><Relationship Id="rId11" Type="http://schemas.openxmlformats.org/officeDocument/2006/relationships/customXml" Target="../ink/ink1295.xml"/><Relationship Id="rId24" Type="http://schemas.openxmlformats.org/officeDocument/2006/relationships/image" Target="../media/image1298.png"/><Relationship Id="rId32" Type="http://schemas.openxmlformats.org/officeDocument/2006/relationships/image" Target="../media/image1302.png"/><Relationship Id="rId37" Type="http://schemas.openxmlformats.org/officeDocument/2006/relationships/customXml" Target="../ink/ink1308.xml"/><Relationship Id="rId40" Type="http://schemas.openxmlformats.org/officeDocument/2006/relationships/image" Target="../media/image1306.png"/><Relationship Id="rId45" Type="http://schemas.openxmlformats.org/officeDocument/2006/relationships/customXml" Target="../ink/ink1312.xml"/><Relationship Id="rId53" Type="http://schemas.openxmlformats.org/officeDocument/2006/relationships/customXml" Target="../ink/ink1316.xml"/><Relationship Id="rId58" Type="http://schemas.openxmlformats.org/officeDocument/2006/relationships/image" Target="../media/image1315.png"/><Relationship Id="rId66" Type="http://schemas.openxmlformats.org/officeDocument/2006/relationships/image" Target="../media/image1319.png"/><Relationship Id="rId5" Type="http://schemas.openxmlformats.org/officeDocument/2006/relationships/customXml" Target="../ink/ink1292.xml"/><Relationship Id="rId15" Type="http://schemas.openxmlformats.org/officeDocument/2006/relationships/customXml" Target="../ink/ink1297.xml"/><Relationship Id="rId23" Type="http://schemas.openxmlformats.org/officeDocument/2006/relationships/customXml" Target="../ink/ink1301.xml"/><Relationship Id="rId28" Type="http://schemas.openxmlformats.org/officeDocument/2006/relationships/image" Target="../media/image1300.png"/><Relationship Id="rId36" Type="http://schemas.openxmlformats.org/officeDocument/2006/relationships/image" Target="../media/image1304.png"/><Relationship Id="rId49" Type="http://schemas.openxmlformats.org/officeDocument/2006/relationships/customXml" Target="../ink/ink1314.xml"/><Relationship Id="rId57" Type="http://schemas.openxmlformats.org/officeDocument/2006/relationships/customXml" Target="../ink/ink1318.xml"/><Relationship Id="rId61" Type="http://schemas.openxmlformats.org/officeDocument/2006/relationships/customXml" Target="../ink/ink1320.xml"/><Relationship Id="rId10" Type="http://schemas.openxmlformats.org/officeDocument/2006/relationships/image" Target="../media/image1291.png"/><Relationship Id="rId19" Type="http://schemas.openxmlformats.org/officeDocument/2006/relationships/customXml" Target="../ink/ink1299.xml"/><Relationship Id="rId31" Type="http://schemas.openxmlformats.org/officeDocument/2006/relationships/customXml" Target="../ink/ink1305.xml"/><Relationship Id="rId44" Type="http://schemas.openxmlformats.org/officeDocument/2006/relationships/image" Target="../media/image1308.png"/><Relationship Id="rId52" Type="http://schemas.openxmlformats.org/officeDocument/2006/relationships/image" Target="../media/image1312.png"/><Relationship Id="rId60" Type="http://schemas.openxmlformats.org/officeDocument/2006/relationships/image" Target="../media/image1316.png"/><Relationship Id="rId65" Type="http://schemas.openxmlformats.org/officeDocument/2006/relationships/customXml" Target="../ink/ink1322.xml"/><Relationship Id="rId4" Type="http://schemas.openxmlformats.org/officeDocument/2006/relationships/image" Target="../media/image1288.png"/><Relationship Id="rId9" Type="http://schemas.openxmlformats.org/officeDocument/2006/relationships/customXml" Target="../ink/ink1294.xml"/><Relationship Id="rId14" Type="http://schemas.openxmlformats.org/officeDocument/2006/relationships/image" Target="../media/image1293.png"/><Relationship Id="rId22" Type="http://schemas.openxmlformats.org/officeDocument/2006/relationships/image" Target="../media/image1297.png"/><Relationship Id="rId27" Type="http://schemas.openxmlformats.org/officeDocument/2006/relationships/customXml" Target="../ink/ink1303.xml"/><Relationship Id="rId30" Type="http://schemas.openxmlformats.org/officeDocument/2006/relationships/image" Target="../media/image1301.png"/><Relationship Id="rId35" Type="http://schemas.openxmlformats.org/officeDocument/2006/relationships/customXml" Target="../ink/ink1307.xml"/><Relationship Id="rId43" Type="http://schemas.openxmlformats.org/officeDocument/2006/relationships/customXml" Target="../ink/ink1311.xml"/><Relationship Id="rId48" Type="http://schemas.openxmlformats.org/officeDocument/2006/relationships/image" Target="../media/image1310.png"/><Relationship Id="rId56" Type="http://schemas.openxmlformats.org/officeDocument/2006/relationships/image" Target="../media/image1314.png"/><Relationship Id="rId64" Type="http://schemas.openxmlformats.org/officeDocument/2006/relationships/image" Target="../media/image1318.png"/><Relationship Id="rId69" Type="http://schemas.openxmlformats.org/officeDocument/2006/relationships/customXml" Target="../ink/ink1324.xml"/><Relationship Id="rId8" Type="http://schemas.openxmlformats.org/officeDocument/2006/relationships/image" Target="../media/image1290.png"/><Relationship Id="rId51" Type="http://schemas.openxmlformats.org/officeDocument/2006/relationships/customXml" Target="../ink/ink1315.xml"/><Relationship Id="rId3" Type="http://schemas.openxmlformats.org/officeDocument/2006/relationships/customXml" Target="../ink/ink1291.xml"/><Relationship Id="rId12" Type="http://schemas.openxmlformats.org/officeDocument/2006/relationships/image" Target="../media/image1292.png"/><Relationship Id="rId17" Type="http://schemas.openxmlformats.org/officeDocument/2006/relationships/customXml" Target="../ink/ink1298.xml"/><Relationship Id="rId25" Type="http://schemas.openxmlformats.org/officeDocument/2006/relationships/customXml" Target="../ink/ink1302.xml"/><Relationship Id="rId33" Type="http://schemas.openxmlformats.org/officeDocument/2006/relationships/customXml" Target="../ink/ink1306.xml"/><Relationship Id="rId38" Type="http://schemas.openxmlformats.org/officeDocument/2006/relationships/image" Target="../media/image1305.png"/><Relationship Id="rId46" Type="http://schemas.openxmlformats.org/officeDocument/2006/relationships/image" Target="../media/image1309.png"/><Relationship Id="rId59" Type="http://schemas.openxmlformats.org/officeDocument/2006/relationships/customXml" Target="../ink/ink1319.xml"/><Relationship Id="rId67" Type="http://schemas.openxmlformats.org/officeDocument/2006/relationships/customXml" Target="../ink/ink1323.xml"/><Relationship Id="rId20" Type="http://schemas.openxmlformats.org/officeDocument/2006/relationships/image" Target="../media/image1296.png"/><Relationship Id="rId41" Type="http://schemas.openxmlformats.org/officeDocument/2006/relationships/customXml" Target="../ink/ink1310.xml"/><Relationship Id="rId54" Type="http://schemas.openxmlformats.org/officeDocument/2006/relationships/image" Target="../media/image1313.png"/><Relationship Id="rId62" Type="http://schemas.openxmlformats.org/officeDocument/2006/relationships/image" Target="../media/image1317.png"/><Relationship Id="rId70" Type="http://schemas.openxmlformats.org/officeDocument/2006/relationships/image" Target="../media/image1321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78.png"/><Relationship Id="rId299" Type="http://schemas.openxmlformats.org/officeDocument/2006/relationships/image" Target="../media/image1466.png"/><Relationship Id="rId21" Type="http://schemas.openxmlformats.org/officeDocument/2006/relationships/image" Target="../media/image1331.png"/><Relationship Id="rId63" Type="http://schemas.openxmlformats.org/officeDocument/2006/relationships/image" Target="../media/image1351.png"/><Relationship Id="rId159" Type="http://schemas.openxmlformats.org/officeDocument/2006/relationships/image" Target="../media/image1398.png"/><Relationship Id="rId324" Type="http://schemas.openxmlformats.org/officeDocument/2006/relationships/customXml" Target="../ink/ink1486.xml"/><Relationship Id="rId366" Type="http://schemas.openxmlformats.org/officeDocument/2006/relationships/customXml" Target="../ink/ink1507.xml"/><Relationship Id="rId170" Type="http://schemas.openxmlformats.org/officeDocument/2006/relationships/customXml" Target="../ink/ink1409.xml"/><Relationship Id="rId226" Type="http://schemas.openxmlformats.org/officeDocument/2006/relationships/customXml" Target="../ink/ink1437.xml"/><Relationship Id="rId433" Type="http://schemas.openxmlformats.org/officeDocument/2006/relationships/image" Target="../media/image1533.png"/><Relationship Id="rId268" Type="http://schemas.openxmlformats.org/officeDocument/2006/relationships/customXml" Target="../ink/ink1458.xml"/><Relationship Id="rId475" Type="http://schemas.openxmlformats.org/officeDocument/2006/relationships/image" Target="../media/image1554.png"/><Relationship Id="rId32" Type="http://schemas.openxmlformats.org/officeDocument/2006/relationships/customXml" Target="../ink/ink1340.xml"/><Relationship Id="rId74" Type="http://schemas.openxmlformats.org/officeDocument/2006/relationships/customXml" Target="../ink/ink1361.xml"/><Relationship Id="rId128" Type="http://schemas.openxmlformats.org/officeDocument/2006/relationships/customXml" Target="../ink/ink1388.xml"/><Relationship Id="rId335" Type="http://schemas.openxmlformats.org/officeDocument/2006/relationships/image" Target="../media/image1484.png"/><Relationship Id="rId377" Type="http://schemas.openxmlformats.org/officeDocument/2006/relationships/image" Target="../media/image1505.png"/><Relationship Id="rId500" Type="http://schemas.openxmlformats.org/officeDocument/2006/relationships/customXml" Target="../ink/ink1574.xml"/><Relationship Id="rId5" Type="http://schemas.openxmlformats.org/officeDocument/2006/relationships/image" Target="../media/image1323.png"/><Relationship Id="rId181" Type="http://schemas.openxmlformats.org/officeDocument/2006/relationships/image" Target="../media/image1409.png"/><Relationship Id="rId237" Type="http://schemas.openxmlformats.org/officeDocument/2006/relationships/image" Target="../media/image1437.png"/><Relationship Id="rId402" Type="http://schemas.openxmlformats.org/officeDocument/2006/relationships/customXml" Target="../ink/ink1525.xml"/><Relationship Id="rId279" Type="http://schemas.openxmlformats.org/officeDocument/2006/relationships/image" Target="../media/image1456.png"/><Relationship Id="rId444" Type="http://schemas.openxmlformats.org/officeDocument/2006/relationships/customXml" Target="../ink/ink1546.xml"/><Relationship Id="rId486" Type="http://schemas.openxmlformats.org/officeDocument/2006/relationships/customXml" Target="../ink/ink1567.xml"/><Relationship Id="rId43" Type="http://schemas.openxmlformats.org/officeDocument/2006/relationships/image" Target="../media/image1341.png"/><Relationship Id="rId139" Type="http://schemas.openxmlformats.org/officeDocument/2006/relationships/image" Target="../media/image1388.png"/><Relationship Id="rId290" Type="http://schemas.openxmlformats.org/officeDocument/2006/relationships/customXml" Target="../ink/ink1469.xml"/><Relationship Id="rId304" Type="http://schemas.openxmlformats.org/officeDocument/2006/relationships/customXml" Target="../ink/ink1476.xml"/><Relationship Id="rId346" Type="http://schemas.openxmlformats.org/officeDocument/2006/relationships/customXml" Target="../ink/ink1497.xml"/><Relationship Id="rId388" Type="http://schemas.openxmlformats.org/officeDocument/2006/relationships/customXml" Target="../ink/ink1518.xml"/><Relationship Id="rId511" Type="http://schemas.openxmlformats.org/officeDocument/2006/relationships/image" Target="../media/image1572.png"/><Relationship Id="rId85" Type="http://schemas.openxmlformats.org/officeDocument/2006/relationships/image" Target="../media/image1362.png"/><Relationship Id="rId150" Type="http://schemas.openxmlformats.org/officeDocument/2006/relationships/customXml" Target="../ink/ink1399.xml"/><Relationship Id="rId192" Type="http://schemas.openxmlformats.org/officeDocument/2006/relationships/customXml" Target="../ink/ink1420.xml"/><Relationship Id="rId206" Type="http://schemas.openxmlformats.org/officeDocument/2006/relationships/customXml" Target="../ink/ink1427.xml"/><Relationship Id="rId413" Type="http://schemas.openxmlformats.org/officeDocument/2006/relationships/image" Target="../media/image1523.png"/><Relationship Id="rId248" Type="http://schemas.openxmlformats.org/officeDocument/2006/relationships/customXml" Target="../ink/ink1448.xml"/><Relationship Id="rId455" Type="http://schemas.openxmlformats.org/officeDocument/2006/relationships/image" Target="../media/image1544.png"/><Relationship Id="rId497" Type="http://schemas.openxmlformats.org/officeDocument/2006/relationships/image" Target="../media/image1565.png"/><Relationship Id="rId12" Type="http://schemas.openxmlformats.org/officeDocument/2006/relationships/customXml" Target="../ink/ink1330.xml"/><Relationship Id="rId108" Type="http://schemas.openxmlformats.org/officeDocument/2006/relationships/customXml" Target="../ink/ink1378.xml"/><Relationship Id="rId315" Type="http://schemas.openxmlformats.org/officeDocument/2006/relationships/image" Target="../media/image1474.png"/><Relationship Id="rId357" Type="http://schemas.openxmlformats.org/officeDocument/2006/relationships/image" Target="../media/image1495.png"/><Relationship Id="rId54" Type="http://schemas.openxmlformats.org/officeDocument/2006/relationships/customXml" Target="../ink/ink1351.xml"/><Relationship Id="rId96" Type="http://schemas.openxmlformats.org/officeDocument/2006/relationships/customXml" Target="../ink/ink1372.xml"/><Relationship Id="rId161" Type="http://schemas.openxmlformats.org/officeDocument/2006/relationships/image" Target="../media/image1399.png"/><Relationship Id="rId217" Type="http://schemas.openxmlformats.org/officeDocument/2006/relationships/image" Target="../media/image1427.png"/><Relationship Id="rId399" Type="http://schemas.openxmlformats.org/officeDocument/2006/relationships/image" Target="../media/image1516.png"/><Relationship Id="rId259" Type="http://schemas.openxmlformats.org/officeDocument/2006/relationships/image" Target="../media/image1447.png"/><Relationship Id="rId424" Type="http://schemas.openxmlformats.org/officeDocument/2006/relationships/customXml" Target="../ink/ink1536.xml"/><Relationship Id="rId466" Type="http://schemas.openxmlformats.org/officeDocument/2006/relationships/customXml" Target="../ink/ink1557.xml"/><Relationship Id="rId23" Type="http://schemas.openxmlformats.org/officeDocument/2006/relationships/image" Target="../media/image1332.png"/><Relationship Id="rId119" Type="http://schemas.openxmlformats.org/officeDocument/2006/relationships/image" Target="../media/image1379.png"/><Relationship Id="rId270" Type="http://schemas.openxmlformats.org/officeDocument/2006/relationships/customXml" Target="../ink/ink1459.xml"/><Relationship Id="rId326" Type="http://schemas.openxmlformats.org/officeDocument/2006/relationships/customXml" Target="../ink/ink1487.xml"/><Relationship Id="rId65" Type="http://schemas.openxmlformats.org/officeDocument/2006/relationships/image" Target="../media/image1352.png"/><Relationship Id="rId130" Type="http://schemas.openxmlformats.org/officeDocument/2006/relationships/customXml" Target="../ink/ink1389.xml"/><Relationship Id="rId368" Type="http://schemas.openxmlformats.org/officeDocument/2006/relationships/customXml" Target="../ink/ink1508.xml"/><Relationship Id="rId172" Type="http://schemas.openxmlformats.org/officeDocument/2006/relationships/customXml" Target="../ink/ink1410.xml"/><Relationship Id="rId228" Type="http://schemas.openxmlformats.org/officeDocument/2006/relationships/customXml" Target="../ink/ink1438.xml"/><Relationship Id="rId435" Type="http://schemas.openxmlformats.org/officeDocument/2006/relationships/image" Target="../media/image1534.png"/><Relationship Id="rId477" Type="http://schemas.openxmlformats.org/officeDocument/2006/relationships/image" Target="../media/image1555.png"/><Relationship Id="rId281" Type="http://schemas.openxmlformats.org/officeDocument/2006/relationships/image" Target="../media/image1457.png"/><Relationship Id="rId337" Type="http://schemas.openxmlformats.org/officeDocument/2006/relationships/image" Target="../media/image1485.png"/><Relationship Id="rId502" Type="http://schemas.openxmlformats.org/officeDocument/2006/relationships/customXml" Target="../ink/ink1575.xml"/><Relationship Id="rId34" Type="http://schemas.openxmlformats.org/officeDocument/2006/relationships/customXml" Target="../ink/ink1341.xml"/><Relationship Id="rId76" Type="http://schemas.openxmlformats.org/officeDocument/2006/relationships/customXml" Target="../ink/ink1362.xml"/><Relationship Id="rId141" Type="http://schemas.openxmlformats.org/officeDocument/2006/relationships/image" Target="../media/image1389.png"/><Relationship Id="rId379" Type="http://schemas.openxmlformats.org/officeDocument/2006/relationships/image" Target="../media/image1506.png"/><Relationship Id="rId7" Type="http://schemas.openxmlformats.org/officeDocument/2006/relationships/image" Target="../media/image1324.png"/><Relationship Id="rId183" Type="http://schemas.openxmlformats.org/officeDocument/2006/relationships/image" Target="../media/image1410.png"/><Relationship Id="rId239" Type="http://schemas.openxmlformats.org/officeDocument/2006/relationships/image" Target="../media/image1438.png"/><Relationship Id="rId390" Type="http://schemas.openxmlformats.org/officeDocument/2006/relationships/customXml" Target="../ink/ink1519.xml"/><Relationship Id="rId404" Type="http://schemas.openxmlformats.org/officeDocument/2006/relationships/customXml" Target="../ink/ink1526.xml"/><Relationship Id="rId446" Type="http://schemas.openxmlformats.org/officeDocument/2006/relationships/customXml" Target="../ink/ink1547.xml"/><Relationship Id="rId250" Type="http://schemas.openxmlformats.org/officeDocument/2006/relationships/customXml" Target="../ink/ink1449.xml"/><Relationship Id="rId292" Type="http://schemas.openxmlformats.org/officeDocument/2006/relationships/customXml" Target="../ink/ink1470.xml"/><Relationship Id="rId306" Type="http://schemas.openxmlformats.org/officeDocument/2006/relationships/customXml" Target="../ink/ink1477.xml"/><Relationship Id="rId488" Type="http://schemas.openxmlformats.org/officeDocument/2006/relationships/customXml" Target="../ink/ink1568.xml"/><Relationship Id="rId45" Type="http://schemas.openxmlformats.org/officeDocument/2006/relationships/image" Target="../media/image1342.png"/><Relationship Id="rId87" Type="http://schemas.openxmlformats.org/officeDocument/2006/relationships/image" Target="../media/image1363.png"/><Relationship Id="rId110" Type="http://schemas.openxmlformats.org/officeDocument/2006/relationships/customXml" Target="../ink/ink1379.xml"/><Relationship Id="rId348" Type="http://schemas.openxmlformats.org/officeDocument/2006/relationships/customXml" Target="../ink/ink1498.xml"/><Relationship Id="rId513" Type="http://schemas.openxmlformats.org/officeDocument/2006/relationships/image" Target="../media/image1573.png"/><Relationship Id="rId152" Type="http://schemas.openxmlformats.org/officeDocument/2006/relationships/customXml" Target="../ink/ink1400.xml"/><Relationship Id="rId194" Type="http://schemas.openxmlformats.org/officeDocument/2006/relationships/customXml" Target="../ink/ink1421.xml"/><Relationship Id="rId208" Type="http://schemas.openxmlformats.org/officeDocument/2006/relationships/customXml" Target="../ink/ink1428.xml"/><Relationship Id="rId415" Type="http://schemas.openxmlformats.org/officeDocument/2006/relationships/image" Target="../media/image1524.png"/><Relationship Id="rId457" Type="http://schemas.openxmlformats.org/officeDocument/2006/relationships/image" Target="../media/image1545.png"/><Relationship Id="rId261" Type="http://schemas.openxmlformats.org/officeDocument/2006/relationships/image" Target="../media/image1448.png"/><Relationship Id="rId499" Type="http://schemas.openxmlformats.org/officeDocument/2006/relationships/image" Target="../media/image1566.png"/><Relationship Id="rId14" Type="http://schemas.openxmlformats.org/officeDocument/2006/relationships/customXml" Target="../ink/ink1331.xml"/><Relationship Id="rId35" Type="http://schemas.openxmlformats.org/officeDocument/2006/relationships/image" Target="../media/image708.png"/><Relationship Id="rId56" Type="http://schemas.openxmlformats.org/officeDocument/2006/relationships/customXml" Target="../ink/ink1352.xml"/><Relationship Id="rId77" Type="http://schemas.openxmlformats.org/officeDocument/2006/relationships/image" Target="../media/image1358.png"/><Relationship Id="rId100" Type="http://schemas.openxmlformats.org/officeDocument/2006/relationships/customXml" Target="../ink/ink1374.xml"/><Relationship Id="rId282" Type="http://schemas.openxmlformats.org/officeDocument/2006/relationships/customXml" Target="../ink/ink1465.xml"/><Relationship Id="rId317" Type="http://schemas.openxmlformats.org/officeDocument/2006/relationships/image" Target="../media/image1475.png"/><Relationship Id="rId338" Type="http://schemas.openxmlformats.org/officeDocument/2006/relationships/customXml" Target="../ink/ink1493.xml"/><Relationship Id="rId359" Type="http://schemas.openxmlformats.org/officeDocument/2006/relationships/image" Target="../media/image1496.png"/><Relationship Id="rId503" Type="http://schemas.openxmlformats.org/officeDocument/2006/relationships/image" Target="../media/image1568.png"/><Relationship Id="rId8" Type="http://schemas.openxmlformats.org/officeDocument/2006/relationships/customXml" Target="../ink/ink1328.xml"/><Relationship Id="rId98" Type="http://schemas.openxmlformats.org/officeDocument/2006/relationships/customXml" Target="../ink/ink1373.xml"/><Relationship Id="rId121" Type="http://schemas.openxmlformats.org/officeDocument/2006/relationships/image" Target="../media/image1380.png"/><Relationship Id="rId142" Type="http://schemas.openxmlformats.org/officeDocument/2006/relationships/customXml" Target="../ink/ink1395.xml"/><Relationship Id="rId163" Type="http://schemas.openxmlformats.org/officeDocument/2006/relationships/image" Target="../media/image1400.png"/><Relationship Id="rId184" Type="http://schemas.openxmlformats.org/officeDocument/2006/relationships/customXml" Target="../ink/ink1416.xml"/><Relationship Id="rId219" Type="http://schemas.openxmlformats.org/officeDocument/2006/relationships/image" Target="../media/image1428.png"/><Relationship Id="rId370" Type="http://schemas.openxmlformats.org/officeDocument/2006/relationships/customXml" Target="../ink/ink1509.xml"/><Relationship Id="rId391" Type="http://schemas.openxmlformats.org/officeDocument/2006/relationships/image" Target="../media/image1512.png"/><Relationship Id="rId405" Type="http://schemas.openxmlformats.org/officeDocument/2006/relationships/image" Target="../media/image1519.png"/><Relationship Id="rId426" Type="http://schemas.openxmlformats.org/officeDocument/2006/relationships/customXml" Target="../ink/ink1537.xml"/><Relationship Id="rId447" Type="http://schemas.openxmlformats.org/officeDocument/2006/relationships/image" Target="../media/image1540.png"/><Relationship Id="rId230" Type="http://schemas.openxmlformats.org/officeDocument/2006/relationships/customXml" Target="../ink/ink1439.xml"/><Relationship Id="rId251" Type="http://schemas.openxmlformats.org/officeDocument/2006/relationships/image" Target="../media/image1443.png"/><Relationship Id="rId468" Type="http://schemas.openxmlformats.org/officeDocument/2006/relationships/customXml" Target="../ink/ink1558.xml"/><Relationship Id="rId489" Type="http://schemas.openxmlformats.org/officeDocument/2006/relationships/image" Target="../media/image1561.png"/><Relationship Id="rId25" Type="http://schemas.openxmlformats.org/officeDocument/2006/relationships/image" Target="../media/image1333.png"/><Relationship Id="rId46" Type="http://schemas.openxmlformats.org/officeDocument/2006/relationships/customXml" Target="../ink/ink1347.xml"/><Relationship Id="rId67" Type="http://schemas.openxmlformats.org/officeDocument/2006/relationships/image" Target="../media/image1353.png"/><Relationship Id="rId272" Type="http://schemas.openxmlformats.org/officeDocument/2006/relationships/customXml" Target="../ink/ink1460.xml"/><Relationship Id="rId293" Type="http://schemas.openxmlformats.org/officeDocument/2006/relationships/image" Target="../media/image1463.png"/><Relationship Id="rId307" Type="http://schemas.openxmlformats.org/officeDocument/2006/relationships/image" Target="../media/image1470.png"/><Relationship Id="rId328" Type="http://schemas.openxmlformats.org/officeDocument/2006/relationships/customXml" Target="../ink/ink1488.xml"/><Relationship Id="rId349" Type="http://schemas.openxmlformats.org/officeDocument/2006/relationships/image" Target="../media/image1491.png"/><Relationship Id="rId514" Type="http://schemas.openxmlformats.org/officeDocument/2006/relationships/customXml" Target="../ink/ink1581.xml"/><Relationship Id="rId88" Type="http://schemas.openxmlformats.org/officeDocument/2006/relationships/customXml" Target="../ink/ink1368.xml"/><Relationship Id="rId111" Type="http://schemas.openxmlformats.org/officeDocument/2006/relationships/image" Target="../media/image1375.png"/><Relationship Id="rId132" Type="http://schemas.openxmlformats.org/officeDocument/2006/relationships/customXml" Target="../ink/ink1390.xml"/><Relationship Id="rId153" Type="http://schemas.openxmlformats.org/officeDocument/2006/relationships/image" Target="../media/image1395.png"/><Relationship Id="rId174" Type="http://schemas.openxmlformats.org/officeDocument/2006/relationships/customXml" Target="../ink/ink1411.xml"/><Relationship Id="rId195" Type="http://schemas.openxmlformats.org/officeDocument/2006/relationships/image" Target="../media/image1416.png"/><Relationship Id="rId209" Type="http://schemas.openxmlformats.org/officeDocument/2006/relationships/image" Target="../media/image1423.png"/><Relationship Id="rId360" Type="http://schemas.openxmlformats.org/officeDocument/2006/relationships/customXml" Target="../ink/ink1504.xml"/><Relationship Id="rId381" Type="http://schemas.openxmlformats.org/officeDocument/2006/relationships/image" Target="../media/image1507.png"/><Relationship Id="rId416" Type="http://schemas.openxmlformats.org/officeDocument/2006/relationships/customXml" Target="../ink/ink1532.xml"/><Relationship Id="rId220" Type="http://schemas.openxmlformats.org/officeDocument/2006/relationships/customXml" Target="../ink/ink1434.xml"/><Relationship Id="rId241" Type="http://schemas.openxmlformats.org/officeDocument/2006/relationships/image" Target="../media/image1439.png"/><Relationship Id="rId437" Type="http://schemas.openxmlformats.org/officeDocument/2006/relationships/image" Target="../media/image1535.png"/><Relationship Id="rId458" Type="http://schemas.openxmlformats.org/officeDocument/2006/relationships/customXml" Target="../ink/ink1553.xml"/><Relationship Id="rId479" Type="http://schemas.openxmlformats.org/officeDocument/2006/relationships/image" Target="../media/image1556.png"/><Relationship Id="rId15" Type="http://schemas.openxmlformats.org/officeDocument/2006/relationships/image" Target="../media/image1328.png"/><Relationship Id="rId36" Type="http://schemas.openxmlformats.org/officeDocument/2006/relationships/customXml" Target="../ink/ink1342.xml"/><Relationship Id="rId57" Type="http://schemas.openxmlformats.org/officeDocument/2006/relationships/image" Target="../media/image1348.png"/><Relationship Id="rId262" Type="http://schemas.openxmlformats.org/officeDocument/2006/relationships/customXml" Target="../ink/ink1455.xml"/><Relationship Id="rId283" Type="http://schemas.openxmlformats.org/officeDocument/2006/relationships/image" Target="../media/image1458.png"/><Relationship Id="rId318" Type="http://schemas.openxmlformats.org/officeDocument/2006/relationships/customXml" Target="../ink/ink1483.xml"/><Relationship Id="rId339" Type="http://schemas.openxmlformats.org/officeDocument/2006/relationships/image" Target="../media/image1486.png"/><Relationship Id="rId490" Type="http://schemas.openxmlformats.org/officeDocument/2006/relationships/customXml" Target="../ink/ink1569.xml"/><Relationship Id="rId504" Type="http://schemas.openxmlformats.org/officeDocument/2006/relationships/customXml" Target="../ink/ink1576.xml"/><Relationship Id="rId78" Type="http://schemas.openxmlformats.org/officeDocument/2006/relationships/customXml" Target="../ink/ink1363.xml"/><Relationship Id="rId99" Type="http://schemas.openxmlformats.org/officeDocument/2006/relationships/image" Target="../media/image1369.png"/><Relationship Id="rId101" Type="http://schemas.openxmlformats.org/officeDocument/2006/relationships/image" Target="../media/image1370.png"/><Relationship Id="rId122" Type="http://schemas.openxmlformats.org/officeDocument/2006/relationships/customXml" Target="../ink/ink1385.xml"/><Relationship Id="rId143" Type="http://schemas.openxmlformats.org/officeDocument/2006/relationships/image" Target="../media/image1390.png"/><Relationship Id="rId164" Type="http://schemas.openxmlformats.org/officeDocument/2006/relationships/customXml" Target="../ink/ink1406.xml"/><Relationship Id="rId185" Type="http://schemas.openxmlformats.org/officeDocument/2006/relationships/image" Target="../media/image1411.png"/><Relationship Id="rId350" Type="http://schemas.openxmlformats.org/officeDocument/2006/relationships/customXml" Target="../ink/ink1499.xml"/><Relationship Id="rId371" Type="http://schemas.openxmlformats.org/officeDocument/2006/relationships/image" Target="../media/image1502.png"/><Relationship Id="rId406" Type="http://schemas.openxmlformats.org/officeDocument/2006/relationships/customXml" Target="../ink/ink1527.xml"/><Relationship Id="rId9" Type="http://schemas.openxmlformats.org/officeDocument/2006/relationships/image" Target="../media/image1325.png"/><Relationship Id="rId210" Type="http://schemas.openxmlformats.org/officeDocument/2006/relationships/customXml" Target="../ink/ink1429.xml"/><Relationship Id="rId392" Type="http://schemas.openxmlformats.org/officeDocument/2006/relationships/customXml" Target="../ink/ink1520.xml"/><Relationship Id="rId427" Type="http://schemas.openxmlformats.org/officeDocument/2006/relationships/image" Target="../media/image1530.png"/><Relationship Id="rId448" Type="http://schemas.openxmlformats.org/officeDocument/2006/relationships/customXml" Target="../ink/ink1548.xml"/><Relationship Id="rId469" Type="http://schemas.openxmlformats.org/officeDocument/2006/relationships/image" Target="../media/image1551.png"/><Relationship Id="rId26" Type="http://schemas.openxmlformats.org/officeDocument/2006/relationships/customXml" Target="../ink/ink1337.xml"/><Relationship Id="rId231" Type="http://schemas.openxmlformats.org/officeDocument/2006/relationships/image" Target="../media/image1434.png"/><Relationship Id="rId252" Type="http://schemas.openxmlformats.org/officeDocument/2006/relationships/customXml" Target="../ink/ink1450.xml"/><Relationship Id="rId273" Type="http://schemas.openxmlformats.org/officeDocument/2006/relationships/image" Target="../media/image1453.png"/><Relationship Id="rId294" Type="http://schemas.openxmlformats.org/officeDocument/2006/relationships/customXml" Target="../ink/ink1471.xml"/><Relationship Id="rId308" Type="http://schemas.openxmlformats.org/officeDocument/2006/relationships/customXml" Target="../ink/ink1478.xml"/><Relationship Id="rId329" Type="http://schemas.openxmlformats.org/officeDocument/2006/relationships/image" Target="../media/image1481.png"/><Relationship Id="rId480" Type="http://schemas.openxmlformats.org/officeDocument/2006/relationships/customXml" Target="../ink/ink1564.xml"/><Relationship Id="rId515" Type="http://schemas.openxmlformats.org/officeDocument/2006/relationships/image" Target="../media/image1574.png"/><Relationship Id="rId47" Type="http://schemas.openxmlformats.org/officeDocument/2006/relationships/image" Target="../media/image1343.png"/><Relationship Id="rId68" Type="http://schemas.openxmlformats.org/officeDocument/2006/relationships/customXml" Target="../ink/ink1358.xml"/><Relationship Id="rId89" Type="http://schemas.openxmlformats.org/officeDocument/2006/relationships/image" Target="../media/image1364.png"/><Relationship Id="rId112" Type="http://schemas.openxmlformats.org/officeDocument/2006/relationships/customXml" Target="../ink/ink1380.xml"/><Relationship Id="rId133" Type="http://schemas.openxmlformats.org/officeDocument/2006/relationships/image" Target="../media/image1385.png"/><Relationship Id="rId154" Type="http://schemas.openxmlformats.org/officeDocument/2006/relationships/customXml" Target="../ink/ink1401.xml"/><Relationship Id="rId175" Type="http://schemas.openxmlformats.org/officeDocument/2006/relationships/image" Target="../media/image1406.png"/><Relationship Id="rId340" Type="http://schemas.openxmlformats.org/officeDocument/2006/relationships/customXml" Target="../ink/ink1494.xml"/><Relationship Id="rId361" Type="http://schemas.openxmlformats.org/officeDocument/2006/relationships/image" Target="../media/image1497.png"/><Relationship Id="rId196" Type="http://schemas.openxmlformats.org/officeDocument/2006/relationships/customXml" Target="../ink/ink1422.xml"/><Relationship Id="rId200" Type="http://schemas.openxmlformats.org/officeDocument/2006/relationships/customXml" Target="../ink/ink1424.xml"/><Relationship Id="rId382" Type="http://schemas.openxmlformats.org/officeDocument/2006/relationships/customXml" Target="../ink/ink1515.xml"/><Relationship Id="rId417" Type="http://schemas.openxmlformats.org/officeDocument/2006/relationships/image" Target="../media/image1525.png"/><Relationship Id="rId438" Type="http://schemas.openxmlformats.org/officeDocument/2006/relationships/customXml" Target="../ink/ink1543.xml"/><Relationship Id="rId459" Type="http://schemas.openxmlformats.org/officeDocument/2006/relationships/image" Target="../media/image1546.png"/><Relationship Id="rId16" Type="http://schemas.openxmlformats.org/officeDocument/2006/relationships/customXml" Target="../ink/ink1332.xml"/><Relationship Id="rId221" Type="http://schemas.openxmlformats.org/officeDocument/2006/relationships/image" Target="../media/image1429.png"/><Relationship Id="rId242" Type="http://schemas.openxmlformats.org/officeDocument/2006/relationships/customXml" Target="../ink/ink1445.xml"/><Relationship Id="rId263" Type="http://schemas.openxmlformats.org/officeDocument/2006/relationships/image" Target="../media/image230.png"/><Relationship Id="rId284" Type="http://schemas.openxmlformats.org/officeDocument/2006/relationships/customXml" Target="../ink/ink1466.xml"/><Relationship Id="rId319" Type="http://schemas.openxmlformats.org/officeDocument/2006/relationships/image" Target="../media/image1476.png"/><Relationship Id="rId470" Type="http://schemas.openxmlformats.org/officeDocument/2006/relationships/customXml" Target="../ink/ink1559.xml"/><Relationship Id="rId491" Type="http://schemas.openxmlformats.org/officeDocument/2006/relationships/image" Target="../media/image1562.png"/><Relationship Id="rId505" Type="http://schemas.openxmlformats.org/officeDocument/2006/relationships/image" Target="../media/image1569.png"/><Relationship Id="rId37" Type="http://schemas.openxmlformats.org/officeDocument/2006/relationships/image" Target="../media/image1338.png"/><Relationship Id="rId58" Type="http://schemas.openxmlformats.org/officeDocument/2006/relationships/customXml" Target="../ink/ink1353.xml"/><Relationship Id="rId79" Type="http://schemas.openxmlformats.org/officeDocument/2006/relationships/image" Target="../media/image1359.png"/><Relationship Id="rId102" Type="http://schemas.openxmlformats.org/officeDocument/2006/relationships/customXml" Target="../ink/ink1375.xml"/><Relationship Id="rId123" Type="http://schemas.openxmlformats.org/officeDocument/2006/relationships/image" Target="../media/image524.png"/><Relationship Id="rId144" Type="http://schemas.openxmlformats.org/officeDocument/2006/relationships/customXml" Target="../ink/ink1396.xml"/><Relationship Id="rId330" Type="http://schemas.openxmlformats.org/officeDocument/2006/relationships/customXml" Target="../ink/ink1489.xml"/><Relationship Id="rId90" Type="http://schemas.openxmlformats.org/officeDocument/2006/relationships/customXml" Target="../ink/ink1369.xml"/><Relationship Id="rId165" Type="http://schemas.openxmlformats.org/officeDocument/2006/relationships/image" Target="../media/image1401.png"/><Relationship Id="rId186" Type="http://schemas.openxmlformats.org/officeDocument/2006/relationships/customXml" Target="../ink/ink1417.xml"/><Relationship Id="rId351" Type="http://schemas.openxmlformats.org/officeDocument/2006/relationships/image" Target="../media/image1492.png"/><Relationship Id="rId372" Type="http://schemas.openxmlformats.org/officeDocument/2006/relationships/customXml" Target="../ink/ink1510.xml"/><Relationship Id="rId393" Type="http://schemas.openxmlformats.org/officeDocument/2006/relationships/image" Target="../media/image1513.png"/><Relationship Id="rId407" Type="http://schemas.openxmlformats.org/officeDocument/2006/relationships/image" Target="../media/image1520.png"/><Relationship Id="rId428" Type="http://schemas.openxmlformats.org/officeDocument/2006/relationships/customXml" Target="../ink/ink1538.xml"/><Relationship Id="rId449" Type="http://schemas.openxmlformats.org/officeDocument/2006/relationships/image" Target="../media/image1541.png"/><Relationship Id="rId211" Type="http://schemas.openxmlformats.org/officeDocument/2006/relationships/image" Target="../media/image1424.png"/><Relationship Id="rId232" Type="http://schemas.openxmlformats.org/officeDocument/2006/relationships/customXml" Target="../ink/ink1440.xml"/><Relationship Id="rId253" Type="http://schemas.openxmlformats.org/officeDocument/2006/relationships/image" Target="../media/image1444.png"/><Relationship Id="rId274" Type="http://schemas.openxmlformats.org/officeDocument/2006/relationships/customXml" Target="../ink/ink1461.xml"/><Relationship Id="rId295" Type="http://schemas.openxmlformats.org/officeDocument/2006/relationships/image" Target="../media/image1464.png"/><Relationship Id="rId309" Type="http://schemas.openxmlformats.org/officeDocument/2006/relationships/image" Target="../media/image1471.png"/><Relationship Id="rId460" Type="http://schemas.openxmlformats.org/officeDocument/2006/relationships/customXml" Target="../ink/ink1554.xml"/><Relationship Id="rId481" Type="http://schemas.openxmlformats.org/officeDocument/2006/relationships/image" Target="../media/image1557.png"/><Relationship Id="rId516" Type="http://schemas.openxmlformats.org/officeDocument/2006/relationships/customXml" Target="../ink/ink1582.xml"/><Relationship Id="rId27" Type="http://schemas.openxmlformats.org/officeDocument/2006/relationships/image" Target="../media/image1334.png"/><Relationship Id="rId48" Type="http://schemas.openxmlformats.org/officeDocument/2006/relationships/customXml" Target="../ink/ink1348.xml"/><Relationship Id="rId69" Type="http://schemas.openxmlformats.org/officeDocument/2006/relationships/image" Target="../media/image1354.png"/><Relationship Id="rId113" Type="http://schemas.openxmlformats.org/officeDocument/2006/relationships/image" Target="../media/image1376.png"/><Relationship Id="rId134" Type="http://schemas.openxmlformats.org/officeDocument/2006/relationships/customXml" Target="../ink/ink1391.xml"/><Relationship Id="rId320" Type="http://schemas.openxmlformats.org/officeDocument/2006/relationships/customXml" Target="../ink/ink1484.xml"/><Relationship Id="rId80" Type="http://schemas.openxmlformats.org/officeDocument/2006/relationships/customXml" Target="../ink/ink1364.xml"/><Relationship Id="rId155" Type="http://schemas.openxmlformats.org/officeDocument/2006/relationships/image" Target="../media/image1396.png"/><Relationship Id="rId176" Type="http://schemas.openxmlformats.org/officeDocument/2006/relationships/customXml" Target="../ink/ink1412.xml"/><Relationship Id="rId197" Type="http://schemas.openxmlformats.org/officeDocument/2006/relationships/image" Target="../media/image1417.png"/><Relationship Id="rId341" Type="http://schemas.openxmlformats.org/officeDocument/2006/relationships/image" Target="../media/image1487.png"/><Relationship Id="rId362" Type="http://schemas.openxmlformats.org/officeDocument/2006/relationships/customXml" Target="../ink/ink1505.xml"/><Relationship Id="rId383" Type="http://schemas.openxmlformats.org/officeDocument/2006/relationships/image" Target="../media/image1508.png"/><Relationship Id="rId418" Type="http://schemas.openxmlformats.org/officeDocument/2006/relationships/customXml" Target="../ink/ink1533.xml"/><Relationship Id="rId439" Type="http://schemas.openxmlformats.org/officeDocument/2006/relationships/image" Target="../media/image1536.png"/><Relationship Id="rId201" Type="http://schemas.openxmlformats.org/officeDocument/2006/relationships/image" Target="../media/image1419.png"/><Relationship Id="rId222" Type="http://schemas.openxmlformats.org/officeDocument/2006/relationships/customXml" Target="../ink/ink1435.xml"/><Relationship Id="rId243" Type="http://schemas.openxmlformats.org/officeDocument/2006/relationships/image" Target="../media/image1440.png"/><Relationship Id="rId264" Type="http://schemas.openxmlformats.org/officeDocument/2006/relationships/customXml" Target="../ink/ink1456.xml"/><Relationship Id="rId285" Type="http://schemas.openxmlformats.org/officeDocument/2006/relationships/image" Target="../media/image1459.png"/><Relationship Id="rId450" Type="http://schemas.openxmlformats.org/officeDocument/2006/relationships/customXml" Target="../ink/ink1549.xml"/><Relationship Id="rId471" Type="http://schemas.openxmlformats.org/officeDocument/2006/relationships/image" Target="../media/image1552.png"/><Relationship Id="rId506" Type="http://schemas.openxmlformats.org/officeDocument/2006/relationships/customXml" Target="../ink/ink1577.xml"/><Relationship Id="rId17" Type="http://schemas.openxmlformats.org/officeDocument/2006/relationships/image" Target="../media/image1329.png"/><Relationship Id="rId38" Type="http://schemas.openxmlformats.org/officeDocument/2006/relationships/customXml" Target="../ink/ink1343.xml"/><Relationship Id="rId59" Type="http://schemas.openxmlformats.org/officeDocument/2006/relationships/image" Target="../media/image1349.png"/><Relationship Id="rId103" Type="http://schemas.openxmlformats.org/officeDocument/2006/relationships/image" Target="../media/image1371.png"/><Relationship Id="rId124" Type="http://schemas.openxmlformats.org/officeDocument/2006/relationships/customXml" Target="../ink/ink1386.xml"/><Relationship Id="rId310" Type="http://schemas.openxmlformats.org/officeDocument/2006/relationships/customXml" Target="../ink/ink1479.xml"/><Relationship Id="rId492" Type="http://schemas.openxmlformats.org/officeDocument/2006/relationships/customXml" Target="../ink/ink1570.xml"/><Relationship Id="rId70" Type="http://schemas.openxmlformats.org/officeDocument/2006/relationships/customXml" Target="../ink/ink1359.xml"/><Relationship Id="rId91" Type="http://schemas.openxmlformats.org/officeDocument/2006/relationships/image" Target="../media/image1365.png"/><Relationship Id="rId145" Type="http://schemas.openxmlformats.org/officeDocument/2006/relationships/image" Target="../media/image1391.png"/><Relationship Id="rId166" Type="http://schemas.openxmlformats.org/officeDocument/2006/relationships/customXml" Target="../ink/ink1407.xml"/><Relationship Id="rId187" Type="http://schemas.openxmlformats.org/officeDocument/2006/relationships/image" Target="../media/image1412.png"/><Relationship Id="rId331" Type="http://schemas.openxmlformats.org/officeDocument/2006/relationships/image" Target="../media/image1482.png"/><Relationship Id="rId352" Type="http://schemas.openxmlformats.org/officeDocument/2006/relationships/customXml" Target="../ink/ink1500.xml"/><Relationship Id="rId373" Type="http://schemas.openxmlformats.org/officeDocument/2006/relationships/image" Target="../media/image1503.png"/><Relationship Id="rId394" Type="http://schemas.openxmlformats.org/officeDocument/2006/relationships/customXml" Target="../ink/ink1521.xml"/><Relationship Id="rId408" Type="http://schemas.openxmlformats.org/officeDocument/2006/relationships/customXml" Target="../ink/ink1528.xml"/><Relationship Id="rId429" Type="http://schemas.openxmlformats.org/officeDocument/2006/relationships/image" Target="../media/image153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30.xml"/><Relationship Id="rId233" Type="http://schemas.openxmlformats.org/officeDocument/2006/relationships/image" Target="../media/image1435.png"/><Relationship Id="rId254" Type="http://schemas.openxmlformats.org/officeDocument/2006/relationships/customXml" Target="../ink/ink1451.xml"/><Relationship Id="rId440" Type="http://schemas.openxmlformats.org/officeDocument/2006/relationships/customXml" Target="../ink/ink1544.xml"/><Relationship Id="rId28" Type="http://schemas.openxmlformats.org/officeDocument/2006/relationships/customXml" Target="../ink/ink1338.xml"/><Relationship Id="rId49" Type="http://schemas.openxmlformats.org/officeDocument/2006/relationships/image" Target="../media/image1344.png"/><Relationship Id="rId114" Type="http://schemas.openxmlformats.org/officeDocument/2006/relationships/customXml" Target="../ink/ink1381.xml"/><Relationship Id="rId275" Type="http://schemas.openxmlformats.org/officeDocument/2006/relationships/image" Target="../media/image1454.png"/><Relationship Id="rId296" Type="http://schemas.openxmlformats.org/officeDocument/2006/relationships/customXml" Target="../ink/ink1472.xml"/><Relationship Id="rId300" Type="http://schemas.openxmlformats.org/officeDocument/2006/relationships/customXml" Target="../ink/ink1474.xml"/><Relationship Id="rId461" Type="http://schemas.openxmlformats.org/officeDocument/2006/relationships/image" Target="../media/image1547.png"/><Relationship Id="rId482" Type="http://schemas.openxmlformats.org/officeDocument/2006/relationships/customXml" Target="../ink/ink1565.xml"/><Relationship Id="rId517" Type="http://schemas.openxmlformats.org/officeDocument/2006/relationships/image" Target="../media/image1575.png"/><Relationship Id="rId60" Type="http://schemas.openxmlformats.org/officeDocument/2006/relationships/customXml" Target="../ink/ink1354.xml"/><Relationship Id="rId81" Type="http://schemas.openxmlformats.org/officeDocument/2006/relationships/image" Target="../media/image1360.png"/><Relationship Id="rId135" Type="http://schemas.openxmlformats.org/officeDocument/2006/relationships/image" Target="../media/image1386.png"/><Relationship Id="rId156" Type="http://schemas.openxmlformats.org/officeDocument/2006/relationships/customXml" Target="../ink/ink1402.xml"/><Relationship Id="rId177" Type="http://schemas.openxmlformats.org/officeDocument/2006/relationships/image" Target="../media/image1407.png"/><Relationship Id="rId198" Type="http://schemas.openxmlformats.org/officeDocument/2006/relationships/customXml" Target="../ink/ink1423.xml"/><Relationship Id="rId321" Type="http://schemas.openxmlformats.org/officeDocument/2006/relationships/image" Target="../media/image1477.png"/><Relationship Id="rId342" Type="http://schemas.openxmlformats.org/officeDocument/2006/relationships/customXml" Target="../ink/ink1495.xml"/><Relationship Id="rId363" Type="http://schemas.openxmlformats.org/officeDocument/2006/relationships/image" Target="../media/image1498.png"/><Relationship Id="rId384" Type="http://schemas.openxmlformats.org/officeDocument/2006/relationships/customXml" Target="../ink/ink1516.xml"/><Relationship Id="rId419" Type="http://schemas.openxmlformats.org/officeDocument/2006/relationships/image" Target="../media/image1526.png"/><Relationship Id="rId202" Type="http://schemas.openxmlformats.org/officeDocument/2006/relationships/customXml" Target="../ink/ink1425.xml"/><Relationship Id="rId223" Type="http://schemas.openxmlformats.org/officeDocument/2006/relationships/image" Target="../media/image1430.png"/><Relationship Id="rId244" Type="http://schemas.openxmlformats.org/officeDocument/2006/relationships/customXml" Target="../ink/ink1446.xml"/><Relationship Id="rId430" Type="http://schemas.openxmlformats.org/officeDocument/2006/relationships/customXml" Target="../ink/ink1539.xml"/><Relationship Id="rId18" Type="http://schemas.openxmlformats.org/officeDocument/2006/relationships/customXml" Target="../ink/ink1333.xml"/><Relationship Id="rId39" Type="http://schemas.openxmlformats.org/officeDocument/2006/relationships/image" Target="../media/image1339.png"/><Relationship Id="rId265" Type="http://schemas.openxmlformats.org/officeDocument/2006/relationships/image" Target="../media/image1449.png"/><Relationship Id="rId286" Type="http://schemas.openxmlformats.org/officeDocument/2006/relationships/customXml" Target="../ink/ink1467.xml"/><Relationship Id="rId451" Type="http://schemas.openxmlformats.org/officeDocument/2006/relationships/image" Target="../media/image1542.png"/><Relationship Id="rId472" Type="http://schemas.openxmlformats.org/officeDocument/2006/relationships/customXml" Target="../ink/ink1560.xml"/><Relationship Id="rId493" Type="http://schemas.openxmlformats.org/officeDocument/2006/relationships/image" Target="../media/image1563.png"/><Relationship Id="rId507" Type="http://schemas.openxmlformats.org/officeDocument/2006/relationships/image" Target="../media/image1570.png"/><Relationship Id="rId50" Type="http://schemas.openxmlformats.org/officeDocument/2006/relationships/customXml" Target="../ink/ink1349.xml"/><Relationship Id="rId104" Type="http://schemas.openxmlformats.org/officeDocument/2006/relationships/customXml" Target="../ink/ink1376.xml"/><Relationship Id="rId125" Type="http://schemas.openxmlformats.org/officeDocument/2006/relationships/image" Target="../media/image1381.png"/><Relationship Id="rId146" Type="http://schemas.openxmlformats.org/officeDocument/2006/relationships/customXml" Target="../ink/ink1397.xml"/><Relationship Id="rId167" Type="http://schemas.openxmlformats.org/officeDocument/2006/relationships/image" Target="../media/image1402.png"/><Relationship Id="rId188" Type="http://schemas.openxmlformats.org/officeDocument/2006/relationships/customXml" Target="../ink/ink1418.xml"/><Relationship Id="rId311" Type="http://schemas.openxmlformats.org/officeDocument/2006/relationships/image" Target="../media/image1472.png"/><Relationship Id="rId332" Type="http://schemas.openxmlformats.org/officeDocument/2006/relationships/customXml" Target="../ink/ink1490.xml"/><Relationship Id="rId353" Type="http://schemas.openxmlformats.org/officeDocument/2006/relationships/image" Target="../media/image1493.png"/><Relationship Id="rId374" Type="http://schemas.openxmlformats.org/officeDocument/2006/relationships/customXml" Target="../ink/ink1511.xml"/><Relationship Id="rId395" Type="http://schemas.openxmlformats.org/officeDocument/2006/relationships/image" Target="../media/image1514.png"/><Relationship Id="rId409" Type="http://schemas.openxmlformats.org/officeDocument/2006/relationships/image" Target="../media/image1521.png"/><Relationship Id="rId71" Type="http://schemas.openxmlformats.org/officeDocument/2006/relationships/image" Target="../media/image1355.png"/><Relationship Id="rId92" Type="http://schemas.openxmlformats.org/officeDocument/2006/relationships/customXml" Target="../ink/ink1370.xml"/><Relationship Id="rId213" Type="http://schemas.openxmlformats.org/officeDocument/2006/relationships/image" Target="../media/image1425.png"/><Relationship Id="rId234" Type="http://schemas.openxmlformats.org/officeDocument/2006/relationships/customXml" Target="../ink/ink1441.xml"/><Relationship Id="rId420" Type="http://schemas.openxmlformats.org/officeDocument/2006/relationships/customXml" Target="../ink/ink1534.xml"/><Relationship Id="rId2" Type="http://schemas.openxmlformats.org/officeDocument/2006/relationships/customXml" Target="../ink/ink1325.xml"/><Relationship Id="rId29" Type="http://schemas.openxmlformats.org/officeDocument/2006/relationships/image" Target="../media/image1335.png"/><Relationship Id="rId255" Type="http://schemas.openxmlformats.org/officeDocument/2006/relationships/image" Target="../media/image1445.png"/><Relationship Id="rId276" Type="http://schemas.openxmlformats.org/officeDocument/2006/relationships/customXml" Target="../ink/ink1462.xml"/><Relationship Id="rId297" Type="http://schemas.openxmlformats.org/officeDocument/2006/relationships/image" Target="../media/image1465.png"/><Relationship Id="rId441" Type="http://schemas.openxmlformats.org/officeDocument/2006/relationships/image" Target="../media/image1537.png"/><Relationship Id="rId462" Type="http://schemas.openxmlformats.org/officeDocument/2006/relationships/customXml" Target="../ink/ink1555.xml"/><Relationship Id="rId483" Type="http://schemas.openxmlformats.org/officeDocument/2006/relationships/image" Target="../media/image1558.png"/><Relationship Id="rId518" Type="http://schemas.openxmlformats.org/officeDocument/2006/relationships/customXml" Target="../ink/ink1583.xml"/><Relationship Id="rId40" Type="http://schemas.openxmlformats.org/officeDocument/2006/relationships/customXml" Target="../ink/ink1344.xml"/><Relationship Id="rId115" Type="http://schemas.openxmlformats.org/officeDocument/2006/relationships/image" Target="../media/image1377.png"/><Relationship Id="rId136" Type="http://schemas.openxmlformats.org/officeDocument/2006/relationships/customXml" Target="../ink/ink1392.xml"/><Relationship Id="rId157" Type="http://schemas.openxmlformats.org/officeDocument/2006/relationships/image" Target="../media/image1397.png"/><Relationship Id="rId178" Type="http://schemas.openxmlformats.org/officeDocument/2006/relationships/customXml" Target="../ink/ink1413.xml"/><Relationship Id="rId301" Type="http://schemas.openxmlformats.org/officeDocument/2006/relationships/image" Target="../media/image1467.png"/><Relationship Id="rId322" Type="http://schemas.openxmlformats.org/officeDocument/2006/relationships/customXml" Target="../ink/ink1485.xml"/><Relationship Id="rId343" Type="http://schemas.openxmlformats.org/officeDocument/2006/relationships/image" Target="../media/image1488.png"/><Relationship Id="rId364" Type="http://schemas.openxmlformats.org/officeDocument/2006/relationships/customXml" Target="../ink/ink1506.xml"/><Relationship Id="rId61" Type="http://schemas.openxmlformats.org/officeDocument/2006/relationships/image" Target="../media/image1350.png"/><Relationship Id="rId82" Type="http://schemas.openxmlformats.org/officeDocument/2006/relationships/customXml" Target="../ink/ink1365.xml"/><Relationship Id="rId199" Type="http://schemas.openxmlformats.org/officeDocument/2006/relationships/image" Target="../media/image1418.png"/><Relationship Id="rId203" Type="http://schemas.openxmlformats.org/officeDocument/2006/relationships/image" Target="../media/image1420.png"/><Relationship Id="rId385" Type="http://schemas.openxmlformats.org/officeDocument/2006/relationships/image" Target="../media/image1509.png"/><Relationship Id="rId19" Type="http://schemas.openxmlformats.org/officeDocument/2006/relationships/image" Target="../media/image1330.png"/><Relationship Id="rId224" Type="http://schemas.openxmlformats.org/officeDocument/2006/relationships/customXml" Target="../ink/ink1436.xml"/><Relationship Id="rId245" Type="http://schemas.openxmlformats.org/officeDocument/2006/relationships/image" Target="../media/image233.png"/><Relationship Id="rId266" Type="http://schemas.openxmlformats.org/officeDocument/2006/relationships/customXml" Target="../ink/ink1457.xml"/><Relationship Id="rId287" Type="http://schemas.openxmlformats.org/officeDocument/2006/relationships/image" Target="../media/image1460.png"/><Relationship Id="rId410" Type="http://schemas.openxmlformats.org/officeDocument/2006/relationships/customXml" Target="../ink/ink1529.xml"/><Relationship Id="rId431" Type="http://schemas.openxmlformats.org/officeDocument/2006/relationships/image" Target="../media/image1532.png"/><Relationship Id="rId452" Type="http://schemas.openxmlformats.org/officeDocument/2006/relationships/customXml" Target="../ink/ink1550.xml"/><Relationship Id="rId473" Type="http://schemas.openxmlformats.org/officeDocument/2006/relationships/image" Target="../media/image1553.png"/><Relationship Id="rId494" Type="http://schemas.openxmlformats.org/officeDocument/2006/relationships/customXml" Target="../ink/ink1571.xml"/><Relationship Id="rId508" Type="http://schemas.openxmlformats.org/officeDocument/2006/relationships/customXml" Target="../ink/ink1578.xml"/><Relationship Id="rId30" Type="http://schemas.openxmlformats.org/officeDocument/2006/relationships/customXml" Target="../ink/ink1339.xml"/><Relationship Id="rId105" Type="http://schemas.openxmlformats.org/officeDocument/2006/relationships/image" Target="../media/image1372.png"/><Relationship Id="rId126" Type="http://schemas.openxmlformats.org/officeDocument/2006/relationships/customXml" Target="../ink/ink1387.xml"/><Relationship Id="rId147" Type="http://schemas.openxmlformats.org/officeDocument/2006/relationships/image" Target="../media/image1392.png"/><Relationship Id="rId168" Type="http://schemas.openxmlformats.org/officeDocument/2006/relationships/customXml" Target="../ink/ink1408.xml"/><Relationship Id="rId312" Type="http://schemas.openxmlformats.org/officeDocument/2006/relationships/customXml" Target="../ink/ink1480.xml"/><Relationship Id="rId333" Type="http://schemas.openxmlformats.org/officeDocument/2006/relationships/image" Target="../media/image1483.png"/><Relationship Id="rId354" Type="http://schemas.openxmlformats.org/officeDocument/2006/relationships/customXml" Target="../ink/ink1501.xml"/><Relationship Id="rId51" Type="http://schemas.openxmlformats.org/officeDocument/2006/relationships/image" Target="../media/image1345.png"/><Relationship Id="rId72" Type="http://schemas.openxmlformats.org/officeDocument/2006/relationships/customXml" Target="../ink/ink1360.xml"/><Relationship Id="rId93" Type="http://schemas.openxmlformats.org/officeDocument/2006/relationships/image" Target="../media/image1366.png"/><Relationship Id="rId189" Type="http://schemas.openxmlformats.org/officeDocument/2006/relationships/image" Target="../media/image1413.png"/><Relationship Id="rId375" Type="http://schemas.openxmlformats.org/officeDocument/2006/relationships/image" Target="../media/image1504.png"/><Relationship Id="rId396" Type="http://schemas.openxmlformats.org/officeDocument/2006/relationships/customXml" Target="../ink/ink1522.xml"/><Relationship Id="rId3" Type="http://schemas.openxmlformats.org/officeDocument/2006/relationships/image" Target="../media/image1322.png"/><Relationship Id="rId214" Type="http://schemas.openxmlformats.org/officeDocument/2006/relationships/customXml" Target="../ink/ink1431.xml"/><Relationship Id="rId235" Type="http://schemas.openxmlformats.org/officeDocument/2006/relationships/image" Target="../media/image1436.png"/><Relationship Id="rId256" Type="http://schemas.openxmlformats.org/officeDocument/2006/relationships/customXml" Target="../ink/ink1452.xml"/><Relationship Id="rId277" Type="http://schemas.openxmlformats.org/officeDocument/2006/relationships/image" Target="../media/image1455.png"/><Relationship Id="rId298" Type="http://schemas.openxmlformats.org/officeDocument/2006/relationships/customXml" Target="../ink/ink1473.xml"/><Relationship Id="rId400" Type="http://schemas.openxmlformats.org/officeDocument/2006/relationships/customXml" Target="../ink/ink1524.xml"/><Relationship Id="rId421" Type="http://schemas.openxmlformats.org/officeDocument/2006/relationships/image" Target="../media/image1527.png"/><Relationship Id="rId442" Type="http://schemas.openxmlformats.org/officeDocument/2006/relationships/customXml" Target="../ink/ink1545.xml"/><Relationship Id="rId463" Type="http://schemas.openxmlformats.org/officeDocument/2006/relationships/image" Target="../media/image1548.png"/><Relationship Id="rId484" Type="http://schemas.openxmlformats.org/officeDocument/2006/relationships/customXml" Target="../ink/ink1566.xml"/><Relationship Id="rId519" Type="http://schemas.openxmlformats.org/officeDocument/2006/relationships/image" Target="../media/image1576.png"/><Relationship Id="rId116" Type="http://schemas.openxmlformats.org/officeDocument/2006/relationships/customXml" Target="../ink/ink1382.xml"/><Relationship Id="rId137" Type="http://schemas.openxmlformats.org/officeDocument/2006/relationships/image" Target="../media/image1387.png"/><Relationship Id="rId158" Type="http://schemas.openxmlformats.org/officeDocument/2006/relationships/customXml" Target="../ink/ink1403.xml"/><Relationship Id="rId302" Type="http://schemas.openxmlformats.org/officeDocument/2006/relationships/customXml" Target="../ink/ink1475.xml"/><Relationship Id="rId323" Type="http://schemas.openxmlformats.org/officeDocument/2006/relationships/image" Target="../media/image1478.png"/><Relationship Id="rId344" Type="http://schemas.openxmlformats.org/officeDocument/2006/relationships/customXml" Target="../ink/ink1496.xml"/><Relationship Id="rId20" Type="http://schemas.openxmlformats.org/officeDocument/2006/relationships/customXml" Target="../ink/ink1334.xml"/><Relationship Id="rId41" Type="http://schemas.openxmlformats.org/officeDocument/2006/relationships/image" Target="../media/image1340.png"/><Relationship Id="rId62" Type="http://schemas.openxmlformats.org/officeDocument/2006/relationships/customXml" Target="../ink/ink1355.xml"/><Relationship Id="rId83" Type="http://schemas.openxmlformats.org/officeDocument/2006/relationships/image" Target="../media/image1361.png"/><Relationship Id="rId179" Type="http://schemas.openxmlformats.org/officeDocument/2006/relationships/image" Target="../media/image1408.png"/><Relationship Id="rId365" Type="http://schemas.openxmlformats.org/officeDocument/2006/relationships/image" Target="../media/image1499.png"/><Relationship Id="rId386" Type="http://schemas.openxmlformats.org/officeDocument/2006/relationships/customXml" Target="../ink/ink1517.xml"/><Relationship Id="rId190" Type="http://schemas.openxmlformats.org/officeDocument/2006/relationships/customXml" Target="../ink/ink1419.xml"/><Relationship Id="rId204" Type="http://schemas.openxmlformats.org/officeDocument/2006/relationships/customXml" Target="../ink/ink1426.xml"/><Relationship Id="rId225" Type="http://schemas.openxmlformats.org/officeDocument/2006/relationships/image" Target="../media/image1431.png"/><Relationship Id="rId246" Type="http://schemas.openxmlformats.org/officeDocument/2006/relationships/customXml" Target="../ink/ink1447.xml"/><Relationship Id="rId267" Type="http://schemas.openxmlformats.org/officeDocument/2006/relationships/image" Target="../media/image1450.png"/><Relationship Id="rId288" Type="http://schemas.openxmlformats.org/officeDocument/2006/relationships/customXml" Target="../ink/ink1468.xml"/><Relationship Id="rId411" Type="http://schemas.openxmlformats.org/officeDocument/2006/relationships/image" Target="../media/image1522.png"/><Relationship Id="rId432" Type="http://schemas.openxmlformats.org/officeDocument/2006/relationships/customXml" Target="../ink/ink1540.xml"/><Relationship Id="rId453" Type="http://schemas.openxmlformats.org/officeDocument/2006/relationships/image" Target="../media/image1543.png"/><Relationship Id="rId474" Type="http://schemas.openxmlformats.org/officeDocument/2006/relationships/customXml" Target="../ink/ink1561.xml"/><Relationship Id="rId509" Type="http://schemas.openxmlformats.org/officeDocument/2006/relationships/image" Target="../media/image1571.png"/><Relationship Id="rId106" Type="http://schemas.openxmlformats.org/officeDocument/2006/relationships/customXml" Target="../ink/ink1377.xml"/><Relationship Id="rId127" Type="http://schemas.openxmlformats.org/officeDocument/2006/relationships/image" Target="../media/image1382.png"/><Relationship Id="rId313" Type="http://schemas.openxmlformats.org/officeDocument/2006/relationships/image" Target="../media/image1473.png"/><Relationship Id="rId495" Type="http://schemas.openxmlformats.org/officeDocument/2006/relationships/image" Target="../media/image1564.png"/><Relationship Id="rId10" Type="http://schemas.openxmlformats.org/officeDocument/2006/relationships/customXml" Target="../ink/ink1329.xml"/><Relationship Id="rId31" Type="http://schemas.openxmlformats.org/officeDocument/2006/relationships/image" Target="../media/image1336.png"/><Relationship Id="rId52" Type="http://schemas.openxmlformats.org/officeDocument/2006/relationships/customXml" Target="../ink/ink1350.xml"/><Relationship Id="rId73" Type="http://schemas.openxmlformats.org/officeDocument/2006/relationships/image" Target="../media/image1356.png"/><Relationship Id="rId94" Type="http://schemas.openxmlformats.org/officeDocument/2006/relationships/customXml" Target="../ink/ink1371.xml"/><Relationship Id="rId148" Type="http://schemas.openxmlformats.org/officeDocument/2006/relationships/customXml" Target="../ink/ink1398.xml"/><Relationship Id="rId169" Type="http://schemas.openxmlformats.org/officeDocument/2006/relationships/image" Target="../media/image1403.png"/><Relationship Id="rId334" Type="http://schemas.openxmlformats.org/officeDocument/2006/relationships/customXml" Target="../ink/ink1491.xml"/><Relationship Id="rId355" Type="http://schemas.openxmlformats.org/officeDocument/2006/relationships/image" Target="../media/image1494.png"/><Relationship Id="rId376" Type="http://schemas.openxmlformats.org/officeDocument/2006/relationships/customXml" Target="../ink/ink1512.xml"/><Relationship Id="rId397" Type="http://schemas.openxmlformats.org/officeDocument/2006/relationships/image" Target="../media/image1515.png"/><Relationship Id="rId520" Type="http://schemas.openxmlformats.org/officeDocument/2006/relationships/customXml" Target="../ink/ink1584.xml"/><Relationship Id="rId4" Type="http://schemas.openxmlformats.org/officeDocument/2006/relationships/customXml" Target="../ink/ink1326.xml"/><Relationship Id="rId180" Type="http://schemas.openxmlformats.org/officeDocument/2006/relationships/customXml" Target="../ink/ink1414.xml"/><Relationship Id="rId215" Type="http://schemas.openxmlformats.org/officeDocument/2006/relationships/image" Target="../media/image1426.png"/><Relationship Id="rId236" Type="http://schemas.openxmlformats.org/officeDocument/2006/relationships/customXml" Target="../ink/ink1442.xml"/><Relationship Id="rId257" Type="http://schemas.openxmlformats.org/officeDocument/2006/relationships/image" Target="../media/image1446.png"/><Relationship Id="rId278" Type="http://schemas.openxmlformats.org/officeDocument/2006/relationships/customXml" Target="../ink/ink1463.xml"/><Relationship Id="rId401" Type="http://schemas.openxmlformats.org/officeDocument/2006/relationships/image" Target="../media/image1517.png"/><Relationship Id="rId422" Type="http://schemas.openxmlformats.org/officeDocument/2006/relationships/customXml" Target="../ink/ink1535.xml"/><Relationship Id="rId443" Type="http://schemas.openxmlformats.org/officeDocument/2006/relationships/image" Target="../media/image1538.png"/><Relationship Id="rId464" Type="http://schemas.openxmlformats.org/officeDocument/2006/relationships/customXml" Target="../ink/ink1556.xml"/><Relationship Id="rId303" Type="http://schemas.openxmlformats.org/officeDocument/2006/relationships/image" Target="../media/image1468.png"/><Relationship Id="rId485" Type="http://schemas.openxmlformats.org/officeDocument/2006/relationships/image" Target="../media/image1559.png"/><Relationship Id="rId42" Type="http://schemas.openxmlformats.org/officeDocument/2006/relationships/customXml" Target="../ink/ink1345.xml"/><Relationship Id="rId84" Type="http://schemas.openxmlformats.org/officeDocument/2006/relationships/customXml" Target="../ink/ink1366.xml"/><Relationship Id="rId138" Type="http://schemas.openxmlformats.org/officeDocument/2006/relationships/customXml" Target="../ink/ink1393.xml"/><Relationship Id="rId345" Type="http://schemas.openxmlformats.org/officeDocument/2006/relationships/image" Target="../media/image1489.png"/><Relationship Id="rId387" Type="http://schemas.openxmlformats.org/officeDocument/2006/relationships/image" Target="../media/image1510.png"/><Relationship Id="rId510" Type="http://schemas.openxmlformats.org/officeDocument/2006/relationships/customXml" Target="../ink/ink1579.xml"/><Relationship Id="rId191" Type="http://schemas.openxmlformats.org/officeDocument/2006/relationships/image" Target="../media/image1414.png"/><Relationship Id="rId205" Type="http://schemas.openxmlformats.org/officeDocument/2006/relationships/image" Target="../media/image1421.png"/><Relationship Id="rId247" Type="http://schemas.openxmlformats.org/officeDocument/2006/relationships/image" Target="../media/image1441.png"/><Relationship Id="rId412" Type="http://schemas.openxmlformats.org/officeDocument/2006/relationships/customXml" Target="../ink/ink1530.xml"/><Relationship Id="rId107" Type="http://schemas.openxmlformats.org/officeDocument/2006/relationships/image" Target="../media/image1373.png"/><Relationship Id="rId289" Type="http://schemas.openxmlformats.org/officeDocument/2006/relationships/image" Target="../media/image1461.png"/><Relationship Id="rId454" Type="http://schemas.openxmlformats.org/officeDocument/2006/relationships/customXml" Target="../ink/ink1551.xml"/><Relationship Id="rId496" Type="http://schemas.openxmlformats.org/officeDocument/2006/relationships/customXml" Target="../ink/ink1572.xml"/><Relationship Id="rId11" Type="http://schemas.openxmlformats.org/officeDocument/2006/relationships/image" Target="../media/image1326.png"/><Relationship Id="rId53" Type="http://schemas.openxmlformats.org/officeDocument/2006/relationships/image" Target="../media/image1346.png"/><Relationship Id="rId149" Type="http://schemas.openxmlformats.org/officeDocument/2006/relationships/image" Target="../media/image1393.png"/><Relationship Id="rId314" Type="http://schemas.openxmlformats.org/officeDocument/2006/relationships/customXml" Target="../ink/ink1481.xml"/><Relationship Id="rId356" Type="http://schemas.openxmlformats.org/officeDocument/2006/relationships/customXml" Target="../ink/ink1502.xml"/><Relationship Id="rId398" Type="http://schemas.openxmlformats.org/officeDocument/2006/relationships/customXml" Target="../ink/ink1523.xml"/><Relationship Id="rId521" Type="http://schemas.openxmlformats.org/officeDocument/2006/relationships/image" Target="../media/image1577.png"/><Relationship Id="rId95" Type="http://schemas.openxmlformats.org/officeDocument/2006/relationships/image" Target="../media/image1367.png"/><Relationship Id="rId160" Type="http://schemas.openxmlformats.org/officeDocument/2006/relationships/customXml" Target="../ink/ink1404.xml"/><Relationship Id="rId216" Type="http://schemas.openxmlformats.org/officeDocument/2006/relationships/customXml" Target="../ink/ink1432.xml"/><Relationship Id="rId423" Type="http://schemas.openxmlformats.org/officeDocument/2006/relationships/image" Target="../media/image1528.png"/><Relationship Id="rId258" Type="http://schemas.openxmlformats.org/officeDocument/2006/relationships/customXml" Target="../ink/ink1453.xml"/><Relationship Id="rId465" Type="http://schemas.openxmlformats.org/officeDocument/2006/relationships/image" Target="../media/image1549.png"/><Relationship Id="rId22" Type="http://schemas.openxmlformats.org/officeDocument/2006/relationships/customXml" Target="../ink/ink1335.xml"/><Relationship Id="rId64" Type="http://schemas.openxmlformats.org/officeDocument/2006/relationships/customXml" Target="../ink/ink1356.xml"/><Relationship Id="rId118" Type="http://schemas.openxmlformats.org/officeDocument/2006/relationships/customXml" Target="../ink/ink1383.xml"/><Relationship Id="rId325" Type="http://schemas.openxmlformats.org/officeDocument/2006/relationships/image" Target="../media/image1479.png"/><Relationship Id="rId367" Type="http://schemas.openxmlformats.org/officeDocument/2006/relationships/image" Target="../media/image1500.png"/><Relationship Id="rId171" Type="http://schemas.openxmlformats.org/officeDocument/2006/relationships/image" Target="../media/image1404.png"/><Relationship Id="rId227" Type="http://schemas.openxmlformats.org/officeDocument/2006/relationships/image" Target="../media/image1432.png"/><Relationship Id="rId269" Type="http://schemas.openxmlformats.org/officeDocument/2006/relationships/image" Target="../media/image1451.png"/><Relationship Id="rId434" Type="http://schemas.openxmlformats.org/officeDocument/2006/relationships/customXml" Target="../ink/ink1541.xml"/><Relationship Id="rId476" Type="http://schemas.openxmlformats.org/officeDocument/2006/relationships/customXml" Target="../ink/ink1562.xml"/><Relationship Id="rId33" Type="http://schemas.openxmlformats.org/officeDocument/2006/relationships/image" Target="../media/image1337.png"/><Relationship Id="rId129" Type="http://schemas.openxmlformats.org/officeDocument/2006/relationships/image" Target="../media/image1383.png"/><Relationship Id="rId280" Type="http://schemas.openxmlformats.org/officeDocument/2006/relationships/customXml" Target="../ink/ink1464.xml"/><Relationship Id="rId336" Type="http://schemas.openxmlformats.org/officeDocument/2006/relationships/customXml" Target="../ink/ink1492.xml"/><Relationship Id="rId501" Type="http://schemas.openxmlformats.org/officeDocument/2006/relationships/image" Target="../media/image1567.png"/><Relationship Id="rId75" Type="http://schemas.openxmlformats.org/officeDocument/2006/relationships/image" Target="../media/image1357.png"/><Relationship Id="rId140" Type="http://schemas.openxmlformats.org/officeDocument/2006/relationships/customXml" Target="../ink/ink1394.xml"/><Relationship Id="rId182" Type="http://schemas.openxmlformats.org/officeDocument/2006/relationships/customXml" Target="../ink/ink1415.xml"/><Relationship Id="rId378" Type="http://schemas.openxmlformats.org/officeDocument/2006/relationships/customXml" Target="../ink/ink1513.xml"/><Relationship Id="rId403" Type="http://schemas.openxmlformats.org/officeDocument/2006/relationships/image" Target="../media/image1518.png"/><Relationship Id="rId6" Type="http://schemas.openxmlformats.org/officeDocument/2006/relationships/customXml" Target="../ink/ink1327.xml"/><Relationship Id="rId238" Type="http://schemas.openxmlformats.org/officeDocument/2006/relationships/customXml" Target="../ink/ink1443.xml"/><Relationship Id="rId445" Type="http://schemas.openxmlformats.org/officeDocument/2006/relationships/image" Target="../media/image1539.png"/><Relationship Id="rId487" Type="http://schemas.openxmlformats.org/officeDocument/2006/relationships/image" Target="../media/image1560.png"/><Relationship Id="rId291" Type="http://schemas.openxmlformats.org/officeDocument/2006/relationships/image" Target="../media/image1462.png"/><Relationship Id="rId305" Type="http://schemas.openxmlformats.org/officeDocument/2006/relationships/image" Target="../media/image1469.png"/><Relationship Id="rId347" Type="http://schemas.openxmlformats.org/officeDocument/2006/relationships/image" Target="../media/image1490.png"/><Relationship Id="rId512" Type="http://schemas.openxmlformats.org/officeDocument/2006/relationships/customXml" Target="../ink/ink1580.xml"/><Relationship Id="rId44" Type="http://schemas.openxmlformats.org/officeDocument/2006/relationships/customXml" Target="../ink/ink1346.xml"/><Relationship Id="rId86" Type="http://schemas.openxmlformats.org/officeDocument/2006/relationships/customXml" Target="../ink/ink1367.xml"/><Relationship Id="rId151" Type="http://schemas.openxmlformats.org/officeDocument/2006/relationships/image" Target="../media/image1394.png"/><Relationship Id="rId389" Type="http://schemas.openxmlformats.org/officeDocument/2006/relationships/image" Target="../media/image1511.png"/><Relationship Id="rId193" Type="http://schemas.openxmlformats.org/officeDocument/2006/relationships/image" Target="../media/image1415.png"/><Relationship Id="rId207" Type="http://schemas.openxmlformats.org/officeDocument/2006/relationships/image" Target="../media/image1422.png"/><Relationship Id="rId249" Type="http://schemas.openxmlformats.org/officeDocument/2006/relationships/image" Target="../media/image1442.png"/><Relationship Id="rId414" Type="http://schemas.openxmlformats.org/officeDocument/2006/relationships/customXml" Target="../ink/ink1531.xml"/><Relationship Id="rId456" Type="http://schemas.openxmlformats.org/officeDocument/2006/relationships/customXml" Target="../ink/ink1552.xml"/><Relationship Id="rId498" Type="http://schemas.openxmlformats.org/officeDocument/2006/relationships/customXml" Target="../ink/ink1573.xml"/><Relationship Id="rId13" Type="http://schemas.openxmlformats.org/officeDocument/2006/relationships/image" Target="../media/image1327.png"/><Relationship Id="rId109" Type="http://schemas.openxmlformats.org/officeDocument/2006/relationships/image" Target="../media/image1374.png"/><Relationship Id="rId260" Type="http://schemas.openxmlformats.org/officeDocument/2006/relationships/customXml" Target="../ink/ink1454.xml"/><Relationship Id="rId316" Type="http://schemas.openxmlformats.org/officeDocument/2006/relationships/customXml" Target="../ink/ink1482.xml"/><Relationship Id="rId55" Type="http://schemas.openxmlformats.org/officeDocument/2006/relationships/image" Target="../media/image1347.png"/><Relationship Id="rId97" Type="http://schemas.openxmlformats.org/officeDocument/2006/relationships/image" Target="../media/image1368.png"/><Relationship Id="rId120" Type="http://schemas.openxmlformats.org/officeDocument/2006/relationships/customXml" Target="../ink/ink1384.xml"/><Relationship Id="rId358" Type="http://schemas.openxmlformats.org/officeDocument/2006/relationships/customXml" Target="../ink/ink1503.xml"/><Relationship Id="rId162" Type="http://schemas.openxmlformats.org/officeDocument/2006/relationships/customXml" Target="../ink/ink1405.xml"/><Relationship Id="rId218" Type="http://schemas.openxmlformats.org/officeDocument/2006/relationships/customXml" Target="../ink/ink1433.xml"/><Relationship Id="rId425" Type="http://schemas.openxmlformats.org/officeDocument/2006/relationships/image" Target="../media/image1529.png"/><Relationship Id="rId467" Type="http://schemas.openxmlformats.org/officeDocument/2006/relationships/image" Target="../media/image1550.png"/><Relationship Id="rId271" Type="http://schemas.openxmlformats.org/officeDocument/2006/relationships/image" Target="../media/image1452.png"/><Relationship Id="rId24" Type="http://schemas.openxmlformats.org/officeDocument/2006/relationships/customXml" Target="../ink/ink1336.xml"/><Relationship Id="rId66" Type="http://schemas.openxmlformats.org/officeDocument/2006/relationships/customXml" Target="../ink/ink1357.xml"/><Relationship Id="rId131" Type="http://schemas.openxmlformats.org/officeDocument/2006/relationships/image" Target="../media/image1384.png"/><Relationship Id="rId327" Type="http://schemas.openxmlformats.org/officeDocument/2006/relationships/image" Target="../media/image1480.png"/><Relationship Id="rId369" Type="http://schemas.openxmlformats.org/officeDocument/2006/relationships/image" Target="../media/image1501.png"/><Relationship Id="rId173" Type="http://schemas.openxmlformats.org/officeDocument/2006/relationships/image" Target="../media/image1405.png"/><Relationship Id="rId229" Type="http://schemas.openxmlformats.org/officeDocument/2006/relationships/image" Target="../media/image1433.png"/><Relationship Id="rId380" Type="http://schemas.openxmlformats.org/officeDocument/2006/relationships/customXml" Target="../ink/ink1514.xml"/><Relationship Id="rId436" Type="http://schemas.openxmlformats.org/officeDocument/2006/relationships/customXml" Target="../ink/ink1542.xml"/><Relationship Id="rId240" Type="http://schemas.openxmlformats.org/officeDocument/2006/relationships/customXml" Target="../ink/ink1444.xml"/><Relationship Id="rId478" Type="http://schemas.openxmlformats.org/officeDocument/2006/relationships/customXml" Target="../ink/ink156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4.png"/><Relationship Id="rId299" Type="http://schemas.openxmlformats.org/officeDocument/2006/relationships/image" Target="../media/image1724.png"/><Relationship Id="rId21" Type="http://schemas.openxmlformats.org/officeDocument/2006/relationships/image" Target="../media/image1587.png"/><Relationship Id="rId63" Type="http://schemas.openxmlformats.org/officeDocument/2006/relationships/image" Target="../media/image1608.png"/><Relationship Id="rId159" Type="http://schemas.openxmlformats.org/officeDocument/2006/relationships/image" Target="../media/image1654.png"/><Relationship Id="rId324" Type="http://schemas.openxmlformats.org/officeDocument/2006/relationships/customXml" Target="../ink/ink1746.xml"/><Relationship Id="rId366" Type="http://schemas.openxmlformats.org/officeDocument/2006/relationships/customXml" Target="../ink/ink1767.xml"/><Relationship Id="rId170" Type="http://schemas.openxmlformats.org/officeDocument/2006/relationships/customXml" Target="../ink/ink1669.xml"/><Relationship Id="rId226" Type="http://schemas.openxmlformats.org/officeDocument/2006/relationships/customXml" Target="../ink/ink1697.xml"/><Relationship Id="rId433" Type="http://schemas.openxmlformats.org/officeDocument/2006/relationships/image" Target="../media/image1790.png"/><Relationship Id="rId268" Type="http://schemas.openxmlformats.org/officeDocument/2006/relationships/customXml" Target="../ink/ink1718.xml"/><Relationship Id="rId475" Type="http://schemas.openxmlformats.org/officeDocument/2006/relationships/image" Target="../media/image1811.png"/><Relationship Id="rId32" Type="http://schemas.openxmlformats.org/officeDocument/2006/relationships/customXml" Target="../ink/ink1600.xml"/><Relationship Id="rId74" Type="http://schemas.openxmlformats.org/officeDocument/2006/relationships/customXml" Target="../ink/ink1621.xml"/><Relationship Id="rId128" Type="http://schemas.openxmlformats.org/officeDocument/2006/relationships/customXml" Target="../ink/ink1648.xml"/><Relationship Id="rId335" Type="http://schemas.openxmlformats.org/officeDocument/2006/relationships/image" Target="../media/image1742.png"/><Relationship Id="rId377" Type="http://schemas.openxmlformats.org/officeDocument/2006/relationships/image" Target="../media/image1763.png"/><Relationship Id="rId500" Type="http://schemas.openxmlformats.org/officeDocument/2006/relationships/customXml" Target="../ink/ink1834.xml"/><Relationship Id="rId5" Type="http://schemas.openxmlformats.org/officeDocument/2006/relationships/image" Target="../media/image1579.png"/><Relationship Id="rId181" Type="http://schemas.openxmlformats.org/officeDocument/2006/relationships/image" Target="../media/image1665.png"/><Relationship Id="rId237" Type="http://schemas.openxmlformats.org/officeDocument/2006/relationships/image" Target="../media/image1693.png"/><Relationship Id="rId402" Type="http://schemas.openxmlformats.org/officeDocument/2006/relationships/customXml" Target="../ink/ink1785.xml"/><Relationship Id="rId279" Type="http://schemas.openxmlformats.org/officeDocument/2006/relationships/image" Target="../media/image1714.png"/><Relationship Id="rId444" Type="http://schemas.openxmlformats.org/officeDocument/2006/relationships/customXml" Target="../ink/ink1806.xml"/><Relationship Id="rId486" Type="http://schemas.openxmlformats.org/officeDocument/2006/relationships/customXml" Target="../ink/ink1827.xml"/><Relationship Id="rId43" Type="http://schemas.openxmlformats.org/officeDocument/2006/relationships/image" Target="../media/image1598.png"/><Relationship Id="rId139" Type="http://schemas.openxmlformats.org/officeDocument/2006/relationships/image" Target="../media/image1644.png"/><Relationship Id="rId290" Type="http://schemas.openxmlformats.org/officeDocument/2006/relationships/customXml" Target="../ink/ink1729.xml"/><Relationship Id="rId304" Type="http://schemas.openxmlformats.org/officeDocument/2006/relationships/customXml" Target="../ink/ink1736.xml"/><Relationship Id="rId346" Type="http://schemas.openxmlformats.org/officeDocument/2006/relationships/customXml" Target="../ink/ink1757.xml"/><Relationship Id="rId388" Type="http://schemas.openxmlformats.org/officeDocument/2006/relationships/customXml" Target="../ink/ink1778.xml"/><Relationship Id="rId511" Type="http://schemas.openxmlformats.org/officeDocument/2006/relationships/image" Target="../media/image1829.png"/><Relationship Id="rId85" Type="http://schemas.openxmlformats.org/officeDocument/2006/relationships/image" Target="../media/image1618.png"/><Relationship Id="rId150" Type="http://schemas.openxmlformats.org/officeDocument/2006/relationships/customXml" Target="../ink/ink1659.xml"/><Relationship Id="rId192" Type="http://schemas.openxmlformats.org/officeDocument/2006/relationships/customXml" Target="../ink/ink1680.xml"/><Relationship Id="rId206" Type="http://schemas.openxmlformats.org/officeDocument/2006/relationships/customXml" Target="../ink/ink1687.xml"/><Relationship Id="rId413" Type="http://schemas.openxmlformats.org/officeDocument/2006/relationships/image" Target="../media/image1781.png"/><Relationship Id="rId248" Type="http://schemas.openxmlformats.org/officeDocument/2006/relationships/customXml" Target="../ink/ink1708.xml"/><Relationship Id="rId455" Type="http://schemas.openxmlformats.org/officeDocument/2006/relationships/image" Target="../media/image1801.png"/><Relationship Id="rId497" Type="http://schemas.openxmlformats.org/officeDocument/2006/relationships/image" Target="../media/image1822.png"/><Relationship Id="rId12" Type="http://schemas.openxmlformats.org/officeDocument/2006/relationships/customXml" Target="../ink/ink1590.xml"/><Relationship Id="rId108" Type="http://schemas.openxmlformats.org/officeDocument/2006/relationships/customXml" Target="../ink/ink1638.xml"/><Relationship Id="rId315" Type="http://schemas.openxmlformats.org/officeDocument/2006/relationships/image" Target="../media/image1732.png"/><Relationship Id="rId357" Type="http://schemas.openxmlformats.org/officeDocument/2006/relationships/image" Target="../media/image1753.png"/><Relationship Id="rId522" Type="http://schemas.openxmlformats.org/officeDocument/2006/relationships/customXml" Target="../ink/ink1845.xml"/><Relationship Id="rId54" Type="http://schemas.openxmlformats.org/officeDocument/2006/relationships/customXml" Target="../ink/ink1611.xml"/><Relationship Id="rId96" Type="http://schemas.openxmlformats.org/officeDocument/2006/relationships/customXml" Target="../ink/ink1632.xml"/><Relationship Id="rId161" Type="http://schemas.openxmlformats.org/officeDocument/2006/relationships/image" Target="../media/image1655.png"/><Relationship Id="rId217" Type="http://schemas.openxmlformats.org/officeDocument/2006/relationships/image" Target="../media/image1683.png"/><Relationship Id="rId399" Type="http://schemas.openxmlformats.org/officeDocument/2006/relationships/image" Target="../media/image1774.png"/><Relationship Id="rId259" Type="http://schemas.openxmlformats.org/officeDocument/2006/relationships/image" Target="../media/image1704.png"/><Relationship Id="rId424" Type="http://schemas.openxmlformats.org/officeDocument/2006/relationships/customXml" Target="../ink/ink1796.xml"/><Relationship Id="rId466" Type="http://schemas.openxmlformats.org/officeDocument/2006/relationships/customXml" Target="../ink/ink1817.xml"/><Relationship Id="rId23" Type="http://schemas.openxmlformats.org/officeDocument/2006/relationships/image" Target="../media/image1588.png"/><Relationship Id="rId119" Type="http://schemas.openxmlformats.org/officeDocument/2006/relationships/image" Target="../media/image1305.png"/><Relationship Id="rId270" Type="http://schemas.openxmlformats.org/officeDocument/2006/relationships/customXml" Target="../ink/ink1719.xml"/><Relationship Id="rId326" Type="http://schemas.openxmlformats.org/officeDocument/2006/relationships/customXml" Target="../ink/ink1747.xml"/><Relationship Id="rId65" Type="http://schemas.openxmlformats.org/officeDocument/2006/relationships/image" Target="../media/image192.png"/><Relationship Id="rId130" Type="http://schemas.openxmlformats.org/officeDocument/2006/relationships/customXml" Target="../ink/ink1649.xml"/><Relationship Id="rId368" Type="http://schemas.openxmlformats.org/officeDocument/2006/relationships/customXml" Target="../ink/ink1768.xml"/><Relationship Id="rId172" Type="http://schemas.openxmlformats.org/officeDocument/2006/relationships/customXml" Target="../ink/ink1670.xml"/><Relationship Id="rId228" Type="http://schemas.openxmlformats.org/officeDocument/2006/relationships/customXml" Target="../ink/ink1698.xml"/><Relationship Id="rId435" Type="http://schemas.openxmlformats.org/officeDocument/2006/relationships/image" Target="../media/image1791.png"/><Relationship Id="rId477" Type="http://schemas.openxmlformats.org/officeDocument/2006/relationships/image" Target="../media/image1812.png"/><Relationship Id="rId281" Type="http://schemas.openxmlformats.org/officeDocument/2006/relationships/image" Target="../media/image1715.png"/><Relationship Id="rId337" Type="http://schemas.openxmlformats.org/officeDocument/2006/relationships/image" Target="../media/image1743.png"/><Relationship Id="rId502" Type="http://schemas.openxmlformats.org/officeDocument/2006/relationships/customXml" Target="../ink/ink1835.xml"/><Relationship Id="rId34" Type="http://schemas.openxmlformats.org/officeDocument/2006/relationships/customXml" Target="../ink/ink1601.xml"/><Relationship Id="rId76" Type="http://schemas.openxmlformats.org/officeDocument/2006/relationships/customXml" Target="../ink/ink1622.xml"/><Relationship Id="rId141" Type="http://schemas.openxmlformats.org/officeDocument/2006/relationships/image" Target="../media/image1645.png"/><Relationship Id="rId379" Type="http://schemas.openxmlformats.org/officeDocument/2006/relationships/image" Target="../media/image1764.png"/><Relationship Id="rId7" Type="http://schemas.openxmlformats.org/officeDocument/2006/relationships/image" Target="../media/image1580.png"/><Relationship Id="rId183" Type="http://schemas.openxmlformats.org/officeDocument/2006/relationships/image" Target="../media/image1666.png"/><Relationship Id="rId239" Type="http://schemas.openxmlformats.org/officeDocument/2006/relationships/image" Target="../media/image1694.png"/><Relationship Id="rId390" Type="http://schemas.openxmlformats.org/officeDocument/2006/relationships/customXml" Target="../ink/ink1779.xml"/><Relationship Id="rId404" Type="http://schemas.openxmlformats.org/officeDocument/2006/relationships/customXml" Target="../ink/ink1786.xml"/><Relationship Id="rId446" Type="http://schemas.openxmlformats.org/officeDocument/2006/relationships/customXml" Target="../ink/ink1807.xml"/><Relationship Id="rId250" Type="http://schemas.openxmlformats.org/officeDocument/2006/relationships/customXml" Target="../ink/ink1709.xml"/><Relationship Id="rId292" Type="http://schemas.openxmlformats.org/officeDocument/2006/relationships/customXml" Target="../ink/ink1730.xml"/><Relationship Id="rId306" Type="http://schemas.openxmlformats.org/officeDocument/2006/relationships/customXml" Target="../ink/ink1737.xml"/><Relationship Id="rId488" Type="http://schemas.openxmlformats.org/officeDocument/2006/relationships/customXml" Target="../ink/ink1828.xml"/><Relationship Id="rId45" Type="http://schemas.openxmlformats.org/officeDocument/2006/relationships/image" Target="../media/image1599.png"/><Relationship Id="rId87" Type="http://schemas.openxmlformats.org/officeDocument/2006/relationships/image" Target="../media/image1619.png"/><Relationship Id="rId110" Type="http://schemas.openxmlformats.org/officeDocument/2006/relationships/customXml" Target="../ink/ink1639.xml"/><Relationship Id="rId348" Type="http://schemas.openxmlformats.org/officeDocument/2006/relationships/customXml" Target="../ink/ink1758.xml"/><Relationship Id="rId513" Type="http://schemas.openxmlformats.org/officeDocument/2006/relationships/image" Target="../media/image1830.png"/><Relationship Id="rId152" Type="http://schemas.openxmlformats.org/officeDocument/2006/relationships/customXml" Target="../ink/ink1660.xml"/><Relationship Id="rId194" Type="http://schemas.openxmlformats.org/officeDocument/2006/relationships/customXml" Target="../ink/ink1681.xml"/><Relationship Id="rId208" Type="http://schemas.openxmlformats.org/officeDocument/2006/relationships/customXml" Target="../ink/ink1688.xml"/><Relationship Id="rId415" Type="http://schemas.openxmlformats.org/officeDocument/2006/relationships/image" Target="../media/image56.png"/><Relationship Id="rId457" Type="http://schemas.openxmlformats.org/officeDocument/2006/relationships/image" Target="../media/image1802.png"/><Relationship Id="rId261" Type="http://schemas.openxmlformats.org/officeDocument/2006/relationships/image" Target="../media/image1705.png"/><Relationship Id="rId499" Type="http://schemas.openxmlformats.org/officeDocument/2006/relationships/image" Target="../media/image1823.png"/><Relationship Id="rId14" Type="http://schemas.openxmlformats.org/officeDocument/2006/relationships/customXml" Target="../ink/ink1591.xml"/><Relationship Id="rId56" Type="http://schemas.openxmlformats.org/officeDocument/2006/relationships/customXml" Target="../ink/ink1612.xml"/><Relationship Id="rId317" Type="http://schemas.openxmlformats.org/officeDocument/2006/relationships/image" Target="../media/image1733.png"/><Relationship Id="rId359" Type="http://schemas.openxmlformats.org/officeDocument/2006/relationships/image" Target="../media/image1754.png"/><Relationship Id="rId8" Type="http://schemas.openxmlformats.org/officeDocument/2006/relationships/customXml" Target="../ink/ink1588.xml"/><Relationship Id="rId98" Type="http://schemas.openxmlformats.org/officeDocument/2006/relationships/customXml" Target="../ink/ink1633.xml"/><Relationship Id="rId121" Type="http://schemas.openxmlformats.org/officeDocument/2006/relationships/image" Target="../media/image1635.png"/><Relationship Id="rId142" Type="http://schemas.openxmlformats.org/officeDocument/2006/relationships/customXml" Target="../ink/ink1655.xml"/><Relationship Id="rId163" Type="http://schemas.openxmlformats.org/officeDocument/2006/relationships/image" Target="../media/image1656.png"/><Relationship Id="rId184" Type="http://schemas.openxmlformats.org/officeDocument/2006/relationships/customXml" Target="../ink/ink1676.xml"/><Relationship Id="rId219" Type="http://schemas.openxmlformats.org/officeDocument/2006/relationships/image" Target="../media/image1684.png"/><Relationship Id="rId370" Type="http://schemas.openxmlformats.org/officeDocument/2006/relationships/customXml" Target="../ink/ink1769.xml"/><Relationship Id="rId391" Type="http://schemas.openxmlformats.org/officeDocument/2006/relationships/image" Target="../media/image1770.png"/><Relationship Id="rId405" Type="http://schemas.openxmlformats.org/officeDocument/2006/relationships/image" Target="../media/image1777.png"/><Relationship Id="rId426" Type="http://schemas.openxmlformats.org/officeDocument/2006/relationships/customXml" Target="../ink/ink1797.xml"/><Relationship Id="rId447" Type="http://schemas.openxmlformats.org/officeDocument/2006/relationships/image" Target="../media/image1797.png"/><Relationship Id="rId230" Type="http://schemas.openxmlformats.org/officeDocument/2006/relationships/customXml" Target="../ink/ink1699.xml"/><Relationship Id="rId251" Type="http://schemas.openxmlformats.org/officeDocument/2006/relationships/image" Target="../media/image1700.png"/><Relationship Id="rId468" Type="http://schemas.openxmlformats.org/officeDocument/2006/relationships/customXml" Target="../ink/ink1818.xml"/><Relationship Id="rId489" Type="http://schemas.openxmlformats.org/officeDocument/2006/relationships/image" Target="../media/image1818.png"/><Relationship Id="rId25" Type="http://schemas.openxmlformats.org/officeDocument/2006/relationships/image" Target="../media/image1589.png"/><Relationship Id="rId46" Type="http://schemas.openxmlformats.org/officeDocument/2006/relationships/customXml" Target="../ink/ink1607.xml"/><Relationship Id="rId67" Type="http://schemas.openxmlformats.org/officeDocument/2006/relationships/image" Target="../media/image1609.png"/><Relationship Id="rId272" Type="http://schemas.openxmlformats.org/officeDocument/2006/relationships/customXml" Target="../ink/ink1720.xml"/><Relationship Id="rId293" Type="http://schemas.openxmlformats.org/officeDocument/2006/relationships/image" Target="../media/image1721.png"/><Relationship Id="rId307" Type="http://schemas.openxmlformats.org/officeDocument/2006/relationships/image" Target="../media/image1728.png"/><Relationship Id="rId328" Type="http://schemas.openxmlformats.org/officeDocument/2006/relationships/customXml" Target="../ink/ink1748.xml"/><Relationship Id="rId349" Type="http://schemas.openxmlformats.org/officeDocument/2006/relationships/image" Target="../media/image1749.png"/><Relationship Id="rId514" Type="http://schemas.openxmlformats.org/officeDocument/2006/relationships/customXml" Target="../ink/ink1841.xml"/><Relationship Id="rId88" Type="http://schemas.openxmlformats.org/officeDocument/2006/relationships/customXml" Target="../ink/ink1628.xml"/><Relationship Id="rId111" Type="http://schemas.openxmlformats.org/officeDocument/2006/relationships/image" Target="../media/image1631.png"/><Relationship Id="rId132" Type="http://schemas.openxmlformats.org/officeDocument/2006/relationships/customXml" Target="../ink/ink1650.xml"/><Relationship Id="rId153" Type="http://schemas.openxmlformats.org/officeDocument/2006/relationships/image" Target="../media/image1651.png"/><Relationship Id="rId174" Type="http://schemas.openxmlformats.org/officeDocument/2006/relationships/customXml" Target="../ink/ink1671.xml"/><Relationship Id="rId195" Type="http://schemas.openxmlformats.org/officeDocument/2006/relationships/image" Target="../media/image1672.png"/><Relationship Id="rId209" Type="http://schemas.openxmlformats.org/officeDocument/2006/relationships/image" Target="../media/image1679.png"/><Relationship Id="rId360" Type="http://schemas.openxmlformats.org/officeDocument/2006/relationships/customXml" Target="../ink/ink1764.xml"/><Relationship Id="rId381" Type="http://schemas.openxmlformats.org/officeDocument/2006/relationships/image" Target="../media/image1765.png"/><Relationship Id="rId416" Type="http://schemas.openxmlformats.org/officeDocument/2006/relationships/customXml" Target="../ink/ink1792.xml"/><Relationship Id="rId220" Type="http://schemas.openxmlformats.org/officeDocument/2006/relationships/customXml" Target="../ink/ink1694.xml"/><Relationship Id="rId241" Type="http://schemas.openxmlformats.org/officeDocument/2006/relationships/image" Target="../media/image1695.png"/><Relationship Id="rId437" Type="http://schemas.openxmlformats.org/officeDocument/2006/relationships/image" Target="../media/image1792.png"/><Relationship Id="rId458" Type="http://schemas.openxmlformats.org/officeDocument/2006/relationships/customXml" Target="../ink/ink1813.xml"/><Relationship Id="rId479" Type="http://schemas.openxmlformats.org/officeDocument/2006/relationships/image" Target="../media/image1813.png"/><Relationship Id="rId15" Type="http://schemas.openxmlformats.org/officeDocument/2006/relationships/image" Target="../media/image1584.png"/><Relationship Id="rId36" Type="http://schemas.openxmlformats.org/officeDocument/2006/relationships/customXml" Target="../ink/ink1602.xml"/><Relationship Id="rId57" Type="http://schemas.openxmlformats.org/officeDocument/2006/relationships/image" Target="../media/image1605.png"/><Relationship Id="rId262" Type="http://schemas.openxmlformats.org/officeDocument/2006/relationships/customXml" Target="../ink/ink1715.xml"/><Relationship Id="rId283" Type="http://schemas.openxmlformats.org/officeDocument/2006/relationships/image" Target="../media/image1716.png"/><Relationship Id="rId318" Type="http://schemas.openxmlformats.org/officeDocument/2006/relationships/customXml" Target="../ink/ink1743.xml"/><Relationship Id="rId339" Type="http://schemas.openxmlformats.org/officeDocument/2006/relationships/image" Target="../media/image1744.png"/><Relationship Id="rId490" Type="http://schemas.openxmlformats.org/officeDocument/2006/relationships/customXml" Target="../ink/ink1829.xml"/><Relationship Id="rId504" Type="http://schemas.openxmlformats.org/officeDocument/2006/relationships/customXml" Target="../ink/ink1836.xml"/><Relationship Id="rId78" Type="http://schemas.openxmlformats.org/officeDocument/2006/relationships/customXml" Target="../ink/ink1623.xml"/><Relationship Id="rId99" Type="http://schemas.openxmlformats.org/officeDocument/2006/relationships/image" Target="../media/image1625.png"/><Relationship Id="rId101" Type="http://schemas.openxmlformats.org/officeDocument/2006/relationships/image" Target="../media/image1626.png"/><Relationship Id="rId122" Type="http://schemas.openxmlformats.org/officeDocument/2006/relationships/customXml" Target="../ink/ink1645.xml"/><Relationship Id="rId143" Type="http://schemas.openxmlformats.org/officeDocument/2006/relationships/image" Target="../media/image1646.png"/><Relationship Id="rId164" Type="http://schemas.openxmlformats.org/officeDocument/2006/relationships/customXml" Target="../ink/ink1666.xml"/><Relationship Id="rId185" Type="http://schemas.openxmlformats.org/officeDocument/2006/relationships/image" Target="../media/image1667.png"/><Relationship Id="rId350" Type="http://schemas.openxmlformats.org/officeDocument/2006/relationships/customXml" Target="../ink/ink1759.xml"/><Relationship Id="rId371" Type="http://schemas.openxmlformats.org/officeDocument/2006/relationships/image" Target="../media/image1760.png"/><Relationship Id="rId406" Type="http://schemas.openxmlformats.org/officeDocument/2006/relationships/customXml" Target="../ink/ink1787.xml"/><Relationship Id="rId9" Type="http://schemas.openxmlformats.org/officeDocument/2006/relationships/image" Target="../media/image1581.png"/><Relationship Id="rId210" Type="http://schemas.openxmlformats.org/officeDocument/2006/relationships/customXml" Target="../ink/ink1689.xml"/><Relationship Id="rId392" Type="http://schemas.openxmlformats.org/officeDocument/2006/relationships/customXml" Target="../ink/ink1780.xml"/><Relationship Id="rId427" Type="http://schemas.openxmlformats.org/officeDocument/2006/relationships/image" Target="../media/image1787.png"/><Relationship Id="rId448" Type="http://schemas.openxmlformats.org/officeDocument/2006/relationships/customXml" Target="../ink/ink1808.xml"/><Relationship Id="rId469" Type="http://schemas.openxmlformats.org/officeDocument/2006/relationships/image" Target="../media/image1808.png"/><Relationship Id="rId26" Type="http://schemas.openxmlformats.org/officeDocument/2006/relationships/customXml" Target="../ink/ink1597.xml"/><Relationship Id="rId231" Type="http://schemas.openxmlformats.org/officeDocument/2006/relationships/image" Target="../media/image1690.png"/><Relationship Id="rId252" Type="http://schemas.openxmlformats.org/officeDocument/2006/relationships/customXml" Target="../ink/ink1710.xml"/><Relationship Id="rId273" Type="http://schemas.openxmlformats.org/officeDocument/2006/relationships/image" Target="../media/image1711.png"/><Relationship Id="rId294" Type="http://schemas.openxmlformats.org/officeDocument/2006/relationships/customXml" Target="../ink/ink1731.xml"/><Relationship Id="rId308" Type="http://schemas.openxmlformats.org/officeDocument/2006/relationships/customXml" Target="../ink/ink1738.xml"/><Relationship Id="rId329" Type="http://schemas.openxmlformats.org/officeDocument/2006/relationships/image" Target="../media/image1739.png"/><Relationship Id="rId480" Type="http://schemas.openxmlformats.org/officeDocument/2006/relationships/customXml" Target="../ink/ink1824.xml"/><Relationship Id="rId515" Type="http://schemas.openxmlformats.org/officeDocument/2006/relationships/image" Target="../media/image1831.png"/><Relationship Id="rId47" Type="http://schemas.openxmlformats.org/officeDocument/2006/relationships/image" Target="../media/image1600.png"/><Relationship Id="rId68" Type="http://schemas.openxmlformats.org/officeDocument/2006/relationships/customXml" Target="../ink/ink1618.xml"/><Relationship Id="rId89" Type="http://schemas.openxmlformats.org/officeDocument/2006/relationships/image" Target="../media/image1620.png"/><Relationship Id="rId112" Type="http://schemas.openxmlformats.org/officeDocument/2006/relationships/customXml" Target="../ink/ink1640.xml"/><Relationship Id="rId133" Type="http://schemas.openxmlformats.org/officeDocument/2006/relationships/image" Target="../media/image1641.png"/><Relationship Id="rId154" Type="http://schemas.openxmlformats.org/officeDocument/2006/relationships/customXml" Target="../ink/ink1661.xml"/><Relationship Id="rId175" Type="http://schemas.openxmlformats.org/officeDocument/2006/relationships/image" Target="../media/image1662.png"/><Relationship Id="rId340" Type="http://schemas.openxmlformats.org/officeDocument/2006/relationships/customXml" Target="../ink/ink1754.xml"/><Relationship Id="rId361" Type="http://schemas.openxmlformats.org/officeDocument/2006/relationships/image" Target="../media/image1755.png"/><Relationship Id="rId196" Type="http://schemas.openxmlformats.org/officeDocument/2006/relationships/customXml" Target="../ink/ink1682.xml"/><Relationship Id="rId200" Type="http://schemas.openxmlformats.org/officeDocument/2006/relationships/customXml" Target="../ink/ink1684.xml"/><Relationship Id="rId382" Type="http://schemas.openxmlformats.org/officeDocument/2006/relationships/customXml" Target="../ink/ink1775.xml"/><Relationship Id="rId417" Type="http://schemas.openxmlformats.org/officeDocument/2006/relationships/image" Target="../media/image1782.png"/><Relationship Id="rId438" Type="http://schemas.openxmlformats.org/officeDocument/2006/relationships/customXml" Target="../ink/ink1803.xml"/><Relationship Id="rId459" Type="http://schemas.openxmlformats.org/officeDocument/2006/relationships/image" Target="../media/image1803.png"/><Relationship Id="rId16" Type="http://schemas.openxmlformats.org/officeDocument/2006/relationships/customXml" Target="../ink/ink1592.xml"/><Relationship Id="rId221" Type="http://schemas.openxmlformats.org/officeDocument/2006/relationships/image" Target="../media/image1685.png"/><Relationship Id="rId242" Type="http://schemas.openxmlformats.org/officeDocument/2006/relationships/customXml" Target="../ink/ink1705.xml"/><Relationship Id="rId263" Type="http://schemas.openxmlformats.org/officeDocument/2006/relationships/image" Target="../media/image1706.png"/><Relationship Id="rId284" Type="http://schemas.openxmlformats.org/officeDocument/2006/relationships/customXml" Target="../ink/ink1726.xml"/><Relationship Id="rId319" Type="http://schemas.openxmlformats.org/officeDocument/2006/relationships/image" Target="../media/image1734.png"/><Relationship Id="rId470" Type="http://schemas.openxmlformats.org/officeDocument/2006/relationships/customXml" Target="../ink/ink1819.xml"/><Relationship Id="rId491" Type="http://schemas.openxmlformats.org/officeDocument/2006/relationships/image" Target="../media/image1819.png"/><Relationship Id="rId505" Type="http://schemas.openxmlformats.org/officeDocument/2006/relationships/image" Target="../media/image1826.png"/><Relationship Id="rId37" Type="http://schemas.openxmlformats.org/officeDocument/2006/relationships/image" Target="../media/image1595.png"/><Relationship Id="rId58" Type="http://schemas.openxmlformats.org/officeDocument/2006/relationships/customXml" Target="../ink/ink1613.xml"/><Relationship Id="rId79" Type="http://schemas.openxmlformats.org/officeDocument/2006/relationships/image" Target="../media/image1615.png"/><Relationship Id="rId102" Type="http://schemas.openxmlformats.org/officeDocument/2006/relationships/customXml" Target="../ink/ink1635.xml"/><Relationship Id="rId123" Type="http://schemas.openxmlformats.org/officeDocument/2006/relationships/image" Target="../media/image1636.png"/><Relationship Id="rId144" Type="http://schemas.openxmlformats.org/officeDocument/2006/relationships/customXml" Target="../ink/ink1656.xml"/><Relationship Id="rId330" Type="http://schemas.openxmlformats.org/officeDocument/2006/relationships/customXml" Target="../ink/ink1749.xml"/><Relationship Id="rId90" Type="http://schemas.openxmlformats.org/officeDocument/2006/relationships/customXml" Target="../ink/ink1629.xml"/><Relationship Id="rId165" Type="http://schemas.openxmlformats.org/officeDocument/2006/relationships/image" Target="../media/image1657.png"/><Relationship Id="rId186" Type="http://schemas.openxmlformats.org/officeDocument/2006/relationships/customXml" Target="../ink/ink1677.xml"/><Relationship Id="rId351" Type="http://schemas.openxmlformats.org/officeDocument/2006/relationships/image" Target="../media/image1750.png"/><Relationship Id="rId372" Type="http://schemas.openxmlformats.org/officeDocument/2006/relationships/customXml" Target="../ink/ink1770.xml"/><Relationship Id="rId393" Type="http://schemas.openxmlformats.org/officeDocument/2006/relationships/image" Target="../media/image1771.png"/><Relationship Id="rId407" Type="http://schemas.openxmlformats.org/officeDocument/2006/relationships/image" Target="../media/image1778.png"/><Relationship Id="rId428" Type="http://schemas.openxmlformats.org/officeDocument/2006/relationships/customXml" Target="../ink/ink1798.xml"/><Relationship Id="rId449" Type="http://schemas.openxmlformats.org/officeDocument/2006/relationships/image" Target="../media/image1798.png"/><Relationship Id="rId211" Type="http://schemas.openxmlformats.org/officeDocument/2006/relationships/image" Target="../media/image1680.png"/><Relationship Id="rId232" Type="http://schemas.openxmlformats.org/officeDocument/2006/relationships/customXml" Target="../ink/ink1700.xml"/><Relationship Id="rId253" Type="http://schemas.openxmlformats.org/officeDocument/2006/relationships/image" Target="../media/image1701.png"/><Relationship Id="rId274" Type="http://schemas.openxmlformats.org/officeDocument/2006/relationships/customXml" Target="../ink/ink1721.xml"/><Relationship Id="rId295" Type="http://schemas.openxmlformats.org/officeDocument/2006/relationships/image" Target="../media/image1722.png"/><Relationship Id="rId309" Type="http://schemas.openxmlformats.org/officeDocument/2006/relationships/image" Target="../media/image1729.png"/><Relationship Id="rId460" Type="http://schemas.openxmlformats.org/officeDocument/2006/relationships/customXml" Target="../ink/ink1814.xml"/><Relationship Id="rId481" Type="http://schemas.openxmlformats.org/officeDocument/2006/relationships/image" Target="../media/image1814.png"/><Relationship Id="rId516" Type="http://schemas.openxmlformats.org/officeDocument/2006/relationships/customXml" Target="../ink/ink1842.xml"/><Relationship Id="rId27" Type="http://schemas.openxmlformats.org/officeDocument/2006/relationships/image" Target="../media/image1590.png"/><Relationship Id="rId48" Type="http://schemas.openxmlformats.org/officeDocument/2006/relationships/customXml" Target="../ink/ink1608.xml"/><Relationship Id="rId69" Type="http://schemas.openxmlformats.org/officeDocument/2006/relationships/image" Target="../media/image1610.png"/><Relationship Id="rId113" Type="http://schemas.openxmlformats.org/officeDocument/2006/relationships/image" Target="../media/image1632.png"/><Relationship Id="rId134" Type="http://schemas.openxmlformats.org/officeDocument/2006/relationships/customXml" Target="../ink/ink1651.xml"/><Relationship Id="rId320" Type="http://schemas.openxmlformats.org/officeDocument/2006/relationships/customXml" Target="../ink/ink1744.xml"/><Relationship Id="rId80" Type="http://schemas.openxmlformats.org/officeDocument/2006/relationships/customXml" Target="../ink/ink1624.xml"/><Relationship Id="rId155" Type="http://schemas.openxmlformats.org/officeDocument/2006/relationships/image" Target="../media/image1652.png"/><Relationship Id="rId176" Type="http://schemas.openxmlformats.org/officeDocument/2006/relationships/customXml" Target="../ink/ink1672.xml"/><Relationship Id="rId197" Type="http://schemas.openxmlformats.org/officeDocument/2006/relationships/image" Target="../media/image1673.png"/><Relationship Id="rId341" Type="http://schemas.openxmlformats.org/officeDocument/2006/relationships/image" Target="../media/image1745.png"/><Relationship Id="rId362" Type="http://schemas.openxmlformats.org/officeDocument/2006/relationships/customXml" Target="../ink/ink1765.xml"/><Relationship Id="rId383" Type="http://schemas.openxmlformats.org/officeDocument/2006/relationships/image" Target="../media/image1766.png"/><Relationship Id="rId418" Type="http://schemas.openxmlformats.org/officeDocument/2006/relationships/customXml" Target="../ink/ink1793.xml"/><Relationship Id="rId439" Type="http://schemas.openxmlformats.org/officeDocument/2006/relationships/image" Target="../media/image1793.png"/><Relationship Id="rId201" Type="http://schemas.openxmlformats.org/officeDocument/2006/relationships/image" Target="../media/image1675.png"/><Relationship Id="rId222" Type="http://schemas.openxmlformats.org/officeDocument/2006/relationships/customXml" Target="../ink/ink1695.xml"/><Relationship Id="rId243" Type="http://schemas.openxmlformats.org/officeDocument/2006/relationships/image" Target="../media/image1696.png"/><Relationship Id="rId264" Type="http://schemas.openxmlformats.org/officeDocument/2006/relationships/customXml" Target="../ink/ink1716.xml"/><Relationship Id="rId285" Type="http://schemas.openxmlformats.org/officeDocument/2006/relationships/image" Target="../media/image1717.png"/><Relationship Id="rId450" Type="http://schemas.openxmlformats.org/officeDocument/2006/relationships/customXml" Target="../ink/ink1809.xml"/><Relationship Id="rId471" Type="http://schemas.openxmlformats.org/officeDocument/2006/relationships/image" Target="../media/image1809.png"/><Relationship Id="rId506" Type="http://schemas.openxmlformats.org/officeDocument/2006/relationships/customXml" Target="../ink/ink1837.xml"/><Relationship Id="rId17" Type="http://schemas.openxmlformats.org/officeDocument/2006/relationships/image" Target="../media/image1585.png"/><Relationship Id="rId38" Type="http://schemas.openxmlformats.org/officeDocument/2006/relationships/customXml" Target="../ink/ink1603.xml"/><Relationship Id="rId59" Type="http://schemas.openxmlformats.org/officeDocument/2006/relationships/image" Target="../media/image1606.png"/><Relationship Id="rId103" Type="http://schemas.openxmlformats.org/officeDocument/2006/relationships/image" Target="../media/image1627.png"/><Relationship Id="rId124" Type="http://schemas.openxmlformats.org/officeDocument/2006/relationships/customXml" Target="../ink/ink1646.xml"/><Relationship Id="rId310" Type="http://schemas.openxmlformats.org/officeDocument/2006/relationships/customXml" Target="../ink/ink1739.xml"/><Relationship Id="rId492" Type="http://schemas.openxmlformats.org/officeDocument/2006/relationships/customXml" Target="../ink/ink1830.xml"/><Relationship Id="rId70" Type="http://schemas.openxmlformats.org/officeDocument/2006/relationships/customXml" Target="../ink/ink1619.xml"/><Relationship Id="rId91" Type="http://schemas.openxmlformats.org/officeDocument/2006/relationships/image" Target="../media/image1621.png"/><Relationship Id="rId145" Type="http://schemas.openxmlformats.org/officeDocument/2006/relationships/image" Target="../media/image1647.png"/><Relationship Id="rId166" Type="http://schemas.openxmlformats.org/officeDocument/2006/relationships/customXml" Target="../ink/ink1667.xml"/><Relationship Id="rId187" Type="http://schemas.openxmlformats.org/officeDocument/2006/relationships/image" Target="../media/image1668.png"/><Relationship Id="rId331" Type="http://schemas.openxmlformats.org/officeDocument/2006/relationships/image" Target="../media/image1740.png"/><Relationship Id="rId352" Type="http://schemas.openxmlformats.org/officeDocument/2006/relationships/customXml" Target="../ink/ink1760.xml"/><Relationship Id="rId373" Type="http://schemas.openxmlformats.org/officeDocument/2006/relationships/image" Target="../media/image1761.png"/><Relationship Id="rId394" Type="http://schemas.openxmlformats.org/officeDocument/2006/relationships/customXml" Target="../ink/ink1781.xml"/><Relationship Id="rId408" Type="http://schemas.openxmlformats.org/officeDocument/2006/relationships/customXml" Target="../ink/ink1788.xml"/><Relationship Id="rId429" Type="http://schemas.openxmlformats.org/officeDocument/2006/relationships/image" Target="../media/image178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90.xml"/><Relationship Id="rId233" Type="http://schemas.openxmlformats.org/officeDocument/2006/relationships/image" Target="../media/image1691.png"/><Relationship Id="rId254" Type="http://schemas.openxmlformats.org/officeDocument/2006/relationships/customXml" Target="../ink/ink1711.xml"/><Relationship Id="rId440" Type="http://schemas.openxmlformats.org/officeDocument/2006/relationships/customXml" Target="../ink/ink1804.xml"/><Relationship Id="rId28" Type="http://schemas.openxmlformats.org/officeDocument/2006/relationships/customXml" Target="../ink/ink1598.xml"/><Relationship Id="rId49" Type="http://schemas.openxmlformats.org/officeDocument/2006/relationships/image" Target="../media/image1601.png"/><Relationship Id="rId114" Type="http://schemas.openxmlformats.org/officeDocument/2006/relationships/customXml" Target="../ink/ink1641.xml"/><Relationship Id="rId275" Type="http://schemas.openxmlformats.org/officeDocument/2006/relationships/image" Target="../media/image1712.png"/><Relationship Id="rId296" Type="http://schemas.openxmlformats.org/officeDocument/2006/relationships/customXml" Target="../ink/ink1732.xml"/><Relationship Id="rId300" Type="http://schemas.openxmlformats.org/officeDocument/2006/relationships/customXml" Target="../ink/ink1734.xml"/><Relationship Id="rId461" Type="http://schemas.openxmlformats.org/officeDocument/2006/relationships/image" Target="../media/image1804.png"/><Relationship Id="rId482" Type="http://schemas.openxmlformats.org/officeDocument/2006/relationships/customXml" Target="../ink/ink1825.xml"/><Relationship Id="rId517" Type="http://schemas.openxmlformats.org/officeDocument/2006/relationships/image" Target="../media/image1832.png"/><Relationship Id="rId60" Type="http://schemas.openxmlformats.org/officeDocument/2006/relationships/customXml" Target="../ink/ink1614.xml"/><Relationship Id="rId81" Type="http://schemas.openxmlformats.org/officeDocument/2006/relationships/image" Target="../media/image1616.png"/><Relationship Id="rId135" Type="http://schemas.openxmlformats.org/officeDocument/2006/relationships/image" Target="../media/image1642.png"/><Relationship Id="rId156" Type="http://schemas.openxmlformats.org/officeDocument/2006/relationships/customXml" Target="../ink/ink1662.xml"/><Relationship Id="rId177" Type="http://schemas.openxmlformats.org/officeDocument/2006/relationships/image" Target="../media/image1663.png"/><Relationship Id="rId198" Type="http://schemas.openxmlformats.org/officeDocument/2006/relationships/customXml" Target="../ink/ink1683.xml"/><Relationship Id="rId321" Type="http://schemas.openxmlformats.org/officeDocument/2006/relationships/image" Target="../media/image1735.png"/><Relationship Id="rId342" Type="http://schemas.openxmlformats.org/officeDocument/2006/relationships/customXml" Target="../ink/ink1755.xml"/><Relationship Id="rId363" Type="http://schemas.openxmlformats.org/officeDocument/2006/relationships/image" Target="../media/image1756.png"/><Relationship Id="rId384" Type="http://schemas.openxmlformats.org/officeDocument/2006/relationships/customXml" Target="../ink/ink1776.xml"/><Relationship Id="rId419" Type="http://schemas.openxmlformats.org/officeDocument/2006/relationships/image" Target="../media/image1783.png"/><Relationship Id="rId202" Type="http://schemas.openxmlformats.org/officeDocument/2006/relationships/customXml" Target="../ink/ink1685.xml"/><Relationship Id="rId223" Type="http://schemas.openxmlformats.org/officeDocument/2006/relationships/image" Target="../media/image1686.png"/><Relationship Id="rId244" Type="http://schemas.openxmlformats.org/officeDocument/2006/relationships/customXml" Target="../ink/ink1706.xml"/><Relationship Id="rId430" Type="http://schemas.openxmlformats.org/officeDocument/2006/relationships/customXml" Target="../ink/ink1799.xml"/><Relationship Id="rId18" Type="http://schemas.openxmlformats.org/officeDocument/2006/relationships/customXml" Target="../ink/ink1593.xml"/><Relationship Id="rId39" Type="http://schemas.openxmlformats.org/officeDocument/2006/relationships/image" Target="../media/image1596.png"/><Relationship Id="rId265" Type="http://schemas.openxmlformats.org/officeDocument/2006/relationships/image" Target="../media/image1707.png"/><Relationship Id="rId286" Type="http://schemas.openxmlformats.org/officeDocument/2006/relationships/customXml" Target="../ink/ink1727.xml"/><Relationship Id="rId451" Type="http://schemas.openxmlformats.org/officeDocument/2006/relationships/image" Target="../media/image1799.png"/><Relationship Id="rId472" Type="http://schemas.openxmlformats.org/officeDocument/2006/relationships/customXml" Target="../ink/ink1820.xml"/><Relationship Id="rId493" Type="http://schemas.openxmlformats.org/officeDocument/2006/relationships/image" Target="../media/image1820.png"/><Relationship Id="rId507" Type="http://schemas.openxmlformats.org/officeDocument/2006/relationships/image" Target="../media/image1827.png"/><Relationship Id="rId50" Type="http://schemas.openxmlformats.org/officeDocument/2006/relationships/customXml" Target="../ink/ink1609.xml"/><Relationship Id="rId104" Type="http://schemas.openxmlformats.org/officeDocument/2006/relationships/customXml" Target="../ink/ink1636.xml"/><Relationship Id="rId125" Type="http://schemas.openxmlformats.org/officeDocument/2006/relationships/image" Target="../media/image1637.png"/><Relationship Id="rId146" Type="http://schemas.openxmlformats.org/officeDocument/2006/relationships/customXml" Target="../ink/ink1657.xml"/><Relationship Id="rId167" Type="http://schemas.openxmlformats.org/officeDocument/2006/relationships/image" Target="../media/image1658.png"/><Relationship Id="rId188" Type="http://schemas.openxmlformats.org/officeDocument/2006/relationships/customXml" Target="../ink/ink1678.xml"/><Relationship Id="rId311" Type="http://schemas.openxmlformats.org/officeDocument/2006/relationships/image" Target="../media/image1730.png"/><Relationship Id="rId332" Type="http://schemas.openxmlformats.org/officeDocument/2006/relationships/customXml" Target="../ink/ink1750.xml"/><Relationship Id="rId353" Type="http://schemas.openxmlformats.org/officeDocument/2006/relationships/image" Target="../media/image1751.png"/><Relationship Id="rId374" Type="http://schemas.openxmlformats.org/officeDocument/2006/relationships/customXml" Target="../ink/ink1771.xml"/><Relationship Id="rId395" Type="http://schemas.openxmlformats.org/officeDocument/2006/relationships/image" Target="../media/image1772.png"/><Relationship Id="rId409" Type="http://schemas.openxmlformats.org/officeDocument/2006/relationships/image" Target="../media/image1779.png"/><Relationship Id="rId71" Type="http://schemas.openxmlformats.org/officeDocument/2006/relationships/image" Target="../media/image1611.png"/><Relationship Id="rId92" Type="http://schemas.openxmlformats.org/officeDocument/2006/relationships/customXml" Target="../ink/ink1630.xml"/><Relationship Id="rId213" Type="http://schemas.openxmlformats.org/officeDocument/2006/relationships/image" Target="../media/image1681.png"/><Relationship Id="rId234" Type="http://schemas.openxmlformats.org/officeDocument/2006/relationships/customXml" Target="../ink/ink1701.xml"/><Relationship Id="rId420" Type="http://schemas.openxmlformats.org/officeDocument/2006/relationships/customXml" Target="../ink/ink1794.xml"/><Relationship Id="rId2" Type="http://schemas.openxmlformats.org/officeDocument/2006/relationships/customXml" Target="../ink/ink1585.xml"/><Relationship Id="rId29" Type="http://schemas.openxmlformats.org/officeDocument/2006/relationships/image" Target="../media/image1591.png"/><Relationship Id="rId255" Type="http://schemas.openxmlformats.org/officeDocument/2006/relationships/image" Target="../media/image1702.png"/><Relationship Id="rId276" Type="http://schemas.openxmlformats.org/officeDocument/2006/relationships/customXml" Target="../ink/ink1722.xml"/><Relationship Id="rId297" Type="http://schemas.openxmlformats.org/officeDocument/2006/relationships/image" Target="../media/image1723.png"/><Relationship Id="rId441" Type="http://schemas.openxmlformats.org/officeDocument/2006/relationships/image" Target="../media/image1794.png"/><Relationship Id="rId462" Type="http://schemas.openxmlformats.org/officeDocument/2006/relationships/customXml" Target="../ink/ink1815.xml"/><Relationship Id="rId483" Type="http://schemas.openxmlformats.org/officeDocument/2006/relationships/image" Target="../media/image1815.png"/><Relationship Id="rId518" Type="http://schemas.openxmlformats.org/officeDocument/2006/relationships/customXml" Target="../ink/ink1843.xml"/><Relationship Id="rId40" Type="http://schemas.openxmlformats.org/officeDocument/2006/relationships/customXml" Target="../ink/ink1604.xml"/><Relationship Id="rId115" Type="http://schemas.openxmlformats.org/officeDocument/2006/relationships/image" Target="../media/image1633.png"/><Relationship Id="rId136" Type="http://schemas.openxmlformats.org/officeDocument/2006/relationships/customXml" Target="../ink/ink1652.xml"/><Relationship Id="rId157" Type="http://schemas.openxmlformats.org/officeDocument/2006/relationships/image" Target="../media/image1653.png"/><Relationship Id="rId178" Type="http://schemas.openxmlformats.org/officeDocument/2006/relationships/customXml" Target="../ink/ink1673.xml"/><Relationship Id="rId301" Type="http://schemas.openxmlformats.org/officeDocument/2006/relationships/image" Target="../media/image1725.png"/><Relationship Id="rId322" Type="http://schemas.openxmlformats.org/officeDocument/2006/relationships/customXml" Target="../ink/ink1745.xml"/><Relationship Id="rId343" Type="http://schemas.openxmlformats.org/officeDocument/2006/relationships/image" Target="../media/image1746.png"/><Relationship Id="rId364" Type="http://schemas.openxmlformats.org/officeDocument/2006/relationships/customXml" Target="../ink/ink1766.xml"/><Relationship Id="rId61" Type="http://schemas.openxmlformats.org/officeDocument/2006/relationships/image" Target="../media/image1607.png"/><Relationship Id="rId82" Type="http://schemas.openxmlformats.org/officeDocument/2006/relationships/customXml" Target="../ink/ink1625.xml"/><Relationship Id="rId199" Type="http://schemas.openxmlformats.org/officeDocument/2006/relationships/image" Target="../media/image1674.png"/><Relationship Id="rId203" Type="http://schemas.openxmlformats.org/officeDocument/2006/relationships/image" Target="../media/image1676.png"/><Relationship Id="rId385" Type="http://schemas.openxmlformats.org/officeDocument/2006/relationships/image" Target="../media/image1767.png"/><Relationship Id="rId19" Type="http://schemas.openxmlformats.org/officeDocument/2006/relationships/image" Target="../media/image1586.png"/><Relationship Id="rId224" Type="http://schemas.openxmlformats.org/officeDocument/2006/relationships/customXml" Target="../ink/ink1696.xml"/><Relationship Id="rId245" Type="http://schemas.openxmlformats.org/officeDocument/2006/relationships/image" Target="../media/image1697.png"/><Relationship Id="rId266" Type="http://schemas.openxmlformats.org/officeDocument/2006/relationships/customXml" Target="../ink/ink1717.xml"/><Relationship Id="rId287" Type="http://schemas.openxmlformats.org/officeDocument/2006/relationships/image" Target="../media/image1718.png"/><Relationship Id="rId410" Type="http://schemas.openxmlformats.org/officeDocument/2006/relationships/customXml" Target="../ink/ink1789.xml"/><Relationship Id="rId431" Type="http://schemas.openxmlformats.org/officeDocument/2006/relationships/image" Target="../media/image1789.png"/><Relationship Id="rId452" Type="http://schemas.openxmlformats.org/officeDocument/2006/relationships/customXml" Target="../ink/ink1810.xml"/><Relationship Id="rId473" Type="http://schemas.openxmlformats.org/officeDocument/2006/relationships/image" Target="../media/image1810.png"/><Relationship Id="rId494" Type="http://schemas.openxmlformats.org/officeDocument/2006/relationships/customXml" Target="../ink/ink1831.xml"/><Relationship Id="rId508" Type="http://schemas.openxmlformats.org/officeDocument/2006/relationships/customXml" Target="../ink/ink1838.xml"/><Relationship Id="rId30" Type="http://schemas.openxmlformats.org/officeDocument/2006/relationships/customXml" Target="../ink/ink1599.xml"/><Relationship Id="rId105" Type="http://schemas.openxmlformats.org/officeDocument/2006/relationships/image" Target="../media/image1628.png"/><Relationship Id="rId126" Type="http://schemas.openxmlformats.org/officeDocument/2006/relationships/customXml" Target="../ink/ink1647.xml"/><Relationship Id="rId147" Type="http://schemas.openxmlformats.org/officeDocument/2006/relationships/image" Target="../media/image1648.png"/><Relationship Id="rId168" Type="http://schemas.openxmlformats.org/officeDocument/2006/relationships/customXml" Target="../ink/ink1668.xml"/><Relationship Id="rId312" Type="http://schemas.openxmlformats.org/officeDocument/2006/relationships/customXml" Target="../ink/ink1740.xml"/><Relationship Id="rId333" Type="http://schemas.openxmlformats.org/officeDocument/2006/relationships/image" Target="../media/image1741.png"/><Relationship Id="rId354" Type="http://schemas.openxmlformats.org/officeDocument/2006/relationships/customXml" Target="../ink/ink1761.xml"/><Relationship Id="rId51" Type="http://schemas.openxmlformats.org/officeDocument/2006/relationships/image" Target="../media/image1602.png"/><Relationship Id="rId72" Type="http://schemas.openxmlformats.org/officeDocument/2006/relationships/customXml" Target="../ink/ink1620.xml"/><Relationship Id="rId93" Type="http://schemas.openxmlformats.org/officeDocument/2006/relationships/image" Target="../media/image1622.png"/><Relationship Id="rId189" Type="http://schemas.openxmlformats.org/officeDocument/2006/relationships/image" Target="../media/image1669.png"/><Relationship Id="rId375" Type="http://schemas.openxmlformats.org/officeDocument/2006/relationships/image" Target="../media/image1762.png"/><Relationship Id="rId396" Type="http://schemas.openxmlformats.org/officeDocument/2006/relationships/customXml" Target="../ink/ink1782.xml"/><Relationship Id="rId3" Type="http://schemas.openxmlformats.org/officeDocument/2006/relationships/image" Target="../media/image1578.png"/><Relationship Id="rId214" Type="http://schemas.openxmlformats.org/officeDocument/2006/relationships/customXml" Target="../ink/ink1691.xml"/><Relationship Id="rId235" Type="http://schemas.openxmlformats.org/officeDocument/2006/relationships/image" Target="../media/image1692.png"/><Relationship Id="rId256" Type="http://schemas.openxmlformats.org/officeDocument/2006/relationships/customXml" Target="../ink/ink1712.xml"/><Relationship Id="rId277" Type="http://schemas.openxmlformats.org/officeDocument/2006/relationships/image" Target="../media/image1713.png"/><Relationship Id="rId298" Type="http://schemas.openxmlformats.org/officeDocument/2006/relationships/customXml" Target="../ink/ink1733.xml"/><Relationship Id="rId400" Type="http://schemas.openxmlformats.org/officeDocument/2006/relationships/customXml" Target="../ink/ink1784.xml"/><Relationship Id="rId421" Type="http://schemas.openxmlformats.org/officeDocument/2006/relationships/image" Target="../media/image1784.png"/><Relationship Id="rId442" Type="http://schemas.openxmlformats.org/officeDocument/2006/relationships/customXml" Target="../ink/ink1805.xml"/><Relationship Id="rId463" Type="http://schemas.openxmlformats.org/officeDocument/2006/relationships/image" Target="../media/image1805.png"/><Relationship Id="rId484" Type="http://schemas.openxmlformats.org/officeDocument/2006/relationships/customXml" Target="../ink/ink1826.xml"/><Relationship Id="rId519" Type="http://schemas.openxmlformats.org/officeDocument/2006/relationships/image" Target="../media/image1833.png"/><Relationship Id="rId116" Type="http://schemas.openxmlformats.org/officeDocument/2006/relationships/customXml" Target="../ink/ink1642.xml"/><Relationship Id="rId137" Type="http://schemas.openxmlformats.org/officeDocument/2006/relationships/image" Target="../media/image1643.png"/><Relationship Id="rId158" Type="http://schemas.openxmlformats.org/officeDocument/2006/relationships/customXml" Target="../ink/ink1663.xml"/><Relationship Id="rId302" Type="http://schemas.openxmlformats.org/officeDocument/2006/relationships/customXml" Target="../ink/ink1735.xml"/><Relationship Id="rId323" Type="http://schemas.openxmlformats.org/officeDocument/2006/relationships/image" Target="../media/image1736.png"/><Relationship Id="rId344" Type="http://schemas.openxmlformats.org/officeDocument/2006/relationships/customXml" Target="../ink/ink1756.xml"/><Relationship Id="rId20" Type="http://schemas.openxmlformats.org/officeDocument/2006/relationships/customXml" Target="../ink/ink1594.xml"/><Relationship Id="rId41" Type="http://schemas.openxmlformats.org/officeDocument/2006/relationships/image" Target="../media/image1597.png"/><Relationship Id="rId62" Type="http://schemas.openxmlformats.org/officeDocument/2006/relationships/customXml" Target="../ink/ink1615.xml"/><Relationship Id="rId83" Type="http://schemas.openxmlformats.org/officeDocument/2006/relationships/image" Target="../media/image1617.png"/><Relationship Id="rId179" Type="http://schemas.openxmlformats.org/officeDocument/2006/relationships/image" Target="../media/image1664.png"/><Relationship Id="rId365" Type="http://schemas.openxmlformats.org/officeDocument/2006/relationships/image" Target="../media/image1757.png"/><Relationship Id="rId386" Type="http://schemas.openxmlformats.org/officeDocument/2006/relationships/customXml" Target="../ink/ink1777.xml"/><Relationship Id="rId190" Type="http://schemas.openxmlformats.org/officeDocument/2006/relationships/customXml" Target="../ink/ink1679.xml"/><Relationship Id="rId204" Type="http://schemas.openxmlformats.org/officeDocument/2006/relationships/customXml" Target="../ink/ink1686.xml"/><Relationship Id="rId225" Type="http://schemas.openxmlformats.org/officeDocument/2006/relationships/image" Target="../media/image1687.png"/><Relationship Id="rId246" Type="http://schemas.openxmlformats.org/officeDocument/2006/relationships/customXml" Target="../ink/ink1707.xml"/><Relationship Id="rId267" Type="http://schemas.openxmlformats.org/officeDocument/2006/relationships/image" Target="../media/image1708.png"/><Relationship Id="rId288" Type="http://schemas.openxmlformats.org/officeDocument/2006/relationships/customXml" Target="../ink/ink1728.xml"/><Relationship Id="rId411" Type="http://schemas.openxmlformats.org/officeDocument/2006/relationships/image" Target="../media/image1780.png"/><Relationship Id="rId432" Type="http://schemas.openxmlformats.org/officeDocument/2006/relationships/customXml" Target="../ink/ink1800.xml"/><Relationship Id="rId453" Type="http://schemas.openxmlformats.org/officeDocument/2006/relationships/image" Target="../media/image1800.png"/><Relationship Id="rId474" Type="http://schemas.openxmlformats.org/officeDocument/2006/relationships/customXml" Target="../ink/ink1821.xml"/><Relationship Id="rId509" Type="http://schemas.openxmlformats.org/officeDocument/2006/relationships/image" Target="../media/image1828.png"/><Relationship Id="rId106" Type="http://schemas.openxmlformats.org/officeDocument/2006/relationships/customXml" Target="../ink/ink1637.xml"/><Relationship Id="rId127" Type="http://schemas.openxmlformats.org/officeDocument/2006/relationships/image" Target="../media/image1638.png"/><Relationship Id="rId313" Type="http://schemas.openxmlformats.org/officeDocument/2006/relationships/image" Target="../media/image1731.png"/><Relationship Id="rId495" Type="http://schemas.openxmlformats.org/officeDocument/2006/relationships/image" Target="../media/image1821.png"/><Relationship Id="rId10" Type="http://schemas.openxmlformats.org/officeDocument/2006/relationships/customXml" Target="../ink/ink1589.xml"/><Relationship Id="rId31" Type="http://schemas.openxmlformats.org/officeDocument/2006/relationships/image" Target="../media/image1592.png"/><Relationship Id="rId52" Type="http://schemas.openxmlformats.org/officeDocument/2006/relationships/customXml" Target="../ink/ink1610.xml"/><Relationship Id="rId73" Type="http://schemas.openxmlformats.org/officeDocument/2006/relationships/image" Target="../media/image1612.png"/><Relationship Id="rId94" Type="http://schemas.openxmlformats.org/officeDocument/2006/relationships/customXml" Target="../ink/ink1631.xml"/><Relationship Id="rId148" Type="http://schemas.openxmlformats.org/officeDocument/2006/relationships/customXml" Target="../ink/ink1658.xml"/><Relationship Id="rId169" Type="http://schemas.openxmlformats.org/officeDocument/2006/relationships/image" Target="../media/image1659.png"/><Relationship Id="rId334" Type="http://schemas.openxmlformats.org/officeDocument/2006/relationships/customXml" Target="../ink/ink1751.xml"/><Relationship Id="rId355" Type="http://schemas.openxmlformats.org/officeDocument/2006/relationships/image" Target="../media/image1752.png"/><Relationship Id="rId376" Type="http://schemas.openxmlformats.org/officeDocument/2006/relationships/customXml" Target="../ink/ink1772.xml"/><Relationship Id="rId397" Type="http://schemas.openxmlformats.org/officeDocument/2006/relationships/image" Target="../media/image1773.png"/><Relationship Id="rId520" Type="http://schemas.openxmlformats.org/officeDocument/2006/relationships/customXml" Target="../ink/ink1844.xml"/><Relationship Id="rId4" Type="http://schemas.openxmlformats.org/officeDocument/2006/relationships/customXml" Target="../ink/ink1586.xml"/><Relationship Id="rId180" Type="http://schemas.openxmlformats.org/officeDocument/2006/relationships/customXml" Target="../ink/ink1674.xml"/><Relationship Id="rId215" Type="http://schemas.openxmlformats.org/officeDocument/2006/relationships/image" Target="../media/image1682.png"/><Relationship Id="rId236" Type="http://schemas.openxmlformats.org/officeDocument/2006/relationships/customXml" Target="../ink/ink1702.xml"/><Relationship Id="rId257" Type="http://schemas.openxmlformats.org/officeDocument/2006/relationships/image" Target="../media/image1703.png"/><Relationship Id="rId278" Type="http://schemas.openxmlformats.org/officeDocument/2006/relationships/customXml" Target="../ink/ink1723.xml"/><Relationship Id="rId401" Type="http://schemas.openxmlformats.org/officeDocument/2006/relationships/image" Target="../media/image1775.png"/><Relationship Id="rId422" Type="http://schemas.openxmlformats.org/officeDocument/2006/relationships/customXml" Target="../ink/ink1795.xml"/><Relationship Id="rId443" Type="http://schemas.openxmlformats.org/officeDocument/2006/relationships/image" Target="../media/image1795.png"/><Relationship Id="rId464" Type="http://schemas.openxmlformats.org/officeDocument/2006/relationships/customXml" Target="../ink/ink1816.xml"/><Relationship Id="rId303" Type="http://schemas.openxmlformats.org/officeDocument/2006/relationships/image" Target="../media/image1726.png"/><Relationship Id="rId485" Type="http://schemas.openxmlformats.org/officeDocument/2006/relationships/image" Target="../media/image1816.png"/><Relationship Id="rId42" Type="http://schemas.openxmlformats.org/officeDocument/2006/relationships/customXml" Target="../ink/ink1605.xml"/><Relationship Id="rId84" Type="http://schemas.openxmlformats.org/officeDocument/2006/relationships/customXml" Target="../ink/ink1626.xml"/><Relationship Id="rId138" Type="http://schemas.openxmlformats.org/officeDocument/2006/relationships/customXml" Target="../ink/ink1653.xml"/><Relationship Id="rId345" Type="http://schemas.openxmlformats.org/officeDocument/2006/relationships/image" Target="../media/image1747.png"/><Relationship Id="rId387" Type="http://schemas.openxmlformats.org/officeDocument/2006/relationships/image" Target="../media/image1768.png"/><Relationship Id="rId510" Type="http://schemas.openxmlformats.org/officeDocument/2006/relationships/customXml" Target="../ink/ink1839.xml"/><Relationship Id="rId191" Type="http://schemas.openxmlformats.org/officeDocument/2006/relationships/image" Target="../media/image1670.png"/><Relationship Id="rId205" Type="http://schemas.openxmlformats.org/officeDocument/2006/relationships/image" Target="../media/image1677.png"/><Relationship Id="rId247" Type="http://schemas.openxmlformats.org/officeDocument/2006/relationships/image" Target="../media/image1698.png"/><Relationship Id="rId412" Type="http://schemas.openxmlformats.org/officeDocument/2006/relationships/customXml" Target="../ink/ink1790.xml"/><Relationship Id="rId107" Type="http://schemas.openxmlformats.org/officeDocument/2006/relationships/image" Target="../media/image1629.png"/><Relationship Id="rId289" Type="http://schemas.openxmlformats.org/officeDocument/2006/relationships/image" Target="../media/image1719.png"/><Relationship Id="rId454" Type="http://schemas.openxmlformats.org/officeDocument/2006/relationships/customXml" Target="../ink/ink1811.xml"/><Relationship Id="rId496" Type="http://schemas.openxmlformats.org/officeDocument/2006/relationships/customXml" Target="../ink/ink1832.xml"/><Relationship Id="rId11" Type="http://schemas.openxmlformats.org/officeDocument/2006/relationships/image" Target="../media/image1582.png"/><Relationship Id="rId53" Type="http://schemas.openxmlformats.org/officeDocument/2006/relationships/image" Target="../media/image1603.png"/><Relationship Id="rId149" Type="http://schemas.openxmlformats.org/officeDocument/2006/relationships/image" Target="../media/image1649.png"/><Relationship Id="rId314" Type="http://schemas.openxmlformats.org/officeDocument/2006/relationships/customXml" Target="../ink/ink1741.xml"/><Relationship Id="rId356" Type="http://schemas.openxmlformats.org/officeDocument/2006/relationships/customXml" Target="../ink/ink1762.xml"/><Relationship Id="rId398" Type="http://schemas.openxmlformats.org/officeDocument/2006/relationships/customXml" Target="../ink/ink1783.xml"/><Relationship Id="rId521" Type="http://schemas.openxmlformats.org/officeDocument/2006/relationships/image" Target="../media/image1834.png"/><Relationship Id="rId95" Type="http://schemas.openxmlformats.org/officeDocument/2006/relationships/image" Target="../media/image1623.png"/><Relationship Id="rId160" Type="http://schemas.openxmlformats.org/officeDocument/2006/relationships/customXml" Target="../ink/ink1664.xml"/><Relationship Id="rId216" Type="http://schemas.openxmlformats.org/officeDocument/2006/relationships/customXml" Target="../ink/ink1692.xml"/><Relationship Id="rId423" Type="http://schemas.openxmlformats.org/officeDocument/2006/relationships/image" Target="../media/image1785.png"/><Relationship Id="rId258" Type="http://schemas.openxmlformats.org/officeDocument/2006/relationships/customXml" Target="../ink/ink1713.xml"/><Relationship Id="rId465" Type="http://schemas.openxmlformats.org/officeDocument/2006/relationships/image" Target="../media/image1806.png"/><Relationship Id="rId22" Type="http://schemas.openxmlformats.org/officeDocument/2006/relationships/customXml" Target="../ink/ink1595.xml"/><Relationship Id="rId64" Type="http://schemas.openxmlformats.org/officeDocument/2006/relationships/customXml" Target="../ink/ink1616.xml"/><Relationship Id="rId118" Type="http://schemas.openxmlformats.org/officeDocument/2006/relationships/customXml" Target="../ink/ink1643.xml"/><Relationship Id="rId325" Type="http://schemas.openxmlformats.org/officeDocument/2006/relationships/image" Target="../media/image1737.png"/><Relationship Id="rId367" Type="http://schemas.openxmlformats.org/officeDocument/2006/relationships/image" Target="../media/image1758.png"/><Relationship Id="rId171" Type="http://schemas.openxmlformats.org/officeDocument/2006/relationships/image" Target="../media/image1660.png"/><Relationship Id="rId227" Type="http://schemas.openxmlformats.org/officeDocument/2006/relationships/image" Target="../media/image1688.png"/><Relationship Id="rId269" Type="http://schemas.openxmlformats.org/officeDocument/2006/relationships/image" Target="../media/image1709.png"/><Relationship Id="rId434" Type="http://schemas.openxmlformats.org/officeDocument/2006/relationships/customXml" Target="../ink/ink1801.xml"/><Relationship Id="rId476" Type="http://schemas.openxmlformats.org/officeDocument/2006/relationships/customXml" Target="../ink/ink1822.xml"/><Relationship Id="rId33" Type="http://schemas.openxmlformats.org/officeDocument/2006/relationships/image" Target="../media/image1593.png"/><Relationship Id="rId129" Type="http://schemas.openxmlformats.org/officeDocument/2006/relationships/image" Target="../media/image1639.png"/><Relationship Id="rId280" Type="http://schemas.openxmlformats.org/officeDocument/2006/relationships/customXml" Target="../ink/ink1724.xml"/><Relationship Id="rId336" Type="http://schemas.openxmlformats.org/officeDocument/2006/relationships/customXml" Target="../ink/ink1752.xml"/><Relationship Id="rId501" Type="http://schemas.openxmlformats.org/officeDocument/2006/relationships/image" Target="../media/image1824.png"/><Relationship Id="rId75" Type="http://schemas.openxmlformats.org/officeDocument/2006/relationships/image" Target="../media/image1613.png"/><Relationship Id="rId140" Type="http://schemas.openxmlformats.org/officeDocument/2006/relationships/customXml" Target="../ink/ink1654.xml"/><Relationship Id="rId182" Type="http://schemas.openxmlformats.org/officeDocument/2006/relationships/customXml" Target="../ink/ink1675.xml"/><Relationship Id="rId378" Type="http://schemas.openxmlformats.org/officeDocument/2006/relationships/customXml" Target="../ink/ink1773.xml"/><Relationship Id="rId403" Type="http://schemas.openxmlformats.org/officeDocument/2006/relationships/image" Target="../media/image1776.png"/><Relationship Id="rId6" Type="http://schemas.openxmlformats.org/officeDocument/2006/relationships/customXml" Target="../ink/ink1587.xml"/><Relationship Id="rId238" Type="http://schemas.openxmlformats.org/officeDocument/2006/relationships/customXml" Target="../ink/ink1703.xml"/><Relationship Id="rId445" Type="http://schemas.openxmlformats.org/officeDocument/2006/relationships/image" Target="../media/image1796.png"/><Relationship Id="rId487" Type="http://schemas.openxmlformats.org/officeDocument/2006/relationships/image" Target="../media/image1817.png"/><Relationship Id="rId291" Type="http://schemas.openxmlformats.org/officeDocument/2006/relationships/image" Target="../media/image1720.png"/><Relationship Id="rId305" Type="http://schemas.openxmlformats.org/officeDocument/2006/relationships/image" Target="../media/image1727.png"/><Relationship Id="rId347" Type="http://schemas.openxmlformats.org/officeDocument/2006/relationships/image" Target="../media/image1748.png"/><Relationship Id="rId512" Type="http://schemas.openxmlformats.org/officeDocument/2006/relationships/customXml" Target="../ink/ink1840.xml"/><Relationship Id="rId44" Type="http://schemas.openxmlformats.org/officeDocument/2006/relationships/customXml" Target="../ink/ink1606.xml"/><Relationship Id="rId86" Type="http://schemas.openxmlformats.org/officeDocument/2006/relationships/customXml" Target="../ink/ink1627.xml"/><Relationship Id="rId151" Type="http://schemas.openxmlformats.org/officeDocument/2006/relationships/image" Target="../media/image1650.png"/><Relationship Id="rId389" Type="http://schemas.openxmlformats.org/officeDocument/2006/relationships/image" Target="../media/image1769.png"/><Relationship Id="rId193" Type="http://schemas.openxmlformats.org/officeDocument/2006/relationships/image" Target="../media/image1671.png"/><Relationship Id="rId207" Type="http://schemas.openxmlformats.org/officeDocument/2006/relationships/image" Target="../media/image1678.png"/><Relationship Id="rId249" Type="http://schemas.openxmlformats.org/officeDocument/2006/relationships/image" Target="../media/image1699.png"/><Relationship Id="rId414" Type="http://schemas.openxmlformats.org/officeDocument/2006/relationships/customXml" Target="../ink/ink1791.xml"/><Relationship Id="rId456" Type="http://schemas.openxmlformats.org/officeDocument/2006/relationships/customXml" Target="../ink/ink1812.xml"/><Relationship Id="rId498" Type="http://schemas.openxmlformats.org/officeDocument/2006/relationships/customXml" Target="../ink/ink1833.xml"/><Relationship Id="rId13" Type="http://schemas.openxmlformats.org/officeDocument/2006/relationships/image" Target="../media/image1583.png"/><Relationship Id="rId109" Type="http://schemas.openxmlformats.org/officeDocument/2006/relationships/image" Target="../media/image1630.png"/><Relationship Id="rId260" Type="http://schemas.openxmlformats.org/officeDocument/2006/relationships/customXml" Target="../ink/ink1714.xml"/><Relationship Id="rId316" Type="http://schemas.openxmlformats.org/officeDocument/2006/relationships/customXml" Target="../ink/ink1742.xml"/><Relationship Id="rId523" Type="http://schemas.openxmlformats.org/officeDocument/2006/relationships/image" Target="../media/image1835.png"/><Relationship Id="rId55" Type="http://schemas.openxmlformats.org/officeDocument/2006/relationships/image" Target="../media/image1604.png"/><Relationship Id="rId97" Type="http://schemas.openxmlformats.org/officeDocument/2006/relationships/image" Target="../media/image1624.png"/><Relationship Id="rId120" Type="http://schemas.openxmlformats.org/officeDocument/2006/relationships/customXml" Target="../ink/ink1644.xml"/><Relationship Id="rId358" Type="http://schemas.openxmlformats.org/officeDocument/2006/relationships/customXml" Target="../ink/ink1763.xml"/><Relationship Id="rId162" Type="http://schemas.openxmlformats.org/officeDocument/2006/relationships/customXml" Target="../ink/ink1665.xml"/><Relationship Id="rId218" Type="http://schemas.openxmlformats.org/officeDocument/2006/relationships/customXml" Target="../ink/ink1693.xml"/><Relationship Id="rId425" Type="http://schemas.openxmlformats.org/officeDocument/2006/relationships/image" Target="../media/image1786.png"/><Relationship Id="rId467" Type="http://schemas.openxmlformats.org/officeDocument/2006/relationships/image" Target="../media/image1807.png"/><Relationship Id="rId271" Type="http://schemas.openxmlformats.org/officeDocument/2006/relationships/image" Target="../media/image1710.png"/><Relationship Id="rId24" Type="http://schemas.openxmlformats.org/officeDocument/2006/relationships/customXml" Target="../ink/ink1596.xml"/><Relationship Id="rId66" Type="http://schemas.openxmlformats.org/officeDocument/2006/relationships/customXml" Target="../ink/ink1617.xml"/><Relationship Id="rId131" Type="http://schemas.openxmlformats.org/officeDocument/2006/relationships/image" Target="../media/image1640.png"/><Relationship Id="rId327" Type="http://schemas.openxmlformats.org/officeDocument/2006/relationships/image" Target="../media/image1738.png"/><Relationship Id="rId369" Type="http://schemas.openxmlformats.org/officeDocument/2006/relationships/image" Target="../media/image1759.png"/><Relationship Id="rId173" Type="http://schemas.openxmlformats.org/officeDocument/2006/relationships/image" Target="../media/image1661.png"/><Relationship Id="rId229" Type="http://schemas.openxmlformats.org/officeDocument/2006/relationships/image" Target="../media/image1689.png"/><Relationship Id="rId380" Type="http://schemas.openxmlformats.org/officeDocument/2006/relationships/customXml" Target="../ink/ink1774.xml"/><Relationship Id="rId436" Type="http://schemas.openxmlformats.org/officeDocument/2006/relationships/customXml" Target="../ink/ink1802.xml"/><Relationship Id="rId240" Type="http://schemas.openxmlformats.org/officeDocument/2006/relationships/customXml" Target="../ink/ink1704.xml"/><Relationship Id="rId478" Type="http://schemas.openxmlformats.org/officeDocument/2006/relationships/customXml" Target="../ink/ink1823.xml"/><Relationship Id="rId35" Type="http://schemas.openxmlformats.org/officeDocument/2006/relationships/image" Target="../media/image1594.png"/><Relationship Id="rId77" Type="http://schemas.openxmlformats.org/officeDocument/2006/relationships/image" Target="../media/image1614.png"/><Relationship Id="rId100" Type="http://schemas.openxmlformats.org/officeDocument/2006/relationships/customXml" Target="../ink/ink1634.xml"/><Relationship Id="rId282" Type="http://schemas.openxmlformats.org/officeDocument/2006/relationships/customXml" Target="../ink/ink1725.xml"/><Relationship Id="rId338" Type="http://schemas.openxmlformats.org/officeDocument/2006/relationships/customXml" Target="../ink/ink1753.xml"/><Relationship Id="rId503" Type="http://schemas.openxmlformats.org/officeDocument/2006/relationships/image" Target="../media/image1825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03.xml"/><Relationship Id="rId299" Type="http://schemas.openxmlformats.org/officeDocument/2006/relationships/customXml" Target="../ink/ink1994.xml"/><Relationship Id="rId21" Type="http://schemas.openxmlformats.org/officeDocument/2006/relationships/customXml" Target="../ink/ink1855.xml"/><Relationship Id="rId63" Type="http://schemas.openxmlformats.org/officeDocument/2006/relationships/customXml" Target="../ink/ink1876.xml"/><Relationship Id="rId159" Type="http://schemas.openxmlformats.org/officeDocument/2006/relationships/customXml" Target="../ink/ink1924.xml"/><Relationship Id="rId324" Type="http://schemas.openxmlformats.org/officeDocument/2006/relationships/image" Target="../media/image1994.png"/><Relationship Id="rId366" Type="http://schemas.openxmlformats.org/officeDocument/2006/relationships/image" Target="../media/image2015.png"/><Relationship Id="rId170" Type="http://schemas.openxmlformats.org/officeDocument/2006/relationships/image" Target="../media/image1919.png"/><Relationship Id="rId226" Type="http://schemas.openxmlformats.org/officeDocument/2006/relationships/image" Target="../media/image1946.png"/><Relationship Id="rId433" Type="http://schemas.openxmlformats.org/officeDocument/2006/relationships/customXml" Target="../ink/ink2061.xml"/><Relationship Id="rId268" Type="http://schemas.openxmlformats.org/officeDocument/2006/relationships/image" Target="../media/image1967.png"/><Relationship Id="rId32" Type="http://schemas.openxmlformats.org/officeDocument/2006/relationships/image" Target="../media/image1850.png"/><Relationship Id="rId74" Type="http://schemas.openxmlformats.org/officeDocument/2006/relationships/image" Target="../media/image1871.png"/><Relationship Id="rId128" Type="http://schemas.openxmlformats.org/officeDocument/2006/relationships/image" Target="../media/image1898.png"/><Relationship Id="rId335" Type="http://schemas.openxmlformats.org/officeDocument/2006/relationships/customXml" Target="../ink/ink2012.xml"/><Relationship Id="rId377" Type="http://schemas.openxmlformats.org/officeDocument/2006/relationships/customXml" Target="../ink/ink2033.xml"/><Relationship Id="rId5" Type="http://schemas.openxmlformats.org/officeDocument/2006/relationships/customXml" Target="../ink/ink1847.xml"/><Relationship Id="rId181" Type="http://schemas.openxmlformats.org/officeDocument/2006/relationships/customXml" Target="../ink/ink1935.xml"/><Relationship Id="rId237" Type="http://schemas.openxmlformats.org/officeDocument/2006/relationships/customXml" Target="../ink/ink1963.xml"/><Relationship Id="rId402" Type="http://schemas.openxmlformats.org/officeDocument/2006/relationships/image" Target="../media/image2033.png"/><Relationship Id="rId279" Type="http://schemas.openxmlformats.org/officeDocument/2006/relationships/customXml" Target="../ink/ink1984.xml"/><Relationship Id="rId444" Type="http://schemas.openxmlformats.org/officeDocument/2006/relationships/image" Target="../media/image2054.png"/><Relationship Id="rId43" Type="http://schemas.openxmlformats.org/officeDocument/2006/relationships/customXml" Target="../ink/ink1866.xml"/><Relationship Id="rId139" Type="http://schemas.openxmlformats.org/officeDocument/2006/relationships/customXml" Target="../ink/ink1914.xml"/><Relationship Id="rId290" Type="http://schemas.openxmlformats.org/officeDocument/2006/relationships/image" Target="../media/image1977.png"/><Relationship Id="rId304" Type="http://schemas.openxmlformats.org/officeDocument/2006/relationships/image" Target="../media/image1984.png"/><Relationship Id="rId346" Type="http://schemas.openxmlformats.org/officeDocument/2006/relationships/image" Target="../media/image2005.png"/><Relationship Id="rId388" Type="http://schemas.openxmlformats.org/officeDocument/2006/relationships/image" Target="../media/image2026.png"/><Relationship Id="rId85" Type="http://schemas.openxmlformats.org/officeDocument/2006/relationships/customXml" Target="../ink/ink1887.xml"/><Relationship Id="rId150" Type="http://schemas.openxmlformats.org/officeDocument/2006/relationships/image" Target="../media/image1909.png"/><Relationship Id="rId192" Type="http://schemas.openxmlformats.org/officeDocument/2006/relationships/image" Target="../media/image1929.png"/><Relationship Id="rId206" Type="http://schemas.openxmlformats.org/officeDocument/2006/relationships/image" Target="../media/image1936.png"/><Relationship Id="rId413" Type="http://schemas.openxmlformats.org/officeDocument/2006/relationships/customXml" Target="../ink/ink2051.xml"/><Relationship Id="rId248" Type="http://schemas.openxmlformats.org/officeDocument/2006/relationships/image" Target="../media/image1957.png"/><Relationship Id="rId12" Type="http://schemas.openxmlformats.org/officeDocument/2006/relationships/image" Target="../media/image1840.png"/><Relationship Id="rId33" Type="http://schemas.openxmlformats.org/officeDocument/2006/relationships/customXml" Target="../ink/ink1861.xml"/><Relationship Id="rId108" Type="http://schemas.openxmlformats.org/officeDocument/2006/relationships/image" Target="../media/image1888.png"/><Relationship Id="rId129" Type="http://schemas.openxmlformats.org/officeDocument/2006/relationships/customXml" Target="../ink/ink1909.xml"/><Relationship Id="rId280" Type="http://schemas.openxmlformats.org/officeDocument/2006/relationships/image" Target="../media/image1973.png"/><Relationship Id="rId315" Type="http://schemas.openxmlformats.org/officeDocument/2006/relationships/customXml" Target="../ink/ink2002.xml"/><Relationship Id="rId336" Type="http://schemas.openxmlformats.org/officeDocument/2006/relationships/image" Target="../media/image2000.png"/><Relationship Id="rId357" Type="http://schemas.openxmlformats.org/officeDocument/2006/relationships/customXml" Target="../ink/ink2023.xml"/><Relationship Id="rId54" Type="http://schemas.openxmlformats.org/officeDocument/2006/relationships/image" Target="../media/image1861.png"/><Relationship Id="rId75" Type="http://schemas.openxmlformats.org/officeDocument/2006/relationships/customXml" Target="../ink/ink1882.xml"/><Relationship Id="rId96" Type="http://schemas.openxmlformats.org/officeDocument/2006/relationships/image" Target="../media/image1882.png"/><Relationship Id="rId140" Type="http://schemas.openxmlformats.org/officeDocument/2006/relationships/image" Target="../media/image1904.png"/><Relationship Id="rId161" Type="http://schemas.openxmlformats.org/officeDocument/2006/relationships/customXml" Target="../ink/ink1925.xml"/><Relationship Id="rId182" Type="http://schemas.openxmlformats.org/officeDocument/2006/relationships/image" Target="../media/image1925.png"/><Relationship Id="rId217" Type="http://schemas.openxmlformats.org/officeDocument/2006/relationships/customXml" Target="../ink/ink1953.xml"/><Relationship Id="rId378" Type="http://schemas.openxmlformats.org/officeDocument/2006/relationships/image" Target="../media/image2021.png"/><Relationship Id="rId399" Type="http://schemas.openxmlformats.org/officeDocument/2006/relationships/customXml" Target="../ink/ink2044.xml"/><Relationship Id="rId403" Type="http://schemas.openxmlformats.org/officeDocument/2006/relationships/customXml" Target="../ink/ink2046.xml"/><Relationship Id="rId6" Type="http://schemas.openxmlformats.org/officeDocument/2006/relationships/image" Target="../media/image1837.png"/><Relationship Id="rId238" Type="http://schemas.openxmlformats.org/officeDocument/2006/relationships/image" Target="../media/image1952.png"/><Relationship Id="rId259" Type="http://schemas.openxmlformats.org/officeDocument/2006/relationships/customXml" Target="../ink/ink1974.xml"/><Relationship Id="rId424" Type="http://schemas.openxmlformats.org/officeDocument/2006/relationships/image" Target="../media/image2044.png"/><Relationship Id="rId23" Type="http://schemas.openxmlformats.org/officeDocument/2006/relationships/customXml" Target="../ink/ink1856.xml"/><Relationship Id="rId119" Type="http://schemas.openxmlformats.org/officeDocument/2006/relationships/customXml" Target="../ink/ink1904.xml"/><Relationship Id="rId270" Type="http://schemas.openxmlformats.org/officeDocument/2006/relationships/image" Target="../media/image1968.png"/><Relationship Id="rId291" Type="http://schemas.openxmlformats.org/officeDocument/2006/relationships/customXml" Target="../ink/ink1990.xml"/><Relationship Id="rId305" Type="http://schemas.openxmlformats.org/officeDocument/2006/relationships/customXml" Target="../ink/ink1997.xml"/><Relationship Id="rId326" Type="http://schemas.openxmlformats.org/officeDocument/2006/relationships/image" Target="../media/image1995.png"/><Relationship Id="rId347" Type="http://schemas.openxmlformats.org/officeDocument/2006/relationships/customXml" Target="../ink/ink2018.xml"/><Relationship Id="rId44" Type="http://schemas.openxmlformats.org/officeDocument/2006/relationships/image" Target="../media/image1856.png"/><Relationship Id="rId65" Type="http://schemas.openxmlformats.org/officeDocument/2006/relationships/customXml" Target="../ink/ink1877.xml"/><Relationship Id="rId86" Type="http://schemas.openxmlformats.org/officeDocument/2006/relationships/image" Target="../media/image1877.png"/><Relationship Id="rId130" Type="http://schemas.openxmlformats.org/officeDocument/2006/relationships/image" Target="../media/image1899.png"/><Relationship Id="rId151" Type="http://schemas.openxmlformats.org/officeDocument/2006/relationships/customXml" Target="../ink/ink1920.xml"/><Relationship Id="rId368" Type="http://schemas.openxmlformats.org/officeDocument/2006/relationships/image" Target="../media/image2016.png"/><Relationship Id="rId389" Type="http://schemas.openxmlformats.org/officeDocument/2006/relationships/customXml" Target="../ink/ink2039.xml"/><Relationship Id="rId172" Type="http://schemas.openxmlformats.org/officeDocument/2006/relationships/image" Target="../media/image1920.png"/><Relationship Id="rId193" Type="http://schemas.openxmlformats.org/officeDocument/2006/relationships/customXml" Target="../ink/ink1941.xml"/><Relationship Id="rId207" Type="http://schemas.openxmlformats.org/officeDocument/2006/relationships/customXml" Target="../ink/ink1948.xml"/><Relationship Id="rId228" Type="http://schemas.openxmlformats.org/officeDocument/2006/relationships/image" Target="../media/image1947.png"/><Relationship Id="rId249" Type="http://schemas.openxmlformats.org/officeDocument/2006/relationships/customXml" Target="../ink/ink1969.xml"/><Relationship Id="rId414" Type="http://schemas.openxmlformats.org/officeDocument/2006/relationships/image" Target="../media/image2039.png"/><Relationship Id="rId435" Type="http://schemas.openxmlformats.org/officeDocument/2006/relationships/customXml" Target="../ink/ink2062.xml"/><Relationship Id="rId13" Type="http://schemas.openxmlformats.org/officeDocument/2006/relationships/customXml" Target="../ink/ink1851.xml"/><Relationship Id="rId109" Type="http://schemas.openxmlformats.org/officeDocument/2006/relationships/customXml" Target="../ink/ink1899.xml"/><Relationship Id="rId260" Type="http://schemas.openxmlformats.org/officeDocument/2006/relationships/image" Target="../media/image1963.png"/><Relationship Id="rId281" Type="http://schemas.openxmlformats.org/officeDocument/2006/relationships/customXml" Target="../ink/ink1985.xml"/><Relationship Id="rId316" Type="http://schemas.openxmlformats.org/officeDocument/2006/relationships/image" Target="../media/image1990.png"/><Relationship Id="rId337" Type="http://schemas.openxmlformats.org/officeDocument/2006/relationships/customXml" Target="../ink/ink2013.xml"/><Relationship Id="rId34" Type="http://schemas.openxmlformats.org/officeDocument/2006/relationships/image" Target="../media/image1851.png"/><Relationship Id="rId55" Type="http://schemas.openxmlformats.org/officeDocument/2006/relationships/customXml" Target="../ink/ink1872.xml"/><Relationship Id="rId76" Type="http://schemas.openxmlformats.org/officeDocument/2006/relationships/image" Target="../media/image1872.png"/><Relationship Id="rId97" Type="http://schemas.openxmlformats.org/officeDocument/2006/relationships/customXml" Target="../ink/ink1893.xml"/><Relationship Id="rId120" Type="http://schemas.openxmlformats.org/officeDocument/2006/relationships/image" Target="../media/image1894.png"/><Relationship Id="rId141" Type="http://schemas.openxmlformats.org/officeDocument/2006/relationships/customXml" Target="../ink/ink1915.xml"/><Relationship Id="rId358" Type="http://schemas.openxmlformats.org/officeDocument/2006/relationships/image" Target="../media/image2011.png"/><Relationship Id="rId379" Type="http://schemas.openxmlformats.org/officeDocument/2006/relationships/customXml" Target="../ink/ink2034.xml"/><Relationship Id="rId7" Type="http://schemas.openxmlformats.org/officeDocument/2006/relationships/customXml" Target="../ink/ink1848.xml"/><Relationship Id="rId162" Type="http://schemas.openxmlformats.org/officeDocument/2006/relationships/image" Target="../media/image1915.png"/><Relationship Id="rId183" Type="http://schemas.openxmlformats.org/officeDocument/2006/relationships/customXml" Target="../ink/ink1936.xml"/><Relationship Id="rId218" Type="http://schemas.openxmlformats.org/officeDocument/2006/relationships/image" Target="../media/image1942.png"/><Relationship Id="rId239" Type="http://schemas.openxmlformats.org/officeDocument/2006/relationships/customXml" Target="../ink/ink1964.xml"/><Relationship Id="rId390" Type="http://schemas.openxmlformats.org/officeDocument/2006/relationships/image" Target="../media/image2027.png"/><Relationship Id="rId404" Type="http://schemas.openxmlformats.org/officeDocument/2006/relationships/image" Target="../media/image2034.png"/><Relationship Id="rId425" Type="http://schemas.openxmlformats.org/officeDocument/2006/relationships/customXml" Target="../ink/ink2057.xml"/><Relationship Id="rId250" Type="http://schemas.openxmlformats.org/officeDocument/2006/relationships/image" Target="../media/image1958.png"/><Relationship Id="rId271" Type="http://schemas.openxmlformats.org/officeDocument/2006/relationships/customXml" Target="../ink/ink1980.xml"/><Relationship Id="rId292" Type="http://schemas.openxmlformats.org/officeDocument/2006/relationships/image" Target="../media/image1978.png"/><Relationship Id="rId306" Type="http://schemas.openxmlformats.org/officeDocument/2006/relationships/image" Target="../media/image1985.png"/><Relationship Id="rId24" Type="http://schemas.openxmlformats.org/officeDocument/2006/relationships/image" Target="../media/image1846.png"/><Relationship Id="rId45" Type="http://schemas.openxmlformats.org/officeDocument/2006/relationships/customXml" Target="../ink/ink1867.xml"/><Relationship Id="rId66" Type="http://schemas.openxmlformats.org/officeDocument/2006/relationships/image" Target="../media/image1867.png"/><Relationship Id="rId87" Type="http://schemas.openxmlformats.org/officeDocument/2006/relationships/customXml" Target="../ink/ink1888.xml"/><Relationship Id="rId110" Type="http://schemas.openxmlformats.org/officeDocument/2006/relationships/image" Target="../media/image1889.png"/><Relationship Id="rId131" Type="http://schemas.openxmlformats.org/officeDocument/2006/relationships/customXml" Target="../ink/ink1910.xml"/><Relationship Id="rId327" Type="http://schemas.openxmlformats.org/officeDocument/2006/relationships/customXml" Target="../ink/ink2008.xml"/><Relationship Id="rId348" Type="http://schemas.openxmlformats.org/officeDocument/2006/relationships/image" Target="../media/image2006.png"/><Relationship Id="rId369" Type="http://schemas.openxmlformats.org/officeDocument/2006/relationships/customXml" Target="../ink/ink2029.xml"/><Relationship Id="rId152" Type="http://schemas.openxmlformats.org/officeDocument/2006/relationships/image" Target="../media/image1910.png"/><Relationship Id="rId173" Type="http://schemas.openxmlformats.org/officeDocument/2006/relationships/customXml" Target="../ink/ink1931.xml"/><Relationship Id="rId194" Type="http://schemas.openxmlformats.org/officeDocument/2006/relationships/image" Target="../media/image1930.png"/><Relationship Id="rId208" Type="http://schemas.openxmlformats.org/officeDocument/2006/relationships/image" Target="../media/image1937.png"/><Relationship Id="rId229" Type="http://schemas.openxmlformats.org/officeDocument/2006/relationships/customXml" Target="../ink/ink1959.xml"/><Relationship Id="rId380" Type="http://schemas.openxmlformats.org/officeDocument/2006/relationships/image" Target="../media/image2022.png"/><Relationship Id="rId415" Type="http://schemas.openxmlformats.org/officeDocument/2006/relationships/customXml" Target="../ink/ink2052.xml"/><Relationship Id="rId436" Type="http://schemas.openxmlformats.org/officeDocument/2006/relationships/image" Target="../media/image2050.png"/><Relationship Id="rId240" Type="http://schemas.openxmlformats.org/officeDocument/2006/relationships/image" Target="../media/image1953.png"/><Relationship Id="rId261" Type="http://schemas.openxmlformats.org/officeDocument/2006/relationships/customXml" Target="../ink/ink1975.xml"/><Relationship Id="rId14" Type="http://schemas.openxmlformats.org/officeDocument/2006/relationships/image" Target="../media/image1841.png"/><Relationship Id="rId35" Type="http://schemas.openxmlformats.org/officeDocument/2006/relationships/customXml" Target="../ink/ink1862.xml"/><Relationship Id="rId56" Type="http://schemas.openxmlformats.org/officeDocument/2006/relationships/image" Target="../media/image1862.png"/><Relationship Id="rId77" Type="http://schemas.openxmlformats.org/officeDocument/2006/relationships/customXml" Target="../ink/ink1883.xml"/><Relationship Id="rId100" Type="http://schemas.openxmlformats.org/officeDocument/2006/relationships/image" Target="../media/image1884.png"/><Relationship Id="rId282" Type="http://schemas.openxmlformats.org/officeDocument/2006/relationships/image" Target="../media/image1974.png"/><Relationship Id="rId317" Type="http://schemas.openxmlformats.org/officeDocument/2006/relationships/customXml" Target="../ink/ink2003.xml"/><Relationship Id="rId338" Type="http://schemas.openxmlformats.org/officeDocument/2006/relationships/image" Target="../media/image2001.png"/><Relationship Id="rId359" Type="http://schemas.openxmlformats.org/officeDocument/2006/relationships/customXml" Target="../ink/ink2024.xml"/><Relationship Id="rId8" Type="http://schemas.openxmlformats.org/officeDocument/2006/relationships/image" Target="../media/image1838.png"/><Relationship Id="rId98" Type="http://schemas.openxmlformats.org/officeDocument/2006/relationships/image" Target="../media/image1883.png"/><Relationship Id="rId121" Type="http://schemas.openxmlformats.org/officeDocument/2006/relationships/customXml" Target="../ink/ink1905.xml"/><Relationship Id="rId142" Type="http://schemas.openxmlformats.org/officeDocument/2006/relationships/image" Target="../media/image1905.png"/><Relationship Id="rId163" Type="http://schemas.openxmlformats.org/officeDocument/2006/relationships/customXml" Target="../ink/ink1926.xml"/><Relationship Id="rId184" Type="http://schemas.openxmlformats.org/officeDocument/2006/relationships/image" Target="../media/image1926.png"/><Relationship Id="rId219" Type="http://schemas.openxmlformats.org/officeDocument/2006/relationships/customXml" Target="../ink/ink1954.xml"/><Relationship Id="rId370" Type="http://schemas.openxmlformats.org/officeDocument/2006/relationships/image" Target="../media/image2017.png"/><Relationship Id="rId391" Type="http://schemas.openxmlformats.org/officeDocument/2006/relationships/customXml" Target="../ink/ink2040.xml"/><Relationship Id="rId405" Type="http://schemas.openxmlformats.org/officeDocument/2006/relationships/customXml" Target="../ink/ink2047.xml"/><Relationship Id="rId426" Type="http://schemas.openxmlformats.org/officeDocument/2006/relationships/image" Target="../media/image2045.png"/><Relationship Id="rId230" Type="http://schemas.openxmlformats.org/officeDocument/2006/relationships/image" Target="../media/image1948.png"/><Relationship Id="rId251" Type="http://schemas.openxmlformats.org/officeDocument/2006/relationships/customXml" Target="../ink/ink1970.xml"/><Relationship Id="rId25" Type="http://schemas.openxmlformats.org/officeDocument/2006/relationships/customXml" Target="../ink/ink1857.xml"/><Relationship Id="rId46" Type="http://schemas.openxmlformats.org/officeDocument/2006/relationships/image" Target="../media/image1857.png"/><Relationship Id="rId67" Type="http://schemas.openxmlformats.org/officeDocument/2006/relationships/customXml" Target="../ink/ink1878.xml"/><Relationship Id="rId272" Type="http://schemas.openxmlformats.org/officeDocument/2006/relationships/image" Target="../media/image1969.png"/><Relationship Id="rId293" Type="http://schemas.openxmlformats.org/officeDocument/2006/relationships/customXml" Target="../ink/ink1991.xml"/><Relationship Id="rId307" Type="http://schemas.openxmlformats.org/officeDocument/2006/relationships/customXml" Target="../ink/ink1998.xml"/><Relationship Id="rId328" Type="http://schemas.openxmlformats.org/officeDocument/2006/relationships/image" Target="../media/image1996.png"/><Relationship Id="rId349" Type="http://schemas.openxmlformats.org/officeDocument/2006/relationships/customXml" Target="../ink/ink2019.xml"/><Relationship Id="rId88" Type="http://schemas.openxmlformats.org/officeDocument/2006/relationships/image" Target="../media/image1878.png"/><Relationship Id="rId111" Type="http://schemas.openxmlformats.org/officeDocument/2006/relationships/customXml" Target="../ink/ink1900.xml"/><Relationship Id="rId132" Type="http://schemas.openxmlformats.org/officeDocument/2006/relationships/image" Target="../media/image1900.png"/><Relationship Id="rId153" Type="http://schemas.openxmlformats.org/officeDocument/2006/relationships/customXml" Target="../ink/ink1921.xml"/><Relationship Id="rId174" Type="http://schemas.openxmlformats.org/officeDocument/2006/relationships/image" Target="../media/image1921.png"/><Relationship Id="rId195" Type="http://schemas.openxmlformats.org/officeDocument/2006/relationships/customXml" Target="../ink/ink1942.xml"/><Relationship Id="rId209" Type="http://schemas.openxmlformats.org/officeDocument/2006/relationships/customXml" Target="../ink/ink1949.xml"/><Relationship Id="rId360" Type="http://schemas.openxmlformats.org/officeDocument/2006/relationships/image" Target="../media/image2012.png"/><Relationship Id="rId381" Type="http://schemas.openxmlformats.org/officeDocument/2006/relationships/customXml" Target="../ink/ink2035.xml"/><Relationship Id="rId416" Type="http://schemas.openxmlformats.org/officeDocument/2006/relationships/image" Target="../media/image2040.png"/><Relationship Id="rId220" Type="http://schemas.openxmlformats.org/officeDocument/2006/relationships/image" Target="../media/image1943.png"/><Relationship Id="rId241" Type="http://schemas.openxmlformats.org/officeDocument/2006/relationships/customXml" Target="../ink/ink1965.xml"/><Relationship Id="rId437" Type="http://schemas.openxmlformats.org/officeDocument/2006/relationships/customXml" Target="../ink/ink2063.xml"/><Relationship Id="rId15" Type="http://schemas.openxmlformats.org/officeDocument/2006/relationships/customXml" Target="../ink/ink1852.xml"/><Relationship Id="rId36" Type="http://schemas.openxmlformats.org/officeDocument/2006/relationships/image" Target="../media/image1852.png"/><Relationship Id="rId57" Type="http://schemas.openxmlformats.org/officeDocument/2006/relationships/customXml" Target="../ink/ink1873.xml"/><Relationship Id="rId262" Type="http://schemas.openxmlformats.org/officeDocument/2006/relationships/image" Target="../media/image1964.png"/><Relationship Id="rId283" Type="http://schemas.openxmlformats.org/officeDocument/2006/relationships/customXml" Target="../ink/ink1986.xml"/><Relationship Id="rId318" Type="http://schemas.openxmlformats.org/officeDocument/2006/relationships/image" Target="../media/image1991.png"/><Relationship Id="rId339" Type="http://schemas.openxmlformats.org/officeDocument/2006/relationships/customXml" Target="../ink/ink2014.xml"/><Relationship Id="rId78" Type="http://schemas.openxmlformats.org/officeDocument/2006/relationships/image" Target="../media/image1873.png"/><Relationship Id="rId99" Type="http://schemas.openxmlformats.org/officeDocument/2006/relationships/customXml" Target="../ink/ink1894.xml"/><Relationship Id="rId101" Type="http://schemas.openxmlformats.org/officeDocument/2006/relationships/customXml" Target="../ink/ink1895.xml"/><Relationship Id="rId122" Type="http://schemas.openxmlformats.org/officeDocument/2006/relationships/image" Target="../media/image1895.png"/><Relationship Id="rId143" Type="http://schemas.openxmlformats.org/officeDocument/2006/relationships/customXml" Target="../ink/ink1916.xml"/><Relationship Id="rId164" Type="http://schemas.openxmlformats.org/officeDocument/2006/relationships/image" Target="../media/image1916.png"/><Relationship Id="rId185" Type="http://schemas.openxmlformats.org/officeDocument/2006/relationships/customXml" Target="../ink/ink1937.xml"/><Relationship Id="rId350" Type="http://schemas.openxmlformats.org/officeDocument/2006/relationships/image" Target="../media/image2007.png"/><Relationship Id="rId371" Type="http://schemas.openxmlformats.org/officeDocument/2006/relationships/customXml" Target="../ink/ink2030.xml"/><Relationship Id="rId406" Type="http://schemas.openxmlformats.org/officeDocument/2006/relationships/image" Target="../media/image2035.png"/><Relationship Id="rId9" Type="http://schemas.openxmlformats.org/officeDocument/2006/relationships/customXml" Target="../ink/ink1849.xml"/><Relationship Id="rId210" Type="http://schemas.openxmlformats.org/officeDocument/2006/relationships/image" Target="../media/image1938.png"/><Relationship Id="rId392" Type="http://schemas.openxmlformats.org/officeDocument/2006/relationships/image" Target="../media/image2028.png"/><Relationship Id="rId427" Type="http://schemas.openxmlformats.org/officeDocument/2006/relationships/customXml" Target="../ink/ink2058.xml"/><Relationship Id="rId26" Type="http://schemas.openxmlformats.org/officeDocument/2006/relationships/image" Target="../media/image1847.png"/><Relationship Id="rId231" Type="http://schemas.openxmlformats.org/officeDocument/2006/relationships/customXml" Target="../ink/ink1960.xml"/><Relationship Id="rId252" Type="http://schemas.openxmlformats.org/officeDocument/2006/relationships/image" Target="../media/image1959.png"/><Relationship Id="rId273" Type="http://schemas.openxmlformats.org/officeDocument/2006/relationships/customXml" Target="../ink/ink1981.xml"/><Relationship Id="rId294" Type="http://schemas.openxmlformats.org/officeDocument/2006/relationships/image" Target="../media/image1979.png"/><Relationship Id="rId308" Type="http://schemas.openxmlformats.org/officeDocument/2006/relationships/image" Target="../media/image1986.png"/><Relationship Id="rId329" Type="http://schemas.openxmlformats.org/officeDocument/2006/relationships/customXml" Target="../ink/ink2009.xml"/><Relationship Id="rId47" Type="http://schemas.openxmlformats.org/officeDocument/2006/relationships/customXml" Target="../ink/ink1868.xml"/><Relationship Id="rId68" Type="http://schemas.openxmlformats.org/officeDocument/2006/relationships/image" Target="../media/image1868.png"/><Relationship Id="rId89" Type="http://schemas.openxmlformats.org/officeDocument/2006/relationships/customXml" Target="../ink/ink1889.xml"/><Relationship Id="rId112" Type="http://schemas.openxmlformats.org/officeDocument/2006/relationships/image" Target="../media/image1890.png"/><Relationship Id="rId133" Type="http://schemas.openxmlformats.org/officeDocument/2006/relationships/customXml" Target="../ink/ink1911.xml"/><Relationship Id="rId154" Type="http://schemas.openxmlformats.org/officeDocument/2006/relationships/image" Target="../media/image1911.png"/><Relationship Id="rId175" Type="http://schemas.openxmlformats.org/officeDocument/2006/relationships/customXml" Target="../ink/ink1932.xml"/><Relationship Id="rId340" Type="http://schemas.openxmlformats.org/officeDocument/2006/relationships/image" Target="../media/image2002.png"/><Relationship Id="rId361" Type="http://schemas.openxmlformats.org/officeDocument/2006/relationships/customXml" Target="../ink/ink2025.xml"/><Relationship Id="rId196" Type="http://schemas.openxmlformats.org/officeDocument/2006/relationships/image" Target="../media/image1931.png"/><Relationship Id="rId200" Type="http://schemas.openxmlformats.org/officeDocument/2006/relationships/image" Target="../media/image1933.png"/><Relationship Id="rId382" Type="http://schemas.openxmlformats.org/officeDocument/2006/relationships/image" Target="../media/image2023.png"/><Relationship Id="rId417" Type="http://schemas.openxmlformats.org/officeDocument/2006/relationships/customXml" Target="../ink/ink2053.xml"/><Relationship Id="rId438" Type="http://schemas.openxmlformats.org/officeDocument/2006/relationships/image" Target="../media/image2051.png"/><Relationship Id="rId16" Type="http://schemas.openxmlformats.org/officeDocument/2006/relationships/image" Target="../media/image1842.png"/><Relationship Id="rId221" Type="http://schemas.openxmlformats.org/officeDocument/2006/relationships/customXml" Target="../ink/ink1955.xml"/><Relationship Id="rId242" Type="http://schemas.openxmlformats.org/officeDocument/2006/relationships/image" Target="../media/image1954.png"/><Relationship Id="rId263" Type="http://schemas.openxmlformats.org/officeDocument/2006/relationships/customXml" Target="../ink/ink1976.xml"/><Relationship Id="rId284" Type="http://schemas.openxmlformats.org/officeDocument/2006/relationships/image" Target="../media/image1975.png"/><Relationship Id="rId319" Type="http://schemas.openxmlformats.org/officeDocument/2006/relationships/customXml" Target="../ink/ink2004.xml"/><Relationship Id="rId37" Type="http://schemas.openxmlformats.org/officeDocument/2006/relationships/customXml" Target="../ink/ink1863.xml"/><Relationship Id="rId58" Type="http://schemas.openxmlformats.org/officeDocument/2006/relationships/image" Target="../media/image1863.png"/><Relationship Id="rId79" Type="http://schemas.openxmlformats.org/officeDocument/2006/relationships/customXml" Target="../ink/ink1884.xml"/><Relationship Id="rId102" Type="http://schemas.openxmlformats.org/officeDocument/2006/relationships/image" Target="../media/image1885.png"/><Relationship Id="rId123" Type="http://schemas.openxmlformats.org/officeDocument/2006/relationships/customXml" Target="../ink/ink1906.xml"/><Relationship Id="rId144" Type="http://schemas.openxmlformats.org/officeDocument/2006/relationships/image" Target="../media/image1906.png"/><Relationship Id="rId330" Type="http://schemas.openxmlformats.org/officeDocument/2006/relationships/image" Target="../media/image1997.png"/><Relationship Id="rId90" Type="http://schemas.openxmlformats.org/officeDocument/2006/relationships/image" Target="../media/image1879.png"/><Relationship Id="rId165" Type="http://schemas.openxmlformats.org/officeDocument/2006/relationships/customXml" Target="../ink/ink1927.xml"/><Relationship Id="rId186" Type="http://schemas.openxmlformats.org/officeDocument/2006/relationships/image" Target="../media/image1927.png"/><Relationship Id="rId351" Type="http://schemas.openxmlformats.org/officeDocument/2006/relationships/customXml" Target="../ink/ink2020.xml"/><Relationship Id="rId372" Type="http://schemas.openxmlformats.org/officeDocument/2006/relationships/image" Target="../media/image2018.png"/><Relationship Id="rId393" Type="http://schemas.openxmlformats.org/officeDocument/2006/relationships/customXml" Target="../ink/ink2041.xml"/><Relationship Id="rId407" Type="http://schemas.openxmlformats.org/officeDocument/2006/relationships/customXml" Target="../ink/ink2048.xml"/><Relationship Id="rId428" Type="http://schemas.openxmlformats.org/officeDocument/2006/relationships/image" Target="../media/image2046.png"/><Relationship Id="rId211" Type="http://schemas.openxmlformats.org/officeDocument/2006/relationships/customXml" Target="../ink/ink1950.xml"/><Relationship Id="rId232" Type="http://schemas.openxmlformats.org/officeDocument/2006/relationships/image" Target="../media/image1949.png"/><Relationship Id="rId253" Type="http://schemas.openxmlformats.org/officeDocument/2006/relationships/customXml" Target="../ink/ink1971.xml"/><Relationship Id="rId274" Type="http://schemas.openxmlformats.org/officeDocument/2006/relationships/image" Target="../media/image1970.png"/><Relationship Id="rId295" Type="http://schemas.openxmlformats.org/officeDocument/2006/relationships/customXml" Target="../ink/ink1992.xml"/><Relationship Id="rId309" Type="http://schemas.openxmlformats.org/officeDocument/2006/relationships/customXml" Target="../ink/ink1999.xml"/><Relationship Id="rId27" Type="http://schemas.openxmlformats.org/officeDocument/2006/relationships/customXml" Target="../ink/ink1858.xml"/><Relationship Id="rId48" Type="http://schemas.openxmlformats.org/officeDocument/2006/relationships/image" Target="../media/image1858.png"/><Relationship Id="rId69" Type="http://schemas.openxmlformats.org/officeDocument/2006/relationships/customXml" Target="../ink/ink1879.xml"/><Relationship Id="rId113" Type="http://schemas.openxmlformats.org/officeDocument/2006/relationships/customXml" Target="../ink/ink1901.xml"/><Relationship Id="rId134" Type="http://schemas.openxmlformats.org/officeDocument/2006/relationships/image" Target="../media/image1901.png"/><Relationship Id="rId320" Type="http://schemas.openxmlformats.org/officeDocument/2006/relationships/image" Target="../media/image1992.png"/><Relationship Id="rId80" Type="http://schemas.openxmlformats.org/officeDocument/2006/relationships/image" Target="../media/image1874.png"/><Relationship Id="rId155" Type="http://schemas.openxmlformats.org/officeDocument/2006/relationships/customXml" Target="../ink/ink1922.xml"/><Relationship Id="rId176" Type="http://schemas.openxmlformats.org/officeDocument/2006/relationships/image" Target="../media/image1922.png"/><Relationship Id="rId197" Type="http://schemas.openxmlformats.org/officeDocument/2006/relationships/customXml" Target="../ink/ink1943.xml"/><Relationship Id="rId341" Type="http://schemas.openxmlformats.org/officeDocument/2006/relationships/customXml" Target="../ink/ink2015.xml"/><Relationship Id="rId362" Type="http://schemas.openxmlformats.org/officeDocument/2006/relationships/image" Target="../media/image2013.png"/><Relationship Id="rId383" Type="http://schemas.openxmlformats.org/officeDocument/2006/relationships/customXml" Target="../ink/ink2036.xml"/><Relationship Id="rId418" Type="http://schemas.openxmlformats.org/officeDocument/2006/relationships/image" Target="../media/image2041.png"/><Relationship Id="rId439" Type="http://schemas.openxmlformats.org/officeDocument/2006/relationships/customXml" Target="../ink/ink2064.xml"/><Relationship Id="rId201" Type="http://schemas.openxmlformats.org/officeDocument/2006/relationships/customXml" Target="../ink/ink1945.xml"/><Relationship Id="rId222" Type="http://schemas.openxmlformats.org/officeDocument/2006/relationships/image" Target="../media/image1944.png"/><Relationship Id="rId243" Type="http://schemas.openxmlformats.org/officeDocument/2006/relationships/customXml" Target="../ink/ink1966.xml"/><Relationship Id="rId264" Type="http://schemas.openxmlformats.org/officeDocument/2006/relationships/image" Target="../media/image1965.png"/><Relationship Id="rId285" Type="http://schemas.openxmlformats.org/officeDocument/2006/relationships/customXml" Target="../ink/ink1987.xml"/><Relationship Id="rId17" Type="http://schemas.openxmlformats.org/officeDocument/2006/relationships/customXml" Target="../ink/ink1853.xml"/><Relationship Id="rId38" Type="http://schemas.openxmlformats.org/officeDocument/2006/relationships/image" Target="../media/image1853.png"/><Relationship Id="rId59" Type="http://schemas.openxmlformats.org/officeDocument/2006/relationships/customXml" Target="../ink/ink1874.xml"/><Relationship Id="rId103" Type="http://schemas.openxmlformats.org/officeDocument/2006/relationships/customXml" Target="../ink/ink1896.xml"/><Relationship Id="rId124" Type="http://schemas.openxmlformats.org/officeDocument/2006/relationships/image" Target="../media/image1896.png"/><Relationship Id="rId310" Type="http://schemas.openxmlformats.org/officeDocument/2006/relationships/image" Target="../media/image1987.png"/><Relationship Id="rId70" Type="http://schemas.openxmlformats.org/officeDocument/2006/relationships/image" Target="../media/image1869.png"/><Relationship Id="rId91" Type="http://schemas.openxmlformats.org/officeDocument/2006/relationships/customXml" Target="../ink/ink1890.xml"/><Relationship Id="rId145" Type="http://schemas.openxmlformats.org/officeDocument/2006/relationships/customXml" Target="../ink/ink1917.xml"/><Relationship Id="rId166" Type="http://schemas.openxmlformats.org/officeDocument/2006/relationships/image" Target="../media/image1917.png"/><Relationship Id="rId187" Type="http://schemas.openxmlformats.org/officeDocument/2006/relationships/customXml" Target="../ink/ink1938.xml"/><Relationship Id="rId331" Type="http://schemas.openxmlformats.org/officeDocument/2006/relationships/customXml" Target="../ink/ink2010.xml"/><Relationship Id="rId352" Type="http://schemas.openxmlformats.org/officeDocument/2006/relationships/image" Target="../media/image2008.png"/><Relationship Id="rId373" Type="http://schemas.openxmlformats.org/officeDocument/2006/relationships/customXml" Target="../ink/ink2031.xml"/><Relationship Id="rId394" Type="http://schemas.openxmlformats.org/officeDocument/2006/relationships/image" Target="../media/image2029.png"/><Relationship Id="rId408" Type="http://schemas.openxmlformats.org/officeDocument/2006/relationships/image" Target="../media/image2036.png"/><Relationship Id="rId429" Type="http://schemas.openxmlformats.org/officeDocument/2006/relationships/customXml" Target="../ink/ink205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39.png"/><Relationship Id="rId233" Type="http://schemas.openxmlformats.org/officeDocument/2006/relationships/customXml" Target="../ink/ink1961.xml"/><Relationship Id="rId254" Type="http://schemas.openxmlformats.org/officeDocument/2006/relationships/image" Target="../media/image1960.png"/><Relationship Id="rId440" Type="http://schemas.openxmlformats.org/officeDocument/2006/relationships/image" Target="../media/image2052.png"/><Relationship Id="rId28" Type="http://schemas.openxmlformats.org/officeDocument/2006/relationships/image" Target="../media/image1848.png"/><Relationship Id="rId49" Type="http://schemas.openxmlformats.org/officeDocument/2006/relationships/customXml" Target="../ink/ink1869.xml"/><Relationship Id="rId114" Type="http://schemas.openxmlformats.org/officeDocument/2006/relationships/image" Target="../media/image1891.png"/><Relationship Id="rId275" Type="http://schemas.openxmlformats.org/officeDocument/2006/relationships/customXml" Target="../ink/ink1982.xml"/><Relationship Id="rId296" Type="http://schemas.openxmlformats.org/officeDocument/2006/relationships/image" Target="../media/image1980.png"/><Relationship Id="rId300" Type="http://schemas.openxmlformats.org/officeDocument/2006/relationships/image" Target="../media/image1982.png"/><Relationship Id="rId60" Type="http://schemas.openxmlformats.org/officeDocument/2006/relationships/image" Target="../media/image1864.png"/><Relationship Id="rId81" Type="http://schemas.openxmlformats.org/officeDocument/2006/relationships/customXml" Target="../ink/ink1885.xml"/><Relationship Id="rId135" Type="http://schemas.openxmlformats.org/officeDocument/2006/relationships/customXml" Target="../ink/ink1912.xml"/><Relationship Id="rId156" Type="http://schemas.openxmlformats.org/officeDocument/2006/relationships/image" Target="../media/image1912.png"/><Relationship Id="rId177" Type="http://schemas.openxmlformats.org/officeDocument/2006/relationships/customXml" Target="../ink/ink1933.xml"/><Relationship Id="rId198" Type="http://schemas.openxmlformats.org/officeDocument/2006/relationships/image" Target="../media/image1932.png"/><Relationship Id="rId321" Type="http://schemas.openxmlformats.org/officeDocument/2006/relationships/customXml" Target="../ink/ink2005.xml"/><Relationship Id="rId342" Type="http://schemas.openxmlformats.org/officeDocument/2006/relationships/image" Target="../media/image2003.png"/><Relationship Id="rId363" Type="http://schemas.openxmlformats.org/officeDocument/2006/relationships/customXml" Target="../ink/ink2026.xml"/><Relationship Id="rId384" Type="http://schemas.openxmlformats.org/officeDocument/2006/relationships/image" Target="../media/image2024.png"/><Relationship Id="rId419" Type="http://schemas.openxmlformats.org/officeDocument/2006/relationships/customXml" Target="../ink/ink2054.xml"/><Relationship Id="rId202" Type="http://schemas.openxmlformats.org/officeDocument/2006/relationships/image" Target="../media/image1934.png"/><Relationship Id="rId223" Type="http://schemas.openxmlformats.org/officeDocument/2006/relationships/customXml" Target="../ink/ink1956.xml"/><Relationship Id="rId244" Type="http://schemas.openxmlformats.org/officeDocument/2006/relationships/image" Target="../media/image1955.png"/><Relationship Id="rId430" Type="http://schemas.openxmlformats.org/officeDocument/2006/relationships/image" Target="../media/image2047.png"/><Relationship Id="rId18" Type="http://schemas.openxmlformats.org/officeDocument/2006/relationships/image" Target="../media/image1843.png"/><Relationship Id="rId39" Type="http://schemas.openxmlformats.org/officeDocument/2006/relationships/customXml" Target="../ink/ink1864.xml"/><Relationship Id="rId265" Type="http://schemas.openxmlformats.org/officeDocument/2006/relationships/customXml" Target="../ink/ink1977.xml"/><Relationship Id="rId286" Type="http://schemas.openxmlformats.org/officeDocument/2006/relationships/image" Target="../media/image56.png"/><Relationship Id="rId50" Type="http://schemas.openxmlformats.org/officeDocument/2006/relationships/image" Target="../media/image1859.png"/><Relationship Id="rId104" Type="http://schemas.openxmlformats.org/officeDocument/2006/relationships/image" Target="../media/image1886.png"/><Relationship Id="rId125" Type="http://schemas.openxmlformats.org/officeDocument/2006/relationships/customXml" Target="../ink/ink1907.xml"/><Relationship Id="rId146" Type="http://schemas.openxmlformats.org/officeDocument/2006/relationships/image" Target="../media/image1907.png"/><Relationship Id="rId167" Type="http://schemas.openxmlformats.org/officeDocument/2006/relationships/customXml" Target="../ink/ink1928.xml"/><Relationship Id="rId188" Type="http://schemas.openxmlformats.org/officeDocument/2006/relationships/image" Target="../media/image1928.png"/><Relationship Id="rId311" Type="http://schemas.openxmlformats.org/officeDocument/2006/relationships/customXml" Target="../ink/ink2000.xml"/><Relationship Id="rId332" Type="http://schemas.openxmlformats.org/officeDocument/2006/relationships/image" Target="../media/image1998.png"/><Relationship Id="rId353" Type="http://schemas.openxmlformats.org/officeDocument/2006/relationships/customXml" Target="../ink/ink2021.xml"/><Relationship Id="rId374" Type="http://schemas.openxmlformats.org/officeDocument/2006/relationships/image" Target="../media/image2019.png"/><Relationship Id="rId395" Type="http://schemas.openxmlformats.org/officeDocument/2006/relationships/customXml" Target="../ink/ink2042.xml"/><Relationship Id="rId409" Type="http://schemas.openxmlformats.org/officeDocument/2006/relationships/customXml" Target="../ink/ink2049.xml"/><Relationship Id="rId71" Type="http://schemas.openxmlformats.org/officeDocument/2006/relationships/customXml" Target="../ink/ink1880.xml"/><Relationship Id="rId92" Type="http://schemas.openxmlformats.org/officeDocument/2006/relationships/image" Target="../media/image1880.png"/><Relationship Id="rId213" Type="http://schemas.openxmlformats.org/officeDocument/2006/relationships/customXml" Target="../ink/ink1951.xml"/><Relationship Id="rId234" Type="http://schemas.openxmlformats.org/officeDocument/2006/relationships/image" Target="../media/image1950.png"/><Relationship Id="rId420" Type="http://schemas.openxmlformats.org/officeDocument/2006/relationships/image" Target="../media/image2042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859.xml"/><Relationship Id="rId255" Type="http://schemas.openxmlformats.org/officeDocument/2006/relationships/customXml" Target="../ink/ink1972.xml"/><Relationship Id="rId276" Type="http://schemas.openxmlformats.org/officeDocument/2006/relationships/image" Target="../media/image1971.png"/><Relationship Id="rId297" Type="http://schemas.openxmlformats.org/officeDocument/2006/relationships/customXml" Target="../ink/ink1993.xml"/><Relationship Id="rId441" Type="http://schemas.openxmlformats.org/officeDocument/2006/relationships/customXml" Target="../ink/ink2065.xml"/><Relationship Id="rId40" Type="http://schemas.openxmlformats.org/officeDocument/2006/relationships/image" Target="../media/image1854.png"/><Relationship Id="rId115" Type="http://schemas.openxmlformats.org/officeDocument/2006/relationships/customXml" Target="../ink/ink1902.xml"/><Relationship Id="rId136" Type="http://schemas.openxmlformats.org/officeDocument/2006/relationships/image" Target="../media/image1902.png"/><Relationship Id="rId157" Type="http://schemas.openxmlformats.org/officeDocument/2006/relationships/customXml" Target="../ink/ink1923.xml"/><Relationship Id="rId178" Type="http://schemas.openxmlformats.org/officeDocument/2006/relationships/image" Target="../media/image1923.png"/><Relationship Id="rId301" Type="http://schemas.openxmlformats.org/officeDocument/2006/relationships/customXml" Target="../ink/ink1995.xml"/><Relationship Id="rId322" Type="http://schemas.openxmlformats.org/officeDocument/2006/relationships/image" Target="../media/image1993.png"/><Relationship Id="rId343" Type="http://schemas.openxmlformats.org/officeDocument/2006/relationships/customXml" Target="../ink/ink2016.xml"/><Relationship Id="rId364" Type="http://schemas.openxmlformats.org/officeDocument/2006/relationships/image" Target="../media/image2014.png"/><Relationship Id="rId61" Type="http://schemas.openxmlformats.org/officeDocument/2006/relationships/customXml" Target="../ink/ink1875.xml"/><Relationship Id="rId82" Type="http://schemas.openxmlformats.org/officeDocument/2006/relationships/image" Target="../media/image1875.png"/><Relationship Id="rId199" Type="http://schemas.openxmlformats.org/officeDocument/2006/relationships/customXml" Target="../ink/ink1944.xml"/><Relationship Id="rId203" Type="http://schemas.openxmlformats.org/officeDocument/2006/relationships/customXml" Target="../ink/ink1946.xml"/><Relationship Id="rId385" Type="http://schemas.openxmlformats.org/officeDocument/2006/relationships/customXml" Target="../ink/ink2037.xml"/><Relationship Id="rId19" Type="http://schemas.openxmlformats.org/officeDocument/2006/relationships/customXml" Target="../ink/ink1854.xml"/><Relationship Id="rId224" Type="http://schemas.openxmlformats.org/officeDocument/2006/relationships/image" Target="../media/image1945.png"/><Relationship Id="rId245" Type="http://schemas.openxmlformats.org/officeDocument/2006/relationships/customXml" Target="../ink/ink1967.xml"/><Relationship Id="rId266" Type="http://schemas.openxmlformats.org/officeDocument/2006/relationships/image" Target="../media/image1966.png"/><Relationship Id="rId287" Type="http://schemas.openxmlformats.org/officeDocument/2006/relationships/customXml" Target="../ink/ink1988.xml"/><Relationship Id="rId410" Type="http://schemas.openxmlformats.org/officeDocument/2006/relationships/image" Target="../media/image2037.png"/><Relationship Id="rId431" Type="http://schemas.openxmlformats.org/officeDocument/2006/relationships/customXml" Target="../ink/ink2060.xml"/><Relationship Id="rId30" Type="http://schemas.openxmlformats.org/officeDocument/2006/relationships/image" Target="../media/image1849.png"/><Relationship Id="rId105" Type="http://schemas.openxmlformats.org/officeDocument/2006/relationships/customXml" Target="../ink/ink1897.xml"/><Relationship Id="rId126" Type="http://schemas.openxmlformats.org/officeDocument/2006/relationships/image" Target="../media/image1897.png"/><Relationship Id="rId147" Type="http://schemas.openxmlformats.org/officeDocument/2006/relationships/customXml" Target="../ink/ink1918.xml"/><Relationship Id="rId168" Type="http://schemas.openxmlformats.org/officeDocument/2006/relationships/image" Target="../media/image1918.png"/><Relationship Id="rId312" Type="http://schemas.openxmlformats.org/officeDocument/2006/relationships/image" Target="../media/image1988.png"/><Relationship Id="rId333" Type="http://schemas.openxmlformats.org/officeDocument/2006/relationships/customXml" Target="../ink/ink2011.xml"/><Relationship Id="rId354" Type="http://schemas.openxmlformats.org/officeDocument/2006/relationships/image" Target="../media/image2009.png"/><Relationship Id="rId51" Type="http://schemas.openxmlformats.org/officeDocument/2006/relationships/customXml" Target="../ink/ink1870.xml"/><Relationship Id="rId72" Type="http://schemas.openxmlformats.org/officeDocument/2006/relationships/image" Target="../media/image1870.png"/><Relationship Id="rId93" Type="http://schemas.openxmlformats.org/officeDocument/2006/relationships/customXml" Target="../ink/ink1891.xml"/><Relationship Id="rId189" Type="http://schemas.openxmlformats.org/officeDocument/2006/relationships/customXml" Target="../ink/ink1939.xml"/><Relationship Id="rId375" Type="http://schemas.openxmlformats.org/officeDocument/2006/relationships/customXml" Target="../ink/ink2032.xml"/><Relationship Id="rId396" Type="http://schemas.openxmlformats.org/officeDocument/2006/relationships/image" Target="../media/image2030.png"/><Relationship Id="rId3" Type="http://schemas.openxmlformats.org/officeDocument/2006/relationships/customXml" Target="../ink/ink1846.xml"/><Relationship Id="rId214" Type="http://schemas.openxmlformats.org/officeDocument/2006/relationships/image" Target="../media/image1940.png"/><Relationship Id="rId235" Type="http://schemas.openxmlformats.org/officeDocument/2006/relationships/customXml" Target="../ink/ink1962.xml"/><Relationship Id="rId256" Type="http://schemas.openxmlformats.org/officeDocument/2006/relationships/image" Target="../media/image1961.png"/><Relationship Id="rId277" Type="http://schemas.openxmlformats.org/officeDocument/2006/relationships/customXml" Target="../ink/ink1983.xml"/><Relationship Id="rId298" Type="http://schemas.openxmlformats.org/officeDocument/2006/relationships/image" Target="../media/image1981.png"/><Relationship Id="rId400" Type="http://schemas.openxmlformats.org/officeDocument/2006/relationships/image" Target="../media/image2032.png"/><Relationship Id="rId421" Type="http://schemas.openxmlformats.org/officeDocument/2006/relationships/customXml" Target="../ink/ink2055.xml"/><Relationship Id="rId442" Type="http://schemas.openxmlformats.org/officeDocument/2006/relationships/image" Target="../media/image2053.png"/><Relationship Id="rId116" Type="http://schemas.openxmlformats.org/officeDocument/2006/relationships/image" Target="../media/image1892.png"/><Relationship Id="rId137" Type="http://schemas.openxmlformats.org/officeDocument/2006/relationships/customXml" Target="../ink/ink1913.xml"/><Relationship Id="rId158" Type="http://schemas.openxmlformats.org/officeDocument/2006/relationships/image" Target="../media/image1913.png"/><Relationship Id="rId302" Type="http://schemas.openxmlformats.org/officeDocument/2006/relationships/image" Target="../media/image1983.png"/><Relationship Id="rId323" Type="http://schemas.openxmlformats.org/officeDocument/2006/relationships/customXml" Target="../ink/ink2006.xml"/><Relationship Id="rId344" Type="http://schemas.openxmlformats.org/officeDocument/2006/relationships/image" Target="../media/image2004.png"/><Relationship Id="rId20" Type="http://schemas.openxmlformats.org/officeDocument/2006/relationships/image" Target="../media/image1844.png"/><Relationship Id="rId41" Type="http://schemas.openxmlformats.org/officeDocument/2006/relationships/customXml" Target="../ink/ink1865.xml"/><Relationship Id="rId62" Type="http://schemas.openxmlformats.org/officeDocument/2006/relationships/image" Target="../media/image1865.png"/><Relationship Id="rId83" Type="http://schemas.openxmlformats.org/officeDocument/2006/relationships/customXml" Target="../ink/ink1886.xml"/><Relationship Id="rId179" Type="http://schemas.openxmlformats.org/officeDocument/2006/relationships/customXml" Target="../ink/ink1934.xml"/><Relationship Id="rId365" Type="http://schemas.openxmlformats.org/officeDocument/2006/relationships/customXml" Target="../ink/ink2027.xml"/><Relationship Id="rId386" Type="http://schemas.openxmlformats.org/officeDocument/2006/relationships/image" Target="../media/image2025.png"/><Relationship Id="rId190" Type="http://schemas.openxmlformats.org/officeDocument/2006/relationships/image" Target="../media/image1305.png"/><Relationship Id="rId204" Type="http://schemas.openxmlformats.org/officeDocument/2006/relationships/image" Target="../media/image1935.png"/><Relationship Id="rId225" Type="http://schemas.openxmlformats.org/officeDocument/2006/relationships/customXml" Target="../ink/ink1957.xml"/><Relationship Id="rId246" Type="http://schemas.openxmlformats.org/officeDocument/2006/relationships/image" Target="../media/image1956.png"/><Relationship Id="rId267" Type="http://schemas.openxmlformats.org/officeDocument/2006/relationships/customXml" Target="../ink/ink1978.xml"/><Relationship Id="rId288" Type="http://schemas.openxmlformats.org/officeDocument/2006/relationships/image" Target="../media/image1976.png"/><Relationship Id="rId411" Type="http://schemas.openxmlformats.org/officeDocument/2006/relationships/customXml" Target="../ink/ink2050.xml"/><Relationship Id="rId432" Type="http://schemas.openxmlformats.org/officeDocument/2006/relationships/image" Target="../media/image2048.png"/><Relationship Id="rId106" Type="http://schemas.openxmlformats.org/officeDocument/2006/relationships/image" Target="../media/image1887.png"/><Relationship Id="rId127" Type="http://schemas.openxmlformats.org/officeDocument/2006/relationships/customXml" Target="../ink/ink1908.xml"/><Relationship Id="rId313" Type="http://schemas.openxmlformats.org/officeDocument/2006/relationships/customXml" Target="../ink/ink2001.xml"/><Relationship Id="rId10" Type="http://schemas.openxmlformats.org/officeDocument/2006/relationships/image" Target="../media/image1839.png"/><Relationship Id="rId31" Type="http://schemas.openxmlformats.org/officeDocument/2006/relationships/customXml" Target="../ink/ink1860.xml"/><Relationship Id="rId52" Type="http://schemas.openxmlformats.org/officeDocument/2006/relationships/image" Target="../media/image1860.png"/><Relationship Id="rId73" Type="http://schemas.openxmlformats.org/officeDocument/2006/relationships/customXml" Target="../ink/ink1881.xml"/><Relationship Id="rId94" Type="http://schemas.openxmlformats.org/officeDocument/2006/relationships/image" Target="../media/image1881.png"/><Relationship Id="rId148" Type="http://schemas.openxmlformats.org/officeDocument/2006/relationships/image" Target="../media/image1908.png"/><Relationship Id="rId169" Type="http://schemas.openxmlformats.org/officeDocument/2006/relationships/customXml" Target="../ink/ink1929.xml"/><Relationship Id="rId334" Type="http://schemas.openxmlformats.org/officeDocument/2006/relationships/image" Target="../media/image1999.png"/><Relationship Id="rId355" Type="http://schemas.openxmlformats.org/officeDocument/2006/relationships/customXml" Target="../ink/ink2022.xml"/><Relationship Id="rId376" Type="http://schemas.openxmlformats.org/officeDocument/2006/relationships/image" Target="../media/image2020.png"/><Relationship Id="rId397" Type="http://schemas.openxmlformats.org/officeDocument/2006/relationships/customXml" Target="../ink/ink2043.xml"/><Relationship Id="rId4" Type="http://schemas.openxmlformats.org/officeDocument/2006/relationships/image" Target="../media/image1836.png"/><Relationship Id="rId180" Type="http://schemas.openxmlformats.org/officeDocument/2006/relationships/image" Target="../media/image1924.png"/><Relationship Id="rId215" Type="http://schemas.openxmlformats.org/officeDocument/2006/relationships/customXml" Target="../ink/ink1952.xml"/><Relationship Id="rId236" Type="http://schemas.openxmlformats.org/officeDocument/2006/relationships/image" Target="../media/image1951.png"/><Relationship Id="rId257" Type="http://schemas.openxmlformats.org/officeDocument/2006/relationships/customXml" Target="../ink/ink1973.xml"/><Relationship Id="rId278" Type="http://schemas.openxmlformats.org/officeDocument/2006/relationships/image" Target="../media/image1972.png"/><Relationship Id="rId401" Type="http://schemas.openxmlformats.org/officeDocument/2006/relationships/customXml" Target="../ink/ink2045.xml"/><Relationship Id="rId422" Type="http://schemas.openxmlformats.org/officeDocument/2006/relationships/image" Target="../media/image2043.png"/><Relationship Id="rId443" Type="http://schemas.openxmlformats.org/officeDocument/2006/relationships/customXml" Target="../ink/ink2066.xml"/><Relationship Id="rId303" Type="http://schemas.openxmlformats.org/officeDocument/2006/relationships/customXml" Target="../ink/ink1996.xml"/><Relationship Id="rId42" Type="http://schemas.openxmlformats.org/officeDocument/2006/relationships/image" Target="../media/image1855.png"/><Relationship Id="rId84" Type="http://schemas.openxmlformats.org/officeDocument/2006/relationships/image" Target="../media/image1876.png"/><Relationship Id="rId138" Type="http://schemas.openxmlformats.org/officeDocument/2006/relationships/image" Target="../media/image1903.png"/><Relationship Id="rId345" Type="http://schemas.openxmlformats.org/officeDocument/2006/relationships/customXml" Target="../ink/ink2017.xml"/><Relationship Id="rId387" Type="http://schemas.openxmlformats.org/officeDocument/2006/relationships/customXml" Target="../ink/ink2038.xml"/><Relationship Id="rId191" Type="http://schemas.openxmlformats.org/officeDocument/2006/relationships/customXml" Target="../ink/ink1940.xml"/><Relationship Id="rId205" Type="http://schemas.openxmlformats.org/officeDocument/2006/relationships/customXml" Target="../ink/ink1947.xml"/><Relationship Id="rId247" Type="http://schemas.openxmlformats.org/officeDocument/2006/relationships/customXml" Target="../ink/ink1968.xml"/><Relationship Id="rId412" Type="http://schemas.openxmlformats.org/officeDocument/2006/relationships/image" Target="../media/image2038.png"/><Relationship Id="rId107" Type="http://schemas.openxmlformats.org/officeDocument/2006/relationships/customXml" Target="../ink/ink1898.xml"/><Relationship Id="rId289" Type="http://schemas.openxmlformats.org/officeDocument/2006/relationships/customXml" Target="../ink/ink1989.xml"/><Relationship Id="rId11" Type="http://schemas.openxmlformats.org/officeDocument/2006/relationships/customXml" Target="../ink/ink1850.xml"/><Relationship Id="rId53" Type="http://schemas.openxmlformats.org/officeDocument/2006/relationships/customXml" Target="../ink/ink1871.xml"/><Relationship Id="rId149" Type="http://schemas.openxmlformats.org/officeDocument/2006/relationships/customXml" Target="../ink/ink1919.xml"/><Relationship Id="rId314" Type="http://schemas.openxmlformats.org/officeDocument/2006/relationships/image" Target="../media/image1989.png"/><Relationship Id="rId356" Type="http://schemas.openxmlformats.org/officeDocument/2006/relationships/image" Target="../media/image2010.png"/><Relationship Id="rId398" Type="http://schemas.openxmlformats.org/officeDocument/2006/relationships/image" Target="../media/image2031.png"/><Relationship Id="rId95" Type="http://schemas.openxmlformats.org/officeDocument/2006/relationships/customXml" Target="../ink/ink1892.xml"/><Relationship Id="rId160" Type="http://schemas.openxmlformats.org/officeDocument/2006/relationships/image" Target="../media/image1914.png"/><Relationship Id="rId216" Type="http://schemas.openxmlformats.org/officeDocument/2006/relationships/image" Target="../media/image1941.png"/><Relationship Id="rId423" Type="http://schemas.openxmlformats.org/officeDocument/2006/relationships/customXml" Target="../ink/ink2056.xml"/><Relationship Id="rId258" Type="http://schemas.openxmlformats.org/officeDocument/2006/relationships/image" Target="../media/image1962.png"/><Relationship Id="rId22" Type="http://schemas.openxmlformats.org/officeDocument/2006/relationships/image" Target="../media/image1845.png"/><Relationship Id="rId64" Type="http://schemas.openxmlformats.org/officeDocument/2006/relationships/image" Target="../media/image1866.png"/><Relationship Id="rId118" Type="http://schemas.openxmlformats.org/officeDocument/2006/relationships/image" Target="../media/image1893.png"/><Relationship Id="rId325" Type="http://schemas.openxmlformats.org/officeDocument/2006/relationships/customXml" Target="../ink/ink2007.xml"/><Relationship Id="rId367" Type="http://schemas.openxmlformats.org/officeDocument/2006/relationships/customXml" Target="../ink/ink2028.xml"/><Relationship Id="rId171" Type="http://schemas.openxmlformats.org/officeDocument/2006/relationships/customXml" Target="../ink/ink1930.xml"/><Relationship Id="rId227" Type="http://schemas.openxmlformats.org/officeDocument/2006/relationships/customXml" Target="../ink/ink1958.xml"/><Relationship Id="rId269" Type="http://schemas.openxmlformats.org/officeDocument/2006/relationships/customXml" Target="../ink/ink1979.xml"/><Relationship Id="rId434" Type="http://schemas.openxmlformats.org/officeDocument/2006/relationships/image" Target="../media/image2049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12.png"/><Relationship Id="rId299" Type="http://schemas.openxmlformats.org/officeDocument/2006/relationships/image" Target="../media/image2200.png"/><Relationship Id="rId303" Type="http://schemas.openxmlformats.org/officeDocument/2006/relationships/image" Target="../media/image2202.png"/><Relationship Id="rId21" Type="http://schemas.openxmlformats.org/officeDocument/2006/relationships/image" Target="../media/image2064.png"/><Relationship Id="rId42" Type="http://schemas.openxmlformats.org/officeDocument/2006/relationships/customXml" Target="../ink/ink2087.xml"/><Relationship Id="rId63" Type="http://schemas.openxmlformats.org/officeDocument/2006/relationships/image" Target="../media/image2085.png"/><Relationship Id="rId84" Type="http://schemas.openxmlformats.org/officeDocument/2006/relationships/customXml" Target="../ink/ink2108.xml"/><Relationship Id="rId138" Type="http://schemas.openxmlformats.org/officeDocument/2006/relationships/customXml" Target="../ink/ink2135.xml"/><Relationship Id="rId159" Type="http://schemas.openxmlformats.org/officeDocument/2006/relationships/image" Target="../media/image2132.png"/><Relationship Id="rId324" Type="http://schemas.openxmlformats.org/officeDocument/2006/relationships/customXml" Target="../ink/ink2228.xml"/><Relationship Id="rId345" Type="http://schemas.openxmlformats.org/officeDocument/2006/relationships/image" Target="../media/image2221.png"/><Relationship Id="rId170" Type="http://schemas.openxmlformats.org/officeDocument/2006/relationships/customXml" Target="../ink/ink2151.xml"/><Relationship Id="rId191" Type="http://schemas.openxmlformats.org/officeDocument/2006/relationships/image" Target="../media/image2148.png"/><Relationship Id="rId205" Type="http://schemas.openxmlformats.org/officeDocument/2006/relationships/image" Target="../media/image2154.png"/><Relationship Id="rId226" Type="http://schemas.openxmlformats.org/officeDocument/2006/relationships/customXml" Target="../ink/ink2179.xml"/><Relationship Id="rId247" Type="http://schemas.openxmlformats.org/officeDocument/2006/relationships/image" Target="../media/image2174.png"/><Relationship Id="rId107" Type="http://schemas.openxmlformats.org/officeDocument/2006/relationships/image" Target="../media/image2107.png"/><Relationship Id="rId268" Type="http://schemas.openxmlformats.org/officeDocument/2006/relationships/customXml" Target="../ink/ink2200.xml"/><Relationship Id="rId289" Type="http://schemas.openxmlformats.org/officeDocument/2006/relationships/image" Target="../media/image2195.png"/><Relationship Id="rId11" Type="http://schemas.openxmlformats.org/officeDocument/2006/relationships/image" Target="../media/image2059.png"/><Relationship Id="rId32" Type="http://schemas.openxmlformats.org/officeDocument/2006/relationships/customXml" Target="../ink/ink2082.xml"/><Relationship Id="rId53" Type="http://schemas.openxmlformats.org/officeDocument/2006/relationships/image" Target="../media/image2080.png"/><Relationship Id="rId74" Type="http://schemas.openxmlformats.org/officeDocument/2006/relationships/customXml" Target="../ink/ink2103.xml"/><Relationship Id="rId128" Type="http://schemas.openxmlformats.org/officeDocument/2006/relationships/customXml" Target="../ink/ink2130.xml"/><Relationship Id="rId149" Type="http://schemas.openxmlformats.org/officeDocument/2006/relationships/image" Target="../media/image2127.png"/><Relationship Id="rId314" Type="http://schemas.openxmlformats.org/officeDocument/2006/relationships/customXml" Target="../ink/ink2223.xml"/><Relationship Id="rId335" Type="http://schemas.openxmlformats.org/officeDocument/2006/relationships/image" Target="../media/image2217.png"/><Relationship Id="rId5" Type="http://schemas.openxmlformats.org/officeDocument/2006/relationships/image" Target="../media/image2056.png"/><Relationship Id="rId95" Type="http://schemas.openxmlformats.org/officeDocument/2006/relationships/image" Target="../media/image2101.png"/><Relationship Id="rId160" Type="http://schemas.openxmlformats.org/officeDocument/2006/relationships/customXml" Target="../ink/ink2146.xml"/><Relationship Id="rId181" Type="http://schemas.openxmlformats.org/officeDocument/2006/relationships/image" Target="../media/image2143.png"/><Relationship Id="rId216" Type="http://schemas.openxmlformats.org/officeDocument/2006/relationships/customXml" Target="../ink/ink2174.xml"/><Relationship Id="rId237" Type="http://schemas.openxmlformats.org/officeDocument/2006/relationships/image" Target="../media/image2169.png"/><Relationship Id="rId258" Type="http://schemas.openxmlformats.org/officeDocument/2006/relationships/customXml" Target="../ink/ink2195.xml"/><Relationship Id="rId279" Type="http://schemas.openxmlformats.org/officeDocument/2006/relationships/image" Target="../media/image2190.png"/><Relationship Id="rId22" Type="http://schemas.openxmlformats.org/officeDocument/2006/relationships/customXml" Target="../ink/ink2077.xml"/><Relationship Id="rId43" Type="http://schemas.openxmlformats.org/officeDocument/2006/relationships/image" Target="../media/image2075.png"/><Relationship Id="rId64" Type="http://schemas.openxmlformats.org/officeDocument/2006/relationships/customXml" Target="../ink/ink2098.xml"/><Relationship Id="rId118" Type="http://schemas.openxmlformats.org/officeDocument/2006/relationships/customXml" Target="../ink/ink2125.xml"/><Relationship Id="rId139" Type="http://schemas.openxmlformats.org/officeDocument/2006/relationships/image" Target="../media/image2122.png"/><Relationship Id="rId290" Type="http://schemas.openxmlformats.org/officeDocument/2006/relationships/customXml" Target="../ink/ink2211.xml"/><Relationship Id="rId304" Type="http://schemas.openxmlformats.org/officeDocument/2006/relationships/customXml" Target="../ink/ink2218.xml"/><Relationship Id="rId325" Type="http://schemas.openxmlformats.org/officeDocument/2006/relationships/image" Target="../media/image2213.png"/><Relationship Id="rId346" Type="http://schemas.openxmlformats.org/officeDocument/2006/relationships/customXml" Target="../ink/ink2239.xml"/><Relationship Id="rId85" Type="http://schemas.openxmlformats.org/officeDocument/2006/relationships/image" Target="../media/image2096.png"/><Relationship Id="rId150" Type="http://schemas.openxmlformats.org/officeDocument/2006/relationships/customXml" Target="../ink/ink2141.xml"/><Relationship Id="rId171" Type="http://schemas.openxmlformats.org/officeDocument/2006/relationships/image" Target="../media/image2138.png"/><Relationship Id="rId192" Type="http://schemas.openxmlformats.org/officeDocument/2006/relationships/customXml" Target="../ink/ink2162.xml"/><Relationship Id="rId206" Type="http://schemas.openxmlformats.org/officeDocument/2006/relationships/customXml" Target="../ink/ink2169.xml"/><Relationship Id="rId227" Type="http://schemas.openxmlformats.org/officeDocument/2006/relationships/image" Target="../media/image2164.png"/><Relationship Id="rId248" Type="http://schemas.openxmlformats.org/officeDocument/2006/relationships/customXml" Target="../ink/ink2190.xml"/><Relationship Id="rId269" Type="http://schemas.openxmlformats.org/officeDocument/2006/relationships/image" Target="../media/image2185.png"/><Relationship Id="rId12" Type="http://schemas.openxmlformats.org/officeDocument/2006/relationships/customXml" Target="../ink/ink2072.xml"/><Relationship Id="rId33" Type="http://schemas.openxmlformats.org/officeDocument/2006/relationships/image" Target="../media/image2070.png"/><Relationship Id="rId108" Type="http://schemas.openxmlformats.org/officeDocument/2006/relationships/customXml" Target="../ink/ink2120.xml"/><Relationship Id="rId129" Type="http://schemas.openxmlformats.org/officeDocument/2006/relationships/image" Target="../media/image2117.png"/><Relationship Id="rId280" Type="http://schemas.openxmlformats.org/officeDocument/2006/relationships/customXml" Target="../ink/ink2206.xml"/><Relationship Id="rId315" Type="http://schemas.openxmlformats.org/officeDocument/2006/relationships/image" Target="../media/image2208.png"/><Relationship Id="rId336" Type="http://schemas.openxmlformats.org/officeDocument/2006/relationships/customXml" Target="../ink/ink2234.xml"/><Relationship Id="rId54" Type="http://schemas.openxmlformats.org/officeDocument/2006/relationships/customXml" Target="../ink/ink2093.xml"/><Relationship Id="rId75" Type="http://schemas.openxmlformats.org/officeDocument/2006/relationships/image" Target="../media/image2091.png"/><Relationship Id="rId96" Type="http://schemas.openxmlformats.org/officeDocument/2006/relationships/customXml" Target="../ink/ink2114.xml"/><Relationship Id="rId140" Type="http://schemas.openxmlformats.org/officeDocument/2006/relationships/customXml" Target="../ink/ink2136.xml"/><Relationship Id="rId161" Type="http://schemas.openxmlformats.org/officeDocument/2006/relationships/image" Target="../media/image2133.png"/><Relationship Id="rId182" Type="http://schemas.openxmlformats.org/officeDocument/2006/relationships/customXml" Target="../ink/ink2157.xml"/><Relationship Id="rId217" Type="http://schemas.openxmlformats.org/officeDocument/2006/relationships/image" Target="../media/image2159.png"/><Relationship Id="rId6" Type="http://schemas.openxmlformats.org/officeDocument/2006/relationships/customXml" Target="../ink/ink2069.xml"/><Relationship Id="rId238" Type="http://schemas.openxmlformats.org/officeDocument/2006/relationships/customXml" Target="../ink/ink2185.xml"/><Relationship Id="rId259" Type="http://schemas.openxmlformats.org/officeDocument/2006/relationships/image" Target="../media/image2180.png"/><Relationship Id="rId23" Type="http://schemas.openxmlformats.org/officeDocument/2006/relationships/image" Target="../media/image2065.png"/><Relationship Id="rId119" Type="http://schemas.openxmlformats.org/officeDocument/2006/relationships/image" Target="../media/image2113.png"/><Relationship Id="rId270" Type="http://schemas.openxmlformats.org/officeDocument/2006/relationships/customXml" Target="../ink/ink2201.xml"/><Relationship Id="rId291" Type="http://schemas.openxmlformats.org/officeDocument/2006/relationships/image" Target="../media/image2196.png"/><Relationship Id="rId305" Type="http://schemas.openxmlformats.org/officeDocument/2006/relationships/image" Target="../media/image2203.png"/><Relationship Id="rId326" Type="http://schemas.openxmlformats.org/officeDocument/2006/relationships/customXml" Target="../ink/ink2229.xml"/><Relationship Id="rId347" Type="http://schemas.openxmlformats.org/officeDocument/2006/relationships/image" Target="../media/image2222.png"/><Relationship Id="rId44" Type="http://schemas.openxmlformats.org/officeDocument/2006/relationships/customXml" Target="../ink/ink2088.xml"/><Relationship Id="rId65" Type="http://schemas.openxmlformats.org/officeDocument/2006/relationships/image" Target="../media/image2086.png"/><Relationship Id="rId86" Type="http://schemas.openxmlformats.org/officeDocument/2006/relationships/customXml" Target="../ink/ink2109.xml"/><Relationship Id="rId130" Type="http://schemas.openxmlformats.org/officeDocument/2006/relationships/customXml" Target="../ink/ink2131.xml"/><Relationship Id="rId151" Type="http://schemas.openxmlformats.org/officeDocument/2006/relationships/image" Target="../media/image2128.png"/><Relationship Id="rId172" Type="http://schemas.openxmlformats.org/officeDocument/2006/relationships/customXml" Target="../ink/ink2152.xml"/><Relationship Id="rId193" Type="http://schemas.openxmlformats.org/officeDocument/2006/relationships/image" Target="../media/image2149.png"/><Relationship Id="rId207" Type="http://schemas.openxmlformats.org/officeDocument/2006/relationships/image" Target="../media/image2155.png"/><Relationship Id="rId228" Type="http://schemas.openxmlformats.org/officeDocument/2006/relationships/customXml" Target="../ink/ink2180.xml"/><Relationship Id="rId249" Type="http://schemas.openxmlformats.org/officeDocument/2006/relationships/image" Target="../media/image2175.png"/><Relationship Id="rId13" Type="http://schemas.openxmlformats.org/officeDocument/2006/relationships/image" Target="../media/image2060.png"/><Relationship Id="rId109" Type="http://schemas.openxmlformats.org/officeDocument/2006/relationships/image" Target="../media/image2108.png"/><Relationship Id="rId260" Type="http://schemas.openxmlformats.org/officeDocument/2006/relationships/customXml" Target="../ink/ink2196.xml"/><Relationship Id="rId281" Type="http://schemas.openxmlformats.org/officeDocument/2006/relationships/image" Target="../media/image2191.png"/><Relationship Id="rId316" Type="http://schemas.openxmlformats.org/officeDocument/2006/relationships/customXml" Target="../ink/ink2224.xml"/><Relationship Id="rId337" Type="http://schemas.openxmlformats.org/officeDocument/2006/relationships/image" Target="../media/image2218.png"/><Relationship Id="rId34" Type="http://schemas.openxmlformats.org/officeDocument/2006/relationships/customXml" Target="../ink/ink2083.xml"/><Relationship Id="rId55" Type="http://schemas.openxmlformats.org/officeDocument/2006/relationships/image" Target="../media/image2081.png"/><Relationship Id="rId76" Type="http://schemas.openxmlformats.org/officeDocument/2006/relationships/customXml" Target="../ink/ink2104.xml"/><Relationship Id="rId97" Type="http://schemas.openxmlformats.org/officeDocument/2006/relationships/image" Target="../media/image2102.png"/><Relationship Id="rId120" Type="http://schemas.openxmlformats.org/officeDocument/2006/relationships/customXml" Target="../ink/ink2126.xml"/><Relationship Id="rId141" Type="http://schemas.openxmlformats.org/officeDocument/2006/relationships/image" Target="../media/image2123.png"/><Relationship Id="rId7" Type="http://schemas.openxmlformats.org/officeDocument/2006/relationships/image" Target="../media/image2057.png"/><Relationship Id="rId162" Type="http://schemas.openxmlformats.org/officeDocument/2006/relationships/customXml" Target="../ink/ink2147.xml"/><Relationship Id="rId183" Type="http://schemas.openxmlformats.org/officeDocument/2006/relationships/image" Target="../media/image2144.png"/><Relationship Id="rId218" Type="http://schemas.openxmlformats.org/officeDocument/2006/relationships/customXml" Target="../ink/ink2175.xml"/><Relationship Id="rId239" Type="http://schemas.openxmlformats.org/officeDocument/2006/relationships/image" Target="../media/image2170.png"/><Relationship Id="rId250" Type="http://schemas.openxmlformats.org/officeDocument/2006/relationships/customXml" Target="../ink/ink2191.xml"/><Relationship Id="rId271" Type="http://schemas.openxmlformats.org/officeDocument/2006/relationships/image" Target="../media/image2186.png"/><Relationship Id="rId292" Type="http://schemas.openxmlformats.org/officeDocument/2006/relationships/customXml" Target="../ink/ink2212.xml"/><Relationship Id="rId306" Type="http://schemas.openxmlformats.org/officeDocument/2006/relationships/customXml" Target="../ink/ink2219.xml"/><Relationship Id="rId24" Type="http://schemas.openxmlformats.org/officeDocument/2006/relationships/customXml" Target="../ink/ink2078.xml"/><Relationship Id="rId45" Type="http://schemas.openxmlformats.org/officeDocument/2006/relationships/image" Target="../media/image2076.png"/><Relationship Id="rId66" Type="http://schemas.openxmlformats.org/officeDocument/2006/relationships/customXml" Target="../ink/ink2099.xml"/><Relationship Id="rId87" Type="http://schemas.openxmlformats.org/officeDocument/2006/relationships/image" Target="../media/image2097.png"/><Relationship Id="rId110" Type="http://schemas.openxmlformats.org/officeDocument/2006/relationships/customXml" Target="../ink/ink2121.xml"/><Relationship Id="rId131" Type="http://schemas.openxmlformats.org/officeDocument/2006/relationships/image" Target="../media/image2118.png"/><Relationship Id="rId327" Type="http://schemas.openxmlformats.org/officeDocument/2006/relationships/image" Target="../media/image2214.png"/><Relationship Id="rId348" Type="http://schemas.openxmlformats.org/officeDocument/2006/relationships/customXml" Target="../ink/ink2240.xml"/><Relationship Id="rId152" Type="http://schemas.openxmlformats.org/officeDocument/2006/relationships/customXml" Target="../ink/ink2142.xml"/><Relationship Id="rId173" Type="http://schemas.openxmlformats.org/officeDocument/2006/relationships/image" Target="../media/image2139.png"/><Relationship Id="rId194" Type="http://schemas.openxmlformats.org/officeDocument/2006/relationships/customXml" Target="../ink/ink2163.xml"/><Relationship Id="rId208" Type="http://schemas.openxmlformats.org/officeDocument/2006/relationships/customXml" Target="../ink/ink2170.xml"/><Relationship Id="rId229" Type="http://schemas.openxmlformats.org/officeDocument/2006/relationships/image" Target="../media/image2165.png"/><Relationship Id="rId240" Type="http://schemas.openxmlformats.org/officeDocument/2006/relationships/customXml" Target="../ink/ink2186.xml"/><Relationship Id="rId261" Type="http://schemas.openxmlformats.org/officeDocument/2006/relationships/image" Target="../media/image2181.png"/><Relationship Id="rId14" Type="http://schemas.openxmlformats.org/officeDocument/2006/relationships/customXml" Target="../ink/ink2073.xml"/><Relationship Id="rId35" Type="http://schemas.openxmlformats.org/officeDocument/2006/relationships/image" Target="../media/image2071.png"/><Relationship Id="rId56" Type="http://schemas.openxmlformats.org/officeDocument/2006/relationships/customXml" Target="../ink/ink2094.xml"/><Relationship Id="rId77" Type="http://schemas.openxmlformats.org/officeDocument/2006/relationships/image" Target="../media/image2092.png"/><Relationship Id="rId100" Type="http://schemas.openxmlformats.org/officeDocument/2006/relationships/customXml" Target="../ink/ink2116.xml"/><Relationship Id="rId282" Type="http://schemas.openxmlformats.org/officeDocument/2006/relationships/customXml" Target="../ink/ink2207.xml"/><Relationship Id="rId317" Type="http://schemas.openxmlformats.org/officeDocument/2006/relationships/image" Target="../media/image2209.png"/><Relationship Id="rId338" Type="http://schemas.openxmlformats.org/officeDocument/2006/relationships/customXml" Target="../ink/ink2235.xml"/><Relationship Id="rId8" Type="http://schemas.openxmlformats.org/officeDocument/2006/relationships/customXml" Target="../ink/ink2070.xml"/><Relationship Id="rId98" Type="http://schemas.openxmlformats.org/officeDocument/2006/relationships/customXml" Target="../ink/ink2115.xml"/><Relationship Id="rId121" Type="http://schemas.openxmlformats.org/officeDocument/2006/relationships/image" Target="../media/image2114.png"/><Relationship Id="rId142" Type="http://schemas.openxmlformats.org/officeDocument/2006/relationships/customXml" Target="../ink/ink2137.xml"/><Relationship Id="rId163" Type="http://schemas.openxmlformats.org/officeDocument/2006/relationships/image" Target="../media/image2134.png"/><Relationship Id="rId184" Type="http://schemas.openxmlformats.org/officeDocument/2006/relationships/customXml" Target="../ink/ink2158.xml"/><Relationship Id="rId219" Type="http://schemas.openxmlformats.org/officeDocument/2006/relationships/image" Target="../media/image2160.png"/><Relationship Id="rId230" Type="http://schemas.openxmlformats.org/officeDocument/2006/relationships/customXml" Target="../ink/ink2181.xml"/><Relationship Id="rId251" Type="http://schemas.openxmlformats.org/officeDocument/2006/relationships/image" Target="../media/image2176.png"/><Relationship Id="rId25" Type="http://schemas.openxmlformats.org/officeDocument/2006/relationships/image" Target="../media/image2066.png"/><Relationship Id="rId46" Type="http://schemas.openxmlformats.org/officeDocument/2006/relationships/customXml" Target="../ink/ink2089.xml"/><Relationship Id="rId67" Type="http://schemas.openxmlformats.org/officeDocument/2006/relationships/image" Target="../media/image2087.png"/><Relationship Id="rId272" Type="http://schemas.openxmlformats.org/officeDocument/2006/relationships/customXml" Target="../ink/ink2202.xml"/><Relationship Id="rId293" Type="http://schemas.openxmlformats.org/officeDocument/2006/relationships/image" Target="../media/image2197.png"/><Relationship Id="rId307" Type="http://schemas.openxmlformats.org/officeDocument/2006/relationships/image" Target="../media/image2204.png"/><Relationship Id="rId328" Type="http://schemas.openxmlformats.org/officeDocument/2006/relationships/customXml" Target="../ink/ink2230.xml"/><Relationship Id="rId349" Type="http://schemas.openxmlformats.org/officeDocument/2006/relationships/image" Target="../media/image2223.png"/><Relationship Id="rId88" Type="http://schemas.openxmlformats.org/officeDocument/2006/relationships/customXml" Target="../ink/ink2110.xml"/><Relationship Id="rId111" Type="http://schemas.openxmlformats.org/officeDocument/2006/relationships/image" Target="../media/image2109.png"/><Relationship Id="rId132" Type="http://schemas.openxmlformats.org/officeDocument/2006/relationships/customXml" Target="../ink/ink2132.xml"/><Relationship Id="rId153" Type="http://schemas.openxmlformats.org/officeDocument/2006/relationships/image" Target="../media/image2129.png"/><Relationship Id="rId174" Type="http://schemas.openxmlformats.org/officeDocument/2006/relationships/customXml" Target="../ink/ink2153.xml"/><Relationship Id="rId195" Type="http://schemas.openxmlformats.org/officeDocument/2006/relationships/image" Target="../media/image2150.png"/><Relationship Id="rId209" Type="http://schemas.openxmlformats.org/officeDocument/2006/relationships/image" Target="../media/image2156.png"/><Relationship Id="rId190" Type="http://schemas.openxmlformats.org/officeDocument/2006/relationships/customXml" Target="../ink/ink2161.xml"/><Relationship Id="rId204" Type="http://schemas.openxmlformats.org/officeDocument/2006/relationships/customXml" Target="../ink/ink2168.xml"/><Relationship Id="rId220" Type="http://schemas.openxmlformats.org/officeDocument/2006/relationships/customXml" Target="../ink/ink2176.xml"/><Relationship Id="rId225" Type="http://schemas.openxmlformats.org/officeDocument/2006/relationships/image" Target="../media/image2163.png"/><Relationship Id="rId241" Type="http://schemas.openxmlformats.org/officeDocument/2006/relationships/image" Target="../media/image2171.png"/><Relationship Id="rId246" Type="http://schemas.openxmlformats.org/officeDocument/2006/relationships/customXml" Target="../ink/ink2189.xml"/><Relationship Id="rId267" Type="http://schemas.openxmlformats.org/officeDocument/2006/relationships/image" Target="../media/image2184.png"/><Relationship Id="rId288" Type="http://schemas.openxmlformats.org/officeDocument/2006/relationships/customXml" Target="../ink/ink2210.xml"/><Relationship Id="rId15" Type="http://schemas.openxmlformats.org/officeDocument/2006/relationships/image" Target="../media/image2061.png"/><Relationship Id="rId36" Type="http://schemas.openxmlformats.org/officeDocument/2006/relationships/customXml" Target="../ink/ink2084.xml"/><Relationship Id="rId57" Type="http://schemas.openxmlformats.org/officeDocument/2006/relationships/image" Target="../media/image2082.png"/><Relationship Id="rId106" Type="http://schemas.openxmlformats.org/officeDocument/2006/relationships/customXml" Target="../ink/ink2119.xml"/><Relationship Id="rId127" Type="http://schemas.openxmlformats.org/officeDocument/2006/relationships/image" Target="../media/image2116.png"/><Relationship Id="rId262" Type="http://schemas.openxmlformats.org/officeDocument/2006/relationships/customXml" Target="../ink/ink2197.xml"/><Relationship Id="rId283" Type="http://schemas.openxmlformats.org/officeDocument/2006/relationships/image" Target="../media/image2192.png"/><Relationship Id="rId313" Type="http://schemas.openxmlformats.org/officeDocument/2006/relationships/image" Target="../media/image2207.png"/><Relationship Id="rId318" Type="http://schemas.openxmlformats.org/officeDocument/2006/relationships/customXml" Target="../ink/ink2225.xml"/><Relationship Id="rId339" Type="http://schemas.openxmlformats.org/officeDocument/2006/relationships/image" Target="../media/image2219.png"/><Relationship Id="rId10" Type="http://schemas.openxmlformats.org/officeDocument/2006/relationships/customXml" Target="../ink/ink2071.xml"/><Relationship Id="rId31" Type="http://schemas.openxmlformats.org/officeDocument/2006/relationships/image" Target="../media/image2069.png"/><Relationship Id="rId52" Type="http://schemas.openxmlformats.org/officeDocument/2006/relationships/customXml" Target="../ink/ink2092.xml"/><Relationship Id="rId73" Type="http://schemas.openxmlformats.org/officeDocument/2006/relationships/image" Target="../media/image2090.png"/><Relationship Id="rId78" Type="http://schemas.openxmlformats.org/officeDocument/2006/relationships/customXml" Target="../ink/ink2105.xml"/><Relationship Id="rId94" Type="http://schemas.openxmlformats.org/officeDocument/2006/relationships/customXml" Target="../ink/ink2113.xml"/><Relationship Id="rId99" Type="http://schemas.openxmlformats.org/officeDocument/2006/relationships/image" Target="../media/image2103.png"/><Relationship Id="rId101" Type="http://schemas.openxmlformats.org/officeDocument/2006/relationships/image" Target="../media/image2104.png"/><Relationship Id="rId122" Type="http://schemas.openxmlformats.org/officeDocument/2006/relationships/customXml" Target="../ink/ink2127.xml"/><Relationship Id="rId143" Type="http://schemas.openxmlformats.org/officeDocument/2006/relationships/image" Target="../media/image2124.png"/><Relationship Id="rId148" Type="http://schemas.openxmlformats.org/officeDocument/2006/relationships/customXml" Target="../ink/ink2140.xml"/><Relationship Id="rId164" Type="http://schemas.openxmlformats.org/officeDocument/2006/relationships/customXml" Target="../ink/ink2148.xml"/><Relationship Id="rId169" Type="http://schemas.openxmlformats.org/officeDocument/2006/relationships/image" Target="../media/image2137.png"/><Relationship Id="rId185" Type="http://schemas.openxmlformats.org/officeDocument/2006/relationships/image" Target="../media/image2145.png"/><Relationship Id="rId334" Type="http://schemas.openxmlformats.org/officeDocument/2006/relationships/customXml" Target="../ink/ink2233.xml"/><Relationship Id="rId350" Type="http://schemas.openxmlformats.org/officeDocument/2006/relationships/customXml" Target="../ink/ink2241.xml"/><Relationship Id="rId355" Type="http://schemas.openxmlformats.org/officeDocument/2006/relationships/image" Target="../media/image2226.png"/><Relationship Id="rId4" Type="http://schemas.openxmlformats.org/officeDocument/2006/relationships/customXml" Target="../ink/ink2068.xml"/><Relationship Id="rId9" Type="http://schemas.openxmlformats.org/officeDocument/2006/relationships/image" Target="../media/image2058.png"/><Relationship Id="rId180" Type="http://schemas.openxmlformats.org/officeDocument/2006/relationships/customXml" Target="../ink/ink2156.xml"/><Relationship Id="rId210" Type="http://schemas.openxmlformats.org/officeDocument/2006/relationships/customXml" Target="../ink/ink2171.xml"/><Relationship Id="rId215" Type="http://schemas.openxmlformats.org/officeDocument/2006/relationships/image" Target="../media/image2158.png"/><Relationship Id="rId236" Type="http://schemas.openxmlformats.org/officeDocument/2006/relationships/customXml" Target="../ink/ink2184.xml"/><Relationship Id="rId257" Type="http://schemas.openxmlformats.org/officeDocument/2006/relationships/image" Target="../media/image2179.png"/><Relationship Id="rId278" Type="http://schemas.openxmlformats.org/officeDocument/2006/relationships/customXml" Target="../ink/ink2205.xml"/><Relationship Id="rId26" Type="http://schemas.openxmlformats.org/officeDocument/2006/relationships/customXml" Target="../ink/ink2079.xml"/><Relationship Id="rId231" Type="http://schemas.openxmlformats.org/officeDocument/2006/relationships/image" Target="../media/image2166.png"/><Relationship Id="rId252" Type="http://schemas.openxmlformats.org/officeDocument/2006/relationships/customXml" Target="../ink/ink2192.xml"/><Relationship Id="rId273" Type="http://schemas.openxmlformats.org/officeDocument/2006/relationships/image" Target="../media/image2187.png"/><Relationship Id="rId294" Type="http://schemas.openxmlformats.org/officeDocument/2006/relationships/customXml" Target="../ink/ink2213.xml"/><Relationship Id="rId308" Type="http://schemas.openxmlformats.org/officeDocument/2006/relationships/customXml" Target="../ink/ink2220.xml"/><Relationship Id="rId329" Type="http://schemas.openxmlformats.org/officeDocument/2006/relationships/image" Target="../media/image2215.png"/><Relationship Id="rId47" Type="http://schemas.openxmlformats.org/officeDocument/2006/relationships/image" Target="../media/image2077.png"/><Relationship Id="rId68" Type="http://schemas.openxmlformats.org/officeDocument/2006/relationships/customXml" Target="../ink/ink2100.xml"/><Relationship Id="rId89" Type="http://schemas.openxmlformats.org/officeDocument/2006/relationships/image" Target="../media/image2098.png"/><Relationship Id="rId112" Type="http://schemas.openxmlformats.org/officeDocument/2006/relationships/customXml" Target="../ink/ink2122.xml"/><Relationship Id="rId133" Type="http://schemas.openxmlformats.org/officeDocument/2006/relationships/image" Target="../media/image2119.png"/><Relationship Id="rId154" Type="http://schemas.openxmlformats.org/officeDocument/2006/relationships/customXml" Target="../ink/ink2143.xml"/><Relationship Id="rId175" Type="http://schemas.openxmlformats.org/officeDocument/2006/relationships/image" Target="../media/image2140.png"/><Relationship Id="rId340" Type="http://schemas.openxmlformats.org/officeDocument/2006/relationships/customXml" Target="../ink/ink2236.xml"/><Relationship Id="rId196" Type="http://schemas.openxmlformats.org/officeDocument/2006/relationships/customXml" Target="../ink/ink2164.xml"/><Relationship Id="rId200" Type="http://schemas.openxmlformats.org/officeDocument/2006/relationships/customXml" Target="../ink/ink2166.xml"/><Relationship Id="rId16" Type="http://schemas.openxmlformats.org/officeDocument/2006/relationships/customXml" Target="../ink/ink2074.xml"/><Relationship Id="rId221" Type="http://schemas.openxmlformats.org/officeDocument/2006/relationships/image" Target="../media/image2161.png"/><Relationship Id="rId242" Type="http://schemas.openxmlformats.org/officeDocument/2006/relationships/customXml" Target="../ink/ink2187.xml"/><Relationship Id="rId263" Type="http://schemas.openxmlformats.org/officeDocument/2006/relationships/image" Target="../media/image2182.png"/><Relationship Id="rId284" Type="http://schemas.openxmlformats.org/officeDocument/2006/relationships/customXml" Target="../ink/ink2208.xml"/><Relationship Id="rId319" Type="http://schemas.openxmlformats.org/officeDocument/2006/relationships/image" Target="../media/image2210.png"/><Relationship Id="rId37" Type="http://schemas.openxmlformats.org/officeDocument/2006/relationships/image" Target="../media/image2072.png"/><Relationship Id="rId58" Type="http://schemas.openxmlformats.org/officeDocument/2006/relationships/customXml" Target="../ink/ink2095.xml"/><Relationship Id="rId79" Type="http://schemas.openxmlformats.org/officeDocument/2006/relationships/image" Target="../media/image2093.png"/><Relationship Id="rId102" Type="http://schemas.openxmlformats.org/officeDocument/2006/relationships/customXml" Target="../ink/ink2117.xml"/><Relationship Id="rId123" Type="http://schemas.openxmlformats.org/officeDocument/2006/relationships/image" Target="../media/image471.png"/><Relationship Id="rId144" Type="http://schemas.openxmlformats.org/officeDocument/2006/relationships/customXml" Target="../ink/ink2138.xml"/><Relationship Id="rId330" Type="http://schemas.openxmlformats.org/officeDocument/2006/relationships/customXml" Target="../ink/ink2231.xml"/><Relationship Id="rId90" Type="http://schemas.openxmlformats.org/officeDocument/2006/relationships/customXml" Target="../ink/ink2111.xml"/><Relationship Id="rId165" Type="http://schemas.openxmlformats.org/officeDocument/2006/relationships/image" Target="../media/image2135.png"/><Relationship Id="rId186" Type="http://schemas.openxmlformats.org/officeDocument/2006/relationships/customXml" Target="../ink/ink2159.xml"/><Relationship Id="rId351" Type="http://schemas.openxmlformats.org/officeDocument/2006/relationships/image" Target="../media/image2224.png"/><Relationship Id="rId211" Type="http://schemas.openxmlformats.org/officeDocument/2006/relationships/image" Target="../media/image2157.png"/><Relationship Id="rId232" Type="http://schemas.openxmlformats.org/officeDocument/2006/relationships/customXml" Target="../ink/ink2182.xml"/><Relationship Id="rId253" Type="http://schemas.openxmlformats.org/officeDocument/2006/relationships/image" Target="../media/image2177.png"/><Relationship Id="rId274" Type="http://schemas.openxmlformats.org/officeDocument/2006/relationships/customXml" Target="../ink/ink2203.xml"/><Relationship Id="rId295" Type="http://schemas.openxmlformats.org/officeDocument/2006/relationships/image" Target="../media/image2198.png"/><Relationship Id="rId309" Type="http://schemas.openxmlformats.org/officeDocument/2006/relationships/image" Target="../media/image2205.png"/><Relationship Id="rId27" Type="http://schemas.openxmlformats.org/officeDocument/2006/relationships/image" Target="../media/image2067.png"/><Relationship Id="rId48" Type="http://schemas.openxmlformats.org/officeDocument/2006/relationships/customXml" Target="../ink/ink2090.xml"/><Relationship Id="rId69" Type="http://schemas.openxmlformats.org/officeDocument/2006/relationships/image" Target="../media/image2088.png"/><Relationship Id="rId113" Type="http://schemas.openxmlformats.org/officeDocument/2006/relationships/image" Target="../media/image2110.png"/><Relationship Id="rId134" Type="http://schemas.openxmlformats.org/officeDocument/2006/relationships/customXml" Target="../ink/ink2133.xml"/><Relationship Id="rId320" Type="http://schemas.openxmlformats.org/officeDocument/2006/relationships/customXml" Target="../ink/ink2226.xml"/><Relationship Id="rId80" Type="http://schemas.openxmlformats.org/officeDocument/2006/relationships/customXml" Target="../ink/ink2106.xml"/><Relationship Id="rId155" Type="http://schemas.openxmlformats.org/officeDocument/2006/relationships/image" Target="../media/image2130.png"/><Relationship Id="rId176" Type="http://schemas.openxmlformats.org/officeDocument/2006/relationships/customXml" Target="../ink/ink2154.xml"/><Relationship Id="rId197" Type="http://schemas.openxmlformats.org/officeDocument/2006/relationships/image" Target="../media/image2151.png"/><Relationship Id="rId341" Type="http://schemas.openxmlformats.org/officeDocument/2006/relationships/image" Target="../media/image543.png"/><Relationship Id="rId201" Type="http://schemas.openxmlformats.org/officeDocument/2006/relationships/image" Target="../media/image1090.png"/><Relationship Id="rId222" Type="http://schemas.openxmlformats.org/officeDocument/2006/relationships/customXml" Target="../ink/ink2177.xml"/><Relationship Id="rId243" Type="http://schemas.openxmlformats.org/officeDocument/2006/relationships/image" Target="../media/image2172.png"/><Relationship Id="rId264" Type="http://schemas.openxmlformats.org/officeDocument/2006/relationships/customXml" Target="../ink/ink2198.xml"/><Relationship Id="rId285" Type="http://schemas.openxmlformats.org/officeDocument/2006/relationships/image" Target="../media/image2193.png"/><Relationship Id="rId17" Type="http://schemas.openxmlformats.org/officeDocument/2006/relationships/image" Target="../media/image2062.png"/><Relationship Id="rId38" Type="http://schemas.openxmlformats.org/officeDocument/2006/relationships/customXml" Target="../ink/ink2085.xml"/><Relationship Id="rId59" Type="http://schemas.openxmlformats.org/officeDocument/2006/relationships/image" Target="../media/image2083.png"/><Relationship Id="rId103" Type="http://schemas.openxmlformats.org/officeDocument/2006/relationships/image" Target="../media/image2105.png"/><Relationship Id="rId124" Type="http://schemas.openxmlformats.org/officeDocument/2006/relationships/customXml" Target="../ink/ink2128.xml"/><Relationship Id="rId310" Type="http://schemas.openxmlformats.org/officeDocument/2006/relationships/customXml" Target="../ink/ink2221.xml"/><Relationship Id="rId70" Type="http://schemas.openxmlformats.org/officeDocument/2006/relationships/customXml" Target="../ink/ink2101.xml"/><Relationship Id="rId91" Type="http://schemas.openxmlformats.org/officeDocument/2006/relationships/image" Target="../media/image2099.png"/><Relationship Id="rId145" Type="http://schemas.openxmlformats.org/officeDocument/2006/relationships/image" Target="../media/image2125.png"/><Relationship Id="rId166" Type="http://schemas.openxmlformats.org/officeDocument/2006/relationships/customXml" Target="../ink/ink2149.xml"/><Relationship Id="rId187" Type="http://schemas.openxmlformats.org/officeDocument/2006/relationships/image" Target="../media/image2146.png"/><Relationship Id="rId331" Type="http://schemas.openxmlformats.org/officeDocument/2006/relationships/image" Target="../media/image1847.png"/><Relationship Id="rId352" Type="http://schemas.openxmlformats.org/officeDocument/2006/relationships/customXml" Target="../ink/ink224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72.xml"/><Relationship Id="rId233" Type="http://schemas.openxmlformats.org/officeDocument/2006/relationships/image" Target="../media/image2167.png"/><Relationship Id="rId254" Type="http://schemas.openxmlformats.org/officeDocument/2006/relationships/customXml" Target="../ink/ink2193.xml"/><Relationship Id="rId28" Type="http://schemas.openxmlformats.org/officeDocument/2006/relationships/customXml" Target="../ink/ink2080.xml"/><Relationship Id="rId49" Type="http://schemas.openxmlformats.org/officeDocument/2006/relationships/image" Target="../media/image2078.png"/><Relationship Id="rId114" Type="http://schemas.openxmlformats.org/officeDocument/2006/relationships/customXml" Target="../ink/ink2123.xml"/><Relationship Id="rId275" Type="http://schemas.openxmlformats.org/officeDocument/2006/relationships/image" Target="../media/image2188.png"/><Relationship Id="rId296" Type="http://schemas.openxmlformats.org/officeDocument/2006/relationships/customXml" Target="../ink/ink2214.xml"/><Relationship Id="rId300" Type="http://schemas.openxmlformats.org/officeDocument/2006/relationships/customXml" Target="../ink/ink2216.xml"/><Relationship Id="rId60" Type="http://schemas.openxmlformats.org/officeDocument/2006/relationships/customXml" Target="../ink/ink2096.xml"/><Relationship Id="rId81" Type="http://schemas.openxmlformats.org/officeDocument/2006/relationships/image" Target="../media/image2094.png"/><Relationship Id="rId135" Type="http://schemas.openxmlformats.org/officeDocument/2006/relationships/image" Target="../media/image2120.png"/><Relationship Id="rId156" Type="http://schemas.openxmlformats.org/officeDocument/2006/relationships/customXml" Target="../ink/ink2144.xml"/><Relationship Id="rId177" Type="http://schemas.openxmlformats.org/officeDocument/2006/relationships/image" Target="../media/image2141.png"/><Relationship Id="rId198" Type="http://schemas.openxmlformats.org/officeDocument/2006/relationships/customXml" Target="../ink/ink2165.xml"/><Relationship Id="rId321" Type="http://schemas.openxmlformats.org/officeDocument/2006/relationships/image" Target="../media/image2211.png"/><Relationship Id="rId342" Type="http://schemas.openxmlformats.org/officeDocument/2006/relationships/customXml" Target="../ink/ink2237.xml"/><Relationship Id="rId202" Type="http://schemas.openxmlformats.org/officeDocument/2006/relationships/customXml" Target="../ink/ink2167.xml"/><Relationship Id="rId223" Type="http://schemas.openxmlformats.org/officeDocument/2006/relationships/image" Target="../media/image2162.png"/><Relationship Id="rId244" Type="http://schemas.openxmlformats.org/officeDocument/2006/relationships/customXml" Target="../ink/ink2188.xml"/><Relationship Id="rId18" Type="http://schemas.openxmlformats.org/officeDocument/2006/relationships/customXml" Target="../ink/ink2075.xml"/><Relationship Id="rId39" Type="http://schemas.openxmlformats.org/officeDocument/2006/relationships/image" Target="../media/image2073.png"/><Relationship Id="rId265" Type="http://schemas.openxmlformats.org/officeDocument/2006/relationships/image" Target="../media/image2183.png"/><Relationship Id="rId286" Type="http://schemas.openxmlformats.org/officeDocument/2006/relationships/customXml" Target="../ink/ink2209.xml"/><Relationship Id="rId50" Type="http://schemas.openxmlformats.org/officeDocument/2006/relationships/customXml" Target="../ink/ink2091.xml"/><Relationship Id="rId104" Type="http://schemas.openxmlformats.org/officeDocument/2006/relationships/customXml" Target="../ink/ink2118.xml"/><Relationship Id="rId125" Type="http://schemas.openxmlformats.org/officeDocument/2006/relationships/image" Target="../media/image2115.png"/><Relationship Id="rId146" Type="http://schemas.openxmlformats.org/officeDocument/2006/relationships/customXml" Target="../ink/ink2139.xml"/><Relationship Id="rId167" Type="http://schemas.openxmlformats.org/officeDocument/2006/relationships/image" Target="../media/image2136.png"/><Relationship Id="rId188" Type="http://schemas.openxmlformats.org/officeDocument/2006/relationships/customXml" Target="../ink/ink2160.xml"/><Relationship Id="rId311" Type="http://schemas.openxmlformats.org/officeDocument/2006/relationships/image" Target="../media/image2206.png"/><Relationship Id="rId332" Type="http://schemas.openxmlformats.org/officeDocument/2006/relationships/customXml" Target="../ink/ink2232.xml"/><Relationship Id="rId353" Type="http://schemas.openxmlformats.org/officeDocument/2006/relationships/image" Target="../media/image2225.png"/><Relationship Id="rId71" Type="http://schemas.openxmlformats.org/officeDocument/2006/relationships/image" Target="../media/image2089.png"/><Relationship Id="rId92" Type="http://schemas.openxmlformats.org/officeDocument/2006/relationships/customXml" Target="../ink/ink2112.xml"/><Relationship Id="rId213" Type="http://schemas.openxmlformats.org/officeDocument/2006/relationships/image" Target="../media/image524.png"/><Relationship Id="rId234" Type="http://schemas.openxmlformats.org/officeDocument/2006/relationships/customXml" Target="../ink/ink2183.xml"/><Relationship Id="rId2" Type="http://schemas.openxmlformats.org/officeDocument/2006/relationships/customXml" Target="../ink/ink2067.xml"/><Relationship Id="rId29" Type="http://schemas.openxmlformats.org/officeDocument/2006/relationships/image" Target="../media/image2068.png"/><Relationship Id="rId255" Type="http://schemas.openxmlformats.org/officeDocument/2006/relationships/image" Target="../media/image2178.png"/><Relationship Id="rId276" Type="http://schemas.openxmlformats.org/officeDocument/2006/relationships/customXml" Target="../ink/ink2204.xml"/><Relationship Id="rId297" Type="http://schemas.openxmlformats.org/officeDocument/2006/relationships/image" Target="../media/image2199.png"/><Relationship Id="rId40" Type="http://schemas.openxmlformats.org/officeDocument/2006/relationships/customXml" Target="../ink/ink2086.xml"/><Relationship Id="rId115" Type="http://schemas.openxmlformats.org/officeDocument/2006/relationships/image" Target="../media/image2111.png"/><Relationship Id="rId136" Type="http://schemas.openxmlformats.org/officeDocument/2006/relationships/customXml" Target="../ink/ink2134.xml"/><Relationship Id="rId157" Type="http://schemas.openxmlformats.org/officeDocument/2006/relationships/image" Target="../media/image2131.png"/><Relationship Id="rId178" Type="http://schemas.openxmlformats.org/officeDocument/2006/relationships/customXml" Target="../ink/ink2155.xml"/><Relationship Id="rId301" Type="http://schemas.openxmlformats.org/officeDocument/2006/relationships/image" Target="../media/image2201.png"/><Relationship Id="rId322" Type="http://schemas.openxmlformats.org/officeDocument/2006/relationships/customXml" Target="../ink/ink2227.xml"/><Relationship Id="rId343" Type="http://schemas.openxmlformats.org/officeDocument/2006/relationships/image" Target="../media/image2220.png"/><Relationship Id="rId61" Type="http://schemas.openxmlformats.org/officeDocument/2006/relationships/image" Target="../media/image2084.png"/><Relationship Id="rId82" Type="http://schemas.openxmlformats.org/officeDocument/2006/relationships/customXml" Target="../ink/ink2107.xml"/><Relationship Id="rId199" Type="http://schemas.openxmlformats.org/officeDocument/2006/relationships/image" Target="../media/image2152.png"/><Relationship Id="rId203" Type="http://schemas.openxmlformats.org/officeDocument/2006/relationships/image" Target="../media/image2153.png"/><Relationship Id="rId19" Type="http://schemas.openxmlformats.org/officeDocument/2006/relationships/image" Target="../media/image2063.png"/><Relationship Id="rId224" Type="http://schemas.openxmlformats.org/officeDocument/2006/relationships/customXml" Target="../ink/ink2178.xml"/><Relationship Id="rId245" Type="http://schemas.openxmlformats.org/officeDocument/2006/relationships/image" Target="../media/image2173.png"/><Relationship Id="rId266" Type="http://schemas.openxmlformats.org/officeDocument/2006/relationships/customXml" Target="../ink/ink2199.xml"/><Relationship Id="rId287" Type="http://schemas.openxmlformats.org/officeDocument/2006/relationships/image" Target="../media/image2194.png"/><Relationship Id="rId30" Type="http://schemas.openxmlformats.org/officeDocument/2006/relationships/customXml" Target="../ink/ink2081.xml"/><Relationship Id="rId105" Type="http://schemas.openxmlformats.org/officeDocument/2006/relationships/image" Target="../media/image2106.png"/><Relationship Id="rId126" Type="http://schemas.openxmlformats.org/officeDocument/2006/relationships/customXml" Target="../ink/ink2129.xml"/><Relationship Id="rId147" Type="http://schemas.openxmlformats.org/officeDocument/2006/relationships/image" Target="../media/image2126.png"/><Relationship Id="rId168" Type="http://schemas.openxmlformats.org/officeDocument/2006/relationships/customXml" Target="../ink/ink2150.xml"/><Relationship Id="rId312" Type="http://schemas.openxmlformats.org/officeDocument/2006/relationships/customXml" Target="../ink/ink2222.xml"/><Relationship Id="rId333" Type="http://schemas.openxmlformats.org/officeDocument/2006/relationships/image" Target="../media/image2216.png"/><Relationship Id="rId354" Type="http://schemas.openxmlformats.org/officeDocument/2006/relationships/customXml" Target="../ink/ink2243.xml"/><Relationship Id="rId51" Type="http://schemas.openxmlformats.org/officeDocument/2006/relationships/image" Target="../media/image2079.png"/><Relationship Id="rId72" Type="http://schemas.openxmlformats.org/officeDocument/2006/relationships/customXml" Target="../ink/ink2102.xml"/><Relationship Id="rId93" Type="http://schemas.openxmlformats.org/officeDocument/2006/relationships/image" Target="../media/image2100.png"/><Relationship Id="rId189" Type="http://schemas.openxmlformats.org/officeDocument/2006/relationships/image" Target="../media/image2147.png"/><Relationship Id="rId3" Type="http://schemas.openxmlformats.org/officeDocument/2006/relationships/image" Target="../media/image2055.png"/><Relationship Id="rId214" Type="http://schemas.openxmlformats.org/officeDocument/2006/relationships/customXml" Target="../ink/ink2173.xml"/><Relationship Id="rId235" Type="http://schemas.openxmlformats.org/officeDocument/2006/relationships/image" Target="../media/image2168.png"/><Relationship Id="rId256" Type="http://schemas.openxmlformats.org/officeDocument/2006/relationships/customXml" Target="../ink/ink2194.xml"/><Relationship Id="rId277" Type="http://schemas.openxmlformats.org/officeDocument/2006/relationships/image" Target="../media/image2189.png"/><Relationship Id="rId298" Type="http://schemas.openxmlformats.org/officeDocument/2006/relationships/customXml" Target="../ink/ink2215.xml"/><Relationship Id="rId116" Type="http://schemas.openxmlformats.org/officeDocument/2006/relationships/customXml" Target="../ink/ink2124.xml"/><Relationship Id="rId137" Type="http://schemas.openxmlformats.org/officeDocument/2006/relationships/image" Target="../media/image2121.png"/><Relationship Id="rId158" Type="http://schemas.openxmlformats.org/officeDocument/2006/relationships/customXml" Target="../ink/ink2145.xml"/><Relationship Id="rId302" Type="http://schemas.openxmlformats.org/officeDocument/2006/relationships/customXml" Target="../ink/ink2217.xml"/><Relationship Id="rId323" Type="http://schemas.openxmlformats.org/officeDocument/2006/relationships/image" Target="../media/image2212.png"/><Relationship Id="rId344" Type="http://schemas.openxmlformats.org/officeDocument/2006/relationships/customXml" Target="../ink/ink2238.xml"/><Relationship Id="rId20" Type="http://schemas.openxmlformats.org/officeDocument/2006/relationships/customXml" Target="../ink/ink2076.xml"/><Relationship Id="rId41" Type="http://schemas.openxmlformats.org/officeDocument/2006/relationships/image" Target="../media/image2074.png"/><Relationship Id="rId62" Type="http://schemas.openxmlformats.org/officeDocument/2006/relationships/customXml" Target="../ink/ink2097.xml"/><Relationship Id="rId83" Type="http://schemas.openxmlformats.org/officeDocument/2006/relationships/image" Target="../media/image2095.png"/><Relationship Id="rId179" Type="http://schemas.openxmlformats.org/officeDocument/2006/relationships/image" Target="../media/image2142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84.png"/><Relationship Id="rId299" Type="http://schemas.openxmlformats.org/officeDocument/2006/relationships/image" Target="../media/image2374.png"/><Relationship Id="rId21" Type="http://schemas.openxmlformats.org/officeDocument/2006/relationships/image" Target="../media/image2236.png"/><Relationship Id="rId63" Type="http://schemas.openxmlformats.org/officeDocument/2006/relationships/image" Target="../media/image2257.png"/><Relationship Id="rId159" Type="http://schemas.openxmlformats.org/officeDocument/2006/relationships/image" Target="../media/image2305.png"/><Relationship Id="rId324" Type="http://schemas.openxmlformats.org/officeDocument/2006/relationships/customXml" Target="../ink/ink2405.xml"/><Relationship Id="rId366" Type="http://schemas.openxmlformats.org/officeDocument/2006/relationships/customXml" Target="../ink/ink2426.xml"/><Relationship Id="rId170" Type="http://schemas.openxmlformats.org/officeDocument/2006/relationships/customXml" Target="../ink/ink2328.xml"/><Relationship Id="rId226" Type="http://schemas.openxmlformats.org/officeDocument/2006/relationships/customXml" Target="../ink/ink2356.xml"/><Relationship Id="rId268" Type="http://schemas.openxmlformats.org/officeDocument/2006/relationships/customXml" Target="../ink/ink2377.xml"/><Relationship Id="rId32" Type="http://schemas.openxmlformats.org/officeDocument/2006/relationships/customXml" Target="../ink/ink2259.xml"/><Relationship Id="rId74" Type="http://schemas.openxmlformats.org/officeDocument/2006/relationships/customXml" Target="../ink/ink2280.xml"/><Relationship Id="rId128" Type="http://schemas.openxmlformats.org/officeDocument/2006/relationships/customXml" Target="../ink/ink2307.xml"/><Relationship Id="rId335" Type="http://schemas.openxmlformats.org/officeDocument/2006/relationships/image" Target="../media/image2392.png"/><Relationship Id="rId377" Type="http://schemas.openxmlformats.org/officeDocument/2006/relationships/image" Target="../media/image2413.png"/><Relationship Id="rId5" Type="http://schemas.openxmlformats.org/officeDocument/2006/relationships/image" Target="../media/image2228.png"/><Relationship Id="rId95" Type="http://schemas.openxmlformats.org/officeDocument/2006/relationships/image" Target="../media/image2273.png"/><Relationship Id="rId160" Type="http://schemas.openxmlformats.org/officeDocument/2006/relationships/customXml" Target="../ink/ink2323.xml"/><Relationship Id="rId181" Type="http://schemas.openxmlformats.org/officeDocument/2006/relationships/image" Target="../media/image2316.png"/><Relationship Id="rId216" Type="http://schemas.openxmlformats.org/officeDocument/2006/relationships/customXml" Target="../ink/ink2351.xml"/><Relationship Id="rId237" Type="http://schemas.openxmlformats.org/officeDocument/2006/relationships/image" Target="../media/image2344.png"/><Relationship Id="rId402" Type="http://schemas.openxmlformats.org/officeDocument/2006/relationships/customXml" Target="../ink/ink2444.xml"/><Relationship Id="rId258" Type="http://schemas.openxmlformats.org/officeDocument/2006/relationships/customXml" Target="../ink/ink2372.xml"/><Relationship Id="rId279" Type="http://schemas.openxmlformats.org/officeDocument/2006/relationships/image" Target="../media/image2365.png"/><Relationship Id="rId22" Type="http://schemas.openxmlformats.org/officeDocument/2006/relationships/customXml" Target="../ink/ink2254.xml"/><Relationship Id="rId43" Type="http://schemas.openxmlformats.org/officeDocument/2006/relationships/image" Target="../media/image2247.png"/><Relationship Id="rId64" Type="http://schemas.openxmlformats.org/officeDocument/2006/relationships/customXml" Target="../ink/ink2275.xml"/><Relationship Id="rId118" Type="http://schemas.openxmlformats.org/officeDocument/2006/relationships/customXml" Target="../ink/ink2302.xml"/><Relationship Id="rId139" Type="http://schemas.openxmlformats.org/officeDocument/2006/relationships/image" Target="../media/image2295.png"/><Relationship Id="rId290" Type="http://schemas.openxmlformats.org/officeDocument/2006/relationships/customXml" Target="../ink/ink2388.xml"/><Relationship Id="rId304" Type="http://schemas.openxmlformats.org/officeDocument/2006/relationships/customXml" Target="../ink/ink2395.xml"/><Relationship Id="rId325" Type="http://schemas.openxmlformats.org/officeDocument/2006/relationships/image" Target="../media/image2387.png"/><Relationship Id="rId346" Type="http://schemas.openxmlformats.org/officeDocument/2006/relationships/customXml" Target="../ink/ink2416.xml"/><Relationship Id="rId367" Type="http://schemas.openxmlformats.org/officeDocument/2006/relationships/image" Target="../media/image2408.png"/><Relationship Id="rId388" Type="http://schemas.openxmlformats.org/officeDocument/2006/relationships/customXml" Target="../ink/ink2437.xml"/><Relationship Id="rId85" Type="http://schemas.openxmlformats.org/officeDocument/2006/relationships/image" Target="../media/image2268.png"/><Relationship Id="rId150" Type="http://schemas.openxmlformats.org/officeDocument/2006/relationships/customXml" Target="../ink/ink2318.xml"/><Relationship Id="rId171" Type="http://schemas.openxmlformats.org/officeDocument/2006/relationships/image" Target="../media/image2311.png"/><Relationship Id="rId192" Type="http://schemas.openxmlformats.org/officeDocument/2006/relationships/customXml" Target="../ink/ink2339.xml"/><Relationship Id="rId206" Type="http://schemas.openxmlformats.org/officeDocument/2006/relationships/customXml" Target="../ink/ink2346.xml"/><Relationship Id="rId227" Type="http://schemas.openxmlformats.org/officeDocument/2006/relationships/image" Target="../media/image2339.png"/><Relationship Id="rId413" Type="http://schemas.openxmlformats.org/officeDocument/2006/relationships/image" Target="../media/image2431.png"/><Relationship Id="rId248" Type="http://schemas.openxmlformats.org/officeDocument/2006/relationships/customXml" Target="../ink/ink2367.xml"/><Relationship Id="rId269" Type="http://schemas.openxmlformats.org/officeDocument/2006/relationships/image" Target="../media/image2360.png"/><Relationship Id="rId12" Type="http://schemas.openxmlformats.org/officeDocument/2006/relationships/customXml" Target="../ink/ink2249.xml"/><Relationship Id="rId33" Type="http://schemas.openxmlformats.org/officeDocument/2006/relationships/image" Target="../media/image2242.png"/><Relationship Id="rId108" Type="http://schemas.openxmlformats.org/officeDocument/2006/relationships/customXml" Target="../ink/ink2297.xml"/><Relationship Id="rId129" Type="http://schemas.openxmlformats.org/officeDocument/2006/relationships/image" Target="../media/image2290.png"/><Relationship Id="rId280" Type="http://schemas.openxmlformats.org/officeDocument/2006/relationships/customXml" Target="../ink/ink2383.xml"/><Relationship Id="rId315" Type="http://schemas.openxmlformats.org/officeDocument/2006/relationships/image" Target="../media/image2382.png"/><Relationship Id="rId336" Type="http://schemas.openxmlformats.org/officeDocument/2006/relationships/customXml" Target="../ink/ink2411.xml"/><Relationship Id="rId357" Type="http://schemas.openxmlformats.org/officeDocument/2006/relationships/image" Target="../media/image2403.png"/><Relationship Id="rId54" Type="http://schemas.openxmlformats.org/officeDocument/2006/relationships/customXml" Target="../ink/ink2270.xml"/><Relationship Id="rId75" Type="http://schemas.openxmlformats.org/officeDocument/2006/relationships/image" Target="../media/image2263.png"/><Relationship Id="rId96" Type="http://schemas.openxmlformats.org/officeDocument/2006/relationships/customXml" Target="../ink/ink2291.xml"/><Relationship Id="rId140" Type="http://schemas.openxmlformats.org/officeDocument/2006/relationships/customXml" Target="../ink/ink2313.xml"/><Relationship Id="rId161" Type="http://schemas.openxmlformats.org/officeDocument/2006/relationships/image" Target="../media/image2306.png"/><Relationship Id="rId182" Type="http://schemas.openxmlformats.org/officeDocument/2006/relationships/customXml" Target="../ink/ink2334.xml"/><Relationship Id="rId217" Type="http://schemas.openxmlformats.org/officeDocument/2006/relationships/image" Target="../media/image2334.png"/><Relationship Id="rId378" Type="http://schemas.openxmlformats.org/officeDocument/2006/relationships/customXml" Target="../ink/ink2432.xml"/><Relationship Id="rId399" Type="http://schemas.openxmlformats.org/officeDocument/2006/relationships/image" Target="../media/image2424.png"/><Relationship Id="rId403" Type="http://schemas.openxmlformats.org/officeDocument/2006/relationships/image" Target="../media/image2426.png"/><Relationship Id="rId6" Type="http://schemas.openxmlformats.org/officeDocument/2006/relationships/customXml" Target="../ink/ink2246.xml"/><Relationship Id="rId238" Type="http://schemas.openxmlformats.org/officeDocument/2006/relationships/customXml" Target="../ink/ink2362.xml"/><Relationship Id="rId259" Type="http://schemas.openxmlformats.org/officeDocument/2006/relationships/image" Target="../media/image2355.png"/><Relationship Id="rId23" Type="http://schemas.openxmlformats.org/officeDocument/2006/relationships/image" Target="../media/image2237.png"/><Relationship Id="rId119" Type="http://schemas.openxmlformats.org/officeDocument/2006/relationships/image" Target="../media/image2285.png"/><Relationship Id="rId270" Type="http://schemas.openxmlformats.org/officeDocument/2006/relationships/customXml" Target="../ink/ink2378.xml"/><Relationship Id="rId291" Type="http://schemas.openxmlformats.org/officeDocument/2006/relationships/image" Target="../media/image2371.png"/><Relationship Id="rId305" Type="http://schemas.openxmlformats.org/officeDocument/2006/relationships/image" Target="../media/image2377.png"/><Relationship Id="rId326" Type="http://schemas.openxmlformats.org/officeDocument/2006/relationships/customXml" Target="../ink/ink2406.xml"/><Relationship Id="rId347" Type="http://schemas.openxmlformats.org/officeDocument/2006/relationships/image" Target="../media/image2398.png"/><Relationship Id="rId44" Type="http://schemas.openxmlformats.org/officeDocument/2006/relationships/customXml" Target="../ink/ink2265.xml"/><Relationship Id="rId65" Type="http://schemas.openxmlformats.org/officeDocument/2006/relationships/image" Target="../media/image2258.png"/><Relationship Id="rId86" Type="http://schemas.openxmlformats.org/officeDocument/2006/relationships/customXml" Target="../ink/ink2286.xml"/><Relationship Id="rId130" Type="http://schemas.openxmlformats.org/officeDocument/2006/relationships/customXml" Target="../ink/ink2308.xml"/><Relationship Id="rId151" Type="http://schemas.openxmlformats.org/officeDocument/2006/relationships/image" Target="../media/image2301.png"/><Relationship Id="rId368" Type="http://schemas.openxmlformats.org/officeDocument/2006/relationships/customXml" Target="../ink/ink2427.xml"/><Relationship Id="rId389" Type="http://schemas.openxmlformats.org/officeDocument/2006/relationships/image" Target="../media/image2419.png"/><Relationship Id="rId172" Type="http://schemas.openxmlformats.org/officeDocument/2006/relationships/customXml" Target="../ink/ink2329.xml"/><Relationship Id="rId193" Type="http://schemas.openxmlformats.org/officeDocument/2006/relationships/image" Target="../media/image2322.png"/><Relationship Id="rId207" Type="http://schemas.openxmlformats.org/officeDocument/2006/relationships/image" Target="../media/image2329.png"/><Relationship Id="rId228" Type="http://schemas.openxmlformats.org/officeDocument/2006/relationships/customXml" Target="../ink/ink2357.xml"/><Relationship Id="rId249" Type="http://schemas.openxmlformats.org/officeDocument/2006/relationships/image" Target="../media/image2350.png"/><Relationship Id="rId13" Type="http://schemas.openxmlformats.org/officeDocument/2006/relationships/image" Target="../media/image2232.png"/><Relationship Id="rId109" Type="http://schemas.openxmlformats.org/officeDocument/2006/relationships/image" Target="../media/image2280.png"/><Relationship Id="rId260" Type="http://schemas.openxmlformats.org/officeDocument/2006/relationships/customXml" Target="../ink/ink2373.xml"/><Relationship Id="rId281" Type="http://schemas.openxmlformats.org/officeDocument/2006/relationships/image" Target="../media/image2366.png"/><Relationship Id="rId316" Type="http://schemas.openxmlformats.org/officeDocument/2006/relationships/customXml" Target="../ink/ink2401.xml"/><Relationship Id="rId337" Type="http://schemas.openxmlformats.org/officeDocument/2006/relationships/image" Target="../media/image2393.png"/><Relationship Id="rId34" Type="http://schemas.openxmlformats.org/officeDocument/2006/relationships/customXml" Target="../ink/ink2260.xml"/><Relationship Id="rId55" Type="http://schemas.openxmlformats.org/officeDocument/2006/relationships/image" Target="../media/image2253.png"/><Relationship Id="rId76" Type="http://schemas.openxmlformats.org/officeDocument/2006/relationships/customXml" Target="../ink/ink2281.xml"/><Relationship Id="rId97" Type="http://schemas.openxmlformats.org/officeDocument/2006/relationships/image" Target="../media/image2274.png"/><Relationship Id="rId120" Type="http://schemas.openxmlformats.org/officeDocument/2006/relationships/customXml" Target="../ink/ink2303.xml"/><Relationship Id="rId141" Type="http://schemas.openxmlformats.org/officeDocument/2006/relationships/image" Target="../media/image2296.png"/><Relationship Id="rId358" Type="http://schemas.openxmlformats.org/officeDocument/2006/relationships/customXml" Target="../ink/ink2422.xml"/><Relationship Id="rId379" Type="http://schemas.openxmlformats.org/officeDocument/2006/relationships/image" Target="../media/image2414.png"/><Relationship Id="rId7" Type="http://schemas.openxmlformats.org/officeDocument/2006/relationships/image" Target="../media/image2229.png"/><Relationship Id="rId162" Type="http://schemas.openxmlformats.org/officeDocument/2006/relationships/customXml" Target="../ink/ink2324.xml"/><Relationship Id="rId183" Type="http://schemas.openxmlformats.org/officeDocument/2006/relationships/image" Target="../media/image2317.png"/><Relationship Id="rId218" Type="http://schemas.openxmlformats.org/officeDocument/2006/relationships/customXml" Target="../ink/ink2352.xml"/><Relationship Id="rId239" Type="http://schemas.openxmlformats.org/officeDocument/2006/relationships/image" Target="../media/image2345.png"/><Relationship Id="rId390" Type="http://schemas.openxmlformats.org/officeDocument/2006/relationships/customXml" Target="../ink/ink2438.xml"/><Relationship Id="rId404" Type="http://schemas.openxmlformats.org/officeDocument/2006/relationships/customXml" Target="../ink/ink2445.xml"/><Relationship Id="rId250" Type="http://schemas.openxmlformats.org/officeDocument/2006/relationships/customXml" Target="../ink/ink2368.xml"/><Relationship Id="rId271" Type="http://schemas.openxmlformats.org/officeDocument/2006/relationships/image" Target="../media/image2361.png"/><Relationship Id="rId292" Type="http://schemas.openxmlformats.org/officeDocument/2006/relationships/customXml" Target="../ink/ink2389.xml"/><Relationship Id="rId306" Type="http://schemas.openxmlformats.org/officeDocument/2006/relationships/customXml" Target="../ink/ink2396.xml"/><Relationship Id="rId24" Type="http://schemas.openxmlformats.org/officeDocument/2006/relationships/customXml" Target="../ink/ink2255.xml"/><Relationship Id="rId45" Type="http://schemas.openxmlformats.org/officeDocument/2006/relationships/image" Target="../media/image2248.png"/><Relationship Id="rId66" Type="http://schemas.openxmlformats.org/officeDocument/2006/relationships/customXml" Target="../ink/ink2276.xml"/><Relationship Id="rId87" Type="http://schemas.openxmlformats.org/officeDocument/2006/relationships/image" Target="../media/image2269.png"/><Relationship Id="rId110" Type="http://schemas.openxmlformats.org/officeDocument/2006/relationships/customXml" Target="../ink/ink2298.xml"/><Relationship Id="rId131" Type="http://schemas.openxmlformats.org/officeDocument/2006/relationships/image" Target="../media/image2291.png"/><Relationship Id="rId327" Type="http://schemas.openxmlformats.org/officeDocument/2006/relationships/image" Target="../media/image2388.png"/><Relationship Id="rId348" Type="http://schemas.openxmlformats.org/officeDocument/2006/relationships/customXml" Target="../ink/ink2417.xml"/><Relationship Id="rId369" Type="http://schemas.openxmlformats.org/officeDocument/2006/relationships/image" Target="../media/image2409.png"/><Relationship Id="rId152" Type="http://schemas.openxmlformats.org/officeDocument/2006/relationships/customXml" Target="../ink/ink2319.xml"/><Relationship Id="rId173" Type="http://schemas.openxmlformats.org/officeDocument/2006/relationships/image" Target="../media/image2312.png"/><Relationship Id="rId194" Type="http://schemas.openxmlformats.org/officeDocument/2006/relationships/customXml" Target="../ink/ink2340.xml"/><Relationship Id="rId208" Type="http://schemas.openxmlformats.org/officeDocument/2006/relationships/customXml" Target="../ink/ink2347.xml"/><Relationship Id="rId229" Type="http://schemas.openxmlformats.org/officeDocument/2006/relationships/image" Target="../media/image2340.png"/><Relationship Id="rId380" Type="http://schemas.openxmlformats.org/officeDocument/2006/relationships/customXml" Target="../ink/ink2433.xml"/><Relationship Id="rId240" Type="http://schemas.openxmlformats.org/officeDocument/2006/relationships/customXml" Target="../ink/ink2363.xml"/><Relationship Id="rId261" Type="http://schemas.openxmlformats.org/officeDocument/2006/relationships/image" Target="../media/image2356.png"/><Relationship Id="rId14" Type="http://schemas.openxmlformats.org/officeDocument/2006/relationships/customXml" Target="../ink/ink2250.xml"/><Relationship Id="rId35" Type="http://schemas.openxmlformats.org/officeDocument/2006/relationships/image" Target="../media/image2243.png"/><Relationship Id="rId56" Type="http://schemas.openxmlformats.org/officeDocument/2006/relationships/customXml" Target="../ink/ink2271.xml"/><Relationship Id="rId77" Type="http://schemas.openxmlformats.org/officeDocument/2006/relationships/image" Target="../media/image2264.png"/><Relationship Id="rId100" Type="http://schemas.openxmlformats.org/officeDocument/2006/relationships/customXml" Target="../ink/ink2293.xml"/><Relationship Id="rId282" Type="http://schemas.openxmlformats.org/officeDocument/2006/relationships/customXml" Target="../ink/ink2384.xml"/><Relationship Id="rId317" Type="http://schemas.openxmlformats.org/officeDocument/2006/relationships/image" Target="../media/image2383.png"/><Relationship Id="rId338" Type="http://schemas.openxmlformats.org/officeDocument/2006/relationships/customXml" Target="../ink/ink2412.xml"/><Relationship Id="rId359" Type="http://schemas.openxmlformats.org/officeDocument/2006/relationships/image" Target="../media/image2404.png"/><Relationship Id="rId8" Type="http://schemas.openxmlformats.org/officeDocument/2006/relationships/customXml" Target="../ink/ink2247.xml"/><Relationship Id="rId98" Type="http://schemas.openxmlformats.org/officeDocument/2006/relationships/customXml" Target="../ink/ink2292.xml"/><Relationship Id="rId121" Type="http://schemas.openxmlformats.org/officeDocument/2006/relationships/image" Target="../media/image2286.png"/><Relationship Id="rId142" Type="http://schemas.openxmlformats.org/officeDocument/2006/relationships/customXml" Target="../ink/ink2314.xml"/><Relationship Id="rId163" Type="http://schemas.openxmlformats.org/officeDocument/2006/relationships/image" Target="../media/image2307.png"/><Relationship Id="rId184" Type="http://schemas.openxmlformats.org/officeDocument/2006/relationships/customXml" Target="../ink/ink2335.xml"/><Relationship Id="rId219" Type="http://schemas.openxmlformats.org/officeDocument/2006/relationships/image" Target="../media/image2335.png"/><Relationship Id="rId370" Type="http://schemas.openxmlformats.org/officeDocument/2006/relationships/customXml" Target="../ink/ink2428.xml"/><Relationship Id="rId391" Type="http://schemas.openxmlformats.org/officeDocument/2006/relationships/image" Target="../media/image2420.png"/><Relationship Id="rId405" Type="http://schemas.openxmlformats.org/officeDocument/2006/relationships/image" Target="../media/image2427.png"/><Relationship Id="rId230" Type="http://schemas.openxmlformats.org/officeDocument/2006/relationships/customXml" Target="../ink/ink2358.xml"/><Relationship Id="rId251" Type="http://schemas.openxmlformats.org/officeDocument/2006/relationships/image" Target="../media/image2351.png"/><Relationship Id="rId25" Type="http://schemas.openxmlformats.org/officeDocument/2006/relationships/image" Target="../media/image2238.png"/><Relationship Id="rId46" Type="http://schemas.openxmlformats.org/officeDocument/2006/relationships/customXml" Target="../ink/ink2266.xml"/><Relationship Id="rId67" Type="http://schemas.openxmlformats.org/officeDocument/2006/relationships/image" Target="../media/image2259.png"/><Relationship Id="rId272" Type="http://schemas.openxmlformats.org/officeDocument/2006/relationships/customXml" Target="../ink/ink2379.xml"/><Relationship Id="rId293" Type="http://schemas.openxmlformats.org/officeDocument/2006/relationships/image" Target="../media/image56.png"/><Relationship Id="rId307" Type="http://schemas.openxmlformats.org/officeDocument/2006/relationships/image" Target="../media/image2378.png"/><Relationship Id="rId328" Type="http://schemas.openxmlformats.org/officeDocument/2006/relationships/customXml" Target="../ink/ink2407.xml"/><Relationship Id="rId349" Type="http://schemas.openxmlformats.org/officeDocument/2006/relationships/image" Target="../media/image2399.png"/><Relationship Id="rId88" Type="http://schemas.openxmlformats.org/officeDocument/2006/relationships/customXml" Target="../ink/ink2287.xml"/><Relationship Id="rId111" Type="http://schemas.openxmlformats.org/officeDocument/2006/relationships/image" Target="../media/image2281.png"/><Relationship Id="rId132" Type="http://schemas.openxmlformats.org/officeDocument/2006/relationships/customXml" Target="../ink/ink2309.xml"/><Relationship Id="rId153" Type="http://schemas.openxmlformats.org/officeDocument/2006/relationships/image" Target="../media/image2302.png"/><Relationship Id="rId174" Type="http://schemas.openxmlformats.org/officeDocument/2006/relationships/customXml" Target="../ink/ink2330.xml"/><Relationship Id="rId195" Type="http://schemas.openxmlformats.org/officeDocument/2006/relationships/image" Target="../media/image2323.png"/><Relationship Id="rId209" Type="http://schemas.openxmlformats.org/officeDocument/2006/relationships/image" Target="../media/image2330.png"/><Relationship Id="rId360" Type="http://schemas.openxmlformats.org/officeDocument/2006/relationships/customXml" Target="../ink/ink2423.xml"/><Relationship Id="rId381" Type="http://schemas.openxmlformats.org/officeDocument/2006/relationships/image" Target="../media/image2415.png"/><Relationship Id="rId220" Type="http://schemas.openxmlformats.org/officeDocument/2006/relationships/customXml" Target="../ink/ink2353.xml"/><Relationship Id="rId241" Type="http://schemas.openxmlformats.org/officeDocument/2006/relationships/image" Target="../media/image2346.png"/><Relationship Id="rId15" Type="http://schemas.openxmlformats.org/officeDocument/2006/relationships/image" Target="../media/image2233.png"/><Relationship Id="rId36" Type="http://schemas.openxmlformats.org/officeDocument/2006/relationships/customXml" Target="../ink/ink2261.xml"/><Relationship Id="rId57" Type="http://schemas.openxmlformats.org/officeDocument/2006/relationships/image" Target="../media/image2254.png"/><Relationship Id="rId262" Type="http://schemas.openxmlformats.org/officeDocument/2006/relationships/customXml" Target="../ink/ink2374.xml"/><Relationship Id="rId283" Type="http://schemas.openxmlformats.org/officeDocument/2006/relationships/image" Target="../media/image2367.png"/><Relationship Id="rId318" Type="http://schemas.openxmlformats.org/officeDocument/2006/relationships/customXml" Target="../ink/ink2402.xml"/><Relationship Id="rId339" Type="http://schemas.openxmlformats.org/officeDocument/2006/relationships/image" Target="../media/image2394.png"/><Relationship Id="rId78" Type="http://schemas.openxmlformats.org/officeDocument/2006/relationships/customXml" Target="../ink/ink2282.xml"/><Relationship Id="rId99" Type="http://schemas.openxmlformats.org/officeDocument/2006/relationships/image" Target="../media/image2275.png"/><Relationship Id="rId101" Type="http://schemas.openxmlformats.org/officeDocument/2006/relationships/image" Target="../media/image2276.png"/><Relationship Id="rId122" Type="http://schemas.openxmlformats.org/officeDocument/2006/relationships/customXml" Target="../ink/ink2304.xml"/><Relationship Id="rId143" Type="http://schemas.openxmlformats.org/officeDocument/2006/relationships/image" Target="../media/image2297.png"/><Relationship Id="rId164" Type="http://schemas.openxmlformats.org/officeDocument/2006/relationships/customXml" Target="../ink/ink2325.xml"/><Relationship Id="rId185" Type="http://schemas.openxmlformats.org/officeDocument/2006/relationships/image" Target="../media/image2318.png"/><Relationship Id="rId350" Type="http://schemas.openxmlformats.org/officeDocument/2006/relationships/customXml" Target="../ink/ink2418.xml"/><Relationship Id="rId371" Type="http://schemas.openxmlformats.org/officeDocument/2006/relationships/image" Target="../media/image2410.png"/><Relationship Id="rId406" Type="http://schemas.openxmlformats.org/officeDocument/2006/relationships/customXml" Target="../ink/ink2446.xml"/><Relationship Id="rId9" Type="http://schemas.openxmlformats.org/officeDocument/2006/relationships/image" Target="../media/image2230.png"/><Relationship Id="rId210" Type="http://schemas.openxmlformats.org/officeDocument/2006/relationships/customXml" Target="../ink/ink2348.xml"/><Relationship Id="rId392" Type="http://schemas.openxmlformats.org/officeDocument/2006/relationships/customXml" Target="../ink/ink2439.xml"/><Relationship Id="rId26" Type="http://schemas.openxmlformats.org/officeDocument/2006/relationships/customXml" Target="../ink/ink2256.xml"/><Relationship Id="rId231" Type="http://schemas.openxmlformats.org/officeDocument/2006/relationships/image" Target="../media/image2341.png"/><Relationship Id="rId252" Type="http://schemas.openxmlformats.org/officeDocument/2006/relationships/customXml" Target="../ink/ink2369.xml"/><Relationship Id="rId273" Type="http://schemas.openxmlformats.org/officeDocument/2006/relationships/image" Target="../media/image2362.png"/><Relationship Id="rId294" Type="http://schemas.openxmlformats.org/officeDocument/2006/relationships/customXml" Target="../ink/ink2390.xml"/><Relationship Id="rId308" Type="http://schemas.openxmlformats.org/officeDocument/2006/relationships/customXml" Target="../ink/ink2397.xml"/><Relationship Id="rId329" Type="http://schemas.openxmlformats.org/officeDocument/2006/relationships/image" Target="../media/image2389.png"/><Relationship Id="rId47" Type="http://schemas.openxmlformats.org/officeDocument/2006/relationships/image" Target="../media/image2249.png"/><Relationship Id="rId68" Type="http://schemas.openxmlformats.org/officeDocument/2006/relationships/customXml" Target="../ink/ink2277.xml"/><Relationship Id="rId89" Type="http://schemas.openxmlformats.org/officeDocument/2006/relationships/image" Target="../media/image2270.png"/><Relationship Id="rId112" Type="http://schemas.openxmlformats.org/officeDocument/2006/relationships/customXml" Target="../ink/ink2299.xml"/><Relationship Id="rId133" Type="http://schemas.openxmlformats.org/officeDocument/2006/relationships/image" Target="../media/image2292.png"/><Relationship Id="rId154" Type="http://schemas.openxmlformats.org/officeDocument/2006/relationships/customXml" Target="../ink/ink2320.xml"/><Relationship Id="rId175" Type="http://schemas.openxmlformats.org/officeDocument/2006/relationships/image" Target="../media/image2313.png"/><Relationship Id="rId340" Type="http://schemas.openxmlformats.org/officeDocument/2006/relationships/customXml" Target="../ink/ink2413.xml"/><Relationship Id="rId361" Type="http://schemas.openxmlformats.org/officeDocument/2006/relationships/image" Target="../media/image2405.png"/><Relationship Id="rId196" Type="http://schemas.openxmlformats.org/officeDocument/2006/relationships/customXml" Target="../ink/ink2341.xml"/><Relationship Id="rId200" Type="http://schemas.openxmlformats.org/officeDocument/2006/relationships/customXml" Target="../ink/ink2343.xml"/><Relationship Id="rId382" Type="http://schemas.openxmlformats.org/officeDocument/2006/relationships/customXml" Target="../ink/ink2434.xml"/><Relationship Id="rId16" Type="http://schemas.openxmlformats.org/officeDocument/2006/relationships/customXml" Target="../ink/ink2251.xml"/><Relationship Id="rId221" Type="http://schemas.openxmlformats.org/officeDocument/2006/relationships/image" Target="../media/image2336.png"/><Relationship Id="rId242" Type="http://schemas.openxmlformats.org/officeDocument/2006/relationships/customXml" Target="../ink/ink2364.xml"/><Relationship Id="rId263" Type="http://schemas.openxmlformats.org/officeDocument/2006/relationships/image" Target="../media/image2357.png"/><Relationship Id="rId284" Type="http://schemas.openxmlformats.org/officeDocument/2006/relationships/customXml" Target="../ink/ink2385.xml"/><Relationship Id="rId319" Type="http://schemas.openxmlformats.org/officeDocument/2006/relationships/image" Target="../media/image2384.png"/><Relationship Id="rId37" Type="http://schemas.openxmlformats.org/officeDocument/2006/relationships/image" Target="../media/image2244.png"/><Relationship Id="rId58" Type="http://schemas.openxmlformats.org/officeDocument/2006/relationships/customXml" Target="../ink/ink2272.xml"/><Relationship Id="rId79" Type="http://schemas.openxmlformats.org/officeDocument/2006/relationships/image" Target="../media/image2265.png"/><Relationship Id="rId102" Type="http://schemas.openxmlformats.org/officeDocument/2006/relationships/customXml" Target="../ink/ink2294.xml"/><Relationship Id="rId123" Type="http://schemas.openxmlformats.org/officeDocument/2006/relationships/image" Target="../media/image2287.png"/><Relationship Id="rId144" Type="http://schemas.openxmlformats.org/officeDocument/2006/relationships/customXml" Target="../ink/ink2315.xml"/><Relationship Id="rId330" Type="http://schemas.openxmlformats.org/officeDocument/2006/relationships/customXml" Target="../ink/ink2408.xml"/><Relationship Id="rId90" Type="http://schemas.openxmlformats.org/officeDocument/2006/relationships/customXml" Target="../ink/ink2288.xml"/><Relationship Id="rId165" Type="http://schemas.openxmlformats.org/officeDocument/2006/relationships/image" Target="../media/image2308.png"/><Relationship Id="rId186" Type="http://schemas.openxmlformats.org/officeDocument/2006/relationships/customXml" Target="../ink/ink2336.xml"/><Relationship Id="rId351" Type="http://schemas.openxmlformats.org/officeDocument/2006/relationships/image" Target="../media/image2400.png"/><Relationship Id="rId372" Type="http://schemas.openxmlformats.org/officeDocument/2006/relationships/customXml" Target="../ink/ink2429.xml"/><Relationship Id="rId393" Type="http://schemas.openxmlformats.org/officeDocument/2006/relationships/image" Target="../media/image2421.png"/><Relationship Id="rId407" Type="http://schemas.openxmlformats.org/officeDocument/2006/relationships/image" Target="../media/image2428.png"/><Relationship Id="rId211" Type="http://schemas.openxmlformats.org/officeDocument/2006/relationships/image" Target="../media/image2331.png"/><Relationship Id="rId232" Type="http://schemas.openxmlformats.org/officeDocument/2006/relationships/customXml" Target="../ink/ink2359.xml"/><Relationship Id="rId253" Type="http://schemas.openxmlformats.org/officeDocument/2006/relationships/image" Target="../media/image2352.png"/><Relationship Id="rId274" Type="http://schemas.openxmlformats.org/officeDocument/2006/relationships/customXml" Target="../ink/ink2380.xml"/><Relationship Id="rId295" Type="http://schemas.openxmlformats.org/officeDocument/2006/relationships/image" Target="../media/image2372.png"/><Relationship Id="rId309" Type="http://schemas.openxmlformats.org/officeDocument/2006/relationships/image" Target="../media/image2379.png"/><Relationship Id="rId27" Type="http://schemas.openxmlformats.org/officeDocument/2006/relationships/image" Target="../media/image2239.png"/><Relationship Id="rId48" Type="http://schemas.openxmlformats.org/officeDocument/2006/relationships/customXml" Target="../ink/ink2267.xml"/><Relationship Id="rId69" Type="http://schemas.openxmlformats.org/officeDocument/2006/relationships/image" Target="../media/image2260.png"/><Relationship Id="rId113" Type="http://schemas.openxmlformats.org/officeDocument/2006/relationships/image" Target="../media/image2282.png"/><Relationship Id="rId134" Type="http://schemas.openxmlformats.org/officeDocument/2006/relationships/customXml" Target="../ink/ink2310.xml"/><Relationship Id="rId320" Type="http://schemas.openxmlformats.org/officeDocument/2006/relationships/customXml" Target="../ink/ink2403.xml"/><Relationship Id="rId80" Type="http://schemas.openxmlformats.org/officeDocument/2006/relationships/customXml" Target="../ink/ink2283.xml"/><Relationship Id="rId155" Type="http://schemas.openxmlformats.org/officeDocument/2006/relationships/image" Target="../media/image2303.png"/><Relationship Id="rId176" Type="http://schemas.openxmlformats.org/officeDocument/2006/relationships/customXml" Target="../ink/ink2331.xml"/><Relationship Id="rId197" Type="http://schemas.openxmlformats.org/officeDocument/2006/relationships/image" Target="../media/image2324.png"/><Relationship Id="rId341" Type="http://schemas.openxmlformats.org/officeDocument/2006/relationships/image" Target="../media/image2395.png"/><Relationship Id="rId362" Type="http://schemas.openxmlformats.org/officeDocument/2006/relationships/customXml" Target="../ink/ink2424.xml"/><Relationship Id="rId383" Type="http://schemas.openxmlformats.org/officeDocument/2006/relationships/image" Target="../media/image2416.png"/><Relationship Id="rId201" Type="http://schemas.openxmlformats.org/officeDocument/2006/relationships/image" Target="../media/image2326.png"/><Relationship Id="rId222" Type="http://schemas.openxmlformats.org/officeDocument/2006/relationships/customXml" Target="../ink/ink2354.xml"/><Relationship Id="rId243" Type="http://schemas.openxmlformats.org/officeDocument/2006/relationships/image" Target="../media/image2347.png"/><Relationship Id="rId264" Type="http://schemas.openxmlformats.org/officeDocument/2006/relationships/customXml" Target="../ink/ink2375.xml"/><Relationship Id="rId285" Type="http://schemas.openxmlformats.org/officeDocument/2006/relationships/image" Target="../media/image2368.png"/><Relationship Id="rId17" Type="http://schemas.openxmlformats.org/officeDocument/2006/relationships/image" Target="../media/image2234.png"/><Relationship Id="rId38" Type="http://schemas.openxmlformats.org/officeDocument/2006/relationships/customXml" Target="../ink/ink2262.xml"/><Relationship Id="rId59" Type="http://schemas.openxmlformats.org/officeDocument/2006/relationships/image" Target="../media/image2255.png"/><Relationship Id="rId103" Type="http://schemas.openxmlformats.org/officeDocument/2006/relationships/image" Target="../media/image2277.png"/><Relationship Id="rId124" Type="http://schemas.openxmlformats.org/officeDocument/2006/relationships/customXml" Target="../ink/ink2305.xml"/><Relationship Id="rId310" Type="http://schemas.openxmlformats.org/officeDocument/2006/relationships/customXml" Target="../ink/ink2398.xml"/><Relationship Id="rId70" Type="http://schemas.openxmlformats.org/officeDocument/2006/relationships/customXml" Target="../ink/ink2278.xml"/><Relationship Id="rId91" Type="http://schemas.openxmlformats.org/officeDocument/2006/relationships/image" Target="../media/image2271.png"/><Relationship Id="rId145" Type="http://schemas.openxmlformats.org/officeDocument/2006/relationships/image" Target="../media/image2298.png"/><Relationship Id="rId166" Type="http://schemas.openxmlformats.org/officeDocument/2006/relationships/customXml" Target="../ink/ink2326.xml"/><Relationship Id="rId187" Type="http://schemas.openxmlformats.org/officeDocument/2006/relationships/image" Target="../media/image2319.png"/><Relationship Id="rId331" Type="http://schemas.openxmlformats.org/officeDocument/2006/relationships/image" Target="../media/image2390.png"/><Relationship Id="rId352" Type="http://schemas.openxmlformats.org/officeDocument/2006/relationships/customXml" Target="../ink/ink2419.xml"/><Relationship Id="rId373" Type="http://schemas.openxmlformats.org/officeDocument/2006/relationships/image" Target="../media/image2411.png"/><Relationship Id="rId394" Type="http://schemas.openxmlformats.org/officeDocument/2006/relationships/customXml" Target="../ink/ink2440.xml"/><Relationship Id="rId408" Type="http://schemas.openxmlformats.org/officeDocument/2006/relationships/customXml" Target="../ink/ink244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49.xml"/><Relationship Id="rId233" Type="http://schemas.openxmlformats.org/officeDocument/2006/relationships/image" Target="../media/image2342.png"/><Relationship Id="rId254" Type="http://schemas.openxmlformats.org/officeDocument/2006/relationships/customXml" Target="../ink/ink2370.xml"/><Relationship Id="rId28" Type="http://schemas.openxmlformats.org/officeDocument/2006/relationships/customXml" Target="../ink/ink2257.xml"/><Relationship Id="rId49" Type="http://schemas.openxmlformats.org/officeDocument/2006/relationships/image" Target="../media/image2250.png"/><Relationship Id="rId114" Type="http://schemas.openxmlformats.org/officeDocument/2006/relationships/customXml" Target="../ink/ink2300.xml"/><Relationship Id="rId275" Type="http://schemas.openxmlformats.org/officeDocument/2006/relationships/image" Target="../media/image2363.png"/><Relationship Id="rId296" Type="http://schemas.openxmlformats.org/officeDocument/2006/relationships/customXml" Target="../ink/ink2391.xml"/><Relationship Id="rId300" Type="http://schemas.openxmlformats.org/officeDocument/2006/relationships/customXml" Target="../ink/ink2393.xml"/><Relationship Id="rId60" Type="http://schemas.openxmlformats.org/officeDocument/2006/relationships/customXml" Target="../ink/ink2273.xml"/><Relationship Id="rId81" Type="http://schemas.openxmlformats.org/officeDocument/2006/relationships/image" Target="../media/image2266.png"/><Relationship Id="rId135" Type="http://schemas.openxmlformats.org/officeDocument/2006/relationships/image" Target="../media/image2293.png"/><Relationship Id="rId156" Type="http://schemas.openxmlformats.org/officeDocument/2006/relationships/customXml" Target="../ink/ink2321.xml"/><Relationship Id="rId177" Type="http://schemas.openxmlformats.org/officeDocument/2006/relationships/image" Target="../media/image2314.png"/><Relationship Id="rId198" Type="http://schemas.openxmlformats.org/officeDocument/2006/relationships/customXml" Target="../ink/ink2342.xml"/><Relationship Id="rId321" Type="http://schemas.openxmlformats.org/officeDocument/2006/relationships/image" Target="../media/image2385.png"/><Relationship Id="rId342" Type="http://schemas.openxmlformats.org/officeDocument/2006/relationships/customXml" Target="../ink/ink2414.xml"/><Relationship Id="rId363" Type="http://schemas.openxmlformats.org/officeDocument/2006/relationships/image" Target="../media/image2406.png"/><Relationship Id="rId384" Type="http://schemas.openxmlformats.org/officeDocument/2006/relationships/customXml" Target="../ink/ink2435.xml"/><Relationship Id="rId202" Type="http://schemas.openxmlformats.org/officeDocument/2006/relationships/customXml" Target="../ink/ink2344.xml"/><Relationship Id="rId223" Type="http://schemas.openxmlformats.org/officeDocument/2006/relationships/image" Target="../media/image2337.png"/><Relationship Id="rId244" Type="http://schemas.openxmlformats.org/officeDocument/2006/relationships/customXml" Target="../ink/ink2365.xml"/><Relationship Id="rId18" Type="http://schemas.openxmlformats.org/officeDocument/2006/relationships/customXml" Target="../ink/ink2252.xml"/><Relationship Id="rId39" Type="http://schemas.openxmlformats.org/officeDocument/2006/relationships/image" Target="../media/image2245.png"/><Relationship Id="rId265" Type="http://schemas.openxmlformats.org/officeDocument/2006/relationships/image" Target="../media/image2358.png"/><Relationship Id="rId286" Type="http://schemas.openxmlformats.org/officeDocument/2006/relationships/customXml" Target="../ink/ink2386.xml"/><Relationship Id="rId50" Type="http://schemas.openxmlformats.org/officeDocument/2006/relationships/customXml" Target="../ink/ink2268.xml"/><Relationship Id="rId104" Type="http://schemas.openxmlformats.org/officeDocument/2006/relationships/customXml" Target="../ink/ink2295.xml"/><Relationship Id="rId125" Type="http://schemas.openxmlformats.org/officeDocument/2006/relationships/image" Target="../media/image2288.png"/><Relationship Id="rId146" Type="http://schemas.openxmlformats.org/officeDocument/2006/relationships/customXml" Target="../ink/ink2316.xml"/><Relationship Id="rId167" Type="http://schemas.openxmlformats.org/officeDocument/2006/relationships/image" Target="../media/image2309.png"/><Relationship Id="rId188" Type="http://schemas.openxmlformats.org/officeDocument/2006/relationships/customXml" Target="../ink/ink2337.xml"/><Relationship Id="rId311" Type="http://schemas.openxmlformats.org/officeDocument/2006/relationships/image" Target="../media/image2380.png"/><Relationship Id="rId332" Type="http://schemas.openxmlformats.org/officeDocument/2006/relationships/customXml" Target="../ink/ink2409.xml"/><Relationship Id="rId353" Type="http://schemas.openxmlformats.org/officeDocument/2006/relationships/image" Target="../media/image2401.png"/><Relationship Id="rId374" Type="http://schemas.openxmlformats.org/officeDocument/2006/relationships/customXml" Target="../ink/ink2430.xml"/><Relationship Id="rId395" Type="http://schemas.openxmlformats.org/officeDocument/2006/relationships/image" Target="../media/image2422.png"/><Relationship Id="rId409" Type="http://schemas.openxmlformats.org/officeDocument/2006/relationships/image" Target="../media/image2429.png"/><Relationship Id="rId71" Type="http://schemas.openxmlformats.org/officeDocument/2006/relationships/image" Target="../media/image2261.png"/><Relationship Id="rId92" Type="http://schemas.openxmlformats.org/officeDocument/2006/relationships/customXml" Target="../ink/ink2289.xml"/><Relationship Id="rId213" Type="http://schemas.openxmlformats.org/officeDocument/2006/relationships/image" Target="../media/image2332.png"/><Relationship Id="rId234" Type="http://schemas.openxmlformats.org/officeDocument/2006/relationships/customXml" Target="../ink/ink2360.xml"/><Relationship Id="rId2" Type="http://schemas.openxmlformats.org/officeDocument/2006/relationships/customXml" Target="../ink/ink2244.xml"/><Relationship Id="rId29" Type="http://schemas.openxmlformats.org/officeDocument/2006/relationships/image" Target="../media/image2240.png"/><Relationship Id="rId255" Type="http://schemas.openxmlformats.org/officeDocument/2006/relationships/image" Target="../media/image2353.png"/><Relationship Id="rId276" Type="http://schemas.openxmlformats.org/officeDocument/2006/relationships/customXml" Target="../ink/ink2381.xml"/><Relationship Id="rId297" Type="http://schemas.openxmlformats.org/officeDocument/2006/relationships/image" Target="../media/image2373.png"/><Relationship Id="rId40" Type="http://schemas.openxmlformats.org/officeDocument/2006/relationships/customXml" Target="../ink/ink2263.xml"/><Relationship Id="rId115" Type="http://schemas.openxmlformats.org/officeDocument/2006/relationships/image" Target="../media/image2283.png"/><Relationship Id="rId136" Type="http://schemas.openxmlformats.org/officeDocument/2006/relationships/customXml" Target="../ink/ink2311.xml"/><Relationship Id="rId157" Type="http://schemas.openxmlformats.org/officeDocument/2006/relationships/image" Target="../media/image2304.png"/><Relationship Id="rId178" Type="http://schemas.openxmlformats.org/officeDocument/2006/relationships/customXml" Target="../ink/ink2332.xml"/><Relationship Id="rId301" Type="http://schemas.openxmlformats.org/officeDocument/2006/relationships/image" Target="../media/image2375.png"/><Relationship Id="rId322" Type="http://schemas.openxmlformats.org/officeDocument/2006/relationships/customXml" Target="../ink/ink2404.xml"/><Relationship Id="rId343" Type="http://schemas.openxmlformats.org/officeDocument/2006/relationships/image" Target="../media/image2396.png"/><Relationship Id="rId364" Type="http://schemas.openxmlformats.org/officeDocument/2006/relationships/customXml" Target="../ink/ink2425.xml"/><Relationship Id="rId61" Type="http://schemas.openxmlformats.org/officeDocument/2006/relationships/image" Target="../media/image2256.png"/><Relationship Id="rId82" Type="http://schemas.openxmlformats.org/officeDocument/2006/relationships/customXml" Target="../ink/ink2284.xml"/><Relationship Id="rId199" Type="http://schemas.openxmlformats.org/officeDocument/2006/relationships/image" Target="../media/image2325.png"/><Relationship Id="rId203" Type="http://schemas.openxmlformats.org/officeDocument/2006/relationships/image" Target="../media/image2327.png"/><Relationship Id="rId385" Type="http://schemas.openxmlformats.org/officeDocument/2006/relationships/image" Target="../media/image2417.png"/><Relationship Id="rId19" Type="http://schemas.openxmlformats.org/officeDocument/2006/relationships/image" Target="../media/image2235.png"/><Relationship Id="rId224" Type="http://schemas.openxmlformats.org/officeDocument/2006/relationships/customXml" Target="../ink/ink2355.xml"/><Relationship Id="rId245" Type="http://schemas.openxmlformats.org/officeDocument/2006/relationships/image" Target="../media/image2348.png"/><Relationship Id="rId266" Type="http://schemas.openxmlformats.org/officeDocument/2006/relationships/customXml" Target="../ink/ink2376.xml"/><Relationship Id="rId287" Type="http://schemas.openxmlformats.org/officeDocument/2006/relationships/image" Target="../media/image2369.png"/><Relationship Id="rId410" Type="http://schemas.openxmlformats.org/officeDocument/2006/relationships/customXml" Target="../ink/ink2448.xml"/><Relationship Id="rId30" Type="http://schemas.openxmlformats.org/officeDocument/2006/relationships/customXml" Target="../ink/ink2258.xml"/><Relationship Id="rId105" Type="http://schemas.openxmlformats.org/officeDocument/2006/relationships/image" Target="../media/image2278.png"/><Relationship Id="rId126" Type="http://schemas.openxmlformats.org/officeDocument/2006/relationships/customXml" Target="../ink/ink2306.xml"/><Relationship Id="rId147" Type="http://schemas.openxmlformats.org/officeDocument/2006/relationships/image" Target="../media/image2299.png"/><Relationship Id="rId168" Type="http://schemas.openxmlformats.org/officeDocument/2006/relationships/customXml" Target="../ink/ink2327.xml"/><Relationship Id="rId312" Type="http://schemas.openxmlformats.org/officeDocument/2006/relationships/customXml" Target="../ink/ink2399.xml"/><Relationship Id="rId333" Type="http://schemas.openxmlformats.org/officeDocument/2006/relationships/image" Target="../media/image2391.png"/><Relationship Id="rId354" Type="http://schemas.openxmlformats.org/officeDocument/2006/relationships/customXml" Target="../ink/ink2420.xml"/><Relationship Id="rId51" Type="http://schemas.openxmlformats.org/officeDocument/2006/relationships/image" Target="../media/image2251.png"/><Relationship Id="rId72" Type="http://schemas.openxmlformats.org/officeDocument/2006/relationships/customXml" Target="../ink/ink2279.xml"/><Relationship Id="rId93" Type="http://schemas.openxmlformats.org/officeDocument/2006/relationships/image" Target="../media/image2272.png"/><Relationship Id="rId189" Type="http://schemas.openxmlformats.org/officeDocument/2006/relationships/image" Target="../media/image2320.png"/><Relationship Id="rId375" Type="http://schemas.openxmlformats.org/officeDocument/2006/relationships/image" Target="../media/image2412.png"/><Relationship Id="rId396" Type="http://schemas.openxmlformats.org/officeDocument/2006/relationships/customXml" Target="../ink/ink2441.xml"/><Relationship Id="rId3" Type="http://schemas.openxmlformats.org/officeDocument/2006/relationships/image" Target="../media/image2227.png"/><Relationship Id="rId214" Type="http://schemas.openxmlformats.org/officeDocument/2006/relationships/customXml" Target="../ink/ink2350.xml"/><Relationship Id="rId235" Type="http://schemas.openxmlformats.org/officeDocument/2006/relationships/image" Target="../media/image2343.png"/><Relationship Id="rId256" Type="http://schemas.openxmlformats.org/officeDocument/2006/relationships/customXml" Target="../ink/ink2371.xml"/><Relationship Id="rId277" Type="http://schemas.openxmlformats.org/officeDocument/2006/relationships/image" Target="../media/image2364.png"/><Relationship Id="rId298" Type="http://schemas.openxmlformats.org/officeDocument/2006/relationships/customXml" Target="../ink/ink2392.xml"/><Relationship Id="rId400" Type="http://schemas.openxmlformats.org/officeDocument/2006/relationships/customXml" Target="../ink/ink2443.xml"/><Relationship Id="rId116" Type="http://schemas.openxmlformats.org/officeDocument/2006/relationships/customXml" Target="../ink/ink2301.xml"/><Relationship Id="rId137" Type="http://schemas.openxmlformats.org/officeDocument/2006/relationships/image" Target="../media/image2294.png"/><Relationship Id="rId158" Type="http://schemas.openxmlformats.org/officeDocument/2006/relationships/customXml" Target="../ink/ink2322.xml"/><Relationship Id="rId302" Type="http://schemas.openxmlformats.org/officeDocument/2006/relationships/customXml" Target="../ink/ink2394.xml"/><Relationship Id="rId323" Type="http://schemas.openxmlformats.org/officeDocument/2006/relationships/image" Target="../media/image2386.png"/><Relationship Id="rId344" Type="http://schemas.openxmlformats.org/officeDocument/2006/relationships/customXml" Target="../ink/ink2415.xml"/><Relationship Id="rId20" Type="http://schemas.openxmlformats.org/officeDocument/2006/relationships/customXml" Target="../ink/ink2253.xml"/><Relationship Id="rId41" Type="http://schemas.openxmlformats.org/officeDocument/2006/relationships/image" Target="../media/image2246.png"/><Relationship Id="rId62" Type="http://schemas.openxmlformats.org/officeDocument/2006/relationships/customXml" Target="../ink/ink2274.xml"/><Relationship Id="rId83" Type="http://schemas.openxmlformats.org/officeDocument/2006/relationships/image" Target="../media/image2267.png"/><Relationship Id="rId179" Type="http://schemas.openxmlformats.org/officeDocument/2006/relationships/image" Target="../media/image2315.png"/><Relationship Id="rId365" Type="http://schemas.openxmlformats.org/officeDocument/2006/relationships/image" Target="../media/image2407.png"/><Relationship Id="rId386" Type="http://schemas.openxmlformats.org/officeDocument/2006/relationships/customXml" Target="../ink/ink2436.xml"/><Relationship Id="rId190" Type="http://schemas.openxmlformats.org/officeDocument/2006/relationships/customXml" Target="../ink/ink2338.xml"/><Relationship Id="rId204" Type="http://schemas.openxmlformats.org/officeDocument/2006/relationships/customXml" Target="../ink/ink2345.xml"/><Relationship Id="rId225" Type="http://schemas.openxmlformats.org/officeDocument/2006/relationships/image" Target="../media/image2338.png"/><Relationship Id="rId246" Type="http://schemas.openxmlformats.org/officeDocument/2006/relationships/customXml" Target="../ink/ink2366.xml"/><Relationship Id="rId267" Type="http://schemas.openxmlformats.org/officeDocument/2006/relationships/image" Target="../media/image2359.png"/><Relationship Id="rId288" Type="http://schemas.openxmlformats.org/officeDocument/2006/relationships/customXml" Target="../ink/ink2387.xml"/><Relationship Id="rId411" Type="http://schemas.openxmlformats.org/officeDocument/2006/relationships/image" Target="../media/image2430.png"/><Relationship Id="rId106" Type="http://schemas.openxmlformats.org/officeDocument/2006/relationships/customXml" Target="../ink/ink2296.xml"/><Relationship Id="rId127" Type="http://schemas.openxmlformats.org/officeDocument/2006/relationships/image" Target="../media/image2289.png"/><Relationship Id="rId313" Type="http://schemas.openxmlformats.org/officeDocument/2006/relationships/image" Target="../media/image2381.png"/><Relationship Id="rId10" Type="http://schemas.openxmlformats.org/officeDocument/2006/relationships/customXml" Target="../ink/ink2248.xml"/><Relationship Id="rId31" Type="http://schemas.openxmlformats.org/officeDocument/2006/relationships/image" Target="../media/image2241.png"/><Relationship Id="rId52" Type="http://schemas.openxmlformats.org/officeDocument/2006/relationships/customXml" Target="../ink/ink2269.xml"/><Relationship Id="rId73" Type="http://schemas.openxmlformats.org/officeDocument/2006/relationships/image" Target="../media/image2262.png"/><Relationship Id="rId94" Type="http://schemas.openxmlformats.org/officeDocument/2006/relationships/customXml" Target="../ink/ink2290.xml"/><Relationship Id="rId148" Type="http://schemas.openxmlformats.org/officeDocument/2006/relationships/customXml" Target="../ink/ink2317.xml"/><Relationship Id="rId169" Type="http://schemas.openxmlformats.org/officeDocument/2006/relationships/image" Target="../media/image2310.png"/><Relationship Id="rId334" Type="http://schemas.openxmlformats.org/officeDocument/2006/relationships/customXml" Target="../ink/ink2410.xml"/><Relationship Id="rId355" Type="http://schemas.openxmlformats.org/officeDocument/2006/relationships/image" Target="../media/image2402.png"/><Relationship Id="rId376" Type="http://schemas.openxmlformats.org/officeDocument/2006/relationships/customXml" Target="../ink/ink2431.xml"/><Relationship Id="rId397" Type="http://schemas.openxmlformats.org/officeDocument/2006/relationships/image" Target="../media/image2423.png"/><Relationship Id="rId4" Type="http://schemas.openxmlformats.org/officeDocument/2006/relationships/customXml" Target="../ink/ink2245.xml"/><Relationship Id="rId180" Type="http://schemas.openxmlformats.org/officeDocument/2006/relationships/customXml" Target="../ink/ink2333.xml"/><Relationship Id="rId215" Type="http://schemas.openxmlformats.org/officeDocument/2006/relationships/image" Target="../media/image2333.png"/><Relationship Id="rId236" Type="http://schemas.openxmlformats.org/officeDocument/2006/relationships/customXml" Target="../ink/ink2361.xml"/><Relationship Id="rId257" Type="http://schemas.openxmlformats.org/officeDocument/2006/relationships/image" Target="../media/image2354.png"/><Relationship Id="rId278" Type="http://schemas.openxmlformats.org/officeDocument/2006/relationships/customXml" Target="../ink/ink2382.xml"/><Relationship Id="rId401" Type="http://schemas.openxmlformats.org/officeDocument/2006/relationships/image" Target="../media/image2425.png"/><Relationship Id="rId303" Type="http://schemas.openxmlformats.org/officeDocument/2006/relationships/image" Target="../media/image2376.png"/><Relationship Id="rId42" Type="http://schemas.openxmlformats.org/officeDocument/2006/relationships/customXml" Target="../ink/ink2264.xml"/><Relationship Id="rId84" Type="http://schemas.openxmlformats.org/officeDocument/2006/relationships/customXml" Target="../ink/ink2285.xml"/><Relationship Id="rId138" Type="http://schemas.openxmlformats.org/officeDocument/2006/relationships/customXml" Target="../ink/ink2312.xml"/><Relationship Id="rId345" Type="http://schemas.openxmlformats.org/officeDocument/2006/relationships/image" Target="../media/image2397.png"/><Relationship Id="rId387" Type="http://schemas.openxmlformats.org/officeDocument/2006/relationships/image" Target="../media/image2418.png"/><Relationship Id="rId191" Type="http://schemas.openxmlformats.org/officeDocument/2006/relationships/image" Target="../media/image2321.png"/><Relationship Id="rId205" Type="http://schemas.openxmlformats.org/officeDocument/2006/relationships/image" Target="../media/image2328.png"/><Relationship Id="rId247" Type="http://schemas.openxmlformats.org/officeDocument/2006/relationships/image" Target="../media/image2349.png"/><Relationship Id="rId412" Type="http://schemas.openxmlformats.org/officeDocument/2006/relationships/customXml" Target="../ink/ink2449.xml"/><Relationship Id="rId107" Type="http://schemas.openxmlformats.org/officeDocument/2006/relationships/image" Target="../media/image2279.png"/><Relationship Id="rId289" Type="http://schemas.openxmlformats.org/officeDocument/2006/relationships/image" Target="../media/image2370.png"/><Relationship Id="rId11" Type="http://schemas.openxmlformats.org/officeDocument/2006/relationships/image" Target="../media/image2231.png"/><Relationship Id="rId53" Type="http://schemas.openxmlformats.org/officeDocument/2006/relationships/image" Target="../media/image2252.png"/><Relationship Id="rId149" Type="http://schemas.openxmlformats.org/officeDocument/2006/relationships/image" Target="../media/image2300.png"/><Relationship Id="rId314" Type="http://schemas.openxmlformats.org/officeDocument/2006/relationships/customXml" Target="../ink/ink2400.xml"/><Relationship Id="rId356" Type="http://schemas.openxmlformats.org/officeDocument/2006/relationships/customXml" Target="../ink/ink2421.xml"/><Relationship Id="rId398" Type="http://schemas.openxmlformats.org/officeDocument/2006/relationships/customXml" Target="../ink/ink24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5.xml"/><Relationship Id="rId299" Type="http://schemas.openxmlformats.org/officeDocument/2006/relationships/customXml" Target="../ink/ink276.xml"/><Relationship Id="rId21" Type="http://schemas.openxmlformats.org/officeDocument/2006/relationships/customXml" Target="../ink/ink137.xml"/><Relationship Id="rId63" Type="http://schemas.openxmlformats.org/officeDocument/2006/relationships/customXml" Target="../ink/ink158.xml"/><Relationship Id="rId159" Type="http://schemas.openxmlformats.org/officeDocument/2006/relationships/customXml" Target="../ink/ink206.xml"/><Relationship Id="rId324" Type="http://schemas.openxmlformats.org/officeDocument/2006/relationships/image" Target="../media/image289.png"/><Relationship Id="rId366" Type="http://schemas.openxmlformats.org/officeDocument/2006/relationships/image" Target="../media/image310.png"/><Relationship Id="rId170" Type="http://schemas.openxmlformats.org/officeDocument/2006/relationships/image" Target="../media/image212.png"/><Relationship Id="rId226" Type="http://schemas.openxmlformats.org/officeDocument/2006/relationships/image" Target="../media/image240.png"/><Relationship Id="rId433" Type="http://schemas.openxmlformats.org/officeDocument/2006/relationships/customXml" Target="../ink/ink343.xml"/><Relationship Id="rId268" Type="http://schemas.openxmlformats.org/officeDocument/2006/relationships/image" Target="../media/image261.png"/><Relationship Id="rId475" Type="http://schemas.openxmlformats.org/officeDocument/2006/relationships/customXml" Target="../ink/ink364.xml"/><Relationship Id="rId32" Type="http://schemas.openxmlformats.org/officeDocument/2006/relationships/image" Target="../media/image143.png"/><Relationship Id="rId74" Type="http://schemas.openxmlformats.org/officeDocument/2006/relationships/image" Target="../media/image164.png"/><Relationship Id="rId128" Type="http://schemas.openxmlformats.org/officeDocument/2006/relationships/image" Target="../media/image191.png"/><Relationship Id="rId335" Type="http://schemas.openxmlformats.org/officeDocument/2006/relationships/customXml" Target="../ink/ink294.xml"/><Relationship Id="rId377" Type="http://schemas.openxmlformats.org/officeDocument/2006/relationships/customXml" Target="../ink/ink315.xml"/><Relationship Id="rId5" Type="http://schemas.openxmlformats.org/officeDocument/2006/relationships/customXml" Target="../ink/ink129.xml"/><Relationship Id="rId181" Type="http://schemas.openxmlformats.org/officeDocument/2006/relationships/customXml" Target="../ink/ink217.xml"/><Relationship Id="rId237" Type="http://schemas.openxmlformats.org/officeDocument/2006/relationships/customXml" Target="../ink/ink245.xml"/><Relationship Id="rId402" Type="http://schemas.openxmlformats.org/officeDocument/2006/relationships/image" Target="../media/image328.png"/><Relationship Id="rId279" Type="http://schemas.openxmlformats.org/officeDocument/2006/relationships/customXml" Target="../ink/ink266.xml"/><Relationship Id="rId444" Type="http://schemas.openxmlformats.org/officeDocument/2006/relationships/image" Target="../media/image349.png"/><Relationship Id="rId486" Type="http://schemas.openxmlformats.org/officeDocument/2006/relationships/image" Target="../media/image370.png"/><Relationship Id="rId43" Type="http://schemas.openxmlformats.org/officeDocument/2006/relationships/customXml" Target="../ink/ink148.xml"/><Relationship Id="rId139" Type="http://schemas.openxmlformats.org/officeDocument/2006/relationships/customXml" Target="../ink/ink196.xml"/><Relationship Id="rId290" Type="http://schemas.openxmlformats.org/officeDocument/2006/relationships/image" Target="../media/image272.png"/><Relationship Id="rId304" Type="http://schemas.openxmlformats.org/officeDocument/2006/relationships/image" Target="../media/image279.png"/><Relationship Id="rId346" Type="http://schemas.openxmlformats.org/officeDocument/2006/relationships/image" Target="../media/image300.png"/><Relationship Id="rId388" Type="http://schemas.openxmlformats.org/officeDocument/2006/relationships/image" Target="../media/image321.png"/><Relationship Id="rId85" Type="http://schemas.openxmlformats.org/officeDocument/2006/relationships/customXml" Target="../ink/ink169.xml"/><Relationship Id="rId150" Type="http://schemas.openxmlformats.org/officeDocument/2006/relationships/image" Target="../media/image202.png"/><Relationship Id="rId192" Type="http://schemas.openxmlformats.org/officeDocument/2006/relationships/image" Target="../media/image223.png"/><Relationship Id="rId206" Type="http://schemas.openxmlformats.org/officeDocument/2006/relationships/image" Target="../media/image230.png"/><Relationship Id="rId413" Type="http://schemas.openxmlformats.org/officeDocument/2006/relationships/customXml" Target="../ink/ink333.xml"/><Relationship Id="rId248" Type="http://schemas.openxmlformats.org/officeDocument/2006/relationships/image" Target="../media/image251.png"/><Relationship Id="rId455" Type="http://schemas.openxmlformats.org/officeDocument/2006/relationships/customXml" Target="../ink/ink354.xml"/><Relationship Id="rId12" Type="http://schemas.openxmlformats.org/officeDocument/2006/relationships/image" Target="../media/image133.png"/><Relationship Id="rId108" Type="http://schemas.openxmlformats.org/officeDocument/2006/relationships/image" Target="../media/image181.png"/><Relationship Id="rId315" Type="http://schemas.openxmlformats.org/officeDocument/2006/relationships/customXml" Target="../ink/ink284.xml"/><Relationship Id="rId357" Type="http://schemas.openxmlformats.org/officeDocument/2006/relationships/customXml" Target="../ink/ink305.xml"/><Relationship Id="rId54" Type="http://schemas.openxmlformats.org/officeDocument/2006/relationships/image" Target="../media/image154.png"/><Relationship Id="rId96" Type="http://schemas.openxmlformats.org/officeDocument/2006/relationships/image" Target="../media/image175.png"/><Relationship Id="rId161" Type="http://schemas.openxmlformats.org/officeDocument/2006/relationships/customXml" Target="../ink/ink207.xml"/><Relationship Id="rId217" Type="http://schemas.openxmlformats.org/officeDocument/2006/relationships/customXml" Target="../ink/ink235.xml"/><Relationship Id="rId399" Type="http://schemas.openxmlformats.org/officeDocument/2006/relationships/customXml" Target="../ink/ink326.xml"/><Relationship Id="rId259" Type="http://schemas.openxmlformats.org/officeDocument/2006/relationships/customXml" Target="../ink/ink256.xml"/><Relationship Id="rId424" Type="http://schemas.openxmlformats.org/officeDocument/2006/relationships/image" Target="../media/image339.png"/><Relationship Id="rId466" Type="http://schemas.openxmlformats.org/officeDocument/2006/relationships/image" Target="../media/image360.png"/><Relationship Id="rId23" Type="http://schemas.openxmlformats.org/officeDocument/2006/relationships/customXml" Target="../ink/ink138.xml"/><Relationship Id="rId119" Type="http://schemas.openxmlformats.org/officeDocument/2006/relationships/customXml" Target="../ink/ink186.xml"/><Relationship Id="rId270" Type="http://schemas.openxmlformats.org/officeDocument/2006/relationships/image" Target="../media/image262.png"/><Relationship Id="rId326" Type="http://schemas.openxmlformats.org/officeDocument/2006/relationships/image" Target="../media/image290.png"/><Relationship Id="rId65" Type="http://schemas.openxmlformats.org/officeDocument/2006/relationships/customXml" Target="../ink/ink159.xml"/><Relationship Id="rId130" Type="http://schemas.openxmlformats.org/officeDocument/2006/relationships/image" Target="../media/image192.png"/><Relationship Id="rId368" Type="http://schemas.openxmlformats.org/officeDocument/2006/relationships/image" Target="../media/image311.png"/><Relationship Id="rId172" Type="http://schemas.openxmlformats.org/officeDocument/2006/relationships/image" Target="../media/image213.png"/><Relationship Id="rId228" Type="http://schemas.openxmlformats.org/officeDocument/2006/relationships/image" Target="../media/image241.png"/><Relationship Id="rId435" Type="http://schemas.openxmlformats.org/officeDocument/2006/relationships/customXml" Target="../ink/ink344.xml"/><Relationship Id="rId477" Type="http://schemas.openxmlformats.org/officeDocument/2006/relationships/customXml" Target="../ink/ink365.xml"/><Relationship Id="rId281" Type="http://schemas.openxmlformats.org/officeDocument/2006/relationships/customXml" Target="../ink/ink267.xml"/><Relationship Id="rId337" Type="http://schemas.openxmlformats.org/officeDocument/2006/relationships/customXml" Target="../ink/ink295.xml"/><Relationship Id="rId34" Type="http://schemas.openxmlformats.org/officeDocument/2006/relationships/image" Target="../media/image144.png"/><Relationship Id="rId76" Type="http://schemas.openxmlformats.org/officeDocument/2006/relationships/image" Target="../media/image165.png"/><Relationship Id="rId141" Type="http://schemas.openxmlformats.org/officeDocument/2006/relationships/customXml" Target="../ink/ink197.xml"/><Relationship Id="rId379" Type="http://schemas.openxmlformats.org/officeDocument/2006/relationships/customXml" Target="../ink/ink316.xml"/><Relationship Id="rId7" Type="http://schemas.openxmlformats.org/officeDocument/2006/relationships/customXml" Target="../ink/ink130.xml"/><Relationship Id="rId183" Type="http://schemas.openxmlformats.org/officeDocument/2006/relationships/customXml" Target="../ink/ink218.xml"/><Relationship Id="rId239" Type="http://schemas.openxmlformats.org/officeDocument/2006/relationships/customXml" Target="../ink/ink246.xml"/><Relationship Id="rId390" Type="http://schemas.openxmlformats.org/officeDocument/2006/relationships/image" Target="../media/image322.png"/><Relationship Id="rId404" Type="http://schemas.openxmlformats.org/officeDocument/2006/relationships/image" Target="../media/image329.png"/><Relationship Id="rId446" Type="http://schemas.openxmlformats.org/officeDocument/2006/relationships/image" Target="../media/image350.png"/><Relationship Id="rId250" Type="http://schemas.openxmlformats.org/officeDocument/2006/relationships/image" Target="../media/image252.png"/><Relationship Id="rId271" Type="http://schemas.openxmlformats.org/officeDocument/2006/relationships/customXml" Target="../ink/ink262.xml"/><Relationship Id="rId292" Type="http://schemas.openxmlformats.org/officeDocument/2006/relationships/image" Target="../media/image273.png"/><Relationship Id="rId306" Type="http://schemas.openxmlformats.org/officeDocument/2006/relationships/image" Target="../media/image280.png"/><Relationship Id="rId488" Type="http://schemas.openxmlformats.org/officeDocument/2006/relationships/image" Target="../media/image371.png"/><Relationship Id="rId24" Type="http://schemas.openxmlformats.org/officeDocument/2006/relationships/image" Target="../media/image139.png"/><Relationship Id="rId45" Type="http://schemas.openxmlformats.org/officeDocument/2006/relationships/customXml" Target="../ink/ink149.xml"/><Relationship Id="rId66" Type="http://schemas.openxmlformats.org/officeDocument/2006/relationships/image" Target="../media/image160.png"/><Relationship Id="rId87" Type="http://schemas.openxmlformats.org/officeDocument/2006/relationships/customXml" Target="../ink/ink170.xml"/><Relationship Id="rId110" Type="http://schemas.openxmlformats.org/officeDocument/2006/relationships/image" Target="../media/image182.png"/><Relationship Id="rId131" Type="http://schemas.openxmlformats.org/officeDocument/2006/relationships/customXml" Target="../ink/ink192.xml"/><Relationship Id="rId327" Type="http://schemas.openxmlformats.org/officeDocument/2006/relationships/customXml" Target="../ink/ink290.xml"/><Relationship Id="rId348" Type="http://schemas.openxmlformats.org/officeDocument/2006/relationships/image" Target="../media/image301.png"/><Relationship Id="rId369" Type="http://schemas.openxmlformats.org/officeDocument/2006/relationships/customXml" Target="../ink/ink311.xml"/><Relationship Id="rId152" Type="http://schemas.openxmlformats.org/officeDocument/2006/relationships/image" Target="../media/image203.png"/><Relationship Id="rId173" Type="http://schemas.openxmlformats.org/officeDocument/2006/relationships/customXml" Target="../ink/ink213.xml"/><Relationship Id="rId194" Type="http://schemas.openxmlformats.org/officeDocument/2006/relationships/image" Target="../media/image224.png"/><Relationship Id="rId208" Type="http://schemas.openxmlformats.org/officeDocument/2006/relationships/image" Target="../media/image231.png"/><Relationship Id="rId229" Type="http://schemas.openxmlformats.org/officeDocument/2006/relationships/customXml" Target="../ink/ink241.xml"/><Relationship Id="rId380" Type="http://schemas.openxmlformats.org/officeDocument/2006/relationships/image" Target="../media/image317.png"/><Relationship Id="rId415" Type="http://schemas.openxmlformats.org/officeDocument/2006/relationships/customXml" Target="../ink/ink334.xml"/><Relationship Id="rId436" Type="http://schemas.openxmlformats.org/officeDocument/2006/relationships/image" Target="../media/image345.png"/><Relationship Id="rId457" Type="http://schemas.openxmlformats.org/officeDocument/2006/relationships/customXml" Target="../ink/ink355.xml"/><Relationship Id="rId240" Type="http://schemas.openxmlformats.org/officeDocument/2006/relationships/image" Target="../media/image247.png"/><Relationship Id="rId261" Type="http://schemas.openxmlformats.org/officeDocument/2006/relationships/customXml" Target="../ink/ink257.xml"/><Relationship Id="rId478" Type="http://schemas.openxmlformats.org/officeDocument/2006/relationships/image" Target="../media/image366.png"/><Relationship Id="rId14" Type="http://schemas.openxmlformats.org/officeDocument/2006/relationships/image" Target="../media/image134.png"/><Relationship Id="rId35" Type="http://schemas.openxmlformats.org/officeDocument/2006/relationships/customXml" Target="../ink/ink144.xml"/><Relationship Id="rId56" Type="http://schemas.openxmlformats.org/officeDocument/2006/relationships/image" Target="../media/image155.png"/><Relationship Id="rId77" Type="http://schemas.openxmlformats.org/officeDocument/2006/relationships/customXml" Target="../ink/ink165.xml"/><Relationship Id="rId100" Type="http://schemas.openxmlformats.org/officeDocument/2006/relationships/image" Target="../media/image177.png"/><Relationship Id="rId282" Type="http://schemas.openxmlformats.org/officeDocument/2006/relationships/image" Target="../media/image268.png"/><Relationship Id="rId317" Type="http://schemas.openxmlformats.org/officeDocument/2006/relationships/customXml" Target="../ink/ink285.xml"/><Relationship Id="rId338" Type="http://schemas.openxmlformats.org/officeDocument/2006/relationships/image" Target="../media/image296.png"/><Relationship Id="rId359" Type="http://schemas.openxmlformats.org/officeDocument/2006/relationships/customXml" Target="../ink/ink306.xml"/><Relationship Id="rId8" Type="http://schemas.openxmlformats.org/officeDocument/2006/relationships/image" Target="../media/image131.png"/><Relationship Id="rId98" Type="http://schemas.openxmlformats.org/officeDocument/2006/relationships/image" Target="../media/image176.png"/><Relationship Id="rId121" Type="http://schemas.openxmlformats.org/officeDocument/2006/relationships/customXml" Target="../ink/ink187.xml"/><Relationship Id="rId142" Type="http://schemas.openxmlformats.org/officeDocument/2006/relationships/image" Target="../media/image198.png"/><Relationship Id="rId163" Type="http://schemas.openxmlformats.org/officeDocument/2006/relationships/customXml" Target="../ink/ink208.xml"/><Relationship Id="rId184" Type="http://schemas.openxmlformats.org/officeDocument/2006/relationships/image" Target="../media/image219.png"/><Relationship Id="rId219" Type="http://schemas.openxmlformats.org/officeDocument/2006/relationships/customXml" Target="../ink/ink236.xml"/><Relationship Id="rId370" Type="http://schemas.openxmlformats.org/officeDocument/2006/relationships/image" Target="../media/image312.png"/><Relationship Id="rId391" Type="http://schemas.openxmlformats.org/officeDocument/2006/relationships/customXml" Target="../ink/ink322.xml"/><Relationship Id="rId405" Type="http://schemas.openxmlformats.org/officeDocument/2006/relationships/customXml" Target="../ink/ink329.xml"/><Relationship Id="rId426" Type="http://schemas.openxmlformats.org/officeDocument/2006/relationships/image" Target="../media/image340.png"/><Relationship Id="rId447" Type="http://schemas.openxmlformats.org/officeDocument/2006/relationships/customXml" Target="../ink/ink350.xml"/><Relationship Id="rId230" Type="http://schemas.openxmlformats.org/officeDocument/2006/relationships/image" Target="../media/image242.png"/><Relationship Id="rId251" Type="http://schemas.openxmlformats.org/officeDocument/2006/relationships/customXml" Target="../ink/ink252.xml"/><Relationship Id="rId468" Type="http://schemas.openxmlformats.org/officeDocument/2006/relationships/image" Target="../media/image361.png"/><Relationship Id="rId489" Type="http://schemas.openxmlformats.org/officeDocument/2006/relationships/customXml" Target="../ink/ink371.xml"/><Relationship Id="rId25" Type="http://schemas.openxmlformats.org/officeDocument/2006/relationships/customXml" Target="../ink/ink139.xml"/><Relationship Id="rId46" Type="http://schemas.openxmlformats.org/officeDocument/2006/relationships/image" Target="../media/image150.png"/><Relationship Id="rId67" Type="http://schemas.openxmlformats.org/officeDocument/2006/relationships/customXml" Target="../ink/ink160.xml"/><Relationship Id="rId272" Type="http://schemas.openxmlformats.org/officeDocument/2006/relationships/image" Target="../media/image263.png"/><Relationship Id="rId293" Type="http://schemas.openxmlformats.org/officeDocument/2006/relationships/customXml" Target="../ink/ink273.xml"/><Relationship Id="rId307" Type="http://schemas.openxmlformats.org/officeDocument/2006/relationships/customXml" Target="../ink/ink280.xml"/><Relationship Id="rId328" Type="http://schemas.openxmlformats.org/officeDocument/2006/relationships/image" Target="../media/image291.png"/><Relationship Id="rId349" Type="http://schemas.openxmlformats.org/officeDocument/2006/relationships/customXml" Target="../ink/ink301.xml"/><Relationship Id="rId88" Type="http://schemas.openxmlformats.org/officeDocument/2006/relationships/image" Target="../media/image171.png"/><Relationship Id="rId111" Type="http://schemas.openxmlformats.org/officeDocument/2006/relationships/customXml" Target="../ink/ink182.xml"/><Relationship Id="rId132" Type="http://schemas.openxmlformats.org/officeDocument/2006/relationships/image" Target="../media/image193.png"/><Relationship Id="rId153" Type="http://schemas.openxmlformats.org/officeDocument/2006/relationships/customXml" Target="../ink/ink203.xml"/><Relationship Id="rId174" Type="http://schemas.openxmlformats.org/officeDocument/2006/relationships/image" Target="../media/image214.png"/><Relationship Id="rId195" Type="http://schemas.openxmlformats.org/officeDocument/2006/relationships/customXml" Target="../ink/ink224.xml"/><Relationship Id="rId209" Type="http://schemas.openxmlformats.org/officeDocument/2006/relationships/customXml" Target="../ink/ink231.xml"/><Relationship Id="rId360" Type="http://schemas.openxmlformats.org/officeDocument/2006/relationships/image" Target="../media/image307.png"/><Relationship Id="rId381" Type="http://schemas.openxmlformats.org/officeDocument/2006/relationships/customXml" Target="../ink/ink317.xml"/><Relationship Id="rId416" Type="http://schemas.openxmlformats.org/officeDocument/2006/relationships/image" Target="../media/image335.png"/><Relationship Id="rId220" Type="http://schemas.openxmlformats.org/officeDocument/2006/relationships/image" Target="../media/image237.png"/><Relationship Id="rId241" Type="http://schemas.openxmlformats.org/officeDocument/2006/relationships/customXml" Target="../ink/ink247.xml"/><Relationship Id="rId437" Type="http://schemas.openxmlformats.org/officeDocument/2006/relationships/customXml" Target="../ink/ink345.xml"/><Relationship Id="rId458" Type="http://schemas.openxmlformats.org/officeDocument/2006/relationships/image" Target="../media/image356.png"/><Relationship Id="rId479" Type="http://schemas.openxmlformats.org/officeDocument/2006/relationships/customXml" Target="../ink/ink366.xml"/><Relationship Id="rId15" Type="http://schemas.openxmlformats.org/officeDocument/2006/relationships/customXml" Target="../ink/ink134.xml"/><Relationship Id="rId36" Type="http://schemas.openxmlformats.org/officeDocument/2006/relationships/image" Target="../media/image145.png"/><Relationship Id="rId57" Type="http://schemas.openxmlformats.org/officeDocument/2006/relationships/customXml" Target="../ink/ink155.xml"/><Relationship Id="rId262" Type="http://schemas.openxmlformats.org/officeDocument/2006/relationships/image" Target="../media/image258.png"/><Relationship Id="rId283" Type="http://schemas.openxmlformats.org/officeDocument/2006/relationships/customXml" Target="../ink/ink268.xml"/><Relationship Id="rId318" Type="http://schemas.openxmlformats.org/officeDocument/2006/relationships/image" Target="../media/image286.png"/><Relationship Id="rId339" Type="http://schemas.openxmlformats.org/officeDocument/2006/relationships/customXml" Target="../ink/ink296.xml"/><Relationship Id="rId490" Type="http://schemas.openxmlformats.org/officeDocument/2006/relationships/image" Target="../media/image372.png"/><Relationship Id="rId78" Type="http://schemas.openxmlformats.org/officeDocument/2006/relationships/image" Target="../media/image166.png"/><Relationship Id="rId99" Type="http://schemas.openxmlformats.org/officeDocument/2006/relationships/customXml" Target="../ink/ink176.xml"/><Relationship Id="rId101" Type="http://schemas.openxmlformats.org/officeDocument/2006/relationships/customXml" Target="../ink/ink177.xml"/><Relationship Id="rId122" Type="http://schemas.openxmlformats.org/officeDocument/2006/relationships/image" Target="../media/image188.png"/><Relationship Id="rId143" Type="http://schemas.openxmlformats.org/officeDocument/2006/relationships/customXml" Target="../ink/ink198.xml"/><Relationship Id="rId164" Type="http://schemas.openxmlformats.org/officeDocument/2006/relationships/image" Target="../media/image209.png"/><Relationship Id="rId185" Type="http://schemas.openxmlformats.org/officeDocument/2006/relationships/customXml" Target="../ink/ink219.xml"/><Relationship Id="rId350" Type="http://schemas.openxmlformats.org/officeDocument/2006/relationships/image" Target="../media/image302.png"/><Relationship Id="rId371" Type="http://schemas.openxmlformats.org/officeDocument/2006/relationships/customXml" Target="../ink/ink312.xml"/><Relationship Id="rId406" Type="http://schemas.openxmlformats.org/officeDocument/2006/relationships/image" Target="../media/image330.png"/><Relationship Id="rId9" Type="http://schemas.openxmlformats.org/officeDocument/2006/relationships/customXml" Target="../ink/ink131.xml"/><Relationship Id="rId210" Type="http://schemas.openxmlformats.org/officeDocument/2006/relationships/image" Target="../media/image232.png"/><Relationship Id="rId392" Type="http://schemas.openxmlformats.org/officeDocument/2006/relationships/image" Target="../media/image323.png"/><Relationship Id="rId427" Type="http://schemas.openxmlformats.org/officeDocument/2006/relationships/customXml" Target="../ink/ink340.xml"/><Relationship Id="rId448" Type="http://schemas.openxmlformats.org/officeDocument/2006/relationships/image" Target="../media/image351.png"/><Relationship Id="rId469" Type="http://schemas.openxmlformats.org/officeDocument/2006/relationships/customXml" Target="../ink/ink361.xml"/><Relationship Id="rId26" Type="http://schemas.openxmlformats.org/officeDocument/2006/relationships/image" Target="../media/image140.png"/><Relationship Id="rId231" Type="http://schemas.openxmlformats.org/officeDocument/2006/relationships/customXml" Target="../ink/ink242.xml"/><Relationship Id="rId252" Type="http://schemas.openxmlformats.org/officeDocument/2006/relationships/image" Target="../media/image253.png"/><Relationship Id="rId273" Type="http://schemas.openxmlformats.org/officeDocument/2006/relationships/customXml" Target="../ink/ink263.xml"/><Relationship Id="rId294" Type="http://schemas.openxmlformats.org/officeDocument/2006/relationships/image" Target="../media/image274.png"/><Relationship Id="rId308" Type="http://schemas.openxmlformats.org/officeDocument/2006/relationships/image" Target="../media/image281.png"/><Relationship Id="rId329" Type="http://schemas.openxmlformats.org/officeDocument/2006/relationships/customXml" Target="../ink/ink291.xml"/><Relationship Id="rId480" Type="http://schemas.openxmlformats.org/officeDocument/2006/relationships/image" Target="../media/image367.png"/><Relationship Id="rId47" Type="http://schemas.openxmlformats.org/officeDocument/2006/relationships/customXml" Target="../ink/ink150.xml"/><Relationship Id="rId68" Type="http://schemas.openxmlformats.org/officeDocument/2006/relationships/image" Target="../media/image161.png"/><Relationship Id="rId89" Type="http://schemas.openxmlformats.org/officeDocument/2006/relationships/customXml" Target="../ink/ink171.xml"/><Relationship Id="rId112" Type="http://schemas.openxmlformats.org/officeDocument/2006/relationships/image" Target="../media/image183.png"/><Relationship Id="rId133" Type="http://schemas.openxmlformats.org/officeDocument/2006/relationships/customXml" Target="../ink/ink193.xml"/><Relationship Id="rId154" Type="http://schemas.openxmlformats.org/officeDocument/2006/relationships/image" Target="../media/image204.png"/><Relationship Id="rId175" Type="http://schemas.openxmlformats.org/officeDocument/2006/relationships/customXml" Target="../ink/ink214.xml"/><Relationship Id="rId340" Type="http://schemas.openxmlformats.org/officeDocument/2006/relationships/image" Target="../media/image297.png"/><Relationship Id="rId361" Type="http://schemas.openxmlformats.org/officeDocument/2006/relationships/customXml" Target="../ink/ink307.xml"/><Relationship Id="rId196" Type="http://schemas.openxmlformats.org/officeDocument/2006/relationships/image" Target="../media/image225.png"/><Relationship Id="rId200" Type="http://schemas.openxmlformats.org/officeDocument/2006/relationships/image" Target="../media/image227.png"/><Relationship Id="rId382" Type="http://schemas.openxmlformats.org/officeDocument/2006/relationships/image" Target="../media/image318.png"/><Relationship Id="rId417" Type="http://schemas.openxmlformats.org/officeDocument/2006/relationships/customXml" Target="../ink/ink335.xml"/><Relationship Id="rId438" Type="http://schemas.openxmlformats.org/officeDocument/2006/relationships/image" Target="../media/image346.png"/><Relationship Id="rId459" Type="http://schemas.openxmlformats.org/officeDocument/2006/relationships/customXml" Target="../ink/ink356.xml"/><Relationship Id="rId16" Type="http://schemas.openxmlformats.org/officeDocument/2006/relationships/image" Target="../media/image135.png"/><Relationship Id="rId221" Type="http://schemas.openxmlformats.org/officeDocument/2006/relationships/customXml" Target="../ink/ink237.xml"/><Relationship Id="rId242" Type="http://schemas.openxmlformats.org/officeDocument/2006/relationships/image" Target="../media/image248.png"/><Relationship Id="rId263" Type="http://schemas.openxmlformats.org/officeDocument/2006/relationships/customXml" Target="../ink/ink258.xml"/><Relationship Id="rId284" Type="http://schemas.openxmlformats.org/officeDocument/2006/relationships/image" Target="../media/image269.png"/><Relationship Id="rId319" Type="http://schemas.openxmlformats.org/officeDocument/2006/relationships/customXml" Target="../ink/ink286.xml"/><Relationship Id="rId470" Type="http://schemas.openxmlformats.org/officeDocument/2006/relationships/image" Target="../media/image362.png"/><Relationship Id="rId491" Type="http://schemas.openxmlformats.org/officeDocument/2006/relationships/customXml" Target="../ink/ink372.xml"/><Relationship Id="rId37" Type="http://schemas.openxmlformats.org/officeDocument/2006/relationships/customXml" Target="../ink/ink145.xml"/><Relationship Id="rId58" Type="http://schemas.openxmlformats.org/officeDocument/2006/relationships/image" Target="../media/image156.png"/><Relationship Id="rId79" Type="http://schemas.openxmlformats.org/officeDocument/2006/relationships/customXml" Target="../ink/ink166.xml"/><Relationship Id="rId102" Type="http://schemas.openxmlformats.org/officeDocument/2006/relationships/image" Target="../media/image178.png"/><Relationship Id="rId123" Type="http://schemas.openxmlformats.org/officeDocument/2006/relationships/customXml" Target="../ink/ink188.xml"/><Relationship Id="rId144" Type="http://schemas.openxmlformats.org/officeDocument/2006/relationships/image" Target="../media/image199.png"/><Relationship Id="rId330" Type="http://schemas.openxmlformats.org/officeDocument/2006/relationships/image" Target="../media/image292.png"/><Relationship Id="rId90" Type="http://schemas.openxmlformats.org/officeDocument/2006/relationships/image" Target="../media/image172.png"/><Relationship Id="rId165" Type="http://schemas.openxmlformats.org/officeDocument/2006/relationships/customXml" Target="../ink/ink209.xml"/><Relationship Id="rId186" Type="http://schemas.openxmlformats.org/officeDocument/2006/relationships/image" Target="../media/image220.png"/><Relationship Id="rId351" Type="http://schemas.openxmlformats.org/officeDocument/2006/relationships/customXml" Target="../ink/ink302.xml"/><Relationship Id="rId372" Type="http://schemas.openxmlformats.org/officeDocument/2006/relationships/image" Target="../media/image313.png"/><Relationship Id="rId393" Type="http://schemas.openxmlformats.org/officeDocument/2006/relationships/customXml" Target="../ink/ink323.xml"/><Relationship Id="rId407" Type="http://schemas.openxmlformats.org/officeDocument/2006/relationships/customXml" Target="../ink/ink330.xml"/><Relationship Id="rId428" Type="http://schemas.openxmlformats.org/officeDocument/2006/relationships/image" Target="../media/image341.png"/><Relationship Id="rId449" Type="http://schemas.openxmlformats.org/officeDocument/2006/relationships/customXml" Target="../ink/ink351.xml"/><Relationship Id="rId211" Type="http://schemas.openxmlformats.org/officeDocument/2006/relationships/customXml" Target="../ink/ink232.xml"/><Relationship Id="rId232" Type="http://schemas.openxmlformats.org/officeDocument/2006/relationships/image" Target="../media/image243.png"/><Relationship Id="rId253" Type="http://schemas.openxmlformats.org/officeDocument/2006/relationships/customXml" Target="../ink/ink253.xml"/><Relationship Id="rId274" Type="http://schemas.openxmlformats.org/officeDocument/2006/relationships/image" Target="../media/image264.png"/><Relationship Id="rId295" Type="http://schemas.openxmlformats.org/officeDocument/2006/relationships/customXml" Target="../ink/ink274.xml"/><Relationship Id="rId309" Type="http://schemas.openxmlformats.org/officeDocument/2006/relationships/customXml" Target="../ink/ink281.xml"/><Relationship Id="rId460" Type="http://schemas.openxmlformats.org/officeDocument/2006/relationships/image" Target="../media/image357.png"/><Relationship Id="rId481" Type="http://schemas.openxmlformats.org/officeDocument/2006/relationships/customXml" Target="../ink/ink367.xml"/><Relationship Id="rId27" Type="http://schemas.openxmlformats.org/officeDocument/2006/relationships/customXml" Target="../ink/ink140.xml"/><Relationship Id="rId48" Type="http://schemas.openxmlformats.org/officeDocument/2006/relationships/image" Target="../media/image151.png"/><Relationship Id="rId69" Type="http://schemas.openxmlformats.org/officeDocument/2006/relationships/customXml" Target="../ink/ink161.xml"/><Relationship Id="rId113" Type="http://schemas.openxmlformats.org/officeDocument/2006/relationships/customXml" Target="../ink/ink183.xml"/><Relationship Id="rId134" Type="http://schemas.openxmlformats.org/officeDocument/2006/relationships/image" Target="../media/image194.png"/><Relationship Id="rId320" Type="http://schemas.openxmlformats.org/officeDocument/2006/relationships/image" Target="../media/image287.png"/><Relationship Id="rId80" Type="http://schemas.openxmlformats.org/officeDocument/2006/relationships/image" Target="../media/image167.png"/><Relationship Id="rId155" Type="http://schemas.openxmlformats.org/officeDocument/2006/relationships/customXml" Target="../ink/ink204.xml"/><Relationship Id="rId176" Type="http://schemas.openxmlformats.org/officeDocument/2006/relationships/image" Target="../media/image215.png"/><Relationship Id="rId197" Type="http://schemas.openxmlformats.org/officeDocument/2006/relationships/customXml" Target="../ink/ink225.xml"/><Relationship Id="rId341" Type="http://schemas.openxmlformats.org/officeDocument/2006/relationships/customXml" Target="../ink/ink297.xml"/><Relationship Id="rId362" Type="http://schemas.openxmlformats.org/officeDocument/2006/relationships/image" Target="../media/image308.png"/><Relationship Id="rId383" Type="http://schemas.openxmlformats.org/officeDocument/2006/relationships/customXml" Target="../ink/ink318.xml"/><Relationship Id="rId418" Type="http://schemas.openxmlformats.org/officeDocument/2006/relationships/image" Target="../media/image336.png"/><Relationship Id="rId439" Type="http://schemas.openxmlformats.org/officeDocument/2006/relationships/customXml" Target="../ink/ink346.xml"/><Relationship Id="rId201" Type="http://schemas.openxmlformats.org/officeDocument/2006/relationships/customXml" Target="../ink/ink227.xml"/><Relationship Id="rId222" Type="http://schemas.openxmlformats.org/officeDocument/2006/relationships/image" Target="../media/image238.png"/><Relationship Id="rId243" Type="http://schemas.openxmlformats.org/officeDocument/2006/relationships/customXml" Target="../ink/ink248.xml"/><Relationship Id="rId264" Type="http://schemas.openxmlformats.org/officeDocument/2006/relationships/image" Target="../media/image259.png"/><Relationship Id="rId285" Type="http://schemas.openxmlformats.org/officeDocument/2006/relationships/customXml" Target="../ink/ink269.xml"/><Relationship Id="rId450" Type="http://schemas.openxmlformats.org/officeDocument/2006/relationships/image" Target="../media/image352.png"/><Relationship Id="rId471" Type="http://schemas.openxmlformats.org/officeDocument/2006/relationships/customXml" Target="../ink/ink362.xml"/><Relationship Id="rId17" Type="http://schemas.openxmlformats.org/officeDocument/2006/relationships/customXml" Target="../ink/ink135.xml"/><Relationship Id="rId38" Type="http://schemas.openxmlformats.org/officeDocument/2006/relationships/image" Target="../media/image146.png"/><Relationship Id="rId59" Type="http://schemas.openxmlformats.org/officeDocument/2006/relationships/customXml" Target="../ink/ink156.xml"/><Relationship Id="rId103" Type="http://schemas.openxmlformats.org/officeDocument/2006/relationships/customXml" Target="../ink/ink178.xml"/><Relationship Id="rId124" Type="http://schemas.openxmlformats.org/officeDocument/2006/relationships/image" Target="../media/image189.png"/><Relationship Id="rId310" Type="http://schemas.openxmlformats.org/officeDocument/2006/relationships/image" Target="../media/image282.png"/><Relationship Id="rId492" Type="http://schemas.openxmlformats.org/officeDocument/2006/relationships/image" Target="../media/image373.png"/><Relationship Id="rId70" Type="http://schemas.openxmlformats.org/officeDocument/2006/relationships/image" Target="../media/image162.png"/><Relationship Id="rId91" Type="http://schemas.openxmlformats.org/officeDocument/2006/relationships/customXml" Target="../ink/ink172.xml"/><Relationship Id="rId145" Type="http://schemas.openxmlformats.org/officeDocument/2006/relationships/customXml" Target="../ink/ink199.xml"/><Relationship Id="rId166" Type="http://schemas.openxmlformats.org/officeDocument/2006/relationships/image" Target="../media/image210.png"/><Relationship Id="rId187" Type="http://schemas.openxmlformats.org/officeDocument/2006/relationships/customXml" Target="../ink/ink220.xml"/><Relationship Id="rId331" Type="http://schemas.openxmlformats.org/officeDocument/2006/relationships/customXml" Target="../ink/ink292.xml"/><Relationship Id="rId352" Type="http://schemas.openxmlformats.org/officeDocument/2006/relationships/image" Target="../media/image303.png"/><Relationship Id="rId373" Type="http://schemas.openxmlformats.org/officeDocument/2006/relationships/customXml" Target="../ink/ink313.xml"/><Relationship Id="rId394" Type="http://schemas.openxmlformats.org/officeDocument/2006/relationships/image" Target="../media/image324.png"/><Relationship Id="rId408" Type="http://schemas.openxmlformats.org/officeDocument/2006/relationships/image" Target="../media/image331.png"/><Relationship Id="rId429" Type="http://schemas.openxmlformats.org/officeDocument/2006/relationships/customXml" Target="../ink/ink34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33.png"/><Relationship Id="rId233" Type="http://schemas.openxmlformats.org/officeDocument/2006/relationships/customXml" Target="../ink/ink243.xml"/><Relationship Id="rId254" Type="http://schemas.openxmlformats.org/officeDocument/2006/relationships/image" Target="../media/image254.png"/><Relationship Id="rId440" Type="http://schemas.openxmlformats.org/officeDocument/2006/relationships/image" Target="../media/image347.png"/><Relationship Id="rId28" Type="http://schemas.openxmlformats.org/officeDocument/2006/relationships/image" Target="../media/image141.png"/><Relationship Id="rId49" Type="http://schemas.openxmlformats.org/officeDocument/2006/relationships/customXml" Target="../ink/ink151.xml"/><Relationship Id="rId114" Type="http://schemas.openxmlformats.org/officeDocument/2006/relationships/image" Target="../media/image184.png"/><Relationship Id="rId275" Type="http://schemas.openxmlformats.org/officeDocument/2006/relationships/customXml" Target="../ink/ink264.xml"/><Relationship Id="rId296" Type="http://schemas.openxmlformats.org/officeDocument/2006/relationships/image" Target="../media/image275.png"/><Relationship Id="rId300" Type="http://schemas.openxmlformats.org/officeDocument/2006/relationships/image" Target="../media/image277.png"/><Relationship Id="rId461" Type="http://schemas.openxmlformats.org/officeDocument/2006/relationships/customXml" Target="../ink/ink357.xml"/><Relationship Id="rId482" Type="http://schemas.openxmlformats.org/officeDocument/2006/relationships/image" Target="../media/image368.png"/><Relationship Id="rId60" Type="http://schemas.openxmlformats.org/officeDocument/2006/relationships/image" Target="../media/image157.png"/><Relationship Id="rId81" Type="http://schemas.openxmlformats.org/officeDocument/2006/relationships/customXml" Target="../ink/ink167.xml"/><Relationship Id="rId135" Type="http://schemas.openxmlformats.org/officeDocument/2006/relationships/customXml" Target="../ink/ink194.xml"/><Relationship Id="rId156" Type="http://schemas.openxmlformats.org/officeDocument/2006/relationships/image" Target="../media/image205.png"/><Relationship Id="rId177" Type="http://schemas.openxmlformats.org/officeDocument/2006/relationships/customXml" Target="../ink/ink215.xml"/><Relationship Id="rId198" Type="http://schemas.openxmlformats.org/officeDocument/2006/relationships/image" Target="../media/image226.png"/><Relationship Id="rId321" Type="http://schemas.openxmlformats.org/officeDocument/2006/relationships/customXml" Target="../ink/ink287.xml"/><Relationship Id="rId342" Type="http://schemas.openxmlformats.org/officeDocument/2006/relationships/image" Target="../media/image298.png"/><Relationship Id="rId363" Type="http://schemas.openxmlformats.org/officeDocument/2006/relationships/customXml" Target="../ink/ink308.xml"/><Relationship Id="rId384" Type="http://schemas.openxmlformats.org/officeDocument/2006/relationships/image" Target="../media/image319.png"/><Relationship Id="rId419" Type="http://schemas.openxmlformats.org/officeDocument/2006/relationships/customXml" Target="../ink/ink336.xml"/><Relationship Id="rId202" Type="http://schemas.openxmlformats.org/officeDocument/2006/relationships/image" Target="../media/image228.png"/><Relationship Id="rId223" Type="http://schemas.openxmlformats.org/officeDocument/2006/relationships/customXml" Target="../ink/ink238.xml"/><Relationship Id="rId244" Type="http://schemas.openxmlformats.org/officeDocument/2006/relationships/image" Target="../media/image249.png"/><Relationship Id="rId430" Type="http://schemas.openxmlformats.org/officeDocument/2006/relationships/image" Target="../media/image342.png"/><Relationship Id="rId18" Type="http://schemas.openxmlformats.org/officeDocument/2006/relationships/image" Target="../media/image136.png"/><Relationship Id="rId39" Type="http://schemas.openxmlformats.org/officeDocument/2006/relationships/customXml" Target="../ink/ink146.xml"/><Relationship Id="rId265" Type="http://schemas.openxmlformats.org/officeDocument/2006/relationships/customXml" Target="../ink/ink259.xml"/><Relationship Id="rId286" Type="http://schemas.openxmlformats.org/officeDocument/2006/relationships/image" Target="../media/image270.png"/><Relationship Id="rId451" Type="http://schemas.openxmlformats.org/officeDocument/2006/relationships/customXml" Target="../ink/ink352.xml"/><Relationship Id="rId472" Type="http://schemas.openxmlformats.org/officeDocument/2006/relationships/image" Target="../media/image363.png"/><Relationship Id="rId493" Type="http://schemas.openxmlformats.org/officeDocument/2006/relationships/customXml" Target="../ink/ink373.xml"/><Relationship Id="rId50" Type="http://schemas.openxmlformats.org/officeDocument/2006/relationships/image" Target="../media/image152.png"/><Relationship Id="rId104" Type="http://schemas.openxmlformats.org/officeDocument/2006/relationships/image" Target="../media/image179.png"/><Relationship Id="rId125" Type="http://schemas.openxmlformats.org/officeDocument/2006/relationships/customXml" Target="../ink/ink189.xml"/><Relationship Id="rId146" Type="http://schemas.openxmlformats.org/officeDocument/2006/relationships/image" Target="../media/image200.png"/><Relationship Id="rId167" Type="http://schemas.openxmlformats.org/officeDocument/2006/relationships/customXml" Target="../ink/ink210.xml"/><Relationship Id="rId188" Type="http://schemas.openxmlformats.org/officeDocument/2006/relationships/image" Target="../media/image221.png"/><Relationship Id="rId311" Type="http://schemas.openxmlformats.org/officeDocument/2006/relationships/customXml" Target="../ink/ink282.xml"/><Relationship Id="rId332" Type="http://schemas.openxmlformats.org/officeDocument/2006/relationships/image" Target="../media/image293.png"/><Relationship Id="rId353" Type="http://schemas.openxmlformats.org/officeDocument/2006/relationships/customXml" Target="../ink/ink303.xml"/><Relationship Id="rId374" Type="http://schemas.openxmlformats.org/officeDocument/2006/relationships/image" Target="../media/image314.png"/><Relationship Id="rId395" Type="http://schemas.openxmlformats.org/officeDocument/2006/relationships/customXml" Target="../ink/ink324.xml"/><Relationship Id="rId409" Type="http://schemas.openxmlformats.org/officeDocument/2006/relationships/customXml" Target="../ink/ink331.xml"/><Relationship Id="rId71" Type="http://schemas.openxmlformats.org/officeDocument/2006/relationships/customXml" Target="../ink/ink162.xml"/><Relationship Id="rId92" Type="http://schemas.openxmlformats.org/officeDocument/2006/relationships/image" Target="../media/image173.png"/><Relationship Id="rId213" Type="http://schemas.openxmlformats.org/officeDocument/2006/relationships/customXml" Target="../ink/ink233.xml"/><Relationship Id="rId234" Type="http://schemas.openxmlformats.org/officeDocument/2006/relationships/image" Target="../media/image244.png"/><Relationship Id="rId420" Type="http://schemas.openxmlformats.org/officeDocument/2006/relationships/image" Target="../media/image337.png"/><Relationship Id="rId2" Type="http://schemas.openxmlformats.org/officeDocument/2006/relationships/image" Target="../media/image128.png"/><Relationship Id="rId29" Type="http://schemas.openxmlformats.org/officeDocument/2006/relationships/customXml" Target="../ink/ink141.xml"/><Relationship Id="rId255" Type="http://schemas.openxmlformats.org/officeDocument/2006/relationships/customXml" Target="../ink/ink254.xml"/><Relationship Id="rId276" Type="http://schemas.openxmlformats.org/officeDocument/2006/relationships/image" Target="../media/image265.png"/><Relationship Id="rId297" Type="http://schemas.openxmlformats.org/officeDocument/2006/relationships/customXml" Target="../ink/ink275.xml"/><Relationship Id="rId441" Type="http://schemas.openxmlformats.org/officeDocument/2006/relationships/customXml" Target="../ink/ink347.xml"/><Relationship Id="rId462" Type="http://schemas.openxmlformats.org/officeDocument/2006/relationships/image" Target="../media/image358.png"/><Relationship Id="rId483" Type="http://schemas.openxmlformats.org/officeDocument/2006/relationships/customXml" Target="../ink/ink368.xml"/><Relationship Id="rId40" Type="http://schemas.openxmlformats.org/officeDocument/2006/relationships/image" Target="../media/image147.png"/><Relationship Id="rId115" Type="http://schemas.openxmlformats.org/officeDocument/2006/relationships/customXml" Target="../ink/ink184.xml"/><Relationship Id="rId136" Type="http://schemas.openxmlformats.org/officeDocument/2006/relationships/image" Target="../media/image195.png"/><Relationship Id="rId157" Type="http://schemas.openxmlformats.org/officeDocument/2006/relationships/customXml" Target="../ink/ink205.xml"/><Relationship Id="rId178" Type="http://schemas.openxmlformats.org/officeDocument/2006/relationships/image" Target="../media/image216.png"/><Relationship Id="rId301" Type="http://schemas.openxmlformats.org/officeDocument/2006/relationships/customXml" Target="../ink/ink277.xml"/><Relationship Id="rId322" Type="http://schemas.openxmlformats.org/officeDocument/2006/relationships/image" Target="../media/image288.png"/><Relationship Id="rId343" Type="http://schemas.openxmlformats.org/officeDocument/2006/relationships/customXml" Target="../ink/ink298.xml"/><Relationship Id="rId364" Type="http://schemas.openxmlformats.org/officeDocument/2006/relationships/image" Target="../media/image309.png"/><Relationship Id="rId61" Type="http://schemas.openxmlformats.org/officeDocument/2006/relationships/customXml" Target="../ink/ink157.xml"/><Relationship Id="rId82" Type="http://schemas.openxmlformats.org/officeDocument/2006/relationships/image" Target="../media/image168.png"/><Relationship Id="rId199" Type="http://schemas.openxmlformats.org/officeDocument/2006/relationships/customXml" Target="../ink/ink226.xml"/><Relationship Id="rId203" Type="http://schemas.openxmlformats.org/officeDocument/2006/relationships/customXml" Target="../ink/ink228.xml"/><Relationship Id="rId385" Type="http://schemas.openxmlformats.org/officeDocument/2006/relationships/customXml" Target="../ink/ink319.xml"/><Relationship Id="rId19" Type="http://schemas.openxmlformats.org/officeDocument/2006/relationships/customXml" Target="../ink/ink136.xml"/><Relationship Id="rId224" Type="http://schemas.openxmlformats.org/officeDocument/2006/relationships/image" Target="../media/image239.png"/><Relationship Id="rId245" Type="http://schemas.openxmlformats.org/officeDocument/2006/relationships/customXml" Target="../ink/ink249.xml"/><Relationship Id="rId266" Type="http://schemas.openxmlformats.org/officeDocument/2006/relationships/image" Target="../media/image260.png"/><Relationship Id="rId287" Type="http://schemas.openxmlformats.org/officeDocument/2006/relationships/customXml" Target="../ink/ink270.xml"/><Relationship Id="rId410" Type="http://schemas.openxmlformats.org/officeDocument/2006/relationships/image" Target="../media/image332.png"/><Relationship Id="rId431" Type="http://schemas.openxmlformats.org/officeDocument/2006/relationships/customXml" Target="../ink/ink342.xml"/><Relationship Id="rId452" Type="http://schemas.openxmlformats.org/officeDocument/2006/relationships/image" Target="../media/image353.png"/><Relationship Id="rId473" Type="http://schemas.openxmlformats.org/officeDocument/2006/relationships/customXml" Target="../ink/ink363.xml"/><Relationship Id="rId494" Type="http://schemas.openxmlformats.org/officeDocument/2006/relationships/image" Target="../media/image374.png"/><Relationship Id="rId30" Type="http://schemas.openxmlformats.org/officeDocument/2006/relationships/image" Target="../media/image142.png"/><Relationship Id="rId105" Type="http://schemas.openxmlformats.org/officeDocument/2006/relationships/customXml" Target="../ink/ink179.xml"/><Relationship Id="rId126" Type="http://schemas.openxmlformats.org/officeDocument/2006/relationships/image" Target="../media/image190.png"/><Relationship Id="rId147" Type="http://schemas.openxmlformats.org/officeDocument/2006/relationships/customXml" Target="../ink/ink200.xml"/><Relationship Id="rId168" Type="http://schemas.openxmlformats.org/officeDocument/2006/relationships/image" Target="../media/image211.png"/><Relationship Id="rId312" Type="http://schemas.openxmlformats.org/officeDocument/2006/relationships/image" Target="../media/image283.png"/><Relationship Id="rId333" Type="http://schemas.openxmlformats.org/officeDocument/2006/relationships/customXml" Target="../ink/ink293.xml"/><Relationship Id="rId354" Type="http://schemas.openxmlformats.org/officeDocument/2006/relationships/image" Target="../media/image304.png"/><Relationship Id="rId51" Type="http://schemas.openxmlformats.org/officeDocument/2006/relationships/customXml" Target="../ink/ink152.xml"/><Relationship Id="rId72" Type="http://schemas.openxmlformats.org/officeDocument/2006/relationships/image" Target="../media/image163.png"/><Relationship Id="rId93" Type="http://schemas.openxmlformats.org/officeDocument/2006/relationships/customXml" Target="../ink/ink173.xml"/><Relationship Id="rId189" Type="http://schemas.openxmlformats.org/officeDocument/2006/relationships/customXml" Target="../ink/ink221.xml"/><Relationship Id="rId375" Type="http://schemas.openxmlformats.org/officeDocument/2006/relationships/customXml" Target="../ink/ink314.xml"/><Relationship Id="rId396" Type="http://schemas.openxmlformats.org/officeDocument/2006/relationships/image" Target="../media/image325.png"/><Relationship Id="rId3" Type="http://schemas.openxmlformats.org/officeDocument/2006/relationships/customXml" Target="../ink/ink128.xml"/><Relationship Id="rId214" Type="http://schemas.openxmlformats.org/officeDocument/2006/relationships/image" Target="../media/image234.png"/><Relationship Id="rId235" Type="http://schemas.openxmlformats.org/officeDocument/2006/relationships/customXml" Target="../ink/ink244.xml"/><Relationship Id="rId256" Type="http://schemas.openxmlformats.org/officeDocument/2006/relationships/image" Target="../media/image255.png"/><Relationship Id="rId277" Type="http://schemas.openxmlformats.org/officeDocument/2006/relationships/customXml" Target="../ink/ink265.xml"/><Relationship Id="rId298" Type="http://schemas.openxmlformats.org/officeDocument/2006/relationships/image" Target="../media/image276.png"/><Relationship Id="rId400" Type="http://schemas.openxmlformats.org/officeDocument/2006/relationships/image" Target="../media/image327.png"/><Relationship Id="rId421" Type="http://schemas.openxmlformats.org/officeDocument/2006/relationships/customXml" Target="../ink/ink337.xml"/><Relationship Id="rId442" Type="http://schemas.openxmlformats.org/officeDocument/2006/relationships/image" Target="../media/image348.png"/><Relationship Id="rId463" Type="http://schemas.openxmlformats.org/officeDocument/2006/relationships/customXml" Target="../ink/ink358.xml"/><Relationship Id="rId484" Type="http://schemas.openxmlformats.org/officeDocument/2006/relationships/image" Target="../media/image369.png"/><Relationship Id="rId116" Type="http://schemas.openxmlformats.org/officeDocument/2006/relationships/image" Target="../media/image185.png"/><Relationship Id="rId137" Type="http://schemas.openxmlformats.org/officeDocument/2006/relationships/customXml" Target="../ink/ink195.xml"/><Relationship Id="rId158" Type="http://schemas.openxmlformats.org/officeDocument/2006/relationships/image" Target="../media/image206.png"/><Relationship Id="rId302" Type="http://schemas.openxmlformats.org/officeDocument/2006/relationships/image" Target="../media/image278.png"/><Relationship Id="rId323" Type="http://schemas.openxmlformats.org/officeDocument/2006/relationships/customXml" Target="../ink/ink288.xml"/><Relationship Id="rId344" Type="http://schemas.openxmlformats.org/officeDocument/2006/relationships/image" Target="../media/image299.png"/><Relationship Id="rId20" Type="http://schemas.openxmlformats.org/officeDocument/2006/relationships/image" Target="../media/image137.png"/><Relationship Id="rId41" Type="http://schemas.openxmlformats.org/officeDocument/2006/relationships/customXml" Target="../ink/ink147.xml"/><Relationship Id="rId62" Type="http://schemas.openxmlformats.org/officeDocument/2006/relationships/image" Target="../media/image158.png"/><Relationship Id="rId83" Type="http://schemas.openxmlformats.org/officeDocument/2006/relationships/customXml" Target="../ink/ink168.xml"/><Relationship Id="rId179" Type="http://schemas.openxmlformats.org/officeDocument/2006/relationships/customXml" Target="../ink/ink216.xml"/><Relationship Id="rId365" Type="http://schemas.openxmlformats.org/officeDocument/2006/relationships/customXml" Target="../ink/ink309.xml"/><Relationship Id="rId386" Type="http://schemas.openxmlformats.org/officeDocument/2006/relationships/image" Target="../media/image320.png"/><Relationship Id="rId190" Type="http://schemas.openxmlformats.org/officeDocument/2006/relationships/image" Target="../media/image222.png"/><Relationship Id="rId204" Type="http://schemas.openxmlformats.org/officeDocument/2006/relationships/image" Target="../media/image229.png"/><Relationship Id="rId225" Type="http://schemas.openxmlformats.org/officeDocument/2006/relationships/customXml" Target="../ink/ink239.xml"/><Relationship Id="rId246" Type="http://schemas.openxmlformats.org/officeDocument/2006/relationships/image" Target="../media/image250.png"/><Relationship Id="rId267" Type="http://schemas.openxmlformats.org/officeDocument/2006/relationships/customXml" Target="../ink/ink260.xml"/><Relationship Id="rId288" Type="http://schemas.openxmlformats.org/officeDocument/2006/relationships/image" Target="../media/image271.png"/><Relationship Id="rId411" Type="http://schemas.openxmlformats.org/officeDocument/2006/relationships/customXml" Target="../ink/ink332.xml"/><Relationship Id="rId432" Type="http://schemas.openxmlformats.org/officeDocument/2006/relationships/image" Target="../media/image343.png"/><Relationship Id="rId453" Type="http://schemas.openxmlformats.org/officeDocument/2006/relationships/customXml" Target="../ink/ink353.xml"/><Relationship Id="rId474" Type="http://schemas.openxmlformats.org/officeDocument/2006/relationships/image" Target="../media/image364.png"/><Relationship Id="rId106" Type="http://schemas.openxmlformats.org/officeDocument/2006/relationships/image" Target="../media/image180.png"/><Relationship Id="rId127" Type="http://schemas.openxmlformats.org/officeDocument/2006/relationships/customXml" Target="../ink/ink190.xml"/><Relationship Id="rId313" Type="http://schemas.openxmlformats.org/officeDocument/2006/relationships/customXml" Target="../ink/ink283.xml"/><Relationship Id="rId10" Type="http://schemas.openxmlformats.org/officeDocument/2006/relationships/image" Target="../media/image132.png"/><Relationship Id="rId31" Type="http://schemas.openxmlformats.org/officeDocument/2006/relationships/customXml" Target="../ink/ink142.xml"/><Relationship Id="rId52" Type="http://schemas.openxmlformats.org/officeDocument/2006/relationships/image" Target="../media/image153.png"/><Relationship Id="rId73" Type="http://schemas.openxmlformats.org/officeDocument/2006/relationships/customXml" Target="../ink/ink163.xml"/><Relationship Id="rId94" Type="http://schemas.openxmlformats.org/officeDocument/2006/relationships/image" Target="../media/image174.png"/><Relationship Id="rId148" Type="http://schemas.openxmlformats.org/officeDocument/2006/relationships/image" Target="../media/image201.png"/><Relationship Id="rId169" Type="http://schemas.openxmlformats.org/officeDocument/2006/relationships/customXml" Target="../ink/ink211.xml"/><Relationship Id="rId334" Type="http://schemas.openxmlformats.org/officeDocument/2006/relationships/image" Target="../media/image294.png"/><Relationship Id="rId355" Type="http://schemas.openxmlformats.org/officeDocument/2006/relationships/customXml" Target="../ink/ink304.xml"/><Relationship Id="rId376" Type="http://schemas.openxmlformats.org/officeDocument/2006/relationships/image" Target="../media/image315.png"/><Relationship Id="rId397" Type="http://schemas.openxmlformats.org/officeDocument/2006/relationships/customXml" Target="../ink/ink325.xml"/><Relationship Id="rId4" Type="http://schemas.openxmlformats.org/officeDocument/2006/relationships/image" Target="../media/image129.png"/><Relationship Id="rId180" Type="http://schemas.openxmlformats.org/officeDocument/2006/relationships/image" Target="../media/image217.png"/><Relationship Id="rId215" Type="http://schemas.openxmlformats.org/officeDocument/2006/relationships/customXml" Target="../ink/ink234.xml"/><Relationship Id="rId236" Type="http://schemas.openxmlformats.org/officeDocument/2006/relationships/image" Target="../media/image245.png"/><Relationship Id="rId257" Type="http://schemas.openxmlformats.org/officeDocument/2006/relationships/customXml" Target="../ink/ink255.xml"/><Relationship Id="rId278" Type="http://schemas.openxmlformats.org/officeDocument/2006/relationships/image" Target="../media/image266.png"/><Relationship Id="rId401" Type="http://schemas.openxmlformats.org/officeDocument/2006/relationships/customXml" Target="../ink/ink327.xml"/><Relationship Id="rId422" Type="http://schemas.openxmlformats.org/officeDocument/2006/relationships/image" Target="../media/image338.png"/><Relationship Id="rId443" Type="http://schemas.openxmlformats.org/officeDocument/2006/relationships/customXml" Target="../ink/ink348.xml"/><Relationship Id="rId464" Type="http://schemas.openxmlformats.org/officeDocument/2006/relationships/image" Target="../media/image359.png"/><Relationship Id="rId303" Type="http://schemas.openxmlformats.org/officeDocument/2006/relationships/customXml" Target="../ink/ink278.xml"/><Relationship Id="rId485" Type="http://schemas.openxmlformats.org/officeDocument/2006/relationships/customXml" Target="../ink/ink369.xml"/><Relationship Id="rId42" Type="http://schemas.openxmlformats.org/officeDocument/2006/relationships/image" Target="../media/image148.png"/><Relationship Id="rId84" Type="http://schemas.openxmlformats.org/officeDocument/2006/relationships/image" Target="../media/image169.png"/><Relationship Id="rId138" Type="http://schemas.openxmlformats.org/officeDocument/2006/relationships/image" Target="../media/image196.png"/><Relationship Id="rId345" Type="http://schemas.openxmlformats.org/officeDocument/2006/relationships/customXml" Target="../ink/ink299.xml"/><Relationship Id="rId387" Type="http://schemas.openxmlformats.org/officeDocument/2006/relationships/customXml" Target="../ink/ink320.xml"/><Relationship Id="rId191" Type="http://schemas.openxmlformats.org/officeDocument/2006/relationships/customXml" Target="../ink/ink222.xml"/><Relationship Id="rId205" Type="http://schemas.openxmlformats.org/officeDocument/2006/relationships/customXml" Target="../ink/ink229.xml"/><Relationship Id="rId247" Type="http://schemas.openxmlformats.org/officeDocument/2006/relationships/customXml" Target="../ink/ink250.xml"/><Relationship Id="rId412" Type="http://schemas.openxmlformats.org/officeDocument/2006/relationships/image" Target="../media/image333.png"/><Relationship Id="rId107" Type="http://schemas.openxmlformats.org/officeDocument/2006/relationships/customXml" Target="../ink/ink180.xml"/><Relationship Id="rId289" Type="http://schemas.openxmlformats.org/officeDocument/2006/relationships/customXml" Target="../ink/ink271.xml"/><Relationship Id="rId454" Type="http://schemas.openxmlformats.org/officeDocument/2006/relationships/image" Target="../media/image354.png"/><Relationship Id="rId11" Type="http://schemas.openxmlformats.org/officeDocument/2006/relationships/customXml" Target="../ink/ink132.xml"/><Relationship Id="rId53" Type="http://schemas.openxmlformats.org/officeDocument/2006/relationships/customXml" Target="../ink/ink153.xml"/><Relationship Id="rId149" Type="http://schemas.openxmlformats.org/officeDocument/2006/relationships/customXml" Target="../ink/ink201.xml"/><Relationship Id="rId314" Type="http://schemas.openxmlformats.org/officeDocument/2006/relationships/image" Target="../media/image284.png"/><Relationship Id="rId356" Type="http://schemas.openxmlformats.org/officeDocument/2006/relationships/image" Target="../media/image305.png"/><Relationship Id="rId398" Type="http://schemas.openxmlformats.org/officeDocument/2006/relationships/image" Target="../media/image326.png"/><Relationship Id="rId95" Type="http://schemas.openxmlformats.org/officeDocument/2006/relationships/customXml" Target="../ink/ink174.xml"/><Relationship Id="rId160" Type="http://schemas.openxmlformats.org/officeDocument/2006/relationships/image" Target="../media/image207.png"/><Relationship Id="rId216" Type="http://schemas.openxmlformats.org/officeDocument/2006/relationships/image" Target="../media/image235.png"/><Relationship Id="rId423" Type="http://schemas.openxmlformats.org/officeDocument/2006/relationships/customXml" Target="../ink/ink338.xml"/><Relationship Id="rId258" Type="http://schemas.openxmlformats.org/officeDocument/2006/relationships/image" Target="../media/image256.png"/><Relationship Id="rId465" Type="http://schemas.openxmlformats.org/officeDocument/2006/relationships/customXml" Target="../ink/ink359.xml"/><Relationship Id="rId22" Type="http://schemas.openxmlformats.org/officeDocument/2006/relationships/image" Target="../media/image138.png"/><Relationship Id="rId64" Type="http://schemas.openxmlformats.org/officeDocument/2006/relationships/image" Target="../media/image159.png"/><Relationship Id="rId118" Type="http://schemas.openxmlformats.org/officeDocument/2006/relationships/image" Target="../media/image186.png"/><Relationship Id="rId325" Type="http://schemas.openxmlformats.org/officeDocument/2006/relationships/customXml" Target="../ink/ink289.xml"/><Relationship Id="rId367" Type="http://schemas.openxmlformats.org/officeDocument/2006/relationships/customXml" Target="../ink/ink310.xml"/><Relationship Id="rId171" Type="http://schemas.openxmlformats.org/officeDocument/2006/relationships/customXml" Target="../ink/ink212.xml"/><Relationship Id="rId227" Type="http://schemas.openxmlformats.org/officeDocument/2006/relationships/customXml" Target="../ink/ink240.xml"/><Relationship Id="rId269" Type="http://schemas.openxmlformats.org/officeDocument/2006/relationships/customXml" Target="../ink/ink261.xml"/><Relationship Id="rId434" Type="http://schemas.openxmlformats.org/officeDocument/2006/relationships/image" Target="../media/image344.png"/><Relationship Id="rId476" Type="http://schemas.openxmlformats.org/officeDocument/2006/relationships/image" Target="../media/image365.png"/><Relationship Id="rId33" Type="http://schemas.openxmlformats.org/officeDocument/2006/relationships/customXml" Target="../ink/ink143.xml"/><Relationship Id="rId129" Type="http://schemas.openxmlformats.org/officeDocument/2006/relationships/customXml" Target="../ink/ink191.xml"/><Relationship Id="rId280" Type="http://schemas.openxmlformats.org/officeDocument/2006/relationships/image" Target="../media/image267.png"/><Relationship Id="rId336" Type="http://schemas.openxmlformats.org/officeDocument/2006/relationships/image" Target="../media/image295.png"/><Relationship Id="rId75" Type="http://schemas.openxmlformats.org/officeDocument/2006/relationships/customXml" Target="../ink/ink164.xml"/><Relationship Id="rId140" Type="http://schemas.openxmlformats.org/officeDocument/2006/relationships/image" Target="../media/image197.png"/><Relationship Id="rId182" Type="http://schemas.openxmlformats.org/officeDocument/2006/relationships/image" Target="../media/image218.png"/><Relationship Id="rId378" Type="http://schemas.openxmlformats.org/officeDocument/2006/relationships/image" Target="../media/image316.png"/><Relationship Id="rId403" Type="http://schemas.openxmlformats.org/officeDocument/2006/relationships/customXml" Target="../ink/ink328.xml"/><Relationship Id="rId6" Type="http://schemas.openxmlformats.org/officeDocument/2006/relationships/image" Target="../media/image130.png"/><Relationship Id="rId238" Type="http://schemas.openxmlformats.org/officeDocument/2006/relationships/image" Target="../media/image246.png"/><Relationship Id="rId445" Type="http://schemas.openxmlformats.org/officeDocument/2006/relationships/customXml" Target="../ink/ink349.xml"/><Relationship Id="rId487" Type="http://schemas.openxmlformats.org/officeDocument/2006/relationships/customXml" Target="../ink/ink370.xml"/><Relationship Id="rId291" Type="http://schemas.openxmlformats.org/officeDocument/2006/relationships/customXml" Target="../ink/ink272.xml"/><Relationship Id="rId305" Type="http://schemas.openxmlformats.org/officeDocument/2006/relationships/customXml" Target="../ink/ink279.xml"/><Relationship Id="rId347" Type="http://schemas.openxmlformats.org/officeDocument/2006/relationships/customXml" Target="../ink/ink300.xml"/><Relationship Id="rId44" Type="http://schemas.openxmlformats.org/officeDocument/2006/relationships/image" Target="../media/image149.png"/><Relationship Id="rId86" Type="http://schemas.openxmlformats.org/officeDocument/2006/relationships/image" Target="../media/image170.png"/><Relationship Id="rId151" Type="http://schemas.openxmlformats.org/officeDocument/2006/relationships/customXml" Target="../ink/ink202.xml"/><Relationship Id="rId389" Type="http://schemas.openxmlformats.org/officeDocument/2006/relationships/customXml" Target="../ink/ink321.xml"/><Relationship Id="rId193" Type="http://schemas.openxmlformats.org/officeDocument/2006/relationships/customXml" Target="../ink/ink223.xml"/><Relationship Id="rId207" Type="http://schemas.openxmlformats.org/officeDocument/2006/relationships/customXml" Target="../ink/ink230.xml"/><Relationship Id="rId249" Type="http://schemas.openxmlformats.org/officeDocument/2006/relationships/customXml" Target="../ink/ink251.xml"/><Relationship Id="rId414" Type="http://schemas.openxmlformats.org/officeDocument/2006/relationships/image" Target="../media/image334.png"/><Relationship Id="rId456" Type="http://schemas.openxmlformats.org/officeDocument/2006/relationships/image" Target="../media/image355.png"/><Relationship Id="rId13" Type="http://schemas.openxmlformats.org/officeDocument/2006/relationships/customXml" Target="../ink/ink133.xml"/><Relationship Id="rId109" Type="http://schemas.openxmlformats.org/officeDocument/2006/relationships/customXml" Target="../ink/ink181.xml"/><Relationship Id="rId260" Type="http://schemas.openxmlformats.org/officeDocument/2006/relationships/image" Target="../media/image257.png"/><Relationship Id="rId316" Type="http://schemas.openxmlformats.org/officeDocument/2006/relationships/image" Target="../media/image285.png"/><Relationship Id="rId55" Type="http://schemas.openxmlformats.org/officeDocument/2006/relationships/customXml" Target="../ink/ink154.xml"/><Relationship Id="rId97" Type="http://schemas.openxmlformats.org/officeDocument/2006/relationships/customXml" Target="../ink/ink175.xml"/><Relationship Id="rId120" Type="http://schemas.openxmlformats.org/officeDocument/2006/relationships/image" Target="../media/image187.png"/><Relationship Id="rId358" Type="http://schemas.openxmlformats.org/officeDocument/2006/relationships/image" Target="../media/image306.png"/><Relationship Id="rId162" Type="http://schemas.openxmlformats.org/officeDocument/2006/relationships/image" Target="../media/image208.png"/><Relationship Id="rId218" Type="http://schemas.openxmlformats.org/officeDocument/2006/relationships/image" Target="../media/image236.png"/><Relationship Id="rId425" Type="http://schemas.openxmlformats.org/officeDocument/2006/relationships/customXml" Target="../ink/ink339.xml"/><Relationship Id="rId467" Type="http://schemas.openxmlformats.org/officeDocument/2006/relationships/customXml" Target="../ink/ink36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6.png"/><Relationship Id="rId13" Type="http://schemas.openxmlformats.org/officeDocument/2006/relationships/customXml" Target="../ink/ink2455.xml"/><Relationship Id="rId18" Type="http://schemas.openxmlformats.org/officeDocument/2006/relationships/image" Target="../media/image2440.png"/><Relationship Id="rId3" Type="http://schemas.openxmlformats.org/officeDocument/2006/relationships/customXml" Target="../ink/ink2450.xml"/><Relationship Id="rId21" Type="http://schemas.openxmlformats.org/officeDocument/2006/relationships/customXml" Target="../ink/ink2459.xml"/><Relationship Id="rId7" Type="http://schemas.openxmlformats.org/officeDocument/2006/relationships/customXml" Target="../ink/ink2452.xml"/><Relationship Id="rId12" Type="http://schemas.openxmlformats.org/officeDocument/2006/relationships/image" Target="../media/image2438.png"/><Relationship Id="rId17" Type="http://schemas.openxmlformats.org/officeDocument/2006/relationships/customXml" Target="../ink/ink2457.xml"/><Relationship Id="rId2" Type="http://schemas.openxmlformats.org/officeDocument/2006/relationships/image" Target="../media/image2433.png"/><Relationship Id="rId16" Type="http://schemas.openxmlformats.org/officeDocument/2006/relationships/image" Target="../media/image36.png"/><Relationship Id="rId20" Type="http://schemas.openxmlformats.org/officeDocument/2006/relationships/image" Target="../media/image24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5.png"/><Relationship Id="rId11" Type="http://schemas.openxmlformats.org/officeDocument/2006/relationships/customXml" Target="../ink/ink2454.xml"/><Relationship Id="rId5" Type="http://schemas.openxmlformats.org/officeDocument/2006/relationships/customXml" Target="../ink/ink2451.xml"/><Relationship Id="rId15" Type="http://schemas.openxmlformats.org/officeDocument/2006/relationships/customXml" Target="../ink/ink2456.xml"/><Relationship Id="rId10" Type="http://schemas.openxmlformats.org/officeDocument/2006/relationships/image" Target="../media/image2437.png"/><Relationship Id="rId19" Type="http://schemas.openxmlformats.org/officeDocument/2006/relationships/customXml" Target="../ink/ink2458.xml"/><Relationship Id="rId4" Type="http://schemas.openxmlformats.org/officeDocument/2006/relationships/image" Target="../media/image2434.png"/><Relationship Id="rId9" Type="http://schemas.openxmlformats.org/officeDocument/2006/relationships/customXml" Target="../ink/ink2453.xml"/><Relationship Id="rId14" Type="http://schemas.openxmlformats.org/officeDocument/2006/relationships/image" Target="../media/image2439.png"/><Relationship Id="rId22" Type="http://schemas.openxmlformats.org/officeDocument/2006/relationships/image" Target="../media/image24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6.png"/><Relationship Id="rId13" Type="http://schemas.openxmlformats.org/officeDocument/2006/relationships/customXml" Target="../ink/ink2465.xml"/><Relationship Id="rId3" Type="http://schemas.openxmlformats.org/officeDocument/2006/relationships/customXml" Target="../ink/ink2460.xml"/><Relationship Id="rId7" Type="http://schemas.openxmlformats.org/officeDocument/2006/relationships/customXml" Target="../ink/ink2462.xml"/><Relationship Id="rId12" Type="http://schemas.openxmlformats.org/officeDocument/2006/relationships/image" Target="../media/image2448.png"/><Relationship Id="rId2" Type="http://schemas.openxmlformats.org/officeDocument/2006/relationships/image" Target="../media/image24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5.png"/><Relationship Id="rId11" Type="http://schemas.openxmlformats.org/officeDocument/2006/relationships/customXml" Target="../ink/ink2464.xml"/><Relationship Id="rId5" Type="http://schemas.openxmlformats.org/officeDocument/2006/relationships/customXml" Target="../ink/ink2461.xml"/><Relationship Id="rId10" Type="http://schemas.openxmlformats.org/officeDocument/2006/relationships/image" Target="../media/image2447.png"/><Relationship Id="rId4" Type="http://schemas.openxmlformats.org/officeDocument/2006/relationships/image" Target="../media/image2444.png"/><Relationship Id="rId9" Type="http://schemas.openxmlformats.org/officeDocument/2006/relationships/customXml" Target="../ink/ink2463.xml"/><Relationship Id="rId14" Type="http://schemas.openxmlformats.org/officeDocument/2006/relationships/image" Target="../media/image2449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74.xml"/><Relationship Id="rId117" Type="http://schemas.openxmlformats.org/officeDocument/2006/relationships/image" Target="../media/image2502.png"/><Relationship Id="rId21" Type="http://schemas.openxmlformats.org/officeDocument/2006/relationships/image" Target="../media/image2454.png"/><Relationship Id="rId42" Type="http://schemas.openxmlformats.org/officeDocument/2006/relationships/customXml" Target="../ink/ink2482.xml"/><Relationship Id="rId47" Type="http://schemas.openxmlformats.org/officeDocument/2006/relationships/image" Target="../media/image2467.png"/><Relationship Id="rId63" Type="http://schemas.openxmlformats.org/officeDocument/2006/relationships/image" Target="../media/image2475.png"/><Relationship Id="rId68" Type="http://schemas.openxmlformats.org/officeDocument/2006/relationships/customXml" Target="../ink/ink2495.xml"/><Relationship Id="rId84" Type="http://schemas.openxmlformats.org/officeDocument/2006/relationships/customXml" Target="../ink/ink2503.xml"/><Relationship Id="rId89" Type="http://schemas.openxmlformats.org/officeDocument/2006/relationships/image" Target="../media/image2488.png"/><Relationship Id="rId112" Type="http://schemas.openxmlformats.org/officeDocument/2006/relationships/customXml" Target="../ink/ink2517.xml"/><Relationship Id="rId133" Type="http://schemas.openxmlformats.org/officeDocument/2006/relationships/image" Target="../media/image2509.png"/><Relationship Id="rId138" Type="http://schemas.openxmlformats.org/officeDocument/2006/relationships/customXml" Target="../ink/ink2530.xml"/><Relationship Id="rId154" Type="http://schemas.openxmlformats.org/officeDocument/2006/relationships/customXml" Target="../ink/ink2538.xml"/><Relationship Id="rId159" Type="http://schemas.openxmlformats.org/officeDocument/2006/relationships/image" Target="../media/image2522.png"/><Relationship Id="rId175" Type="http://schemas.openxmlformats.org/officeDocument/2006/relationships/image" Target="../media/image2530.png"/><Relationship Id="rId170" Type="http://schemas.openxmlformats.org/officeDocument/2006/relationships/customXml" Target="../ink/ink2546.xml"/><Relationship Id="rId16" Type="http://schemas.openxmlformats.org/officeDocument/2006/relationships/customXml" Target="../ink/ink2469.xml"/><Relationship Id="rId107" Type="http://schemas.openxmlformats.org/officeDocument/2006/relationships/image" Target="../media/image2497.png"/><Relationship Id="rId11" Type="http://schemas.openxmlformats.org/officeDocument/2006/relationships/image" Target="../media/image157.emf"/><Relationship Id="rId32" Type="http://schemas.openxmlformats.org/officeDocument/2006/relationships/customXml" Target="../ink/ink2477.xml"/><Relationship Id="rId37" Type="http://schemas.openxmlformats.org/officeDocument/2006/relationships/image" Target="../media/image2462.png"/><Relationship Id="rId53" Type="http://schemas.openxmlformats.org/officeDocument/2006/relationships/image" Target="../media/image2470.png"/><Relationship Id="rId58" Type="http://schemas.openxmlformats.org/officeDocument/2006/relationships/customXml" Target="../ink/ink2490.xml"/><Relationship Id="rId74" Type="http://schemas.openxmlformats.org/officeDocument/2006/relationships/customXml" Target="../ink/ink2498.xml"/><Relationship Id="rId79" Type="http://schemas.openxmlformats.org/officeDocument/2006/relationships/image" Target="../media/image2483.png"/><Relationship Id="rId102" Type="http://schemas.openxmlformats.org/officeDocument/2006/relationships/customXml" Target="../ink/ink2512.xml"/><Relationship Id="rId123" Type="http://schemas.openxmlformats.org/officeDocument/2006/relationships/image" Target="../media/image2505.png"/><Relationship Id="rId128" Type="http://schemas.openxmlformats.org/officeDocument/2006/relationships/customXml" Target="../ink/ink2525.xml"/><Relationship Id="rId144" Type="http://schemas.openxmlformats.org/officeDocument/2006/relationships/customXml" Target="../ink/ink2533.xml"/><Relationship Id="rId149" Type="http://schemas.openxmlformats.org/officeDocument/2006/relationships/image" Target="../media/image2517.png"/><Relationship Id="rId90" Type="http://schemas.openxmlformats.org/officeDocument/2006/relationships/customXml" Target="../ink/ink2506.xml"/><Relationship Id="rId95" Type="http://schemas.openxmlformats.org/officeDocument/2006/relationships/image" Target="../media/image2491.png"/><Relationship Id="rId160" Type="http://schemas.openxmlformats.org/officeDocument/2006/relationships/customXml" Target="../ink/ink2541.xml"/><Relationship Id="rId165" Type="http://schemas.openxmlformats.org/officeDocument/2006/relationships/image" Target="../media/image2525.png"/><Relationship Id="rId22" Type="http://schemas.openxmlformats.org/officeDocument/2006/relationships/customXml" Target="../ink/ink2472.xml"/><Relationship Id="rId27" Type="http://schemas.openxmlformats.org/officeDocument/2006/relationships/image" Target="../media/image2457.png"/><Relationship Id="rId43" Type="http://schemas.openxmlformats.org/officeDocument/2006/relationships/image" Target="../media/image2465.png"/><Relationship Id="rId48" Type="http://schemas.openxmlformats.org/officeDocument/2006/relationships/customXml" Target="../ink/ink2485.xml"/><Relationship Id="rId64" Type="http://schemas.openxmlformats.org/officeDocument/2006/relationships/customXml" Target="../ink/ink2493.xml"/><Relationship Id="rId69" Type="http://schemas.openxmlformats.org/officeDocument/2006/relationships/image" Target="../media/image2478.png"/><Relationship Id="rId113" Type="http://schemas.openxmlformats.org/officeDocument/2006/relationships/image" Target="../media/image2500.png"/><Relationship Id="rId118" Type="http://schemas.openxmlformats.org/officeDocument/2006/relationships/customXml" Target="../ink/ink2520.xml"/><Relationship Id="rId134" Type="http://schemas.openxmlformats.org/officeDocument/2006/relationships/customXml" Target="../ink/ink2528.xml"/><Relationship Id="rId139" Type="http://schemas.openxmlformats.org/officeDocument/2006/relationships/image" Target="../media/image2512.png"/><Relationship Id="rId80" Type="http://schemas.openxmlformats.org/officeDocument/2006/relationships/customXml" Target="../ink/ink2501.xml"/><Relationship Id="rId85" Type="http://schemas.openxmlformats.org/officeDocument/2006/relationships/image" Target="../media/image2486.png"/><Relationship Id="rId150" Type="http://schemas.openxmlformats.org/officeDocument/2006/relationships/customXml" Target="../ink/ink2536.xml"/><Relationship Id="rId155" Type="http://schemas.openxmlformats.org/officeDocument/2006/relationships/image" Target="../media/image2520.png"/><Relationship Id="rId171" Type="http://schemas.openxmlformats.org/officeDocument/2006/relationships/image" Target="../media/image2528.png"/><Relationship Id="rId176" Type="http://schemas.openxmlformats.org/officeDocument/2006/relationships/customXml" Target="../ink/ink2549.xml"/><Relationship Id="rId12" Type="http://schemas.openxmlformats.org/officeDocument/2006/relationships/customXml" Target="../ink/ink2467.xml"/><Relationship Id="rId17" Type="http://schemas.openxmlformats.org/officeDocument/2006/relationships/image" Target="../media/image2452.png"/><Relationship Id="rId33" Type="http://schemas.openxmlformats.org/officeDocument/2006/relationships/image" Target="../media/image2460.png"/><Relationship Id="rId38" Type="http://schemas.openxmlformats.org/officeDocument/2006/relationships/customXml" Target="../ink/ink2480.xml"/><Relationship Id="rId59" Type="http://schemas.openxmlformats.org/officeDocument/2006/relationships/image" Target="../media/image2473.png"/><Relationship Id="rId103" Type="http://schemas.openxmlformats.org/officeDocument/2006/relationships/image" Target="../media/image2495.png"/><Relationship Id="rId108" Type="http://schemas.openxmlformats.org/officeDocument/2006/relationships/customXml" Target="../ink/ink2515.xml"/><Relationship Id="rId124" Type="http://schemas.openxmlformats.org/officeDocument/2006/relationships/customXml" Target="../ink/ink2523.xml"/><Relationship Id="rId129" Type="http://schemas.openxmlformats.org/officeDocument/2006/relationships/image" Target="../media/image2508.png"/><Relationship Id="rId54" Type="http://schemas.openxmlformats.org/officeDocument/2006/relationships/customXml" Target="../ink/ink2488.xml"/><Relationship Id="rId70" Type="http://schemas.openxmlformats.org/officeDocument/2006/relationships/customXml" Target="../ink/ink2496.xml"/><Relationship Id="rId75" Type="http://schemas.openxmlformats.org/officeDocument/2006/relationships/image" Target="../media/image2481.png"/><Relationship Id="rId91" Type="http://schemas.openxmlformats.org/officeDocument/2006/relationships/image" Target="../media/image2489.png"/><Relationship Id="rId96" Type="http://schemas.openxmlformats.org/officeDocument/2006/relationships/customXml" Target="../ink/ink2509.xml"/><Relationship Id="rId140" Type="http://schemas.openxmlformats.org/officeDocument/2006/relationships/customXml" Target="../ink/ink2531.xml"/><Relationship Id="rId145" Type="http://schemas.openxmlformats.org/officeDocument/2006/relationships/image" Target="../media/image2515.png"/><Relationship Id="rId161" Type="http://schemas.openxmlformats.org/officeDocument/2006/relationships/image" Target="../media/image2523.png"/><Relationship Id="rId166" Type="http://schemas.openxmlformats.org/officeDocument/2006/relationships/customXml" Target="../ink/ink2544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451.png"/><Relationship Id="rId23" Type="http://schemas.openxmlformats.org/officeDocument/2006/relationships/image" Target="../media/image2455.png"/><Relationship Id="rId28" Type="http://schemas.openxmlformats.org/officeDocument/2006/relationships/customXml" Target="../ink/ink2475.xml"/><Relationship Id="rId36" Type="http://schemas.openxmlformats.org/officeDocument/2006/relationships/customXml" Target="../ink/ink2479.xml"/><Relationship Id="rId49" Type="http://schemas.openxmlformats.org/officeDocument/2006/relationships/image" Target="../media/image2468.png"/><Relationship Id="rId57" Type="http://schemas.openxmlformats.org/officeDocument/2006/relationships/image" Target="../media/image2472.png"/><Relationship Id="rId106" Type="http://schemas.openxmlformats.org/officeDocument/2006/relationships/customXml" Target="../ink/ink2514.xml"/><Relationship Id="rId114" Type="http://schemas.openxmlformats.org/officeDocument/2006/relationships/customXml" Target="../ink/ink2518.xml"/><Relationship Id="rId119" Type="http://schemas.openxmlformats.org/officeDocument/2006/relationships/image" Target="../media/image2503.png"/><Relationship Id="rId127" Type="http://schemas.openxmlformats.org/officeDocument/2006/relationships/image" Target="../media/image2507.png"/><Relationship Id="rId31" Type="http://schemas.openxmlformats.org/officeDocument/2006/relationships/image" Target="../media/image2459.png"/><Relationship Id="rId44" Type="http://schemas.openxmlformats.org/officeDocument/2006/relationships/customXml" Target="../ink/ink2483.xml"/><Relationship Id="rId52" Type="http://schemas.openxmlformats.org/officeDocument/2006/relationships/customXml" Target="../ink/ink2487.xml"/><Relationship Id="rId60" Type="http://schemas.openxmlformats.org/officeDocument/2006/relationships/customXml" Target="../ink/ink2491.xml"/><Relationship Id="rId65" Type="http://schemas.openxmlformats.org/officeDocument/2006/relationships/image" Target="../media/image2476.png"/><Relationship Id="rId73" Type="http://schemas.openxmlformats.org/officeDocument/2006/relationships/image" Target="../media/image2480.png"/><Relationship Id="rId78" Type="http://schemas.openxmlformats.org/officeDocument/2006/relationships/customXml" Target="../ink/ink2500.xml"/><Relationship Id="rId81" Type="http://schemas.openxmlformats.org/officeDocument/2006/relationships/image" Target="../media/image2484.png"/><Relationship Id="rId86" Type="http://schemas.openxmlformats.org/officeDocument/2006/relationships/customXml" Target="../ink/ink2504.xml"/><Relationship Id="rId94" Type="http://schemas.openxmlformats.org/officeDocument/2006/relationships/customXml" Target="../ink/ink2508.xml"/><Relationship Id="rId99" Type="http://schemas.openxmlformats.org/officeDocument/2006/relationships/image" Target="../media/image2493.png"/><Relationship Id="rId101" Type="http://schemas.openxmlformats.org/officeDocument/2006/relationships/image" Target="../media/image2494.png"/><Relationship Id="rId122" Type="http://schemas.openxmlformats.org/officeDocument/2006/relationships/customXml" Target="../ink/ink2522.xml"/><Relationship Id="rId130" Type="http://schemas.openxmlformats.org/officeDocument/2006/relationships/customXml" Target="../ink/ink2526.xml"/><Relationship Id="rId135" Type="http://schemas.openxmlformats.org/officeDocument/2006/relationships/image" Target="../media/image2510.png"/><Relationship Id="rId143" Type="http://schemas.openxmlformats.org/officeDocument/2006/relationships/image" Target="../media/image2514.png"/><Relationship Id="rId148" Type="http://schemas.openxmlformats.org/officeDocument/2006/relationships/customXml" Target="../ink/ink2535.xml"/><Relationship Id="rId151" Type="http://schemas.openxmlformats.org/officeDocument/2006/relationships/image" Target="../media/image2518.png"/><Relationship Id="rId156" Type="http://schemas.openxmlformats.org/officeDocument/2006/relationships/customXml" Target="../ink/ink2539.xml"/><Relationship Id="rId164" Type="http://schemas.openxmlformats.org/officeDocument/2006/relationships/customXml" Target="../ink/ink2543.xml"/><Relationship Id="rId169" Type="http://schemas.openxmlformats.org/officeDocument/2006/relationships/image" Target="../media/image2527.png"/><Relationship Id="rId177" Type="http://schemas.openxmlformats.org/officeDocument/2006/relationships/image" Target="../media/image2531.png"/><Relationship Id="rId172" Type="http://schemas.openxmlformats.org/officeDocument/2006/relationships/customXml" Target="../ink/ink2547.xml"/><Relationship Id="rId13" Type="http://schemas.openxmlformats.org/officeDocument/2006/relationships/image" Target="../media/image2450.png"/><Relationship Id="rId18" Type="http://schemas.openxmlformats.org/officeDocument/2006/relationships/customXml" Target="../ink/ink2470.xml"/><Relationship Id="rId39" Type="http://schemas.openxmlformats.org/officeDocument/2006/relationships/image" Target="../media/image2463.png"/><Relationship Id="rId109" Type="http://schemas.openxmlformats.org/officeDocument/2006/relationships/image" Target="../media/image2498.png"/><Relationship Id="rId34" Type="http://schemas.openxmlformats.org/officeDocument/2006/relationships/customXml" Target="../ink/ink2478.xml"/><Relationship Id="rId50" Type="http://schemas.openxmlformats.org/officeDocument/2006/relationships/customXml" Target="../ink/ink2486.xml"/><Relationship Id="rId55" Type="http://schemas.openxmlformats.org/officeDocument/2006/relationships/image" Target="../media/image2471.png"/><Relationship Id="rId76" Type="http://schemas.openxmlformats.org/officeDocument/2006/relationships/customXml" Target="../ink/ink2499.xml"/><Relationship Id="rId97" Type="http://schemas.openxmlformats.org/officeDocument/2006/relationships/image" Target="../media/image2492.png"/><Relationship Id="rId104" Type="http://schemas.openxmlformats.org/officeDocument/2006/relationships/customXml" Target="../ink/ink2513.xml"/><Relationship Id="rId120" Type="http://schemas.openxmlformats.org/officeDocument/2006/relationships/customXml" Target="../ink/ink2521.xml"/><Relationship Id="rId125" Type="http://schemas.openxmlformats.org/officeDocument/2006/relationships/image" Target="../media/image2506.png"/><Relationship Id="rId141" Type="http://schemas.openxmlformats.org/officeDocument/2006/relationships/image" Target="../media/image2513.png"/><Relationship Id="rId146" Type="http://schemas.openxmlformats.org/officeDocument/2006/relationships/customXml" Target="../ink/ink2534.xml"/><Relationship Id="rId167" Type="http://schemas.openxmlformats.org/officeDocument/2006/relationships/image" Target="../media/image2526.png"/><Relationship Id="rId71" Type="http://schemas.openxmlformats.org/officeDocument/2006/relationships/image" Target="../media/image2479.png"/><Relationship Id="rId92" Type="http://schemas.openxmlformats.org/officeDocument/2006/relationships/customXml" Target="../ink/ink2507.xml"/><Relationship Id="rId162" Type="http://schemas.openxmlformats.org/officeDocument/2006/relationships/customXml" Target="../ink/ink2542.xml"/><Relationship Id="rId2" Type="http://schemas.openxmlformats.org/officeDocument/2006/relationships/customXml" Target="../ink/ink2466.xml"/><Relationship Id="rId29" Type="http://schemas.openxmlformats.org/officeDocument/2006/relationships/image" Target="../media/image2458.png"/><Relationship Id="rId24" Type="http://schemas.openxmlformats.org/officeDocument/2006/relationships/customXml" Target="../ink/ink2473.xml"/><Relationship Id="rId40" Type="http://schemas.openxmlformats.org/officeDocument/2006/relationships/customXml" Target="../ink/ink2481.xml"/><Relationship Id="rId45" Type="http://schemas.openxmlformats.org/officeDocument/2006/relationships/image" Target="../media/image2466.png"/><Relationship Id="rId66" Type="http://schemas.openxmlformats.org/officeDocument/2006/relationships/customXml" Target="../ink/ink2494.xml"/><Relationship Id="rId87" Type="http://schemas.openxmlformats.org/officeDocument/2006/relationships/image" Target="../media/image2487.png"/><Relationship Id="rId110" Type="http://schemas.openxmlformats.org/officeDocument/2006/relationships/customXml" Target="../ink/ink2516.xml"/><Relationship Id="rId115" Type="http://schemas.openxmlformats.org/officeDocument/2006/relationships/image" Target="../media/image2501.png"/><Relationship Id="rId131" Type="http://schemas.openxmlformats.org/officeDocument/2006/relationships/image" Target="../media/image192.png"/><Relationship Id="rId136" Type="http://schemas.openxmlformats.org/officeDocument/2006/relationships/customXml" Target="../ink/ink2529.xml"/><Relationship Id="rId157" Type="http://schemas.openxmlformats.org/officeDocument/2006/relationships/image" Target="../media/image2521.png"/><Relationship Id="rId178" Type="http://schemas.openxmlformats.org/officeDocument/2006/relationships/customXml" Target="../ink/ink2550.xml"/><Relationship Id="rId61" Type="http://schemas.openxmlformats.org/officeDocument/2006/relationships/image" Target="../media/image2474.png"/><Relationship Id="rId82" Type="http://schemas.openxmlformats.org/officeDocument/2006/relationships/customXml" Target="../ink/ink2502.xml"/><Relationship Id="rId152" Type="http://schemas.openxmlformats.org/officeDocument/2006/relationships/customXml" Target="../ink/ink2537.xml"/><Relationship Id="rId173" Type="http://schemas.openxmlformats.org/officeDocument/2006/relationships/image" Target="../media/image2529.png"/><Relationship Id="rId19" Type="http://schemas.openxmlformats.org/officeDocument/2006/relationships/image" Target="../media/image2453.png"/><Relationship Id="rId14" Type="http://schemas.openxmlformats.org/officeDocument/2006/relationships/customXml" Target="../ink/ink2468.xml"/><Relationship Id="rId30" Type="http://schemas.openxmlformats.org/officeDocument/2006/relationships/customXml" Target="../ink/ink2476.xml"/><Relationship Id="rId35" Type="http://schemas.openxmlformats.org/officeDocument/2006/relationships/image" Target="../media/image2461.png"/><Relationship Id="rId56" Type="http://schemas.openxmlformats.org/officeDocument/2006/relationships/customXml" Target="../ink/ink2489.xml"/><Relationship Id="rId77" Type="http://schemas.openxmlformats.org/officeDocument/2006/relationships/image" Target="../media/image2482.png"/><Relationship Id="rId100" Type="http://schemas.openxmlformats.org/officeDocument/2006/relationships/customXml" Target="../ink/ink2511.xml"/><Relationship Id="rId105" Type="http://schemas.openxmlformats.org/officeDocument/2006/relationships/image" Target="../media/image2496.png"/><Relationship Id="rId126" Type="http://schemas.openxmlformats.org/officeDocument/2006/relationships/customXml" Target="../ink/ink2524.xml"/><Relationship Id="rId147" Type="http://schemas.openxmlformats.org/officeDocument/2006/relationships/image" Target="../media/image2516.png"/><Relationship Id="rId168" Type="http://schemas.openxmlformats.org/officeDocument/2006/relationships/customXml" Target="../ink/ink2545.xml"/><Relationship Id="rId51" Type="http://schemas.openxmlformats.org/officeDocument/2006/relationships/image" Target="../media/image2469.png"/><Relationship Id="rId72" Type="http://schemas.openxmlformats.org/officeDocument/2006/relationships/customXml" Target="../ink/ink2497.xml"/><Relationship Id="rId93" Type="http://schemas.openxmlformats.org/officeDocument/2006/relationships/image" Target="../media/image2490.png"/><Relationship Id="rId98" Type="http://schemas.openxmlformats.org/officeDocument/2006/relationships/customXml" Target="../ink/ink2510.xml"/><Relationship Id="rId121" Type="http://schemas.openxmlformats.org/officeDocument/2006/relationships/image" Target="../media/image2504.png"/><Relationship Id="rId142" Type="http://schemas.openxmlformats.org/officeDocument/2006/relationships/customXml" Target="../ink/ink2532.xml"/><Relationship Id="rId163" Type="http://schemas.openxmlformats.org/officeDocument/2006/relationships/image" Target="../media/image2524.png"/><Relationship Id="rId25" Type="http://schemas.openxmlformats.org/officeDocument/2006/relationships/image" Target="../media/image2456.png"/><Relationship Id="rId46" Type="http://schemas.openxmlformats.org/officeDocument/2006/relationships/customXml" Target="../ink/ink2484.xml"/><Relationship Id="rId67" Type="http://schemas.openxmlformats.org/officeDocument/2006/relationships/image" Target="../media/image2477.png"/><Relationship Id="rId116" Type="http://schemas.openxmlformats.org/officeDocument/2006/relationships/customXml" Target="../ink/ink2519.xml"/><Relationship Id="rId137" Type="http://schemas.openxmlformats.org/officeDocument/2006/relationships/image" Target="../media/image2511.png"/><Relationship Id="rId158" Type="http://schemas.openxmlformats.org/officeDocument/2006/relationships/customXml" Target="../ink/ink2540.xml"/><Relationship Id="rId20" Type="http://schemas.openxmlformats.org/officeDocument/2006/relationships/customXml" Target="../ink/ink2471.xml"/><Relationship Id="rId41" Type="http://schemas.openxmlformats.org/officeDocument/2006/relationships/image" Target="../media/image2464.png"/><Relationship Id="rId62" Type="http://schemas.openxmlformats.org/officeDocument/2006/relationships/customXml" Target="../ink/ink2492.xml"/><Relationship Id="rId83" Type="http://schemas.openxmlformats.org/officeDocument/2006/relationships/image" Target="../media/image2485.png"/><Relationship Id="rId88" Type="http://schemas.openxmlformats.org/officeDocument/2006/relationships/customXml" Target="../ink/ink2505.xml"/><Relationship Id="rId111" Type="http://schemas.openxmlformats.org/officeDocument/2006/relationships/image" Target="../media/image2499.png"/><Relationship Id="rId132" Type="http://schemas.openxmlformats.org/officeDocument/2006/relationships/customXml" Target="../ink/ink2527.xml"/><Relationship Id="rId153" Type="http://schemas.openxmlformats.org/officeDocument/2006/relationships/image" Target="../media/image2519.png"/><Relationship Id="rId174" Type="http://schemas.openxmlformats.org/officeDocument/2006/relationships/customXml" Target="../ink/ink2548.xml"/><Relationship Id="rId179" Type="http://schemas.openxmlformats.org/officeDocument/2006/relationships/image" Target="../media/image25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6.png"/><Relationship Id="rId3" Type="http://schemas.openxmlformats.org/officeDocument/2006/relationships/customXml" Target="../ink/ink2551.xml"/><Relationship Id="rId7" Type="http://schemas.openxmlformats.org/officeDocument/2006/relationships/customXml" Target="../ink/ink2553.xml"/><Relationship Id="rId2" Type="http://schemas.openxmlformats.org/officeDocument/2006/relationships/image" Target="../media/image25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5.png"/><Relationship Id="rId5" Type="http://schemas.openxmlformats.org/officeDocument/2006/relationships/customXml" Target="../ink/ink2552.xml"/><Relationship Id="rId10" Type="http://schemas.openxmlformats.org/officeDocument/2006/relationships/image" Target="../media/image56.png"/><Relationship Id="rId4" Type="http://schemas.openxmlformats.org/officeDocument/2006/relationships/image" Target="../media/image2534.png"/><Relationship Id="rId9" Type="http://schemas.openxmlformats.org/officeDocument/2006/relationships/customXml" Target="../ink/ink255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57.xml"/><Relationship Id="rId13" Type="http://schemas.openxmlformats.org/officeDocument/2006/relationships/image" Target="../media/image2542.png"/><Relationship Id="rId18" Type="http://schemas.openxmlformats.org/officeDocument/2006/relationships/customXml" Target="../ink/ink2562.xml"/><Relationship Id="rId3" Type="http://schemas.openxmlformats.org/officeDocument/2006/relationships/image" Target="../media/image2537.png"/><Relationship Id="rId21" Type="http://schemas.openxmlformats.org/officeDocument/2006/relationships/image" Target="../media/image2546.png"/><Relationship Id="rId7" Type="http://schemas.openxmlformats.org/officeDocument/2006/relationships/image" Target="../media/image2539.png"/><Relationship Id="rId12" Type="http://schemas.openxmlformats.org/officeDocument/2006/relationships/customXml" Target="../ink/ink2559.xml"/><Relationship Id="rId17" Type="http://schemas.openxmlformats.org/officeDocument/2006/relationships/image" Target="../media/image2544.png"/><Relationship Id="rId25" Type="http://schemas.openxmlformats.org/officeDocument/2006/relationships/image" Target="../media/image2548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2561.xml"/><Relationship Id="rId20" Type="http://schemas.openxmlformats.org/officeDocument/2006/relationships/customXml" Target="../ink/ink256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56.xml"/><Relationship Id="rId11" Type="http://schemas.openxmlformats.org/officeDocument/2006/relationships/image" Target="../media/image2541.png"/><Relationship Id="rId24" Type="http://schemas.openxmlformats.org/officeDocument/2006/relationships/customXml" Target="../ink/ink2565.xml"/><Relationship Id="rId5" Type="http://schemas.openxmlformats.org/officeDocument/2006/relationships/image" Target="../media/image2538.png"/><Relationship Id="rId15" Type="http://schemas.openxmlformats.org/officeDocument/2006/relationships/image" Target="../media/image2543.png"/><Relationship Id="rId23" Type="http://schemas.openxmlformats.org/officeDocument/2006/relationships/image" Target="../media/image2547.png"/><Relationship Id="rId10" Type="http://schemas.openxmlformats.org/officeDocument/2006/relationships/customXml" Target="../ink/ink2558.xml"/><Relationship Id="rId19" Type="http://schemas.openxmlformats.org/officeDocument/2006/relationships/image" Target="../media/image2545.png"/><Relationship Id="rId4" Type="http://schemas.openxmlformats.org/officeDocument/2006/relationships/customXml" Target="../ink/ink2555.xml"/><Relationship Id="rId9" Type="http://schemas.openxmlformats.org/officeDocument/2006/relationships/image" Target="../media/image2540.png"/><Relationship Id="rId14" Type="http://schemas.openxmlformats.org/officeDocument/2006/relationships/customXml" Target="../ink/ink2560.xml"/><Relationship Id="rId22" Type="http://schemas.openxmlformats.org/officeDocument/2006/relationships/customXml" Target="../ink/ink25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31.xml"/><Relationship Id="rId299" Type="http://schemas.openxmlformats.org/officeDocument/2006/relationships/customXml" Target="../ink/ink522.xml"/><Relationship Id="rId21" Type="http://schemas.openxmlformats.org/officeDocument/2006/relationships/customXml" Target="../ink/ink383.xml"/><Relationship Id="rId63" Type="http://schemas.openxmlformats.org/officeDocument/2006/relationships/customXml" Target="../ink/ink404.xml"/><Relationship Id="rId159" Type="http://schemas.openxmlformats.org/officeDocument/2006/relationships/customXml" Target="../ink/ink452.xml"/><Relationship Id="rId324" Type="http://schemas.openxmlformats.org/officeDocument/2006/relationships/image" Target="../media/image534.png"/><Relationship Id="rId366" Type="http://schemas.openxmlformats.org/officeDocument/2006/relationships/image" Target="../media/image555.png"/><Relationship Id="rId170" Type="http://schemas.openxmlformats.org/officeDocument/2006/relationships/image" Target="../media/image458.png"/><Relationship Id="rId226" Type="http://schemas.openxmlformats.org/officeDocument/2006/relationships/image" Target="../media/image486.png"/><Relationship Id="rId433" Type="http://schemas.openxmlformats.org/officeDocument/2006/relationships/image" Target="../media/image588.png"/><Relationship Id="rId268" Type="http://schemas.openxmlformats.org/officeDocument/2006/relationships/image" Target="../media/image506.png"/><Relationship Id="rId32" Type="http://schemas.openxmlformats.org/officeDocument/2006/relationships/image" Target="../media/image390.png"/><Relationship Id="rId74" Type="http://schemas.openxmlformats.org/officeDocument/2006/relationships/image" Target="../media/image410.png"/><Relationship Id="rId128" Type="http://schemas.openxmlformats.org/officeDocument/2006/relationships/image" Target="../media/image437.png"/><Relationship Id="rId335" Type="http://schemas.openxmlformats.org/officeDocument/2006/relationships/customXml" Target="../ink/ink540.xml"/><Relationship Id="rId377" Type="http://schemas.openxmlformats.org/officeDocument/2006/relationships/customXml" Target="../ink/ink561.xml"/><Relationship Id="rId5" Type="http://schemas.openxmlformats.org/officeDocument/2006/relationships/customXml" Target="../ink/ink375.xml"/><Relationship Id="rId181" Type="http://schemas.openxmlformats.org/officeDocument/2006/relationships/customXml" Target="../ink/ink463.xml"/><Relationship Id="rId237" Type="http://schemas.openxmlformats.org/officeDocument/2006/relationships/customXml" Target="../ink/ink491.xml"/><Relationship Id="rId402" Type="http://schemas.openxmlformats.org/officeDocument/2006/relationships/image" Target="../media/image573.png"/><Relationship Id="rId279" Type="http://schemas.openxmlformats.org/officeDocument/2006/relationships/customXml" Target="../ink/ink512.xml"/><Relationship Id="rId43" Type="http://schemas.openxmlformats.org/officeDocument/2006/relationships/customXml" Target="../ink/ink394.xml"/><Relationship Id="rId139" Type="http://schemas.openxmlformats.org/officeDocument/2006/relationships/customXml" Target="../ink/ink442.xml"/><Relationship Id="rId290" Type="http://schemas.openxmlformats.org/officeDocument/2006/relationships/image" Target="../media/image517.png"/><Relationship Id="rId304" Type="http://schemas.openxmlformats.org/officeDocument/2006/relationships/image" Target="../media/image524.png"/><Relationship Id="rId346" Type="http://schemas.openxmlformats.org/officeDocument/2006/relationships/image" Target="../media/image545.png"/><Relationship Id="rId388" Type="http://schemas.openxmlformats.org/officeDocument/2006/relationships/image" Target="../media/image566.png"/><Relationship Id="rId85" Type="http://schemas.openxmlformats.org/officeDocument/2006/relationships/customXml" Target="../ink/ink415.xml"/><Relationship Id="rId150" Type="http://schemas.openxmlformats.org/officeDocument/2006/relationships/image" Target="../media/image448.png"/><Relationship Id="rId192" Type="http://schemas.openxmlformats.org/officeDocument/2006/relationships/image" Target="../media/image469.png"/><Relationship Id="rId206" Type="http://schemas.openxmlformats.org/officeDocument/2006/relationships/image" Target="../media/image476.png"/><Relationship Id="rId413" Type="http://schemas.openxmlformats.org/officeDocument/2006/relationships/image" Target="../media/image578.png"/><Relationship Id="rId248" Type="http://schemas.openxmlformats.org/officeDocument/2006/relationships/image" Target="../media/image497.png"/><Relationship Id="rId12" Type="http://schemas.openxmlformats.org/officeDocument/2006/relationships/image" Target="../media/image380.png"/><Relationship Id="rId33" Type="http://schemas.openxmlformats.org/officeDocument/2006/relationships/customXml" Target="../ink/ink389.xml"/><Relationship Id="rId108" Type="http://schemas.openxmlformats.org/officeDocument/2006/relationships/image" Target="../media/image427.png"/><Relationship Id="rId129" Type="http://schemas.openxmlformats.org/officeDocument/2006/relationships/customXml" Target="../ink/ink437.xml"/><Relationship Id="rId280" Type="http://schemas.openxmlformats.org/officeDocument/2006/relationships/image" Target="../media/image512.png"/><Relationship Id="rId315" Type="http://schemas.openxmlformats.org/officeDocument/2006/relationships/customXml" Target="../ink/ink530.xml"/><Relationship Id="rId336" Type="http://schemas.openxmlformats.org/officeDocument/2006/relationships/image" Target="../media/image540.png"/><Relationship Id="rId357" Type="http://schemas.openxmlformats.org/officeDocument/2006/relationships/customXml" Target="../ink/ink551.xml"/><Relationship Id="rId54" Type="http://schemas.openxmlformats.org/officeDocument/2006/relationships/image" Target="../media/image400.png"/><Relationship Id="rId75" Type="http://schemas.openxmlformats.org/officeDocument/2006/relationships/customXml" Target="../ink/ink410.xml"/><Relationship Id="rId96" Type="http://schemas.openxmlformats.org/officeDocument/2006/relationships/image" Target="../media/image421.png"/><Relationship Id="rId140" Type="http://schemas.openxmlformats.org/officeDocument/2006/relationships/image" Target="../media/image443.png"/><Relationship Id="rId161" Type="http://schemas.openxmlformats.org/officeDocument/2006/relationships/customXml" Target="../ink/ink453.xml"/><Relationship Id="rId182" Type="http://schemas.openxmlformats.org/officeDocument/2006/relationships/image" Target="../media/image464.png"/><Relationship Id="rId217" Type="http://schemas.openxmlformats.org/officeDocument/2006/relationships/customXml" Target="../ink/ink481.xml"/><Relationship Id="rId378" Type="http://schemas.openxmlformats.org/officeDocument/2006/relationships/image" Target="../media/image561.png"/><Relationship Id="rId399" Type="http://schemas.openxmlformats.org/officeDocument/2006/relationships/customXml" Target="../ink/ink572.xml"/><Relationship Id="rId403" Type="http://schemas.openxmlformats.org/officeDocument/2006/relationships/customXml" Target="../ink/ink574.xml"/><Relationship Id="rId6" Type="http://schemas.openxmlformats.org/officeDocument/2006/relationships/image" Target="../media/image377.png"/><Relationship Id="rId238" Type="http://schemas.openxmlformats.org/officeDocument/2006/relationships/image" Target="../media/image492.png"/><Relationship Id="rId259" Type="http://schemas.openxmlformats.org/officeDocument/2006/relationships/customXml" Target="../ink/ink502.xml"/><Relationship Id="rId424" Type="http://schemas.openxmlformats.org/officeDocument/2006/relationships/customXml" Target="../ink/ink585.xml"/><Relationship Id="rId23" Type="http://schemas.openxmlformats.org/officeDocument/2006/relationships/customXml" Target="../ink/ink384.xml"/><Relationship Id="rId119" Type="http://schemas.openxmlformats.org/officeDocument/2006/relationships/customXml" Target="../ink/ink432.xml"/><Relationship Id="rId270" Type="http://schemas.openxmlformats.org/officeDocument/2006/relationships/image" Target="../media/image507.png"/><Relationship Id="rId291" Type="http://schemas.openxmlformats.org/officeDocument/2006/relationships/customXml" Target="../ink/ink518.xml"/><Relationship Id="rId305" Type="http://schemas.openxmlformats.org/officeDocument/2006/relationships/customXml" Target="../ink/ink525.xml"/><Relationship Id="rId326" Type="http://schemas.openxmlformats.org/officeDocument/2006/relationships/image" Target="../media/image535.png"/><Relationship Id="rId347" Type="http://schemas.openxmlformats.org/officeDocument/2006/relationships/customXml" Target="../ink/ink546.xml"/><Relationship Id="rId44" Type="http://schemas.openxmlformats.org/officeDocument/2006/relationships/image" Target="../media/image396.png"/><Relationship Id="rId65" Type="http://schemas.openxmlformats.org/officeDocument/2006/relationships/customXml" Target="../ink/ink405.xml"/><Relationship Id="rId86" Type="http://schemas.openxmlformats.org/officeDocument/2006/relationships/image" Target="../media/image416.png"/><Relationship Id="rId130" Type="http://schemas.openxmlformats.org/officeDocument/2006/relationships/image" Target="../media/image438.png"/><Relationship Id="rId151" Type="http://schemas.openxmlformats.org/officeDocument/2006/relationships/customXml" Target="../ink/ink448.xml"/><Relationship Id="rId368" Type="http://schemas.openxmlformats.org/officeDocument/2006/relationships/image" Target="../media/image556.png"/><Relationship Id="rId389" Type="http://schemas.openxmlformats.org/officeDocument/2006/relationships/customXml" Target="../ink/ink567.xml"/><Relationship Id="rId172" Type="http://schemas.openxmlformats.org/officeDocument/2006/relationships/image" Target="../media/image459.png"/><Relationship Id="rId193" Type="http://schemas.openxmlformats.org/officeDocument/2006/relationships/customXml" Target="../ink/ink469.xml"/><Relationship Id="rId207" Type="http://schemas.openxmlformats.org/officeDocument/2006/relationships/customXml" Target="../ink/ink476.xml"/><Relationship Id="rId228" Type="http://schemas.openxmlformats.org/officeDocument/2006/relationships/image" Target="../media/image487.png"/><Relationship Id="rId249" Type="http://schemas.openxmlformats.org/officeDocument/2006/relationships/customXml" Target="../ink/ink497.xml"/><Relationship Id="rId414" Type="http://schemas.openxmlformats.org/officeDocument/2006/relationships/customXml" Target="../ink/ink580.xml"/><Relationship Id="rId435" Type="http://schemas.openxmlformats.org/officeDocument/2006/relationships/image" Target="../media/image589.png"/><Relationship Id="rId13" Type="http://schemas.openxmlformats.org/officeDocument/2006/relationships/customXml" Target="../ink/ink379.xml"/><Relationship Id="rId109" Type="http://schemas.openxmlformats.org/officeDocument/2006/relationships/customXml" Target="../ink/ink427.xml"/><Relationship Id="rId260" Type="http://schemas.openxmlformats.org/officeDocument/2006/relationships/image" Target="../media/image503.png"/><Relationship Id="rId281" Type="http://schemas.openxmlformats.org/officeDocument/2006/relationships/customXml" Target="../ink/ink513.xml"/><Relationship Id="rId316" Type="http://schemas.openxmlformats.org/officeDocument/2006/relationships/image" Target="../media/image530.png"/><Relationship Id="rId337" Type="http://schemas.openxmlformats.org/officeDocument/2006/relationships/customXml" Target="../ink/ink541.xml"/><Relationship Id="rId34" Type="http://schemas.openxmlformats.org/officeDocument/2006/relationships/image" Target="../media/image391.png"/><Relationship Id="rId55" Type="http://schemas.openxmlformats.org/officeDocument/2006/relationships/customXml" Target="../ink/ink400.xml"/><Relationship Id="rId76" Type="http://schemas.openxmlformats.org/officeDocument/2006/relationships/image" Target="../media/image411.png"/><Relationship Id="rId97" Type="http://schemas.openxmlformats.org/officeDocument/2006/relationships/customXml" Target="../ink/ink421.xml"/><Relationship Id="rId120" Type="http://schemas.openxmlformats.org/officeDocument/2006/relationships/image" Target="../media/image433.png"/><Relationship Id="rId141" Type="http://schemas.openxmlformats.org/officeDocument/2006/relationships/customXml" Target="../ink/ink443.xml"/><Relationship Id="rId358" Type="http://schemas.openxmlformats.org/officeDocument/2006/relationships/image" Target="../media/image551.png"/><Relationship Id="rId379" Type="http://schemas.openxmlformats.org/officeDocument/2006/relationships/customXml" Target="../ink/ink562.xml"/><Relationship Id="rId7" Type="http://schemas.openxmlformats.org/officeDocument/2006/relationships/customXml" Target="../ink/ink376.xml"/><Relationship Id="rId162" Type="http://schemas.openxmlformats.org/officeDocument/2006/relationships/image" Target="../media/image454.png"/><Relationship Id="rId183" Type="http://schemas.openxmlformats.org/officeDocument/2006/relationships/customXml" Target="../ink/ink464.xml"/><Relationship Id="rId218" Type="http://schemas.openxmlformats.org/officeDocument/2006/relationships/image" Target="../media/image482.png"/><Relationship Id="rId239" Type="http://schemas.openxmlformats.org/officeDocument/2006/relationships/customXml" Target="../ink/ink492.xml"/><Relationship Id="rId390" Type="http://schemas.openxmlformats.org/officeDocument/2006/relationships/image" Target="../media/image567.png"/><Relationship Id="rId404" Type="http://schemas.openxmlformats.org/officeDocument/2006/relationships/image" Target="../media/image574.png"/><Relationship Id="rId425" Type="http://schemas.openxmlformats.org/officeDocument/2006/relationships/image" Target="../media/image584.png"/><Relationship Id="rId250" Type="http://schemas.openxmlformats.org/officeDocument/2006/relationships/image" Target="../media/image498.png"/><Relationship Id="rId271" Type="http://schemas.openxmlformats.org/officeDocument/2006/relationships/customXml" Target="../ink/ink508.xml"/><Relationship Id="rId292" Type="http://schemas.openxmlformats.org/officeDocument/2006/relationships/image" Target="../media/image518.png"/><Relationship Id="rId306" Type="http://schemas.openxmlformats.org/officeDocument/2006/relationships/image" Target="../media/image525.png"/><Relationship Id="rId24" Type="http://schemas.openxmlformats.org/officeDocument/2006/relationships/image" Target="../media/image386.png"/><Relationship Id="rId45" Type="http://schemas.openxmlformats.org/officeDocument/2006/relationships/customXml" Target="../ink/ink395.xml"/><Relationship Id="rId66" Type="http://schemas.openxmlformats.org/officeDocument/2006/relationships/image" Target="../media/image406.png"/><Relationship Id="rId87" Type="http://schemas.openxmlformats.org/officeDocument/2006/relationships/customXml" Target="../ink/ink416.xml"/><Relationship Id="rId110" Type="http://schemas.openxmlformats.org/officeDocument/2006/relationships/image" Target="../media/image428.png"/><Relationship Id="rId131" Type="http://schemas.openxmlformats.org/officeDocument/2006/relationships/customXml" Target="../ink/ink438.xml"/><Relationship Id="rId327" Type="http://schemas.openxmlformats.org/officeDocument/2006/relationships/customXml" Target="../ink/ink536.xml"/><Relationship Id="rId348" Type="http://schemas.openxmlformats.org/officeDocument/2006/relationships/image" Target="../media/image546.png"/><Relationship Id="rId369" Type="http://schemas.openxmlformats.org/officeDocument/2006/relationships/customXml" Target="../ink/ink557.xml"/><Relationship Id="rId152" Type="http://schemas.openxmlformats.org/officeDocument/2006/relationships/image" Target="../media/image449.png"/><Relationship Id="rId173" Type="http://schemas.openxmlformats.org/officeDocument/2006/relationships/customXml" Target="../ink/ink459.xml"/><Relationship Id="rId194" Type="http://schemas.openxmlformats.org/officeDocument/2006/relationships/image" Target="../media/image470.png"/><Relationship Id="rId208" Type="http://schemas.openxmlformats.org/officeDocument/2006/relationships/image" Target="../media/image477.png"/><Relationship Id="rId229" Type="http://schemas.openxmlformats.org/officeDocument/2006/relationships/customXml" Target="../ink/ink487.xml"/><Relationship Id="rId380" Type="http://schemas.openxmlformats.org/officeDocument/2006/relationships/image" Target="../media/image562.png"/><Relationship Id="rId415" Type="http://schemas.openxmlformats.org/officeDocument/2006/relationships/image" Target="../media/image579.png"/><Relationship Id="rId436" Type="http://schemas.openxmlformats.org/officeDocument/2006/relationships/customXml" Target="../ink/ink591.xml"/><Relationship Id="rId240" Type="http://schemas.openxmlformats.org/officeDocument/2006/relationships/image" Target="../media/image493.png"/><Relationship Id="rId261" Type="http://schemas.openxmlformats.org/officeDocument/2006/relationships/customXml" Target="../ink/ink503.xml"/><Relationship Id="rId14" Type="http://schemas.openxmlformats.org/officeDocument/2006/relationships/image" Target="../media/image381.png"/><Relationship Id="rId35" Type="http://schemas.openxmlformats.org/officeDocument/2006/relationships/customXml" Target="../ink/ink390.xml"/><Relationship Id="rId56" Type="http://schemas.openxmlformats.org/officeDocument/2006/relationships/image" Target="../media/image401.png"/><Relationship Id="rId77" Type="http://schemas.openxmlformats.org/officeDocument/2006/relationships/customXml" Target="../ink/ink411.xml"/><Relationship Id="rId100" Type="http://schemas.openxmlformats.org/officeDocument/2006/relationships/image" Target="../media/image423.png"/><Relationship Id="rId282" Type="http://schemas.openxmlformats.org/officeDocument/2006/relationships/image" Target="../media/image513.png"/><Relationship Id="rId317" Type="http://schemas.openxmlformats.org/officeDocument/2006/relationships/customXml" Target="../ink/ink531.xml"/><Relationship Id="rId338" Type="http://schemas.openxmlformats.org/officeDocument/2006/relationships/image" Target="../media/image541.png"/><Relationship Id="rId359" Type="http://schemas.openxmlformats.org/officeDocument/2006/relationships/customXml" Target="../ink/ink552.xml"/><Relationship Id="rId8" Type="http://schemas.openxmlformats.org/officeDocument/2006/relationships/image" Target="../media/image378.png"/><Relationship Id="rId98" Type="http://schemas.openxmlformats.org/officeDocument/2006/relationships/image" Target="../media/image422.png"/><Relationship Id="rId121" Type="http://schemas.openxmlformats.org/officeDocument/2006/relationships/customXml" Target="../ink/ink433.xml"/><Relationship Id="rId142" Type="http://schemas.openxmlformats.org/officeDocument/2006/relationships/image" Target="../media/image444.png"/><Relationship Id="rId163" Type="http://schemas.openxmlformats.org/officeDocument/2006/relationships/customXml" Target="../ink/ink454.xml"/><Relationship Id="rId184" Type="http://schemas.openxmlformats.org/officeDocument/2006/relationships/image" Target="../media/image465.png"/><Relationship Id="rId219" Type="http://schemas.openxmlformats.org/officeDocument/2006/relationships/customXml" Target="../ink/ink482.xml"/><Relationship Id="rId370" Type="http://schemas.openxmlformats.org/officeDocument/2006/relationships/image" Target="../media/image557.png"/><Relationship Id="rId391" Type="http://schemas.openxmlformats.org/officeDocument/2006/relationships/customXml" Target="../ink/ink568.xml"/><Relationship Id="rId405" Type="http://schemas.openxmlformats.org/officeDocument/2006/relationships/customXml" Target="../ink/ink575.xml"/><Relationship Id="rId426" Type="http://schemas.openxmlformats.org/officeDocument/2006/relationships/customXml" Target="../ink/ink586.xml"/><Relationship Id="rId230" Type="http://schemas.openxmlformats.org/officeDocument/2006/relationships/image" Target="../media/image488.png"/><Relationship Id="rId251" Type="http://schemas.openxmlformats.org/officeDocument/2006/relationships/customXml" Target="../ink/ink498.xml"/><Relationship Id="rId25" Type="http://schemas.openxmlformats.org/officeDocument/2006/relationships/customXml" Target="../ink/ink385.xml"/><Relationship Id="rId46" Type="http://schemas.openxmlformats.org/officeDocument/2006/relationships/image" Target="../media/image397.png"/><Relationship Id="rId67" Type="http://schemas.openxmlformats.org/officeDocument/2006/relationships/customXml" Target="../ink/ink406.xml"/><Relationship Id="rId272" Type="http://schemas.openxmlformats.org/officeDocument/2006/relationships/image" Target="../media/image508.png"/><Relationship Id="rId293" Type="http://schemas.openxmlformats.org/officeDocument/2006/relationships/customXml" Target="../ink/ink519.xml"/><Relationship Id="rId307" Type="http://schemas.openxmlformats.org/officeDocument/2006/relationships/customXml" Target="../ink/ink526.xml"/><Relationship Id="rId328" Type="http://schemas.openxmlformats.org/officeDocument/2006/relationships/image" Target="../media/image536.png"/><Relationship Id="rId349" Type="http://schemas.openxmlformats.org/officeDocument/2006/relationships/customXml" Target="../ink/ink547.xml"/><Relationship Id="rId88" Type="http://schemas.openxmlformats.org/officeDocument/2006/relationships/image" Target="../media/image417.png"/><Relationship Id="rId111" Type="http://schemas.openxmlformats.org/officeDocument/2006/relationships/customXml" Target="../ink/ink428.xml"/><Relationship Id="rId132" Type="http://schemas.openxmlformats.org/officeDocument/2006/relationships/image" Target="../media/image439.png"/><Relationship Id="rId153" Type="http://schemas.openxmlformats.org/officeDocument/2006/relationships/customXml" Target="../ink/ink449.xml"/><Relationship Id="rId174" Type="http://schemas.openxmlformats.org/officeDocument/2006/relationships/image" Target="../media/image460.png"/><Relationship Id="rId195" Type="http://schemas.openxmlformats.org/officeDocument/2006/relationships/customXml" Target="../ink/ink470.xml"/><Relationship Id="rId209" Type="http://schemas.openxmlformats.org/officeDocument/2006/relationships/customXml" Target="../ink/ink477.xml"/><Relationship Id="rId360" Type="http://schemas.openxmlformats.org/officeDocument/2006/relationships/image" Target="../media/image552.png"/><Relationship Id="rId381" Type="http://schemas.openxmlformats.org/officeDocument/2006/relationships/customXml" Target="../ink/ink563.xml"/><Relationship Id="rId416" Type="http://schemas.openxmlformats.org/officeDocument/2006/relationships/customXml" Target="../ink/ink581.xml"/><Relationship Id="rId220" Type="http://schemas.openxmlformats.org/officeDocument/2006/relationships/image" Target="../media/image483.png"/><Relationship Id="rId241" Type="http://schemas.openxmlformats.org/officeDocument/2006/relationships/customXml" Target="../ink/ink493.xml"/><Relationship Id="rId437" Type="http://schemas.openxmlformats.org/officeDocument/2006/relationships/image" Target="../media/image590.png"/><Relationship Id="rId15" Type="http://schemas.openxmlformats.org/officeDocument/2006/relationships/customXml" Target="../ink/ink380.xml"/><Relationship Id="rId36" Type="http://schemas.openxmlformats.org/officeDocument/2006/relationships/image" Target="../media/image392.png"/><Relationship Id="rId57" Type="http://schemas.openxmlformats.org/officeDocument/2006/relationships/customXml" Target="../ink/ink401.xml"/><Relationship Id="rId262" Type="http://schemas.openxmlformats.org/officeDocument/2006/relationships/image" Target="../media/image87.png"/><Relationship Id="rId283" Type="http://schemas.openxmlformats.org/officeDocument/2006/relationships/customXml" Target="../ink/ink514.xml"/><Relationship Id="rId318" Type="http://schemas.openxmlformats.org/officeDocument/2006/relationships/image" Target="../media/image531.png"/><Relationship Id="rId339" Type="http://schemas.openxmlformats.org/officeDocument/2006/relationships/customXml" Target="../ink/ink542.xml"/><Relationship Id="rId78" Type="http://schemas.openxmlformats.org/officeDocument/2006/relationships/image" Target="../media/image412.png"/><Relationship Id="rId99" Type="http://schemas.openxmlformats.org/officeDocument/2006/relationships/customXml" Target="../ink/ink422.xml"/><Relationship Id="rId101" Type="http://schemas.openxmlformats.org/officeDocument/2006/relationships/customXml" Target="../ink/ink423.xml"/><Relationship Id="rId122" Type="http://schemas.openxmlformats.org/officeDocument/2006/relationships/image" Target="../media/image434.png"/><Relationship Id="rId143" Type="http://schemas.openxmlformats.org/officeDocument/2006/relationships/customXml" Target="../ink/ink444.xml"/><Relationship Id="rId164" Type="http://schemas.openxmlformats.org/officeDocument/2006/relationships/image" Target="../media/image455.png"/><Relationship Id="rId185" Type="http://schemas.openxmlformats.org/officeDocument/2006/relationships/customXml" Target="../ink/ink465.xml"/><Relationship Id="rId350" Type="http://schemas.openxmlformats.org/officeDocument/2006/relationships/image" Target="../media/image547.png"/><Relationship Id="rId371" Type="http://schemas.openxmlformats.org/officeDocument/2006/relationships/customXml" Target="../ink/ink558.xml"/><Relationship Id="rId406" Type="http://schemas.openxmlformats.org/officeDocument/2006/relationships/image" Target="../media/image575.png"/><Relationship Id="rId9" Type="http://schemas.openxmlformats.org/officeDocument/2006/relationships/customXml" Target="../ink/ink377.xml"/><Relationship Id="rId210" Type="http://schemas.openxmlformats.org/officeDocument/2006/relationships/image" Target="../media/image478.png"/><Relationship Id="rId392" Type="http://schemas.openxmlformats.org/officeDocument/2006/relationships/image" Target="../media/image568.png"/><Relationship Id="rId427" Type="http://schemas.openxmlformats.org/officeDocument/2006/relationships/image" Target="../media/image585.png"/><Relationship Id="rId26" Type="http://schemas.openxmlformats.org/officeDocument/2006/relationships/image" Target="../media/image387.png"/><Relationship Id="rId231" Type="http://schemas.openxmlformats.org/officeDocument/2006/relationships/customXml" Target="../ink/ink488.xml"/><Relationship Id="rId252" Type="http://schemas.openxmlformats.org/officeDocument/2006/relationships/image" Target="../media/image499.png"/><Relationship Id="rId273" Type="http://schemas.openxmlformats.org/officeDocument/2006/relationships/customXml" Target="../ink/ink509.xml"/><Relationship Id="rId294" Type="http://schemas.openxmlformats.org/officeDocument/2006/relationships/image" Target="../media/image519.png"/><Relationship Id="rId308" Type="http://schemas.openxmlformats.org/officeDocument/2006/relationships/image" Target="../media/image526.png"/><Relationship Id="rId329" Type="http://schemas.openxmlformats.org/officeDocument/2006/relationships/customXml" Target="../ink/ink537.xml"/><Relationship Id="rId47" Type="http://schemas.openxmlformats.org/officeDocument/2006/relationships/customXml" Target="../ink/ink396.xml"/><Relationship Id="rId68" Type="http://schemas.openxmlformats.org/officeDocument/2006/relationships/image" Target="../media/image407.png"/><Relationship Id="rId89" Type="http://schemas.openxmlformats.org/officeDocument/2006/relationships/customXml" Target="../ink/ink417.xml"/><Relationship Id="rId112" Type="http://schemas.openxmlformats.org/officeDocument/2006/relationships/image" Target="../media/image429.png"/><Relationship Id="rId133" Type="http://schemas.openxmlformats.org/officeDocument/2006/relationships/customXml" Target="../ink/ink439.xml"/><Relationship Id="rId154" Type="http://schemas.openxmlformats.org/officeDocument/2006/relationships/image" Target="../media/image450.png"/><Relationship Id="rId175" Type="http://schemas.openxmlformats.org/officeDocument/2006/relationships/customXml" Target="../ink/ink460.xml"/><Relationship Id="rId340" Type="http://schemas.openxmlformats.org/officeDocument/2006/relationships/image" Target="../media/image542.png"/><Relationship Id="rId361" Type="http://schemas.openxmlformats.org/officeDocument/2006/relationships/customXml" Target="../ink/ink553.xml"/><Relationship Id="rId196" Type="http://schemas.openxmlformats.org/officeDocument/2006/relationships/image" Target="../media/image471.png"/><Relationship Id="rId200" Type="http://schemas.openxmlformats.org/officeDocument/2006/relationships/image" Target="../media/image473.png"/><Relationship Id="rId382" Type="http://schemas.openxmlformats.org/officeDocument/2006/relationships/image" Target="../media/image563.png"/><Relationship Id="rId417" Type="http://schemas.openxmlformats.org/officeDocument/2006/relationships/image" Target="../media/image580.png"/><Relationship Id="rId438" Type="http://schemas.openxmlformats.org/officeDocument/2006/relationships/customXml" Target="../ink/ink592.xml"/><Relationship Id="rId16" Type="http://schemas.openxmlformats.org/officeDocument/2006/relationships/image" Target="../media/image382.png"/><Relationship Id="rId221" Type="http://schemas.openxmlformats.org/officeDocument/2006/relationships/customXml" Target="../ink/ink483.xml"/><Relationship Id="rId242" Type="http://schemas.openxmlformats.org/officeDocument/2006/relationships/image" Target="../media/image494.png"/><Relationship Id="rId263" Type="http://schemas.openxmlformats.org/officeDocument/2006/relationships/customXml" Target="../ink/ink504.xml"/><Relationship Id="rId284" Type="http://schemas.openxmlformats.org/officeDocument/2006/relationships/image" Target="../media/image514.png"/><Relationship Id="rId319" Type="http://schemas.openxmlformats.org/officeDocument/2006/relationships/customXml" Target="../ink/ink532.xml"/><Relationship Id="rId37" Type="http://schemas.openxmlformats.org/officeDocument/2006/relationships/customXml" Target="../ink/ink391.xml"/><Relationship Id="rId58" Type="http://schemas.openxmlformats.org/officeDocument/2006/relationships/image" Target="../media/image402.png"/><Relationship Id="rId79" Type="http://schemas.openxmlformats.org/officeDocument/2006/relationships/customXml" Target="../ink/ink412.xml"/><Relationship Id="rId102" Type="http://schemas.openxmlformats.org/officeDocument/2006/relationships/image" Target="../media/image424.png"/><Relationship Id="rId123" Type="http://schemas.openxmlformats.org/officeDocument/2006/relationships/customXml" Target="../ink/ink434.xml"/><Relationship Id="rId144" Type="http://schemas.openxmlformats.org/officeDocument/2006/relationships/image" Target="../media/image445.png"/><Relationship Id="rId330" Type="http://schemas.openxmlformats.org/officeDocument/2006/relationships/image" Target="../media/image537.png"/><Relationship Id="rId90" Type="http://schemas.openxmlformats.org/officeDocument/2006/relationships/image" Target="../media/image418.png"/><Relationship Id="rId165" Type="http://schemas.openxmlformats.org/officeDocument/2006/relationships/customXml" Target="../ink/ink455.xml"/><Relationship Id="rId186" Type="http://schemas.openxmlformats.org/officeDocument/2006/relationships/image" Target="../media/image466.png"/><Relationship Id="rId351" Type="http://schemas.openxmlformats.org/officeDocument/2006/relationships/customXml" Target="../ink/ink548.xml"/><Relationship Id="rId372" Type="http://schemas.openxmlformats.org/officeDocument/2006/relationships/image" Target="../media/image558.png"/><Relationship Id="rId393" Type="http://schemas.openxmlformats.org/officeDocument/2006/relationships/customXml" Target="../ink/ink569.xml"/><Relationship Id="rId407" Type="http://schemas.openxmlformats.org/officeDocument/2006/relationships/customXml" Target="../ink/ink576.xml"/><Relationship Id="rId428" Type="http://schemas.openxmlformats.org/officeDocument/2006/relationships/customXml" Target="../ink/ink587.xml"/><Relationship Id="rId211" Type="http://schemas.openxmlformats.org/officeDocument/2006/relationships/customXml" Target="../ink/ink478.xml"/><Relationship Id="rId232" Type="http://schemas.openxmlformats.org/officeDocument/2006/relationships/image" Target="../media/image489.png"/><Relationship Id="rId253" Type="http://schemas.openxmlformats.org/officeDocument/2006/relationships/customXml" Target="../ink/ink499.xml"/><Relationship Id="rId274" Type="http://schemas.openxmlformats.org/officeDocument/2006/relationships/image" Target="../media/image509.png"/><Relationship Id="rId295" Type="http://schemas.openxmlformats.org/officeDocument/2006/relationships/customXml" Target="../ink/ink520.xml"/><Relationship Id="rId309" Type="http://schemas.openxmlformats.org/officeDocument/2006/relationships/customXml" Target="../ink/ink527.xml"/><Relationship Id="rId27" Type="http://schemas.openxmlformats.org/officeDocument/2006/relationships/customXml" Target="../ink/ink386.xml"/><Relationship Id="rId48" Type="http://schemas.openxmlformats.org/officeDocument/2006/relationships/image" Target="../media/image233.png"/><Relationship Id="rId69" Type="http://schemas.openxmlformats.org/officeDocument/2006/relationships/customXml" Target="../ink/ink407.xml"/><Relationship Id="rId113" Type="http://schemas.openxmlformats.org/officeDocument/2006/relationships/customXml" Target="../ink/ink429.xml"/><Relationship Id="rId134" Type="http://schemas.openxmlformats.org/officeDocument/2006/relationships/image" Target="../media/image440.png"/><Relationship Id="rId320" Type="http://schemas.openxmlformats.org/officeDocument/2006/relationships/image" Target="../media/image532.png"/><Relationship Id="rId80" Type="http://schemas.openxmlformats.org/officeDocument/2006/relationships/image" Target="../media/image413.png"/><Relationship Id="rId155" Type="http://schemas.openxmlformats.org/officeDocument/2006/relationships/customXml" Target="../ink/ink450.xml"/><Relationship Id="rId176" Type="http://schemas.openxmlformats.org/officeDocument/2006/relationships/image" Target="../media/image461.png"/><Relationship Id="rId197" Type="http://schemas.openxmlformats.org/officeDocument/2006/relationships/customXml" Target="../ink/ink471.xml"/><Relationship Id="rId341" Type="http://schemas.openxmlformats.org/officeDocument/2006/relationships/customXml" Target="../ink/ink543.xml"/><Relationship Id="rId362" Type="http://schemas.openxmlformats.org/officeDocument/2006/relationships/image" Target="../media/image553.png"/><Relationship Id="rId383" Type="http://schemas.openxmlformats.org/officeDocument/2006/relationships/customXml" Target="../ink/ink564.xml"/><Relationship Id="rId418" Type="http://schemas.openxmlformats.org/officeDocument/2006/relationships/customXml" Target="../ink/ink582.xml"/><Relationship Id="rId439" Type="http://schemas.openxmlformats.org/officeDocument/2006/relationships/image" Target="../media/image591.png"/><Relationship Id="rId201" Type="http://schemas.openxmlformats.org/officeDocument/2006/relationships/customXml" Target="../ink/ink473.xml"/><Relationship Id="rId222" Type="http://schemas.openxmlformats.org/officeDocument/2006/relationships/image" Target="../media/image484.png"/><Relationship Id="rId243" Type="http://schemas.openxmlformats.org/officeDocument/2006/relationships/customXml" Target="../ink/ink494.xml"/><Relationship Id="rId264" Type="http://schemas.openxmlformats.org/officeDocument/2006/relationships/image" Target="../media/image504.png"/><Relationship Id="rId285" Type="http://schemas.openxmlformats.org/officeDocument/2006/relationships/customXml" Target="../ink/ink515.xml"/><Relationship Id="rId17" Type="http://schemas.openxmlformats.org/officeDocument/2006/relationships/customXml" Target="../ink/ink381.xml"/><Relationship Id="rId38" Type="http://schemas.openxmlformats.org/officeDocument/2006/relationships/image" Target="../media/image393.png"/><Relationship Id="rId59" Type="http://schemas.openxmlformats.org/officeDocument/2006/relationships/customXml" Target="../ink/ink402.xml"/><Relationship Id="rId103" Type="http://schemas.openxmlformats.org/officeDocument/2006/relationships/customXml" Target="../ink/ink424.xml"/><Relationship Id="rId124" Type="http://schemas.openxmlformats.org/officeDocument/2006/relationships/image" Target="../media/image435.png"/><Relationship Id="rId310" Type="http://schemas.openxmlformats.org/officeDocument/2006/relationships/image" Target="../media/image527.png"/><Relationship Id="rId70" Type="http://schemas.openxmlformats.org/officeDocument/2006/relationships/image" Target="../media/image408.png"/><Relationship Id="rId91" Type="http://schemas.openxmlformats.org/officeDocument/2006/relationships/customXml" Target="../ink/ink418.xml"/><Relationship Id="rId145" Type="http://schemas.openxmlformats.org/officeDocument/2006/relationships/customXml" Target="../ink/ink445.xml"/><Relationship Id="rId166" Type="http://schemas.openxmlformats.org/officeDocument/2006/relationships/image" Target="../media/image456.png"/><Relationship Id="rId187" Type="http://schemas.openxmlformats.org/officeDocument/2006/relationships/customXml" Target="../ink/ink466.xml"/><Relationship Id="rId331" Type="http://schemas.openxmlformats.org/officeDocument/2006/relationships/customXml" Target="../ink/ink538.xml"/><Relationship Id="rId352" Type="http://schemas.openxmlformats.org/officeDocument/2006/relationships/image" Target="../media/image548.png"/><Relationship Id="rId373" Type="http://schemas.openxmlformats.org/officeDocument/2006/relationships/customXml" Target="../ink/ink559.xml"/><Relationship Id="rId394" Type="http://schemas.openxmlformats.org/officeDocument/2006/relationships/image" Target="../media/image569.png"/><Relationship Id="rId408" Type="http://schemas.openxmlformats.org/officeDocument/2006/relationships/customXml" Target="../ink/ink577.xml"/><Relationship Id="rId429" Type="http://schemas.openxmlformats.org/officeDocument/2006/relationships/image" Target="../media/image586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79.png"/><Relationship Id="rId233" Type="http://schemas.openxmlformats.org/officeDocument/2006/relationships/customXml" Target="../ink/ink489.xml"/><Relationship Id="rId254" Type="http://schemas.openxmlformats.org/officeDocument/2006/relationships/image" Target="../media/image500.png"/><Relationship Id="rId440" Type="http://schemas.openxmlformats.org/officeDocument/2006/relationships/customXml" Target="../ink/ink593.xml"/><Relationship Id="rId28" Type="http://schemas.openxmlformats.org/officeDocument/2006/relationships/image" Target="../media/image388.png"/><Relationship Id="rId49" Type="http://schemas.openxmlformats.org/officeDocument/2006/relationships/customXml" Target="../ink/ink397.xml"/><Relationship Id="rId114" Type="http://schemas.openxmlformats.org/officeDocument/2006/relationships/image" Target="../media/image430.png"/><Relationship Id="rId275" Type="http://schemas.openxmlformats.org/officeDocument/2006/relationships/customXml" Target="../ink/ink510.xml"/><Relationship Id="rId296" Type="http://schemas.openxmlformats.org/officeDocument/2006/relationships/image" Target="../media/image520.png"/><Relationship Id="rId300" Type="http://schemas.openxmlformats.org/officeDocument/2006/relationships/image" Target="../media/image522.png"/><Relationship Id="rId60" Type="http://schemas.openxmlformats.org/officeDocument/2006/relationships/image" Target="../media/image403.png"/><Relationship Id="rId81" Type="http://schemas.openxmlformats.org/officeDocument/2006/relationships/customXml" Target="../ink/ink413.xml"/><Relationship Id="rId135" Type="http://schemas.openxmlformats.org/officeDocument/2006/relationships/customXml" Target="../ink/ink440.xml"/><Relationship Id="rId156" Type="http://schemas.openxmlformats.org/officeDocument/2006/relationships/image" Target="../media/image451.png"/><Relationship Id="rId177" Type="http://schemas.openxmlformats.org/officeDocument/2006/relationships/customXml" Target="../ink/ink461.xml"/><Relationship Id="rId198" Type="http://schemas.openxmlformats.org/officeDocument/2006/relationships/image" Target="../media/image472.png"/><Relationship Id="rId321" Type="http://schemas.openxmlformats.org/officeDocument/2006/relationships/customXml" Target="../ink/ink533.xml"/><Relationship Id="rId342" Type="http://schemas.openxmlformats.org/officeDocument/2006/relationships/image" Target="../media/image543.png"/><Relationship Id="rId363" Type="http://schemas.openxmlformats.org/officeDocument/2006/relationships/customXml" Target="../ink/ink554.xml"/><Relationship Id="rId384" Type="http://schemas.openxmlformats.org/officeDocument/2006/relationships/image" Target="../media/image564.png"/><Relationship Id="rId419" Type="http://schemas.openxmlformats.org/officeDocument/2006/relationships/image" Target="../media/image581.png"/><Relationship Id="rId202" Type="http://schemas.openxmlformats.org/officeDocument/2006/relationships/image" Target="../media/image474.png"/><Relationship Id="rId223" Type="http://schemas.openxmlformats.org/officeDocument/2006/relationships/customXml" Target="../ink/ink484.xml"/><Relationship Id="rId244" Type="http://schemas.openxmlformats.org/officeDocument/2006/relationships/image" Target="../media/image495.png"/><Relationship Id="rId430" Type="http://schemas.openxmlformats.org/officeDocument/2006/relationships/customXml" Target="../ink/ink588.xml"/><Relationship Id="rId18" Type="http://schemas.openxmlformats.org/officeDocument/2006/relationships/image" Target="../media/image383.png"/><Relationship Id="rId39" Type="http://schemas.openxmlformats.org/officeDocument/2006/relationships/customXml" Target="../ink/ink392.xml"/><Relationship Id="rId265" Type="http://schemas.openxmlformats.org/officeDocument/2006/relationships/customXml" Target="../ink/ink505.xml"/><Relationship Id="rId286" Type="http://schemas.openxmlformats.org/officeDocument/2006/relationships/image" Target="../media/image515.png"/><Relationship Id="rId50" Type="http://schemas.openxmlformats.org/officeDocument/2006/relationships/image" Target="../media/image398.png"/><Relationship Id="rId104" Type="http://schemas.openxmlformats.org/officeDocument/2006/relationships/image" Target="../media/image425.png"/><Relationship Id="rId125" Type="http://schemas.openxmlformats.org/officeDocument/2006/relationships/customXml" Target="../ink/ink435.xml"/><Relationship Id="rId146" Type="http://schemas.openxmlformats.org/officeDocument/2006/relationships/image" Target="../media/image446.png"/><Relationship Id="rId167" Type="http://schemas.openxmlformats.org/officeDocument/2006/relationships/customXml" Target="../ink/ink456.xml"/><Relationship Id="rId188" Type="http://schemas.openxmlformats.org/officeDocument/2006/relationships/image" Target="../media/image467.png"/><Relationship Id="rId311" Type="http://schemas.openxmlformats.org/officeDocument/2006/relationships/customXml" Target="../ink/ink528.xml"/><Relationship Id="rId332" Type="http://schemas.openxmlformats.org/officeDocument/2006/relationships/image" Target="../media/image538.png"/><Relationship Id="rId353" Type="http://schemas.openxmlformats.org/officeDocument/2006/relationships/customXml" Target="../ink/ink549.xml"/><Relationship Id="rId374" Type="http://schemas.openxmlformats.org/officeDocument/2006/relationships/image" Target="../media/image559.png"/><Relationship Id="rId395" Type="http://schemas.openxmlformats.org/officeDocument/2006/relationships/customXml" Target="../ink/ink570.xml"/><Relationship Id="rId409" Type="http://schemas.openxmlformats.org/officeDocument/2006/relationships/image" Target="../media/image576.png"/><Relationship Id="rId71" Type="http://schemas.openxmlformats.org/officeDocument/2006/relationships/customXml" Target="../ink/ink408.xml"/><Relationship Id="rId92" Type="http://schemas.openxmlformats.org/officeDocument/2006/relationships/image" Target="../media/image419.png"/><Relationship Id="rId213" Type="http://schemas.openxmlformats.org/officeDocument/2006/relationships/customXml" Target="../ink/ink479.xml"/><Relationship Id="rId234" Type="http://schemas.openxmlformats.org/officeDocument/2006/relationships/image" Target="../media/image490.png"/><Relationship Id="rId420" Type="http://schemas.openxmlformats.org/officeDocument/2006/relationships/customXml" Target="../ink/ink583.xml"/><Relationship Id="rId2" Type="http://schemas.openxmlformats.org/officeDocument/2006/relationships/image" Target="../media/image375.png"/><Relationship Id="rId29" Type="http://schemas.openxmlformats.org/officeDocument/2006/relationships/customXml" Target="../ink/ink387.xml"/><Relationship Id="rId255" Type="http://schemas.openxmlformats.org/officeDocument/2006/relationships/customXml" Target="../ink/ink500.xml"/><Relationship Id="rId276" Type="http://schemas.openxmlformats.org/officeDocument/2006/relationships/image" Target="../media/image510.png"/><Relationship Id="rId297" Type="http://schemas.openxmlformats.org/officeDocument/2006/relationships/customXml" Target="../ink/ink521.xml"/><Relationship Id="rId441" Type="http://schemas.openxmlformats.org/officeDocument/2006/relationships/image" Target="../media/image592.png"/><Relationship Id="rId40" Type="http://schemas.openxmlformats.org/officeDocument/2006/relationships/image" Target="../media/image394.png"/><Relationship Id="rId115" Type="http://schemas.openxmlformats.org/officeDocument/2006/relationships/customXml" Target="../ink/ink430.xml"/><Relationship Id="rId136" Type="http://schemas.openxmlformats.org/officeDocument/2006/relationships/image" Target="../media/image441.png"/><Relationship Id="rId157" Type="http://schemas.openxmlformats.org/officeDocument/2006/relationships/customXml" Target="../ink/ink451.xml"/><Relationship Id="rId178" Type="http://schemas.openxmlformats.org/officeDocument/2006/relationships/image" Target="../media/image462.png"/><Relationship Id="rId301" Type="http://schemas.openxmlformats.org/officeDocument/2006/relationships/customXml" Target="../ink/ink523.xml"/><Relationship Id="rId322" Type="http://schemas.openxmlformats.org/officeDocument/2006/relationships/image" Target="../media/image533.png"/><Relationship Id="rId343" Type="http://schemas.openxmlformats.org/officeDocument/2006/relationships/customXml" Target="../ink/ink544.xml"/><Relationship Id="rId364" Type="http://schemas.openxmlformats.org/officeDocument/2006/relationships/image" Target="../media/image554.png"/><Relationship Id="rId61" Type="http://schemas.openxmlformats.org/officeDocument/2006/relationships/customXml" Target="../ink/ink403.xml"/><Relationship Id="rId82" Type="http://schemas.openxmlformats.org/officeDocument/2006/relationships/image" Target="../media/image414.png"/><Relationship Id="rId199" Type="http://schemas.openxmlformats.org/officeDocument/2006/relationships/customXml" Target="../ink/ink472.xml"/><Relationship Id="rId203" Type="http://schemas.openxmlformats.org/officeDocument/2006/relationships/customXml" Target="../ink/ink474.xml"/><Relationship Id="rId385" Type="http://schemas.openxmlformats.org/officeDocument/2006/relationships/customXml" Target="../ink/ink565.xml"/><Relationship Id="rId19" Type="http://schemas.openxmlformats.org/officeDocument/2006/relationships/customXml" Target="../ink/ink382.xml"/><Relationship Id="rId224" Type="http://schemas.openxmlformats.org/officeDocument/2006/relationships/image" Target="../media/image485.png"/><Relationship Id="rId245" Type="http://schemas.openxmlformats.org/officeDocument/2006/relationships/customXml" Target="../ink/ink495.xml"/><Relationship Id="rId266" Type="http://schemas.openxmlformats.org/officeDocument/2006/relationships/image" Target="../media/image505.png"/><Relationship Id="rId287" Type="http://schemas.openxmlformats.org/officeDocument/2006/relationships/customXml" Target="../ink/ink516.xml"/><Relationship Id="rId410" Type="http://schemas.openxmlformats.org/officeDocument/2006/relationships/customXml" Target="../ink/ink578.xml"/><Relationship Id="rId431" Type="http://schemas.openxmlformats.org/officeDocument/2006/relationships/image" Target="../media/image587.png"/><Relationship Id="rId30" Type="http://schemas.openxmlformats.org/officeDocument/2006/relationships/image" Target="../media/image389.png"/><Relationship Id="rId105" Type="http://schemas.openxmlformats.org/officeDocument/2006/relationships/customXml" Target="../ink/ink425.xml"/><Relationship Id="rId126" Type="http://schemas.openxmlformats.org/officeDocument/2006/relationships/image" Target="../media/image436.png"/><Relationship Id="rId147" Type="http://schemas.openxmlformats.org/officeDocument/2006/relationships/customXml" Target="../ink/ink446.xml"/><Relationship Id="rId168" Type="http://schemas.openxmlformats.org/officeDocument/2006/relationships/image" Target="../media/image457.png"/><Relationship Id="rId312" Type="http://schemas.openxmlformats.org/officeDocument/2006/relationships/image" Target="../media/image528.png"/><Relationship Id="rId333" Type="http://schemas.openxmlformats.org/officeDocument/2006/relationships/customXml" Target="../ink/ink539.xml"/><Relationship Id="rId354" Type="http://schemas.openxmlformats.org/officeDocument/2006/relationships/image" Target="../media/image549.png"/><Relationship Id="rId51" Type="http://schemas.openxmlformats.org/officeDocument/2006/relationships/customXml" Target="../ink/ink398.xml"/><Relationship Id="rId72" Type="http://schemas.openxmlformats.org/officeDocument/2006/relationships/image" Target="../media/image409.png"/><Relationship Id="rId93" Type="http://schemas.openxmlformats.org/officeDocument/2006/relationships/customXml" Target="../ink/ink419.xml"/><Relationship Id="rId189" Type="http://schemas.openxmlformats.org/officeDocument/2006/relationships/customXml" Target="../ink/ink467.xml"/><Relationship Id="rId375" Type="http://schemas.openxmlformats.org/officeDocument/2006/relationships/customXml" Target="../ink/ink560.xml"/><Relationship Id="rId396" Type="http://schemas.openxmlformats.org/officeDocument/2006/relationships/image" Target="../media/image570.png"/><Relationship Id="rId3" Type="http://schemas.openxmlformats.org/officeDocument/2006/relationships/customXml" Target="../ink/ink374.xml"/><Relationship Id="rId214" Type="http://schemas.openxmlformats.org/officeDocument/2006/relationships/image" Target="../media/image480.png"/><Relationship Id="rId235" Type="http://schemas.openxmlformats.org/officeDocument/2006/relationships/customXml" Target="../ink/ink490.xml"/><Relationship Id="rId256" Type="http://schemas.openxmlformats.org/officeDocument/2006/relationships/image" Target="../media/image501.png"/><Relationship Id="rId277" Type="http://schemas.openxmlformats.org/officeDocument/2006/relationships/customXml" Target="../ink/ink511.xml"/><Relationship Id="rId298" Type="http://schemas.openxmlformats.org/officeDocument/2006/relationships/image" Target="../media/image521.png"/><Relationship Id="rId400" Type="http://schemas.openxmlformats.org/officeDocument/2006/relationships/image" Target="../media/image572.png"/><Relationship Id="rId421" Type="http://schemas.openxmlformats.org/officeDocument/2006/relationships/image" Target="../media/image582.png"/><Relationship Id="rId442" Type="http://schemas.openxmlformats.org/officeDocument/2006/relationships/customXml" Target="../ink/ink594.xml"/><Relationship Id="rId116" Type="http://schemas.openxmlformats.org/officeDocument/2006/relationships/image" Target="../media/image431.png"/><Relationship Id="rId137" Type="http://schemas.openxmlformats.org/officeDocument/2006/relationships/customXml" Target="../ink/ink441.xml"/><Relationship Id="rId158" Type="http://schemas.openxmlformats.org/officeDocument/2006/relationships/image" Target="../media/image452.png"/><Relationship Id="rId302" Type="http://schemas.openxmlformats.org/officeDocument/2006/relationships/image" Target="../media/image523.png"/><Relationship Id="rId323" Type="http://schemas.openxmlformats.org/officeDocument/2006/relationships/customXml" Target="../ink/ink534.xml"/><Relationship Id="rId344" Type="http://schemas.openxmlformats.org/officeDocument/2006/relationships/image" Target="../media/image544.png"/><Relationship Id="rId20" Type="http://schemas.openxmlformats.org/officeDocument/2006/relationships/image" Target="../media/image384.png"/><Relationship Id="rId41" Type="http://schemas.openxmlformats.org/officeDocument/2006/relationships/customXml" Target="../ink/ink393.xml"/><Relationship Id="rId62" Type="http://schemas.openxmlformats.org/officeDocument/2006/relationships/image" Target="../media/image404.png"/><Relationship Id="rId83" Type="http://schemas.openxmlformats.org/officeDocument/2006/relationships/customXml" Target="../ink/ink414.xml"/><Relationship Id="rId179" Type="http://schemas.openxmlformats.org/officeDocument/2006/relationships/customXml" Target="../ink/ink462.xml"/><Relationship Id="rId365" Type="http://schemas.openxmlformats.org/officeDocument/2006/relationships/customXml" Target="../ink/ink555.xml"/><Relationship Id="rId386" Type="http://schemas.openxmlformats.org/officeDocument/2006/relationships/image" Target="../media/image565.png"/><Relationship Id="rId190" Type="http://schemas.openxmlformats.org/officeDocument/2006/relationships/image" Target="../media/image468.png"/><Relationship Id="rId204" Type="http://schemas.openxmlformats.org/officeDocument/2006/relationships/image" Target="../media/image475.png"/><Relationship Id="rId225" Type="http://schemas.openxmlformats.org/officeDocument/2006/relationships/customXml" Target="../ink/ink485.xml"/><Relationship Id="rId246" Type="http://schemas.openxmlformats.org/officeDocument/2006/relationships/image" Target="../media/image496.png"/><Relationship Id="rId267" Type="http://schemas.openxmlformats.org/officeDocument/2006/relationships/customXml" Target="../ink/ink506.xml"/><Relationship Id="rId288" Type="http://schemas.openxmlformats.org/officeDocument/2006/relationships/image" Target="../media/image516.png"/><Relationship Id="rId411" Type="http://schemas.openxmlformats.org/officeDocument/2006/relationships/image" Target="../media/image577.png"/><Relationship Id="rId432" Type="http://schemas.openxmlformats.org/officeDocument/2006/relationships/customXml" Target="../ink/ink589.xml"/><Relationship Id="rId106" Type="http://schemas.openxmlformats.org/officeDocument/2006/relationships/image" Target="../media/image426.png"/><Relationship Id="rId127" Type="http://schemas.openxmlformats.org/officeDocument/2006/relationships/customXml" Target="../ink/ink436.xml"/><Relationship Id="rId313" Type="http://schemas.openxmlformats.org/officeDocument/2006/relationships/customXml" Target="../ink/ink529.xml"/><Relationship Id="rId10" Type="http://schemas.openxmlformats.org/officeDocument/2006/relationships/image" Target="../media/image379.png"/><Relationship Id="rId31" Type="http://schemas.openxmlformats.org/officeDocument/2006/relationships/customXml" Target="../ink/ink388.xml"/><Relationship Id="rId52" Type="http://schemas.openxmlformats.org/officeDocument/2006/relationships/image" Target="../media/image399.png"/><Relationship Id="rId73" Type="http://schemas.openxmlformats.org/officeDocument/2006/relationships/customXml" Target="../ink/ink409.xml"/><Relationship Id="rId94" Type="http://schemas.openxmlformats.org/officeDocument/2006/relationships/image" Target="../media/image420.png"/><Relationship Id="rId148" Type="http://schemas.openxmlformats.org/officeDocument/2006/relationships/image" Target="../media/image447.png"/><Relationship Id="rId169" Type="http://schemas.openxmlformats.org/officeDocument/2006/relationships/customXml" Target="../ink/ink457.xml"/><Relationship Id="rId334" Type="http://schemas.openxmlformats.org/officeDocument/2006/relationships/image" Target="../media/image539.png"/><Relationship Id="rId355" Type="http://schemas.openxmlformats.org/officeDocument/2006/relationships/customXml" Target="../ink/ink550.xml"/><Relationship Id="rId376" Type="http://schemas.openxmlformats.org/officeDocument/2006/relationships/image" Target="../media/image560.png"/><Relationship Id="rId397" Type="http://schemas.openxmlformats.org/officeDocument/2006/relationships/customXml" Target="../ink/ink571.xml"/><Relationship Id="rId4" Type="http://schemas.openxmlformats.org/officeDocument/2006/relationships/image" Target="../media/image376.png"/><Relationship Id="rId180" Type="http://schemas.openxmlformats.org/officeDocument/2006/relationships/image" Target="../media/image463.png"/><Relationship Id="rId215" Type="http://schemas.openxmlformats.org/officeDocument/2006/relationships/customXml" Target="../ink/ink480.xml"/><Relationship Id="rId236" Type="http://schemas.openxmlformats.org/officeDocument/2006/relationships/image" Target="../media/image491.png"/><Relationship Id="rId257" Type="http://schemas.openxmlformats.org/officeDocument/2006/relationships/customXml" Target="../ink/ink501.xml"/><Relationship Id="rId278" Type="http://schemas.openxmlformats.org/officeDocument/2006/relationships/image" Target="../media/image511.png"/><Relationship Id="rId401" Type="http://schemas.openxmlformats.org/officeDocument/2006/relationships/customXml" Target="../ink/ink573.xml"/><Relationship Id="rId422" Type="http://schemas.openxmlformats.org/officeDocument/2006/relationships/customXml" Target="../ink/ink584.xml"/><Relationship Id="rId443" Type="http://schemas.openxmlformats.org/officeDocument/2006/relationships/image" Target="../media/image593.png"/><Relationship Id="rId303" Type="http://schemas.openxmlformats.org/officeDocument/2006/relationships/customXml" Target="../ink/ink524.xml"/><Relationship Id="rId42" Type="http://schemas.openxmlformats.org/officeDocument/2006/relationships/image" Target="../media/image395.png"/><Relationship Id="rId84" Type="http://schemas.openxmlformats.org/officeDocument/2006/relationships/image" Target="../media/image415.png"/><Relationship Id="rId138" Type="http://schemas.openxmlformats.org/officeDocument/2006/relationships/image" Target="../media/image442.png"/><Relationship Id="rId345" Type="http://schemas.openxmlformats.org/officeDocument/2006/relationships/customXml" Target="../ink/ink545.xml"/><Relationship Id="rId387" Type="http://schemas.openxmlformats.org/officeDocument/2006/relationships/customXml" Target="../ink/ink566.xml"/><Relationship Id="rId191" Type="http://schemas.openxmlformats.org/officeDocument/2006/relationships/customXml" Target="../ink/ink468.xml"/><Relationship Id="rId205" Type="http://schemas.openxmlformats.org/officeDocument/2006/relationships/customXml" Target="../ink/ink475.xml"/><Relationship Id="rId247" Type="http://schemas.openxmlformats.org/officeDocument/2006/relationships/customXml" Target="../ink/ink496.xml"/><Relationship Id="rId412" Type="http://schemas.openxmlformats.org/officeDocument/2006/relationships/customXml" Target="../ink/ink579.xml"/><Relationship Id="rId107" Type="http://schemas.openxmlformats.org/officeDocument/2006/relationships/customXml" Target="../ink/ink426.xml"/><Relationship Id="rId289" Type="http://schemas.openxmlformats.org/officeDocument/2006/relationships/customXml" Target="../ink/ink517.xml"/><Relationship Id="rId11" Type="http://schemas.openxmlformats.org/officeDocument/2006/relationships/customXml" Target="../ink/ink378.xml"/><Relationship Id="rId53" Type="http://schemas.openxmlformats.org/officeDocument/2006/relationships/customXml" Target="../ink/ink399.xml"/><Relationship Id="rId149" Type="http://schemas.openxmlformats.org/officeDocument/2006/relationships/customXml" Target="../ink/ink447.xml"/><Relationship Id="rId314" Type="http://schemas.openxmlformats.org/officeDocument/2006/relationships/image" Target="../media/image529.png"/><Relationship Id="rId356" Type="http://schemas.openxmlformats.org/officeDocument/2006/relationships/image" Target="../media/image550.png"/><Relationship Id="rId398" Type="http://schemas.openxmlformats.org/officeDocument/2006/relationships/image" Target="../media/image571.png"/><Relationship Id="rId95" Type="http://schemas.openxmlformats.org/officeDocument/2006/relationships/customXml" Target="../ink/ink420.xml"/><Relationship Id="rId160" Type="http://schemas.openxmlformats.org/officeDocument/2006/relationships/image" Target="../media/image453.png"/><Relationship Id="rId216" Type="http://schemas.openxmlformats.org/officeDocument/2006/relationships/image" Target="../media/image481.png"/><Relationship Id="rId423" Type="http://schemas.openxmlformats.org/officeDocument/2006/relationships/image" Target="../media/image583.png"/><Relationship Id="rId258" Type="http://schemas.openxmlformats.org/officeDocument/2006/relationships/image" Target="../media/image502.png"/><Relationship Id="rId22" Type="http://schemas.openxmlformats.org/officeDocument/2006/relationships/image" Target="../media/image385.png"/><Relationship Id="rId64" Type="http://schemas.openxmlformats.org/officeDocument/2006/relationships/image" Target="../media/image405.png"/><Relationship Id="rId118" Type="http://schemas.openxmlformats.org/officeDocument/2006/relationships/image" Target="../media/image432.png"/><Relationship Id="rId325" Type="http://schemas.openxmlformats.org/officeDocument/2006/relationships/customXml" Target="../ink/ink535.xml"/><Relationship Id="rId367" Type="http://schemas.openxmlformats.org/officeDocument/2006/relationships/customXml" Target="../ink/ink556.xml"/><Relationship Id="rId171" Type="http://schemas.openxmlformats.org/officeDocument/2006/relationships/customXml" Target="../ink/ink458.xml"/><Relationship Id="rId227" Type="http://schemas.openxmlformats.org/officeDocument/2006/relationships/customXml" Target="../ink/ink486.xml"/><Relationship Id="rId269" Type="http://schemas.openxmlformats.org/officeDocument/2006/relationships/customXml" Target="../ink/ink507.xml"/><Relationship Id="rId434" Type="http://schemas.openxmlformats.org/officeDocument/2006/relationships/customXml" Target="../ink/ink5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07.xml"/><Relationship Id="rId117" Type="http://schemas.openxmlformats.org/officeDocument/2006/relationships/image" Target="../media/image651.png"/><Relationship Id="rId21" Type="http://schemas.openxmlformats.org/officeDocument/2006/relationships/image" Target="../media/image604.png"/><Relationship Id="rId42" Type="http://schemas.openxmlformats.org/officeDocument/2006/relationships/customXml" Target="../ink/ink615.xml"/><Relationship Id="rId47" Type="http://schemas.openxmlformats.org/officeDocument/2006/relationships/image" Target="../media/image617.png"/><Relationship Id="rId63" Type="http://schemas.openxmlformats.org/officeDocument/2006/relationships/image" Target="../media/image625.png"/><Relationship Id="rId68" Type="http://schemas.openxmlformats.org/officeDocument/2006/relationships/customXml" Target="../ink/ink628.xml"/><Relationship Id="rId84" Type="http://schemas.openxmlformats.org/officeDocument/2006/relationships/customXml" Target="../ink/ink636.xml"/><Relationship Id="rId89" Type="http://schemas.openxmlformats.org/officeDocument/2006/relationships/image" Target="../media/image638.png"/><Relationship Id="rId112" Type="http://schemas.openxmlformats.org/officeDocument/2006/relationships/customXml" Target="../ink/ink650.xml"/><Relationship Id="rId133" Type="http://schemas.openxmlformats.org/officeDocument/2006/relationships/image" Target="../media/image659.png"/><Relationship Id="rId138" Type="http://schemas.openxmlformats.org/officeDocument/2006/relationships/customXml" Target="../ink/ink663.xml"/><Relationship Id="rId154" Type="http://schemas.openxmlformats.org/officeDocument/2006/relationships/customXml" Target="../ink/ink671.xml"/><Relationship Id="rId159" Type="http://schemas.openxmlformats.org/officeDocument/2006/relationships/image" Target="../media/image672.png"/><Relationship Id="rId175" Type="http://schemas.openxmlformats.org/officeDocument/2006/relationships/image" Target="../media/image680.png"/><Relationship Id="rId170" Type="http://schemas.openxmlformats.org/officeDocument/2006/relationships/customXml" Target="../ink/ink679.xml"/><Relationship Id="rId16" Type="http://schemas.openxmlformats.org/officeDocument/2006/relationships/customXml" Target="../ink/ink602.xml"/><Relationship Id="rId107" Type="http://schemas.openxmlformats.org/officeDocument/2006/relationships/image" Target="../media/image647.png"/><Relationship Id="rId11" Type="http://schemas.openxmlformats.org/officeDocument/2006/relationships/image" Target="../media/image599.png"/><Relationship Id="rId32" Type="http://schemas.openxmlformats.org/officeDocument/2006/relationships/customXml" Target="../ink/ink610.xml"/><Relationship Id="rId37" Type="http://schemas.openxmlformats.org/officeDocument/2006/relationships/image" Target="../media/image612.png"/><Relationship Id="rId53" Type="http://schemas.openxmlformats.org/officeDocument/2006/relationships/image" Target="../media/image620.png"/><Relationship Id="rId58" Type="http://schemas.openxmlformats.org/officeDocument/2006/relationships/customXml" Target="../ink/ink623.xml"/><Relationship Id="rId74" Type="http://schemas.openxmlformats.org/officeDocument/2006/relationships/customXml" Target="../ink/ink631.xml"/><Relationship Id="rId79" Type="http://schemas.openxmlformats.org/officeDocument/2006/relationships/image" Target="../media/image633.png"/><Relationship Id="rId102" Type="http://schemas.openxmlformats.org/officeDocument/2006/relationships/customXml" Target="../ink/ink645.xml"/><Relationship Id="rId123" Type="http://schemas.openxmlformats.org/officeDocument/2006/relationships/image" Target="../media/image654.png"/><Relationship Id="rId128" Type="http://schemas.openxmlformats.org/officeDocument/2006/relationships/customXml" Target="../ink/ink658.xml"/><Relationship Id="rId144" Type="http://schemas.openxmlformats.org/officeDocument/2006/relationships/customXml" Target="../ink/ink666.xml"/><Relationship Id="rId149" Type="http://schemas.openxmlformats.org/officeDocument/2006/relationships/image" Target="../media/image667.png"/><Relationship Id="rId5" Type="http://schemas.openxmlformats.org/officeDocument/2006/relationships/image" Target="../media/image596.png"/><Relationship Id="rId90" Type="http://schemas.openxmlformats.org/officeDocument/2006/relationships/customXml" Target="../ink/ink639.xml"/><Relationship Id="rId95" Type="http://schemas.openxmlformats.org/officeDocument/2006/relationships/image" Target="../media/image641.png"/><Relationship Id="rId160" Type="http://schemas.openxmlformats.org/officeDocument/2006/relationships/customXml" Target="../ink/ink674.xml"/><Relationship Id="rId165" Type="http://schemas.openxmlformats.org/officeDocument/2006/relationships/image" Target="../media/image675.png"/><Relationship Id="rId181" Type="http://schemas.openxmlformats.org/officeDocument/2006/relationships/image" Target="../media/image683.png"/><Relationship Id="rId186" Type="http://schemas.openxmlformats.org/officeDocument/2006/relationships/customXml" Target="../ink/ink687.xml"/><Relationship Id="rId22" Type="http://schemas.openxmlformats.org/officeDocument/2006/relationships/customXml" Target="../ink/ink605.xml"/><Relationship Id="rId27" Type="http://schemas.openxmlformats.org/officeDocument/2006/relationships/image" Target="../media/image607.png"/><Relationship Id="rId43" Type="http://schemas.openxmlformats.org/officeDocument/2006/relationships/image" Target="../media/image615.png"/><Relationship Id="rId48" Type="http://schemas.openxmlformats.org/officeDocument/2006/relationships/customXml" Target="../ink/ink618.xml"/><Relationship Id="rId64" Type="http://schemas.openxmlformats.org/officeDocument/2006/relationships/customXml" Target="../ink/ink626.xml"/><Relationship Id="rId69" Type="http://schemas.openxmlformats.org/officeDocument/2006/relationships/image" Target="../media/image628.png"/><Relationship Id="rId113" Type="http://schemas.openxmlformats.org/officeDocument/2006/relationships/image" Target="../media/image650.png"/><Relationship Id="rId118" Type="http://schemas.openxmlformats.org/officeDocument/2006/relationships/customXml" Target="../ink/ink653.xml"/><Relationship Id="rId134" Type="http://schemas.openxmlformats.org/officeDocument/2006/relationships/customXml" Target="../ink/ink661.xml"/><Relationship Id="rId139" Type="http://schemas.openxmlformats.org/officeDocument/2006/relationships/image" Target="../media/image662.png"/><Relationship Id="rId80" Type="http://schemas.openxmlformats.org/officeDocument/2006/relationships/customXml" Target="../ink/ink634.xml"/><Relationship Id="rId85" Type="http://schemas.openxmlformats.org/officeDocument/2006/relationships/image" Target="../media/image636.png"/><Relationship Id="rId150" Type="http://schemas.openxmlformats.org/officeDocument/2006/relationships/customXml" Target="../ink/ink669.xml"/><Relationship Id="rId155" Type="http://schemas.openxmlformats.org/officeDocument/2006/relationships/image" Target="../media/image670.png"/><Relationship Id="rId171" Type="http://schemas.openxmlformats.org/officeDocument/2006/relationships/image" Target="../media/image678.png"/><Relationship Id="rId176" Type="http://schemas.openxmlformats.org/officeDocument/2006/relationships/customXml" Target="../ink/ink682.xml"/><Relationship Id="rId12" Type="http://schemas.openxmlformats.org/officeDocument/2006/relationships/customXml" Target="../ink/ink600.xml"/><Relationship Id="rId17" Type="http://schemas.openxmlformats.org/officeDocument/2006/relationships/image" Target="../media/image602.png"/><Relationship Id="rId33" Type="http://schemas.openxmlformats.org/officeDocument/2006/relationships/image" Target="../media/image610.png"/><Relationship Id="rId38" Type="http://schemas.openxmlformats.org/officeDocument/2006/relationships/customXml" Target="../ink/ink613.xml"/><Relationship Id="rId59" Type="http://schemas.openxmlformats.org/officeDocument/2006/relationships/image" Target="../media/image623.png"/><Relationship Id="rId103" Type="http://schemas.openxmlformats.org/officeDocument/2006/relationships/image" Target="../media/image645.png"/><Relationship Id="rId108" Type="http://schemas.openxmlformats.org/officeDocument/2006/relationships/customXml" Target="../ink/ink648.xml"/><Relationship Id="rId124" Type="http://schemas.openxmlformats.org/officeDocument/2006/relationships/customXml" Target="../ink/ink656.xml"/><Relationship Id="rId129" Type="http://schemas.openxmlformats.org/officeDocument/2006/relationships/image" Target="../media/image657.png"/><Relationship Id="rId54" Type="http://schemas.openxmlformats.org/officeDocument/2006/relationships/customXml" Target="../ink/ink621.xml"/><Relationship Id="rId70" Type="http://schemas.openxmlformats.org/officeDocument/2006/relationships/customXml" Target="../ink/ink629.xml"/><Relationship Id="rId75" Type="http://schemas.openxmlformats.org/officeDocument/2006/relationships/image" Target="../media/image631.png"/><Relationship Id="rId91" Type="http://schemas.openxmlformats.org/officeDocument/2006/relationships/image" Target="../media/image639.png"/><Relationship Id="rId96" Type="http://schemas.openxmlformats.org/officeDocument/2006/relationships/customXml" Target="../ink/ink642.xml"/><Relationship Id="rId140" Type="http://schemas.openxmlformats.org/officeDocument/2006/relationships/customXml" Target="../ink/ink664.xml"/><Relationship Id="rId145" Type="http://schemas.openxmlformats.org/officeDocument/2006/relationships/image" Target="../media/image665.png"/><Relationship Id="rId161" Type="http://schemas.openxmlformats.org/officeDocument/2006/relationships/image" Target="../media/image673.png"/><Relationship Id="rId166" Type="http://schemas.openxmlformats.org/officeDocument/2006/relationships/customXml" Target="../ink/ink677.xml"/><Relationship Id="rId182" Type="http://schemas.openxmlformats.org/officeDocument/2006/relationships/customXml" Target="../ink/ink685.xml"/><Relationship Id="rId187" Type="http://schemas.openxmlformats.org/officeDocument/2006/relationships/image" Target="../media/image68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7.xml"/><Relationship Id="rId23" Type="http://schemas.openxmlformats.org/officeDocument/2006/relationships/image" Target="../media/image605.png"/><Relationship Id="rId28" Type="http://schemas.openxmlformats.org/officeDocument/2006/relationships/customXml" Target="../ink/ink608.xml"/><Relationship Id="rId49" Type="http://schemas.openxmlformats.org/officeDocument/2006/relationships/image" Target="../media/image618.png"/><Relationship Id="rId114" Type="http://schemas.openxmlformats.org/officeDocument/2006/relationships/customXml" Target="../ink/ink651.xml"/><Relationship Id="rId119" Type="http://schemas.openxmlformats.org/officeDocument/2006/relationships/image" Target="../media/image652.png"/><Relationship Id="rId44" Type="http://schemas.openxmlformats.org/officeDocument/2006/relationships/customXml" Target="../ink/ink616.xml"/><Relationship Id="rId60" Type="http://schemas.openxmlformats.org/officeDocument/2006/relationships/customXml" Target="../ink/ink624.xml"/><Relationship Id="rId65" Type="http://schemas.openxmlformats.org/officeDocument/2006/relationships/image" Target="../media/image626.png"/><Relationship Id="rId81" Type="http://schemas.openxmlformats.org/officeDocument/2006/relationships/image" Target="../media/image634.png"/><Relationship Id="rId86" Type="http://schemas.openxmlformats.org/officeDocument/2006/relationships/customXml" Target="../ink/ink637.xml"/><Relationship Id="rId130" Type="http://schemas.openxmlformats.org/officeDocument/2006/relationships/customXml" Target="../ink/ink659.xml"/><Relationship Id="rId135" Type="http://schemas.openxmlformats.org/officeDocument/2006/relationships/image" Target="../media/image660.png"/><Relationship Id="rId151" Type="http://schemas.openxmlformats.org/officeDocument/2006/relationships/image" Target="../media/image668.png"/><Relationship Id="rId156" Type="http://schemas.openxmlformats.org/officeDocument/2006/relationships/customXml" Target="../ink/ink672.xml"/><Relationship Id="rId177" Type="http://schemas.openxmlformats.org/officeDocument/2006/relationships/image" Target="../media/image681.png"/><Relationship Id="rId172" Type="http://schemas.openxmlformats.org/officeDocument/2006/relationships/customXml" Target="../ink/ink680.xml"/><Relationship Id="rId13" Type="http://schemas.openxmlformats.org/officeDocument/2006/relationships/image" Target="../media/image600.png"/><Relationship Id="rId18" Type="http://schemas.openxmlformats.org/officeDocument/2006/relationships/customXml" Target="../ink/ink603.xml"/><Relationship Id="rId39" Type="http://schemas.openxmlformats.org/officeDocument/2006/relationships/image" Target="../media/image613.png"/><Relationship Id="rId109" Type="http://schemas.openxmlformats.org/officeDocument/2006/relationships/image" Target="../media/image648.png"/><Relationship Id="rId34" Type="http://schemas.openxmlformats.org/officeDocument/2006/relationships/customXml" Target="../ink/ink611.xml"/><Relationship Id="rId50" Type="http://schemas.openxmlformats.org/officeDocument/2006/relationships/customXml" Target="../ink/ink619.xml"/><Relationship Id="rId55" Type="http://schemas.openxmlformats.org/officeDocument/2006/relationships/image" Target="../media/image621.png"/><Relationship Id="rId76" Type="http://schemas.openxmlformats.org/officeDocument/2006/relationships/customXml" Target="../ink/ink632.xml"/><Relationship Id="rId97" Type="http://schemas.openxmlformats.org/officeDocument/2006/relationships/image" Target="../media/image642.png"/><Relationship Id="rId104" Type="http://schemas.openxmlformats.org/officeDocument/2006/relationships/customXml" Target="../ink/ink646.xml"/><Relationship Id="rId120" Type="http://schemas.openxmlformats.org/officeDocument/2006/relationships/customXml" Target="../ink/ink654.xml"/><Relationship Id="rId125" Type="http://schemas.openxmlformats.org/officeDocument/2006/relationships/image" Target="../media/image655.png"/><Relationship Id="rId141" Type="http://schemas.openxmlformats.org/officeDocument/2006/relationships/image" Target="../media/image663.png"/><Relationship Id="rId146" Type="http://schemas.openxmlformats.org/officeDocument/2006/relationships/customXml" Target="../ink/ink667.xml"/><Relationship Id="rId167" Type="http://schemas.openxmlformats.org/officeDocument/2006/relationships/image" Target="../media/image676.png"/><Relationship Id="rId188" Type="http://schemas.openxmlformats.org/officeDocument/2006/relationships/customXml" Target="../ink/ink688.xml"/><Relationship Id="rId7" Type="http://schemas.openxmlformats.org/officeDocument/2006/relationships/image" Target="../media/image597.png"/><Relationship Id="rId71" Type="http://schemas.openxmlformats.org/officeDocument/2006/relationships/image" Target="../media/image629.png"/><Relationship Id="rId92" Type="http://schemas.openxmlformats.org/officeDocument/2006/relationships/customXml" Target="../ink/ink640.xml"/><Relationship Id="rId162" Type="http://schemas.openxmlformats.org/officeDocument/2006/relationships/customXml" Target="../ink/ink675.xml"/><Relationship Id="rId183" Type="http://schemas.openxmlformats.org/officeDocument/2006/relationships/image" Target="../media/image684.png"/><Relationship Id="rId2" Type="http://schemas.openxmlformats.org/officeDocument/2006/relationships/customXml" Target="../ink/ink595.xml"/><Relationship Id="rId29" Type="http://schemas.openxmlformats.org/officeDocument/2006/relationships/image" Target="../media/image608.png"/><Relationship Id="rId24" Type="http://schemas.openxmlformats.org/officeDocument/2006/relationships/customXml" Target="../ink/ink606.xml"/><Relationship Id="rId40" Type="http://schemas.openxmlformats.org/officeDocument/2006/relationships/customXml" Target="../ink/ink614.xml"/><Relationship Id="rId45" Type="http://schemas.openxmlformats.org/officeDocument/2006/relationships/image" Target="../media/image616.png"/><Relationship Id="rId66" Type="http://schemas.openxmlformats.org/officeDocument/2006/relationships/customXml" Target="../ink/ink627.xml"/><Relationship Id="rId87" Type="http://schemas.openxmlformats.org/officeDocument/2006/relationships/image" Target="../media/image637.png"/><Relationship Id="rId110" Type="http://schemas.openxmlformats.org/officeDocument/2006/relationships/customXml" Target="../ink/ink649.xml"/><Relationship Id="rId115" Type="http://schemas.openxmlformats.org/officeDocument/2006/relationships/image" Target="../media/image36.png"/><Relationship Id="rId131" Type="http://schemas.openxmlformats.org/officeDocument/2006/relationships/image" Target="../media/image658.png"/><Relationship Id="rId136" Type="http://schemas.openxmlformats.org/officeDocument/2006/relationships/customXml" Target="../ink/ink662.xml"/><Relationship Id="rId157" Type="http://schemas.openxmlformats.org/officeDocument/2006/relationships/image" Target="../media/image671.png"/><Relationship Id="rId178" Type="http://schemas.openxmlformats.org/officeDocument/2006/relationships/customXml" Target="../ink/ink683.xml"/><Relationship Id="rId61" Type="http://schemas.openxmlformats.org/officeDocument/2006/relationships/image" Target="../media/image624.png"/><Relationship Id="rId82" Type="http://schemas.openxmlformats.org/officeDocument/2006/relationships/customXml" Target="../ink/ink635.xml"/><Relationship Id="rId152" Type="http://schemas.openxmlformats.org/officeDocument/2006/relationships/customXml" Target="../ink/ink670.xml"/><Relationship Id="rId173" Type="http://schemas.openxmlformats.org/officeDocument/2006/relationships/image" Target="../media/image679.png"/><Relationship Id="rId19" Type="http://schemas.openxmlformats.org/officeDocument/2006/relationships/image" Target="../media/image603.png"/><Relationship Id="rId14" Type="http://schemas.openxmlformats.org/officeDocument/2006/relationships/customXml" Target="../ink/ink601.xml"/><Relationship Id="rId30" Type="http://schemas.openxmlformats.org/officeDocument/2006/relationships/customXml" Target="../ink/ink609.xml"/><Relationship Id="rId35" Type="http://schemas.openxmlformats.org/officeDocument/2006/relationships/image" Target="../media/image611.png"/><Relationship Id="rId56" Type="http://schemas.openxmlformats.org/officeDocument/2006/relationships/customXml" Target="../ink/ink622.xml"/><Relationship Id="rId77" Type="http://schemas.openxmlformats.org/officeDocument/2006/relationships/image" Target="../media/image632.png"/><Relationship Id="rId100" Type="http://schemas.openxmlformats.org/officeDocument/2006/relationships/customXml" Target="../ink/ink644.xml"/><Relationship Id="rId105" Type="http://schemas.openxmlformats.org/officeDocument/2006/relationships/image" Target="../media/image646.png"/><Relationship Id="rId126" Type="http://schemas.openxmlformats.org/officeDocument/2006/relationships/customXml" Target="../ink/ink657.xml"/><Relationship Id="rId147" Type="http://schemas.openxmlformats.org/officeDocument/2006/relationships/image" Target="../media/image666.png"/><Relationship Id="rId168" Type="http://schemas.openxmlformats.org/officeDocument/2006/relationships/customXml" Target="../ink/ink678.xml"/><Relationship Id="rId8" Type="http://schemas.openxmlformats.org/officeDocument/2006/relationships/customXml" Target="../ink/ink598.xml"/><Relationship Id="rId51" Type="http://schemas.openxmlformats.org/officeDocument/2006/relationships/image" Target="../media/image619.png"/><Relationship Id="rId72" Type="http://schemas.openxmlformats.org/officeDocument/2006/relationships/customXml" Target="../ink/ink630.xml"/><Relationship Id="rId93" Type="http://schemas.openxmlformats.org/officeDocument/2006/relationships/image" Target="../media/image640.png"/><Relationship Id="rId98" Type="http://schemas.openxmlformats.org/officeDocument/2006/relationships/customXml" Target="../ink/ink643.xml"/><Relationship Id="rId121" Type="http://schemas.openxmlformats.org/officeDocument/2006/relationships/image" Target="../media/image653.png"/><Relationship Id="rId142" Type="http://schemas.openxmlformats.org/officeDocument/2006/relationships/customXml" Target="../ink/ink665.xml"/><Relationship Id="rId163" Type="http://schemas.openxmlformats.org/officeDocument/2006/relationships/image" Target="../media/image674.png"/><Relationship Id="rId184" Type="http://schemas.openxmlformats.org/officeDocument/2006/relationships/customXml" Target="../ink/ink686.xml"/><Relationship Id="rId189" Type="http://schemas.openxmlformats.org/officeDocument/2006/relationships/image" Target="../media/image687.png"/><Relationship Id="rId3" Type="http://schemas.openxmlformats.org/officeDocument/2006/relationships/image" Target="../media/image595.png"/><Relationship Id="rId25" Type="http://schemas.openxmlformats.org/officeDocument/2006/relationships/image" Target="../media/image606.png"/><Relationship Id="rId46" Type="http://schemas.openxmlformats.org/officeDocument/2006/relationships/customXml" Target="../ink/ink617.xml"/><Relationship Id="rId67" Type="http://schemas.openxmlformats.org/officeDocument/2006/relationships/image" Target="../media/image627.png"/><Relationship Id="rId116" Type="http://schemas.openxmlformats.org/officeDocument/2006/relationships/customXml" Target="../ink/ink652.xml"/><Relationship Id="rId137" Type="http://schemas.openxmlformats.org/officeDocument/2006/relationships/image" Target="../media/image661.png"/><Relationship Id="rId158" Type="http://schemas.openxmlformats.org/officeDocument/2006/relationships/customXml" Target="../ink/ink673.xml"/><Relationship Id="rId20" Type="http://schemas.openxmlformats.org/officeDocument/2006/relationships/customXml" Target="../ink/ink604.xml"/><Relationship Id="rId41" Type="http://schemas.openxmlformats.org/officeDocument/2006/relationships/image" Target="../media/image614.png"/><Relationship Id="rId62" Type="http://schemas.openxmlformats.org/officeDocument/2006/relationships/customXml" Target="../ink/ink625.xml"/><Relationship Id="rId83" Type="http://schemas.openxmlformats.org/officeDocument/2006/relationships/image" Target="../media/image635.png"/><Relationship Id="rId88" Type="http://schemas.openxmlformats.org/officeDocument/2006/relationships/customXml" Target="../ink/ink638.xml"/><Relationship Id="rId111" Type="http://schemas.openxmlformats.org/officeDocument/2006/relationships/image" Target="../media/image649.png"/><Relationship Id="rId132" Type="http://schemas.openxmlformats.org/officeDocument/2006/relationships/customXml" Target="../ink/ink660.xml"/><Relationship Id="rId153" Type="http://schemas.openxmlformats.org/officeDocument/2006/relationships/image" Target="../media/image669.png"/><Relationship Id="rId174" Type="http://schemas.openxmlformats.org/officeDocument/2006/relationships/customXml" Target="../ink/ink681.xml"/><Relationship Id="rId179" Type="http://schemas.openxmlformats.org/officeDocument/2006/relationships/image" Target="../media/image682.png"/><Relationship Id="rId15" Type="http://schemas.openxmlformats.org/officeDocument/2006/relationships/image" Target="../media/image601.png"/><Relationship Id="rId36" Type="http://schemas.openxmlformats.org/officeDocument/2006/relationships/customXml" Target="../ink/ink612.xml"/><Relationship Id="rId57" Type="http://schemas.openxmlformats.org/officeDocument/2006/relationships/image" Target="../media/image622.png"/><Relationship Id="rId106" Type="http://schemas.openxmlformats.org/officeDocument/2006/relationships/customXml" Target="../ink/ink647.xml"/><Relationship Id="rId127" Type="http://schemas.openxmlformats.org/officeDocument/2006/relationships/image" Target="../media/image656.png"/><Relationship Id="rId10" Type="http://schemas.openxmlformats.org/officeDocument/2006/relationships/customXml" Target="../ink/ink599.xml"/><Relationship Id="rId31" Type="http://schemas.openxmlformats.org/officeDocument/2006/relationships/image" Target="../media/image609.png"/><Relationship Id="rId52" Type="http://schemas.openxmlformats.org/officeDocument/2006/relationships/customXml" Target="../ink/ink620.xml"/><Relationship Id="rId73" Type="http://schemas.openxmlformats.org/officeDocument/2006/relationships/image" Target="../media/image630.png"/><Relationship Id="rId78" Type="http://schemas.openxmlformats.org/officeDocument/2006/relationships/customXml" Target="../ink/ink633.xml"/><Relationship Id="rId94" Type="http://schemas.openxmlformats.org/officeDocument/2006/relationships/customXml" Target="../ink/ink641.xml"/><Relationship Id="rId99" Type="http://schemas.openxmlformats.org/officeDocument/2006/relationships/image" Target="../media/image643.png"/><Relationship Id="rId101" Type="http://schemas.openxmlformats.org/officeDocument/2006/relationships/image" Target="../media/image644.png"/><Relationship Id="rId122" Type="http://schemas.openxmlformats.org/officeDocument/2006/relationships/customXml" Target="../ink/ink655.xml"/><Relationship Id="rId143" Type="http://schemas.openxmlformats.org/officeDocument/2006/relationships/image" Target="../media/image664.png"/><Relationship Id="rId148" Type="http://schemas.openxmlformats.org/officeDocument/2006/relationships/customXml" Target="../ink/ink668.xml"/><Relationship Id="rId164" Type="http://schemas.openxmlformats.org/officeDocument/2006/relationships/customXml" Target="../ink/ink676.xml"/><Relationship Id="rId169" Type="http://schemas.openxmlformats.org/officeDocument/2006/relationships/image" Target="../media/image677.png"/><Relationship Id="rId185" Type="http://schemas.openxmlformats.org/officeDocument/2006/relationships/image" Target="../media/image685.png"/><Relationship Id="rId4" Type="http://schemas.openxmlformats.org/officeDocument/2006/relationships/customXml" Target="../ink/ink596.xml"/><Relationship Id="rId9" Type="http://schemas.openxmlformats.org/officeDocument/2006/relationships/image" Target="../media/image598.png"/><Relationship Id="rId180" Type="http://schemas.openxmlformats.org/officeDocument/2006/relationships/customXml" Target="../ink/ink68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5.png"/><Relationship Id="rId299" Type="http://schemas.openxmlformats.org/officeDocument/2006/relationships/customXml" Target="../ink/ink838.xml"/><Relationship Id="rId303" Type="http://schemas.openxmlformats.org/officeDocument/2006/relationships/customXml" Target="../ink/ink840.xml"/><Relationship Id="rId21" Type="http://schemas.openxmlformats.org/officeDocument/2006/relationships/image" Target="../media/image697.png"/><Relationship Id="rId42" Type="http://schemas.openxmlformats.org/officeDocument/2006/relationships/customXml" Target="../ink/ink709.xml"/><Relationship Id="rId63" Type="http://schemas.openxmlformats.org/officeDocument/2006/relationships/image" Target="../media/image718.png"/><Relationship Id="rId84" Type="http://schemas.openxmlformats.org/officeDocument/2006/relationships/customXml" Target="../ink/ink730.xml"/><Relationship Id="rId138" Type="http://schemas.openxmlformats.org/officeDocument/2006/relationships/customXml" Target="../ink/ink757.xml"/><Relationship Id="rId159" Type="http://schemas.openxmlformats.org/officeDocument/2006/relationships/image" Target="../media/image765.png"/><Relationship Id="rId324" Type="http://schemas.openxmlformats.org/officeDocument/2006/relationships/image" Target="../media/image847.png"/><Relationship Id="rId345" Type="http://schemas.openxmlformats.org/officeDocument/2006/relationships/customXml" Target="../ink/ink861.xml"/><Relationship Id="rId170" Type="http://schemas.openxmlformats.org/officeDocument/2006/relationships/customXml" Target="../ink/ink773.xml"/><Relationship Id="rId191" Type="http://schemas.openxmlformats.org/officeDocument/2006/relationships/image" Target="../media/image781.png"/><Relationship Id="rId205" Type="http://schemas.openxmlformats.org/officeDocument/2006/relationships/image" Target="../media/image788.png"/><Relationship Id="rId226" Type="http://schemas.openxmlformats.org/officeDocument/2006/relationships/customXml" Target="../ink/ink801.xml"/><Relationship Id="rId247" Type="http://schemas.openxmlformats.org/officeDocument/2006/relationships/image" Target="../media/image809.png"/><Relationship Id="rId107" Type="http://schemas.openxmlformats.org/officeDocument/2006/relationships/image" Target="../media/image740.png"/><Relationship Id="rId268" Type="http://schemas.openxmlformats.org/officeDocument/2006/relationships/image" Target="../media/image819.png"/><Relationship Id="rId289" Type="http://schemas.openxmlformats.org/officeDocument/2006/relationships/customXml" Target="../ink/ink833.xml"/><Relationship Id="rId11" Type="http://schemas.openxmlformats.org/officeDocument/2006/relationships/image" Target="../media/image692.png"/><Relationship Id="rId32" Type="http://schemas.openxmlformats.org/officeDocument/2006/relationships/customXml" Target="../ink/ink704.xml"/><Relationship Id="rId53" Type="http://schemas.openxmlformats.org/officeDocument/2006/relationships/image" Target="../media/image713.png"/><Relationship Id="rId74" Type="http://schemas.openxmlformats.org/officeDocument/2006/relationships/customXml" Target="../ink/ink725.xml"/><Relationship Id="rId128" Type="http://schemas.openxmlformats.org/officeDocument/2006/relationships/customXml" Target="../ink/ink752.xml"/><Relationship Id="rId149" Type="http://schemas.openxmlformats.org/officeDocument/2006/relationships/image" Target="../media/image760.png"/><Relationship Id="rId314" Type="http://schemas.openxmlformats.org/officeDocument/2006/relationships/image" Target="../media/image842.png"/><Relationship Id="rId335" Type="http://schemas.openxmlformats.org/officeDocument/2006/relationships/customXml" Target="../ink/ink856.xml"/><Relationship Id="rId5" Type="http://schemas.openxmlformats.org/officeDocument/2006/relationships/image" Target="../media/image689.png"/><Relationship Id="rId95" Type="http://schemas.openxmlformats.org/officeDocument/2006/relationships/image" Target="../media/image734.png"/><Relationship Id="rId160" Type="http://schemas.openxmlformats.org/officeDocument/2006/relationships/customXml" Target="../ink/ink768.xml"/><Relationship Id="rId181" Type="http://schemas.openxmlformats.org/officeDocument/2006/relationships/image" Target="../media/image776.png"/><Relationship Id="rId216" Type="http://schemas.openxmlformats.org/officeDocument/2006/relationships/customXml" Target="../ink/ink796.xml"/><Relationship Id="rId237" Type="http://schemas.openxmlformats.org/officeDocument/2006/relationships/image" Target="../media/image804.png"/><Relationship Id="rId258" Type="http://schemas.openxmlformats.org/officeDocument/2006/relationships/image" Target="../media/image814.png"/><Relationship Id="rId279" Type="http://schemas.openxmlformats.org/officeDocument/2006/relationships/customXml" Target="../ink/ink828.xml"/><Relationship Id="rId22" Type="http://schemas.openxmlformats.org/officeDocument/2006/relationships/customXml" Target="../ink/ink699.xml"/><Relationship Id="rId43" Type="http://schemas.openxmlformats.org/officeDocument/2006/relationships/image" Target="../media/image708.png"/><Relationship Id="rId64" Type="http://schemas.openxmlformats.org/officeDocument/2006/relationships/customXml" Target="../ink/ink720.xml"/><Relationship Id="rId118" Type="http://schemas.openxmlformats.org/officeDocument/2006/relationships/customXml" Target="../ink/ink747.xml"/><Relationship Id="rId139" Type="http://schemas.openxmlformats.org/officeDocument/2006/relationships/image" Target="../media/image755.png"/><Relationship Id="rId290" Type="http://schemas.openxmlformats.org/officeDocument/2006/relationships/image" Target="../media/image830.png"/><Relationship Id="rId304" Type="http://schemas.openxmlformats.org/officeDocument/2006/relationships/image" Target="../media/image837.png"/><Relationship Id="rId325" Type="http://schemas.openxmlformats.org/officeDocument/2006/relationships/customXml" Target="../ink/ink851.xml"/><Relationship Id="rId346" Type="http://schemas.openxmlformats.org/officeDocument/2006/relationships/image" Target="../media/image857.png"/><Relationship Id="rId85" Type="http://schemas.openxmlformats.org/officeDocument/2006/relationships/image" Target="../media/image729.png"/><Relationship Id="rId150" Type="http://schemas.openxmlformats.org/officeDocument/2006/relationships/customXml" Target="../ink/ink763.xml"/><Relationship Id="rId171" Type="http://schemas.openxmlformats.org/officeDocument/2006/relationships/image" Target="../media/image771.png"/><Relationship Id="rId192" Type="http://schemas.openxmlformats.org/officeDocument/2006/relationships/customXml" Target="../ink/ink784.xml"/><Relationship Id="rId206" Type="http://schemas.openxmlformats.org/officeDocument/2006/relationships/customXml" Target="../ink/ink791.xml"/><Relationship Id="rId227" Type="http://schemas.openxmlformats.org/officeDocument/2006/relationships/image" Target="../media/image799.png"/><Relationship Id="rId248" Type="http://schemas.openxmlformats.org/officeDocument/2006/relationships/customXml" Target="../ink/ink812.xml"/><Relationship Id="rId269" Type="http://schemas.openxmlformats.org/officeDocument/2006/relationships/customXml" Target="../ink/ink823.xml"/><Relationship Id="rId12" Type="http://schemas.openxmlformats.org/officeDocument/2006/relationships/customXml" Target="../ink/ink694.xml"/><Relationship Id="rId33" Type="http://schemas.openxmlformats.org/officeDocument/2006/relationships/image" Target="../media/image703.png"/><Relationship Id="rId108" Type="http://schemas.openxmlformats.org/officeDocument/2006/relationships/customXml" Target="../ink/ink742.xml"/><Relationship Id="rId129" Type="http://schemas.openxmlformats.org/officeDocument/2006/relationships/image" Target="../media/image56.png"/><Relationship Id="rId280" Type="http://schemas.openxmlformats.org/officeDocument/2006/relationships/image" Target="../media/image825.png"/><Relationship Id="rId315" Type="http://schemas.openxmlformats.org/officeDocument/2006/relationships/customXml" Target="../ink/ink846.xml"/><Relationship Id="rId336" Type="http://schemas.openxmlformats.org/officeDocument/2006/relationships/image" Target="../media/image852.png"/><Relationship Id="rId54" Type="http://schemas.openxmlformats.org/officeDocument/2006/relationships/customXml" Target="../ink/ink715.xml"/><Relationship Id="rId75" Type="http://schemas.openxmlformats.org/officeDocument/2006/relationships/image" Target="../media/image724.png"/><Relationship Id="rId96" Type="http://schemas.openxmlformats.org/officeDocument/2006/relationships/customXml" Target="../ink/ink736.xml"/><Relationship Id="rId140" Type="http://schemas.openxmlformats.org/officeDocument/2006/relationships/customXml" Target="../ink/ink758.xml"/><Relationship Id="rId161" Type="http://schemas.openxmlformats.org/officeDocument/2006/relationships/image" Target="../media/image766.png"/><Relationship Id="rId182" Type="http://schemas.openxmlformats.org/officeDocument/2006/relationships/customXml" Target="../ink/ink779.xml"/><Relationship Id="rId217" Type="http://schemas.openxmlformats.org/officeDocument/2006/relationships/image" Target="../media/image794.png"/><Relationship Id="rId6" Type="http://schemas.openxmlformats.org/officeDocument/2006/relationships/customXml" Target="../ink/ink691.xml"/><Relationship Id="rId238" Type="http://schemas.openxmlformats.org/officeDocument/2006/relationships/customXml" Target="../ink/ink807.xml"/><Relationship Id="rId259" Type="http://schemas.openxmlformats.org/officeDocument/2006/relationships/customXml" Target="../ink/ink818.xml"/><Relationship Id="rId23" Type="http://schemas.openxmlformats.org/officeDocument/2006/relationships/image" Target="../media/image698.png"/><Relationship Id="rId119" Type="http://schemas.openxmlformats.org/officeDocument/2006/relationships/image" Target="../media/image746.png"/><Relationship Id="rId270" Type="http://schemas.openxmlformats.org/officeDocument/2006/relationships/image" Target="../media/image820.png"/><Relationship Id="rId291" Type="http://schemas.openxmlformats.org/officeDocument/2006/relationships/customXml" Target="../ink/ink834.xml"/><Relationship Id="rId305" Type="http://schemas.openxmlformats.org/officeDocument/2006/relationships/customXml" Target="../ink/ink841.xml"/><Relationship Id="rId326" Type="http://schemas.openxmlformats.org/officeDocument/2006/relationships/image" Target="../media/image848.png"/><Relationship Id="rId347" Type="http://schemas.openxmlformats.org/officeDocument/2006/relationships/customXml" Target="../ink/ink862.xml"/><Relationship Id="rId44" Type="http://schemas.openxmlformats.org/officeDocument/2006/relationships/customXml" Target="../ink/ink710.xml"/><Relationship Id="rId65" Type="http://schemas.openxmlformats.org/officeDocument/2006/relationships/image" Target="../media/image719.png"/><Relationship Id="rId86" Type="http://schemas.openxmlformats.org/officeDocument/2006/relationships/customXml" Target="../ink/ink731.xml"/><Relationship Id="rId130" Type="http://schemas.openxmlformats.org/officeDocument/2006/relationships/customXml" Target="../ink/ink753.xml"/><Relationship Id="rId151" Type="http://schemas.openxmlformats.org/officeDocument/2006/relationships/image" Target="../media/image761.png"/><Relationship Id="rId172" Type="http://schemas.openxmlformats.org/officeDocument/2006/relationships/customXml" Target="../ink/ink774.xml"/><Relationship Id="rId193" Type="http://schemas.openxmlformats.org/officeDocument/2006/relationships/image" Target="../media/image782.png"/><Relationship Id="rId207" Type="http://schemas.openxmlformats.org/officeDocument/2006/relationships/image" Target="../media/image789.png"/><Relationship Id="rId228" Type="http://schemas.openxmlformats.org/officeDocument/2006/relationships/customXml" Target="../ink/ink802.xml"/><Relationship Id="rId249" Type="http://schemas.openxmlformats.org/officeDocument/2006/relationships/image" Target="../media/image810.png"/><Relationship Id="rId13" Type="http://schemas.openxmlformats.org/officeDocument/2006/relationships/image" Target="../media/image693.png"/><Relationship Id="rId109" Type="http://schemas.openxmlformats.org/officeDocument/2006/relationships/image" Target="../media/image741.png"/><Relationship Id="rId260" Type="http://schemas.openxmlformats.org/officeDocument/2006/relationships/image" Target="../media/image815.png"/><Relationship Id="rId281" Type="http://schemas.openxmlformats.org/officeDocument/2006/relationships/customXml" Target="../ink/ink829.xml"/><Relationship Id="rId316" Type="http://schemas.openxmlformats.org/officeDocument/2006/relationships/image" Target="../media/image843.png"/><Relationship Id="rId337" Type="http://schemas.openxmlformats.org/officeDocument/2006/relationships/customXml" Target="../ink/ink857.xml"/><Relationship Id="rId34" Type="http://schemas.openxmlformats.org/officeDocument/2006/relationships/customXml" Target="../ink/ink705.xml"/><Relationship Id="rId55" Type="http://schemas.openxmlformats.org/officeDocument/2006/relationships/image" Target="../media/image714.png"/><Relationship Id="rId76" Type="http://schemas.openxmlformats.org/officeDocument/2006/relationships/customXml" Target="../ink/ink726.xml"/><Relationship Id="rId97" Type="http://schemas.openxmlformats.org/officeDocument/2006/relationships/image" Target="../media/image735.png"/><Relationship Id="rId120" Type="http://schemas.openxmlformats.org/officeDocument/2006/relationships/customXml" Target="../ink/ink748.xml"/><Relationship Id="rId141" Type="http://schemas.openxmlformats.org/officeDocument/2006/relationships/image" Target="../media/image756.png"/><Relationship Id="rId7" Type="http://schemas.openxmlformats.org/officeDocument/2006/relationships/image" Target="../media/image690.png"/><Relationship Id="rId162" Type="http://schemas.openxmlformats.org/officeDocument/2006/relationships/customXml" Target="../ink/ink769.xml"/><Relationship Id="rId183" Type="http://schemas.openxmlformats.org/officeDocument/2006/relationships/image" Target="../media/image777.png"/><Relationship Id="rId218" Type="http://schemas.openxmlformats.org/officeDocument/2006/relationships/customXml" Target="../ink/ink797.xml"/><Relationship Id="rId239" Type="http://schemas.openxmlformats.org/officeDocument/2006/relationships/image" Target="../media/image805.png"/><Relationship Id="rId250" Type="http://schemas.openxmlformats.org/officeDocument/2006/relationships/customXml" Target="../ink/ink813.xml"/><Relationship Id="rId271" Type="http://schemas.openxmlformats.org/officeDocument/2006/relationships/customXml" Target="../ink/ink824.xml"/><Relationship Id="rId292" Type="http://schemas.openxmlformats.org/officeDocument/2006/relationships/image" Target="../media/image831.png"/><Relationship Id="rId306" Type="http://schemas.openxmlformats.org/officeDocument/2006/relationships/image" Target="../media/image838.png"/><Relationship Id="rId24" Type="http://schemas.openxmlformats.org/officeDocument/2006/relationships/customXml" Target="../ink/ink700.xml"/><Relationship Id="rId45" Type="http://schemas.openxmlformats.org/officeDocument/2006/relationships/image" Target="../media/image709.png"/><Relationship Id="rId66" Type="http://schemas.openxmlformats.org/officeDocument/2006/relationships/customXml" Target="../ink/ink721.xml"/><Relationship Id="rId87" Type="http://schemas.openxmlformats.org/officeDocument/2006/relationships/image" Target="../media/image730.png"/><Relationship Id="rId110" Type="http://schemas.openxmlformats.org/officeDocument/2006/relationships/customXml" Target="../ink/ink743.xml"/><Relationship Id="rId131" Type="http://schemas.openxmlformats.org/officeDocument/2006/relationships/image" Target="../media/image751.png"/><Relationship Id="rId327" Type="http://schemas.openxmlformats.org/officeDocument/2006/relationships/customXml" Target="../ink/ink852.xml"/><Relationship Id="rId348" Type="http://schemas.openxmlformats.org/officeDocument/2006/relationships/image" Target="../media/image858.png"/><Relationship Id="rId152" Type="http://schemas.openxmlformats.org/officeDocument/2006/relationships/customXml" Target="../ink/ink764.xml"/><Relationship Id="rId173" Type="http://schemas.openxmlformats.org/officeDocument/2006/relationships/image" Target="../media/image772.png"/><Relationship Id="rId194" Type="http://schemas.openxmlformats.org/officeDocument/2006/relationships/customXml" Target="../ink/ink785.xml"/><Relationship Id="rId208" Type="http://schemas.openxmlformats.org/officeDocument/2006/relationships/customXml" Target="../ink/ink792.xml"/><Relationship Id="rId229" Type="http://schemas.openxmlformats.org/officeDocument/2006/relationships/image" Target="../media/image800.png"/><Relationship Id="rId240" Type="http://schemas.openxmlformats.org/officeDocument/2006/relationships/customXml" Target="../ink/ink808.xml"/><Relationship Id="rId261" Type="http://schemas.openxmlformats.org/officeDocument/2006/relationships/customXml" Target="../ink/ink819.xml"/><Relationship Id="rId14" Type="http://schemas.openxmlformats.org/officeDocument/2006/relationships/customXml" Target="../ink/ink695.xml"/><Relationship Id="rId35" Type="http://schemas.openxmlformats.org/officeDocument/2006/relationships/image" Target="../media/image704.png"/><Relationship Id="rId56" Type="http://schemas.openxmlformats.org/officeDocument/2006/relationships/customXml" Target="../ink/ink716.xml"/><Relationship Id="rId77" Type="http://schemas.openxmlformats.org/officeDocument/2006/relationships/image" Target="../media/image725.png"/><Relationship Id="rId100" Type="http://schemas.openxmlformats.org/officeDocument/2006/relationships/customXml" Target="../ink/ink738.xml"/><Relationship Id="rId282" Type="http://schemas.openxmlformats.org/officeDocument/2006/relationships/image" Target="../media/image826.png"/><Relationship Id="rId317" Type="http://schemas.openxmlformats.org/officeDocument/2006/relationships/customXml" Target="../ink/ink847.xml"/><Relationship Id="rId338" Type="http://schemas.openxmlformats.org/officeDocument/2006/relationships/image" Target="../media/image853.png"/><Relationship Id="rId8" Type="http://schemas.openxmlformats.org/officeDocument/2006/relationships/customXml" Target="../ink/ink692.xml"/><Relationship Id="rId98" Type="http://schemas.openxmlformats.org/officeDocument/2006/relationships/customXml" Target="../ink/ink737.xml"/><Relationship Id="rId121" Type="http://schemas.openxmlformats.org/officeDocument/2006/relationships/image" Target="../media/image747.png"/><Relationship Id="rId142" Type="http://schemas.openxmlformats.org/officeDocument/2006/relationships/customXml" Target="../ink/ink759.xml"/><Relationship Id="rId163" Type="http://schemas.openxmlformats.org/officeDocument/2006/relationships/image" Target="../media/image767.png"/><Relationship Id="rId184" Type="http://schemas.openxmlformats.org/officeDocument/2006/relationships/customXml" Target="../ink/ink780.xml"/><Relationship Id="rId219" Type="http://schemas.openxmlformats.org/officeDocument/2006/relationships/image" Target="../media/image795.png"/><Relationship Id="rId230" Type="http://schemas.openxmlformats.org/officeDocument/2006/relationships/customXml" Target="../ink/ink803.xml"/><Relationship Id="rId251" Type="http://schemas.openxmlformats.org/officeDocument/2006/relationships/image" Target="../media/image811.png"/><Relationship Id="rId25" Type="http://schemas.openxmlformats.org/officeDocument/2006/relationships/image" Target="../media/image699.png"/><Relationship Id="rId46" Type="http://schemas.openxmlformats.org/officeDocument/2006/relationships/customXml" Target="../ink/ink711.xml"/><Relationship Id="rId67" Type="http://schemas.openxmlformats.org/officeDocument/2006/relationships/image" Target="../media/image720.png"/><Relationship Id="rId272" Type="http://schemas.openxmlformats.org/officeDocument/2006/relationships/image" Target="../media/image821.png"/><Relationship Id="rId293" Type="http://schemas.openxmlformats.org/officeDocument/2006/relationships/customXml" Target="../ink/ink835.xml"/><Relationship Id="rId307" Type="http://schemas.openxmlformats.org/officeDocument/2006/relationships/customXml" Target="../ink/ink842.xml"/><Relationship Id="rId328" Type="http://schemas.openxmlformats.org/officeDocument/2006/relationships/image" Target="../media/image849.png"/><Relationship Id="rId349" Type="http://schemas.openxmlformats.org/officeDocument/2006/relationships/customXml" Target="../ink/ink863.xml"/><Relationship Id="rId20" Type="http://schemas.openxmlformats.org/officeDocument/2006/relationships/customXml" Target="../ink/ink698.xml"/><Relationship Id="rId41" Type="http://schemas.openxmlformats.org/officeDocument/2006/relationships/image" Target="../media/image707.png"/><Relationship Id="rId62" Type="http://schemas.openxmlformats.org/officeDocument/2006/relationships/customXml" Target="../ink/ink719.xml"/><Relationship Id="rId83" Type="http://schemas.openxmlformats.org/officeDocument/2006/relationships/image" Target="../media/image728.png"/><Relationship Id="rId88" Type="http://schemas.openxmlformats.org/officeDocument/2006/relationships/customXml" Target="../ink/ink732.xml"/><Relationship Id="rId111" Type="http://schemas.openxmlformats.org/officeDocument/2006/relationships/image" Target="../media/image742.png"/><Relationship Id="rId132" Type="http://schemas.openxmlformats.org/officeDocument/2006/relationships/customXml" Target="../ink/ink754.xml"/><Relationship Id="rId153" Type="http://schemas.openxmlformats.org/officeDocument/2006/relationships/image" Target="../media/image762.png"/><Relationship Id="rId174" Type="http://schemas.openxmlformats.org/officeDocument/2006/relationships/customXml" Target="../ink/ink775.xml"/><Relationship Id="rId179" Type="http://schemas.openxmlformats.org/officeDocument/2006/relationships/image" Target="../media/image775.png"/><Relationship Id="rId195" Type="http://schemas.openxmlformats.org/officeDocument/2006/relationships/image" Target="../media/image783.png"/><Relationship Id="rId209" Type="http://schemas.openxmlformats.org/officeDocument/2006/relationships/image" Target="../media/image790.png"/><Relationship Id="rId190" Type="http://schemas.openxmlformats.org/officeDocument/2006/relationships/customXml" Target="../ink/ink783.xml"/><Relationship Id="rId204" Type="http://schemas.openxmlformats.org/officeDocument/2006/relationships/customXml" Target="../ink/ink790.xml"/><Relationship Id="rId220" Type="http://schemas.openxmlformats.org/officeDocument/2006/relationships/customXml" Target="../ink/ink798.xml"/><Relationship Id="rId225" Type="http://schemas.openxmlformats.org/officeDocument/2006/relationships/image" Target="../media/image798.png"/><Relationship Id="rId241" Type="http://schemas.openxmlformats.org/officeDocument/2006/relationships/image" Target="../media/image806.png"/><Relationship Id="rId246" Type="http://schemas.openxmlformats.org/officeDocument/2006/relationships/customXml" Target="../ink/ink811.xml"/><Relationship Id="rId267" Type="http://schemas.openxmlformats.org/officeDocument/2006/relationships/customXml" Target="../ink/ink822.xml"/><Relationship Id="rId288" Type="http://schemas.openxmlformats.org/officeDocument/2006/relationships/image" Target="../media/image829.png"/><Relationship Id="rId15" Type="http://schemas.openxmlformats.org/officeDocument/2006/relationships/image" Target="../media/image694.png"/><Relationship Id="rId36" Type="http://schemas.openxmlformats.org/officeDocument/2006/relationships/customXml" Target="../ink/ink706.xml"/><Relationship Id="rId57" Type="http://schemas.openxmlformats.org/officeDocument/2006/relationships/image" Target="../media/image715.png"/><Relationship Id="rId106" Type="http://schemas.openxmlformats.org/officeDocument/2006/relationships/customXml" Target="../ink/ink741.xml"/><Relationship Id="rId127" Type="http://schemas.openxmlformats.org/officeDocument/2006/relationships/image" Target="../media/image750.png"/><Relationship Id="rId262" Type="http://schemas.openxmlformats.org/officeDocument/2006/relationships/image" Target="../media/image816.png"/><Relationship Id="rId283" Type="http://schemas.openxmlformats.org/officeDocument/2006/relationships/customXml" Target="../ink/ink830.xml"/><Relationship Id="rId313" Type="http://schemas.openxmlformats.org/officeDocument/2006/relationships/customXml" Target="../ink/ink845.xml"/><Relationship Id="rId318" Type="http://schemas.openxmlformats.org/officeDocument/2006/relationships/image" Target="../media/image844.png"/><Relationship Id="rId339" Type="http://schemas.openxmlformats.org/officeDocument/2006/relationships/customXml" Target="../ink/ink858.xml"/><Relationship Id="rId10" Type="http://schemas.openxmlformats.org/officeDocument/2006/relationships/customXml" Target="../ink/ink693.xml"/><Relationship Id="rId31" Type="http://schemas.openxmlformats.org/officeDocument/2006/relationships/image" Target="../media/image702.png"/><Relationship Id="rId52" Type="http://schemas.openxmlformats.org/officeDocument/2006/relationships/customXml" Target="../ink/ink714.xml"/><Relationship Id="rId73" Type="http://schemas.openxmlformats.org/officeDocument/2006/relationships/image" Target="../media/image723.png"/><Relationship Id="rId78" Type="http://schemas.openxmlformats.org/officeDocument/2006/relationships/customXml" Target="../ink/ink727.xml"/><Relationship Id="rId94" Type="http://schemas.openxmlformats.org/officeDocument/2006/relationships/customXml" Target="../ink/ink735.xml"/><Relationship Id="rId99" Type="http://schemas.openxmlformats.org/officeDocument/2006/relationships/image" Target="../media/image736.png"/><Relationship Id="rId101" Type="http://schemas.openxmlformats.org/officeDocument/2006/relationships/image" Target="../media/image737.png"/><Relationship Id="rId122" Type="http://schemas.openxmlformats.org/officeDocument/2006/relationships/customXml" Target="../ink/ink749.xml"/><Relationship Id="rId143" Type="http://schemas.openxmlformats.org/officeDocument/2006/relationships/image" Target="../media/image757.png"/><Relationship Id="rId148" Type="http://schemas.openxmlformats.org/officeDocument/2006/relationships/customXml" Target="../ink/ink762.xml"/><Relationship Id="rId164" Type="http://schemas.openxmlformats.org/officeDocument/2006/relationships/customXml" Target="../ink/ink770.xml"/><Relationship Id="rId169" Type="http://schemas.openxmlformats.org/officeDocument/2006/relationships/image" Target="../media/image770.png"/><Relationship Id="rId185" Type="http://schemas.openxmlformats.org/officeDocument/2006/relationships/image" Target="../media/image778.png"/><Relationship Id="rId334" Type="http://schemas.openxmlformats.org/officeDocument/2006/relationships/image" Target="../media/image851.png"/><Relationship Id="rId350" Type="http://schemas.openxmlformats.org/officeDocument/2006/relationships/image" Target="../media/image859.png"/><Relationship Id="rId4" Type="http://schemas.openxmlformats.org/officeDocument/2006/relationships/customXml" Target="../ink/ink690.xml"/><Relationship Id="rId9" Type="http://schemas.openxmlformats.org/officeDocument/2006/relationships/image" Target="../media/image691.png"/><Relationship Id="rId180" Type="http://schemas.openxmlformats.org/officeDocument/2006/relationships/customXml" Target="../ink/ink778.xml"/><Relationship Id="rId210" Type="http://schemas.openxmlformats.org/officeDocument/2006/relationships/customXml" Target="../ink/ink793.xml"/><Relationship Id="rId215" Type="http://schemas.openxmlformats.org/officeDocument/2006/relationships/image" Target="../media/image793.png"/><Relationship Id="rId236" Type="http://schemas.openxmlformats.org/officeDocument/2006/relationships/customXml" Target="../ink/ink806.xml"/><Relationship Id="rId257" Type="http://schemas.openxmlformats.org/officeDocument/2006/relationships/customXml" Target="../ink/ink817.xml"/><Relationship Id="rId278" Type="http://schemas.openxmlformats.org/officeDocument/2006/relationships/image" Target="../media/image824.png"/><Relationship Id="rId26" Type="http://schemas.openxmlformats.org/officeDocument/2006/relationships/customXml" Target="../ink/ink701.xml"/><Relationship Id="rId231" Type="http://schemas.openxmlformats.org/officeDocument/2006/relationships/image" Target="../media/image801.png"/><Relationship Id="rId252" Type="http://schemas.openxmlformats.org/officeDocument/2006/relationships/customXml" Target="../ink/ink814.xml"/><Relationship Id="rId273" Type="http://schemas.openxmlformats.org/officeDocument/2006/relationships/customXml" Target="../ink/ink825.xml"/><Relationship Id="rId294" Type="http://schemas.openxmlformats.org/officeDocument/2006/relationships/image" Target="../media/image832.png"/><Relationship Id="rId308" Type="http://schemas.openxmlformats.org/officeDocument/2006/relationships/image" Target="../media/image839.png"/><Relationship Id="rId329" Type="http://schemas.openxmlformats.org/officeDocument/2006/relationships/customXml" Target="../ink/ink853.xml"/><Relationship Id="rId47" Type="http://schemas.openxmlformats.org/officeDocument/2006/relationships/image" Target="../media/image710.png"/><Relationship Id="rId68" Type="http://schemas.openxmlformats.org/officeDocument/2006/relationships/customXml" Target="../ink/ink722.xml"/><Relationship Id="rId89" Type="http://schemas.openxmlformats.org/officeDocument/2006/relationships/image" Target="../media/image731.png"/><Relationship Id="rId112" Type="http://schemas.openxmlformats.org/officeDocument/2006/relationships/customXml" Target="../ink/ink744.xml"/><Relationship Id="rId133" Type="http://schemas.openxmlformats.org/officeDocument/2006/relationships/image" Target="../media/image752.png"/><Relationship Id="rId154" Type="http://schemas.openxmlformats.org/officeDocument/2006/relationships/customXml" Target="../ink/ink765.xml"/><Relationship Id="rId175" Type="http://schemas.openxmlformats.org/officeDocument/2006/relationships/image" Target="../media/image773.png"/><Relationship Id="rId340" Type="http://schemas.openxmlformats.org/officeDocument/2006/relationships/image" Target="../media/image854.png"/><Relationship Id="rId196" Type="http://schemas.openxmlformats.org/officeDocument/2006/relationships/customXml" Target="../ink/ink786.xml"/><Relationship Id="rId200" Type="http://schemas.openxmlformats.org/officeDocument/2006/relationships/customXml" Target="../ink/ink788.xml"/><Relationship Id="rId16" Type="http://schemas.openxmlformats.org/officeDocument/2006/relationships/customXml" Target="../ink/ink696.xml"/><Relationship Id="rId221" Type="http://schemas.openxmlformats.org/officeDocument/2006/relationships/image" Target="../media/image796.png"/><Relationship Id="rId242" Type="http://schemas.openxmlformats.org/officeDocument/2006/relationships/customXml" Target="../ink/ink809.xml"/><Relationship Id="rId263" Type="http://schemas.openxmlformats.org/officeDocument/2006/relationships/customXml" Target="../ink/ink820.xml"/><Relationship Id="rId284" Type="http://schemas.openxmlformats.org/officeDocument/2006/relationships/image" Target="../media/image827.png"/><Relationship Id="rId319" Type="http://schemas.openxmlformats.org/officeDocument/2006/relationships/customXml" Target="../ink/ink848.xml"/><Relationship Id="rId37" Type="http://schemas.openxmlformats.org/officeDocument/2006/relationships/image" Target="../media/image705.png"/><Relationship Id="rId58" Type="http://schemas.openxmlformats.org/officeDocument/2006/relationships/customXml" Target="../ink/ink717.xml"/><Relationship Id="rId79" Type="http://schemas.openxmlformats.org/officeDocument/2006/relationships/image" Target="../media/image726.png"/><Relationship Id="rId102" Type="http://schemas.openxmlformats.org/officeDocument/2006/relationships/customXml" Target="../ink/ink739.xml"/><Relationship Id="rId123" Type="http://schemas.openxmlformats.org/officeDocument/2006/relationships/image" Target="../media/image748.png"/><Relationship Id="rId144" Type="http://schemas.openxmlformats.org/officeDocument/2006/relationships/customXml" Target="../ink/ink760.xml"/><Relationship Id="rId330" Type="http://schemas.openxmlformats.org/officeDocument/2006/relationships/image" Target="../media/image221.png"/><Relationship Id="rId90" Type="http://schemas.openxmlformats.org/officeDocument/2006/relationships/customXml" Target="../ink/ink733.xml"/><Relationship Id="rId165" Type="http://schemas.openxmlformats.org/officeDocument/2006/relationships/image" Target="../media/image768.png"/><Relationship Id="rId186" Type="http://schemas.openxmlformats.org/officeDocument/2006/relationships/customXml" Target="../ink/ink781.xml"/><Relationship Id="rId351" Type="http://schemas.openxmlformats.org/officeDocument/2006/relationships/customXml" Target="../ink/ink864.xml"/><Relationship Id="rId211" Type="http://schemas.openxmlformats.org/officeDocument/2006/relationships/image" Target="../media/image791.png"/><Relationship Id="rId232" Type="http://schemas.openxmlformats.org/officeDocument/2006/relationships/customXml" Target="../ink/ink804.xml"/><Relationship Id="rId253" Type="http://schemas.openxmlformats.org/officeDocument/2006/relationships/image" Target="../media/image812.png"/><Relationship Id="rId274" Type="http://schemas.openxmlformats.org/officeDocument/2006/relationships/image" Target="../media/image822.png"/><Relationship Id="rId295" Type="http://schemas.openxmlformats.org/officeDocument/2006/relationships/customXml" Target="../ink/ink836.xml"/><Relationship Id="rId309" Type="http://schemas.openxmlformats.org/officeDocument/2006/relationships/customXml" Target="../ink/ink843.xml"/><Relationship Id="rId27" Type="http://schemas.openxmlformats.org/officeDocument/2006/relationships/image" Target="../media/image700.png"/><Relationship Id="rId48" Type="http://schemas.openxmlformats.org/officeDocument/2006/relationships/customXml" Target="../ink/ink712.xml"/><Relationship Id="rId69" Type="http://schemas.openxmlformats.org/officeDocument/2006/relationships/image" Target="../media/image721.png"/><Relationship Id="rId113" Type="http://schemas.openxmlformats.org/officeDocument/2006/relationships/image" Target="../media/image743.png"/><Relationship Id="rId134" Type="http://schemas.openxmlformats.org/officeDocument/2006/relationships/customXml" Target="../ink/ink755.xml"/><Relationship Id="rId320" Type="http://schemas.openxmlformats.org/officeDocument/2006/relationships/image" Target="../media/image845.png"/><Relationship Id="rId80" Type="http://schemas.openxmlformats.org/officeDocument/2006/relationships/customXml" Target="../ink/ink728.xml"/><Relationship Id="rId155" Type="http://schemas.openxmlformats.org/officeDocument/2006/relationships/image" Target="../media/image763.png"/><Relationship Id="rId176" Type="http://schemas.openxmlformats.org/officeDocument/2006/relationships/customXml" Target="../ink/ink776.xml"/><Relationship Id="rId197" Type="http://schemas.openxmlformats.org/officeDocument/2006/relationships/image" Target="../media/image784.png"/><Relationship Id="rId341" Type="http://schemas.openxmlformats.org/officeDocument/2006/relationships/customXml" Target="../ink/ink859.xml"/><Relationship Id="rId201" Type="http://schemas.openxmlformats.org/officeDocument/2006/relationships/image" Target="../media/image786.png"/><Relationship Id="rId222" Type="http://schemas.openxmlformats.org/officeDocument/2006/relationships/customXml" Target="../ink/ink799.xml"/><Relationship Id="rId243" Type="http://schemas.openxmlformats.org/officeDocument/2006/relationships/image" Target="../media/image807.png"/><Relationship Id="rId264" Type="http://schemas.openxmlformats.org/officeDocument/2006/relationships/image" Target="../media/image817.png"/><Relationship Id="rId285" Type="http://schemas.openxmlformats.org/officeDocument/2006/relationships/customXml" Target="../ink/ink831.xml"/><Relationship Id="rId17" Type="http://schemas.openxmlformats.org/officeDocument/2006/relationships/image" Target="../media/image695.png"/><Relationship Id="rId38" Type="http://schemas.openxmlformats.org/officeDocument/2006/relationships/customXml" Target="../ink/ink707.xml"/><Relationship Id="rId59" Type="http://schemas.openxmlformats.org/officeDocument/2006/relationships/image" Target="../media/image716.png"/><Relationship Id="rId103" Type="http://schemas.openxmlformats.org/officeDocument/2006/relationships/image" Target="../media/image738.png"/><Relationship Id="rId124" Type="http://schemas.openxmlformats.org/officeDocument/2006/relationships/customXml" Target="../ink/ink750.xml"/><Relationship Id="rId310" Type="http://schemas.openxmlformats.org/officeDocument/2006/relationships/image" Target="../media/image840.png"/><Relationship Id="rId70" Type="http://schemas.openxmlformats.org/officeDocument/2006/relationships/customXml" Target="../ink/ink723.xml"/><Relationship Id="rId91" Type="http://schemas.openxmlformats.org/officeDocument/2006/relationships/image" Target="../media/image732.png"/><Relationship Id="rId145" Type="http://schemas.openxmlformats.org/officeDocument/2006/relationships/image" Target="../media/image758.png"/><Relationship Id="rId166" Type="http://schemas.openxmlformats.org/officeDocument/2006/relationships/customXml" Target="../ink/ink771.xml"/><Relationship Id="rId187" Type="http://schemas.openxmlformats.org/officeDocument/2006/relationships/image" Target="../media/image779.png"/><Relationship Id="rId331" Type="http://schemas.openxmlformats.org/officeDocument/2006/relationships/customXml" Target="../ink/ink854.xml"/><Relationship Id="rId352" Type="http://schemas.openxmlformats.org/officeDocument/2006/relationships/image" Target="../media/image86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94.xml"/><Relationship Id="rId233" Type="http://schemas.openxmlformats.org/officeDocument/2006/relationships/image" Target="../media/image802.png"/><Relationship Id="rId254" Type="http://schemas.openxmlformats.org/officeDocument/2006/relationships/customXml" Target="../ink/ink815.xml"/><Relationship Id="rId28" Type="http://schemas.openxmlformats.org/officeDocument/2006/relationships/customXml" Target="../ink/ink702.xml"/><Relationship Id="rId49" Type="http://schemas.openxmlformats.org/officeDocument/2006/relationships/image" Target="../media/image711.png"/><Relationship Id="rId114" Type="http://schemas.openxmlformats.org/officeDocument/2006/relationships/customXml" Target="../ink/ink745.xml"/><Relationship Id="rId275" Type="http://schemas.openxmlformats.org/officeDocument/2006/relationships/customXml" Target="../ink/ink826.xml"/><Relationship Id="rId296" Type="http://schemas.openxmlformats.org/officeDocument/2006/relationships/image" Target="../media/image833.png"/><Relationship Id="rId300" Type="http://schemas.openxmlformats.org/officeDocument/2006/relationships/image" Target="../media/image835.png"/><Relationship Id="rId60" Type="http://schemas.openxmlformats.org/officeDocument/2006/relationships/customXml" Target="../ink/ink718.xml"/><Relationship Id="rId81" Type="http://schemas.openxmlformats.org/officeDocument/2006/relationships/image" Target="../media/image727.png"/><Relationship Id="rId135" Type="http://schemas.openxmlformats.org/officeDocument/2006/relationships/image" Target="../media/image753.png"/><Relationship Id="rId156" Type="http://schemas.openxmlformats.org/officeDocument/2006/relationships/customXml" Target="../ink/ink766.xml"/><Relationship Id="rId177" Type="http://schemas.openxmlformats.org/officeDocument/2006/relationships/image" Target="../media/image774.png"/><Relationship Id="rId198" Type="http://schemas.openxmlformats.org/officeDocument/2006/relationships/customXml" Target="../ink/ink787.xml"/><Relationship Id="rId321" Type="http://schemas.openxmlformats.org/officeDocument/2006/relationships/customXml" Target="../ink/ink849.xml"/><Relationship Id="rId342" Type="http://schemas.openxmlformats.org/officeDocument/2006/relationships/image" Target="../media/image855.png"/><Relationship Id="rId202" Type="http://schemas.openxmlformats.org/officeDocument/2006/relationships/customXml" Target="../ink/ink789.xml"/><Relationship Id="rId223" Type="http://schemas.openxmlformats.org/officeDocument/2006/relationships/image" Target="../media/image797.png"/><Relationship Id="rId244" Type="http://schemas.openxmlformats.org/officeDocument/2006/relationships/customXml" Target="../ink/ink810.xml"/><Relationship Id="rId18" Type="http://schemas.openxmlformats.org/officeDocument/2006/relationships/customXml" Target="../ink/ink697.xml"/><Relationship Id="rId39" Type="http://schemas.openxmlformats.org/officeDocument/2006/relationships/image" Target="../media/image706.png"/><Relationship Id="rId265" Type="http://schemas.openxmlformats.org/officeDocument/2006/relationships/customXml" Target="../ink/ink821.xml"/><Relationship Id="rId286" Type="http://schemas.openxmlformats.org/officeDocument/2006/relationships/image" Target="../media/image828.png"/><Relationship Id="rId50" Type="http://schemas.openxmlformats.org/officeDocument/2006/relationships/customXml" Target="../ink/ink713.xml"/><Relationship Id="rId104" Type="http://schemas.openxmlformats.org/officeDocument/2006/relationships/customXml" Target="../ink/ink740.xml"/><Relationship Id="rId125" Type="http://schemas.openxmlformats.org/officeDocument/2006/relationships/image" Target="../media/image749.png"/><Relationship Id="rId146" Type="http://schemas.openxmlformats.org/officeDocument/2006/relationships/customXml" Target="../ink/ink761.xml"/><Relationship Id="rId167" Type="http://schemas.openxmlformats.org/officeDocument/2006/relationships/image" Target="../media/image769.png"/><Relationship Id="rId188" Type="http://schemas.openxmlformats.org/officeDocument/2006/relationships/customXml" Target="../ink/ink782.xml"/><Relationship Id="rId311" Type="http://schemas.openxmlformats.org/officeDocument/2006/relationships/customXml" Target="../ink/ink844.xml"/><Relationship Id="rId332" Type="http://schemas.openxmlformats.org/officeDocument/2006/relationships/image" Target="../media/image850.png"/><Relationship Id="rId71" Type="http://schemas.openxmlformats.org/officeDocument/2006/relationships/image" Target="../media/image722.png"/><Relationship Id="rId92" Type="http://schemas.openxmlformats.org/officeDocument/2006/relationships/customXml" Target="../ink/ink734.xml"/><Relationship Id="rId213" Type="http://schemas.openxmlformats.org/officeDocument/2006/relationships/image" Target="../media/image792.png"/><Relationship Id="rId234" Type="http://schemas.openxmlformats.org/officeDocument/2006/relationships/customXml" Target="../ink/ink805.xml"/><Relationship Id="rId2" Type="http://schemas.openxmlformats.org/officeDocument/2006/relationships/customXml" Target="../ink/ink689.xml"/><Relationship Id="rId29" Type="http://schemas.openxmlformats.org/officeDocument/2006/relationships/image" Target="../media/image701.png"/><Relationship Id="rId255" Type="http://schemas.openxmlformats.org/officeDocument/2006/relationships/customXml" Target="../ink/ink816.xml"/><Relationship Id="rId276" Type="http://schemas.openxmlformats.org/officeDocument/2006/relationships/image" Target="../media/image823.png"/><Relationship Id="rId297" Type="http://schemas.openxmlformats.org/officeDocument/2006/relationships/customXml" Target="../ink/ink837.xml"/><Relationship Id="rId40" Type="http://schemas.openxmlformats.org/officeDocument/2006/relationships/customXml" Target="../ink/ink708.xml"/><Relationship Id="rId115" Type="http://schemas.openxmlformats.org/officeDocument/2006/relationships/image" Target="../media/image744.png"/><Relationship Id="rId136" Type="http://schemas.openxmlformats.org/officeDocument/2006/relationships/customXml" Target="../ink/ink756.xml"/><Relationship Id="rId157" Type="http://schemas.openxmlformats.org/officeDocument/2006/relationships/image" Target="../media/image764.png"/><Relationship Id="rId178" Type="http://schemas.openxmlformats.org/officeDocument/2006/relationships/customXml" Target="../ink/ink777.xml"/><Relationship Id="rId301" Type="http://schemas.openxmlformats.org/officeDocument/2006/relationships/customXml" Target="../ink/ink839.xml"/><Relationship Id="rId322" Type="http://schemas.openxmlformats.org/officeDocument/2006/relationships/image" Target="../media/image846.png"/><Relationship Id="rId343" Type="http://schemas.openxmlformats.org/officeDocument/2006/relationships/customXml" Target="../ink/ink860.xml"/><Relationship Id="rId61" Type="http://schemas.openxmlformats.org/officeDocument/2006/relationships/image" Target="../media/image717.png"/><Relationship Id="rId82" Type="http://schemas.openxmlformats.org/officeDocument/2006/relationships/customXml" Target="../ink/ink729.xml"/><Relationship Id="rId199" Type="http://schemas.openxmlformats.org/officeDocument/2006/relationships/image" Target="../media/image785.png"/><Relationship Id="rId203" Type="http://schemas.openxmlformats.org/officeDocument/2006/relationships/image" Target="../media/image787.png"/><Relationship Id="rId19" Type="http://schemas.openxmlformats.org/officeDocument/2006/relationships/image" Target="../media/image696.png"/><Relationship Id="rId224" Type="http://schemas.openxmlformats.org/officeDocument/2006/relationships/customXml" Target="../ink/ink800.xml"/><Relationship Id="rId245" Type="http://schemas.openxmlformats.org/officeDocument/2006/relationships/image" Target="../media/image808.png"/><Relationship Id="rId266" Type="http://schemas.openxmlformats.org/officeDocument/2006/relationships/image" Target="../media/image818.png"/><Relationship Id="rId287" Type="http://schemas.openxmlformats.org/officeDocument/2006/relationships/customXml" Target="../ink/ink832.xml"/><Relationship Id="rId30" Type="http://schemas.openxmlformats.org/officeDocument/2006/relationships/customXml" Target="../ink/ink703.xml"/><Relationship Id="rId105" Type="http://schemas.openxmlformats.org/officeDocument/2006/relationships/image" Target="../media/image739.png"/><Relationship Id="rId126" Type="http://schemas.openxmlformats.org/officeDocument/2006/relationships/customXml" Target="../ink/ink751.xml"/><Relationship Id="rId147" Type="http://schemas.openxmlformats.org/officeDocument/2006/relationships/image" Target="../media/image759.png"/><Relationship Id="rId168" Type="http://schemas.openxmlformats.org/officeDocument/2006/relationships/customXml" Target="../ink/ink772.xml"/><Relationship Id="rId312" Type="http://schemas.openxmlformats.org/officeDocument/2006/relationships/image" Target="../media/image841.png"/><Relationship Id="rId333" Type="http://schemas.openxmlformats.org/officeDocument/2006/relationships/customXml" Target="../ink/ink855.xml"/><Relationship Id="rId51" Type="http://schemas.openxmlformats.org/officeDocument/2006/relationships/image" Target="../media/image712.png"/><Relationship Id="rId72" Type="http://schemas.openxmlformats.org/officeDocument/2006/relationships/customXml" Target="../ink/ink724.xml"/><Relationship Id="rId93" Type="http://schemas.openxmlformats.org/officeDocument/2006/relationships/image" Target="../media/image733.png"/><Relationship Id="rId189" Type="http://schemas.openxmlformats.org/officeDocument/2006/relationships/image" Target="../media/image780.png"/><Relationship Id="rId3" Type="http://schemas.openxmlformats.org/officeDocument/2006/relationships/image" Target="../media/image688.png"/><Relationship Id="rId214" Type="http://schemas.openxmlformats.org/officeDocument/2006/relationships/customXml" Target="../ink/ink795.xml"/><Relationship Id="rId235" Type="http://schemas.openxmlformats.org/officeDocument/2006/relationships/image" Target="../media/image803.png"/><Relationship Id="rId256" Type="http://schemas.openxmlformats.org/officeDocument/2006/relationships/image" Target="../media/image813.png"/><Relationship Id="rId277" Type="http://schemas.openxmlformats.org/officeDocument/2006/relationships/customXml" Target="../ink/ink827.xml"/><Relationship Id="rId298" Type="http://schemas.openxmlformats.org/officeDocument/2006/relationships/image" Target="../media/image834.png"/><Relationship Id="rId116" Type="http://schemas.openxmlformats.org/officeDocument/2006/relationships/customXml" Target="../ink/ink746.xml"/><Relationship Id="rId137" Type="http://schemas.openxmlformats.org/officeDocument/2006/relationships/image" Target="../media/image754.png"/><Relationship Id="rId158" Type="http://schemas.openxmlformats.org/officeDocument/2006/relationships/customXml" Target="../ink/ink767.xml"/><Relationship Id="rId302" Type="http://schemas.openxmlformats.org/officeDocument/2006/relationships/image" Target="../media/image836.png"/><Relationship Id="rId323" Type="http://schemas.openxmlformats.org/officeDocument/2006/relationships/customXml" Target="../ink/ink850.xml"/><Relationship Id="rId344" Type="http://schemas.openxmlformats.org/officeDocument/2006/relationships/image" Target="../media/image85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3.png"/><Relationship Id="rId117" Type="http://schemas.openxmlformats.org/officeDocument/2006/relationships/customXml" Target="../ink/ink922.xml"/><Relationship Id="rId21" Type="http://schemas.openxmlformats.org/officeDocument/2006/relationships/customXml" Target="../ink/ink874.xml"/><Relationship Id="rId42" Type="http://schemas.openxmlformats.org/officeDocument/2006/relationships/image" Target="../media/image881.png"/><Relationship Id="rId47" Type="http://schemas.openxmlformats.org/officeDocument/2006/relationships/customXml" Target="../ink/ink887.xml"/><Relationship Id="rId63" Type="http://schemas.openxmlformats.org/officeDocument/2006/relationships/customXml" Target="../ink/ink895.xml"/><Relationship Id="rId68" Type="http://schemas.openxmlformats.org/officeDocument/2006/relationships/image" Target="../media/image894.png"/><Relationship Id="rId84" Type="http://schemas.openxmlformats.org/officeDocument/2006/relationships/image" Target="../media/image902.png"/><Relationship Id="rId89" Type="http://schemas.openxmlformats.org/officeDocument/2006/relationships/customXml" Target="../ink/ink908.xml"/><Relationship Id="rId112" Type="http://schemas.openxmlformats.org/officeDocument/2006/relationships/image" Target="../media/image916.png"/><Relationship Id="rId133" Type="http://schemas.openxmlformats.org/officeDocument/2006/relationships/customXml" Target="../ink/ink930.xml"/><Relationship Id="rId138" Type="http://schemas.openxmlformats.org/officeDocument/2006/relationships/image" Target="../media/image929.png"/><Relationship Id="rId154" Type="http://schemas.openxmlformats.org/officeDocument/2006/relationships/image" Target="../media/image937.png"/><Relationship Id="rId159" Type="http://schemas.openxmlformats.org/officeDocument/2006/relationships/customXml" Target="../ink/ink943.xml"/><Relationship Id="rId16" Type="http://schemas.openxmlformats.org/officeDocument/2006/relationships/image" Target="../media/image868.png"/><Relationship Id="rId107" Type="http://schemas.openxmlformats.org/officeDocument/2006/relationships/customXml" Target="../ink/ink917.xml"/><Relationship Id="rId11" Type="http://schemas.openxmlformats.org/officeDocument/2006/relationships/customXml" Target="../ink/ink869.xml"/><Relationship Id="rId32" Type="http://schemas.openxmlformats.org/officeDocument/2006/relationships/image" Target="../media/image876.png"/><Relationship Id="rId37" Type="http://schemas.openxmlformats.org/officeDocument/2006/relationships/customXml" Target="../ink/ink882.xml"/><Relationship Id="rId53" Type="http://schemas.openxmlformats.org/officeDocument/2006/relationships/customXml" Target="../ink/ink890.xml"/><Relationship Id="rId58" Type="http://schemas.openxmlformats.org/officeDocument/2006/relationships/image" Target="../media/image889.png"/><Relationship Id="rId74" Type="http://schemas.openxmlformats.org/officeDocument/2006/relationships/image" Target="../media/image897.png"/><Relationship Id="rId79" Type="http://schemas.openxmlformats.org/officeDocument/2006/relationships/customXml" Target="../ink/ink903.xml"/><Relationship Id="rId102" Type="http://schemas.openxmlformats.org/officeDocument/2006/relationships/image" Target="../media/image911.png"/><Relationship Id="rId123" Type="http://schemas.openxmlformats.org/officeDocument/2006/relationships/customXml" Target="../ink/ink925.xml"/><Relationship Id="rId128" Type="http://schemas.openxmlformats.org/officeDocument/2006/relationships/image" Target="../media/image924.png"/><Relationship Id="rId144" Type="http://schemas.openxmlformats.org/officeDocument/2006/relationships/image" Target="../media/image932.png"/><Relationship Id="rId149" Type="http://schemas.openxmlformats.org/officeDocument/2006/relationships/customXml" Target="../ink/ink938.xml"/><Relationship Id="rId5" Type="http://schemas.openxmlformats.org/officeDocument/2006/relationships/customXml" Target="../ink/ink866.xml"/><Relationship Id="rId90" Type="http://schemas.openxmlformats.org/officeDocument/2006/relationships/image" Target="../media/image905.png"/><Relationship Id="rId95" Type="http://schemas.openxmlformats.org/officeDocument/2006/relationships/customXml" Target="../ink/ink911.xml"/><Relationship Id="rId160" Type="http://schemas.openxmlformats.org/officeDocument/2006/relationships/image" Target="../media/image940.png"/><Relationship Id="rId165" Type="http://schemas.openxmlformats.org/officeDocument/2006/relationships/customXml" Target="../ink/ink946.xml"/><Relationship Id="rId22" Type="http://schemas.openxmlformats.org/officeDocument/2006/relationships/image" Target="../media/image871.png"/><Relationship Id="rId27" Type="http://schemas.openxmlformats.org/officeDocument/2006/relationships/customXml" Target="../ink/ink877.xml"/><Relationship Id="rId43" Type="http://schemas.openxmlformats.org/officeDocument/2006/relationships/customXml" Target="../ink/ink885.xml"/><Relationship Id="rId48" Type="http://schemas.openxmlformats.org/officeDocument/2006/relationships/image" Target="../media/image884.png"/><Relationship Id="rId64" Type="http://schemas.openxmlformats.org/officeDocument/2006/relationships/image" Target="../media/image892.png"/><Relationship Id="rId69" Type="http://schemas.openxmlformats.org/officeDocument/2006/relationships/customXml" Target="../ink/ink898.xml"/><Relationship Id="rId113" Type="http://schemas.openxmlformats.org/officeDocument/2006/relationships/customXml" Target="../ink/ink920.xml"/><Relationship Id="rId118" Type="http://schemas.openxmlformats.org/officeDocument/2006/relationships/image" Target="../media/image919.png"/><Relationship Id="rId134" Type="http://schemas.openxmlformats.org/officeDocument/2006/relationships/image" Target="../media/image927.png"/><Relationship Id="rId139" Type="http://schemas.openxmlformats.org/officeDocument/2006/relationships/customXml" Target="../ink/ink933.xml"/><Relationship Id="rId80" Type="http://schemas.openxmlformats.org/officeDocument/2006/relationships/image" Target="../media/image900.png"/><Relationship Id="rId85" Type="http://schemas.openxmlformats.org/officeDocument/2006/relationships/customXml" Target="../ink/ink906.xml"/><Relationship Id="rId150" Type="http://schemas.openxmlformats.org/officeDocument/2006/relationships/image" Target="../media/image935.png"/><Relationship Id="rId155" Type="http://schemas.openxmlformats.org/officeDocument/2006/relationships/customXml" Target="../ink/ink941.xml"/><Relationship Id="rId12" Type="http://schemas.openxmlformats.org/officeDocument/2006/relationships/image" Target="../media/image866.png"/><Relationship Id="rId17" Type="http://schemas.openxmlformats.org/officeDocument/2006/relationships/customXml" Target="../ink/ink872.xml"/><Relationship Id="rId33" Type="http://schemas.openxmlformats.org/officeDocument/2006/relationships/customXml" Target="../ink/ink880.xml"/><Relationship Id="rId38" Type="http://schemas.openxmlformats.org/officeDocument/2006/relationships/image" Target="../media/image879.png"/><Relationship Id="rId59" Type="http://schemas.openxmlformats.org/officeDocument/2006/relationships/customXml" Target="../ink/ink893.xml"/><Relationship Id="rId103" Type="http://schemas.openxmlformats.org/officeDocument/2006/relationships/customXml" Target="../ink/ink915.xml"/><Relationship Id="rId108" Type="http://schemas.openxmlformats.org/officeDocument/2006/relationships/image" Target="../media/image914.png"/><Relationship Id="rId124" Type="http://schemas.openxmlformats.org/officeDocument/2006/relationships/image" Target="../media/image922.png"/><Relationship Id="rId129" Type="http://schemas.openxmlformats.org/officeDocument/2006/relationships/customXml" Target="../ink/ink928.xml"/><Relationship Id="rId54" Type="http://schemas.openxmlformats.org/officeDocument/2006/relationships/image" Target="../media/image887.png"/><Relationship Id="rId70" Type="http://schemas.openxmlformats.org/officeDocument/2006/relationships/image" Target="../media/image895.png"/><Relationship Id="rId75" Type="http://schemas.openxmlformats.org/officeDocument/2006/relationships/customXml" Target="../ink/ink901.xml"/><Relationship Id="rId91" Type="http://schemas.openxmlformats.org/officeDocument/2006/relationships/customXml" Target="../ink/ink909.xml"/><Relationship Id="rId96" Type="http://schemas.openxmlformats.org/officeDocument/2006/relationships/image" Target="../media/image908.png"/><Relationship Id="rId140" Type="http://schemas.openxmlformats.org/officeDocument/2006/relationships/image" Target="../media/image930.png"/><Relationship Id="rId145" Type="http://schemas.openxmlformats.org/officeDocument/2006/relationships/customXml" Target="../ink/ink936.xml"/><Relationship Id="rId161" Type="http://schemas.openxmlformats.org/officeDocument/2006/relationships/customXml" Target="../ink/ink944.xml"/><Relationship Id="rId166" Type="http://schemas.openxmlformats.org/officeDocument/2006/relationships/image" Target="../media/image9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3.png"/><Relationship Id="rId15" Type="http://schemas.openxmlformats.org/officeDocument/2006/relationships/customXml" Target="../ink/ink871.xml"/><Relationship Id="rId23" Type="http://schemas.openxmlformats.org/officeDocument/2006/relationships/customXml" Target="../ink/ink875.xml"/><Relationship Id="rId28" Type="http://schemas.openxmlformats.org/officeDocument/2006/relationships/image" Target="../media/image874.png"/><Relationship Id="rId36" Type="http://schemas.openxmlformats.org/officeDocument/2006/relationships/image" Target="../media/image878.png"/><Relationship Id="rId49" Type="http://schemas.openxmlformats.org/officeDocument/2006/relationships/customXml" Target="../ink/ink888.xml"/><Relationship Id="rId57" Type="http://schemas.openxmlformats.org/officeDocument/2006/relationships/customXml" Target="../ink/ink892.xml"/><Relationship Id="rId106" Type="http://schemas.openxmlformats.org/officeDocument/2006/relationships/image" Target="../media/image913.png"/><Relationship Id="rId114" Type="http://schemas.openxmlformats.org/officeDocument/2006/relationships/image" Target="../media/image917.png"/><Relationship Id="rId119" Type="http://schemas.openxmlformats.org/officeDocument/2006/relationships/customXml" Target="../ink/ink923.xml"/><Relationship Id="rId127" Type="http://schemas.openxmlformats.org/officeDocument/2006/relationships/customXml" Target="../ink/ink927.xml"/><Relationship Id="rId10" Type="http://schemas.openxmlformats.org/officeDocument/2006/relationships/image" Target="../media/image865.png"/><Relationship Id="rId31" Type="http://schemas.openxmlformats.org/officeDocument/2006/relationships/customXml" Target="../ink/ink879.xml"/><Relationship Id="rId44" Type="http://schemas.openxmlformats.org/officeDocument/2006/relationships/image" Target="../media/image882.png"/><Relationship Id="rId52" Type="http://schemas.openxmlformats.org/officeDocument/2006/relationships/image" Target="../media/image886.png"/><Relationship Id="rId60" Type="http://schemas.openxmlformats.org/officeDocument/2006/relationships/image" Target="../media/image890.png"/><Relationship Id="rId65" Type="http://schemas.openxmlformats.org/officeDocument/2006/relationships/customXml" Target="../ink/ink896.xml"/><Relationship Id="rId73" Type="http://schemas.openxmlformats.org/officeDocument/2006/relationships/customXml" Target="../ink/ink900.xml"/><Relationship Id="rId78" Type="http://schemas.openxmlformats.org/officeDocument/2006/relationships/image" Target="../media/image899.png"/><Relationship Id="rId81" Type="http://schemas.openxmlformats.org/officeDocument/2006/relationships/customXml" Target="../ink/ink904.xml"/><Relationship Id="rId86" Type="http://schemas.openxmlformats.org/officeDocument/2006/relationships/image" Target="../media/image903.png"/><Relationship Id="rId94" Type="http://schemas.openxmlformats.org/officeDocument/2006/relationships/image" Target="../media/image907.png"/><Relationship Id="rId99" Type="http://schemas.openxmlformats.org/officeDocument/2006/relationships/customXml" Target="../ink/ink913.xml"/><Relationship Id="rId101" Type="http://schemas.openxmlformats.org/officeDocument/2006/relationships/customXml" Target="../ink/ink914.xml"/><Relationship Id="rId122" Type="http://schemas.openxmlformats.org/officeDocument/2006/relationships/image" Target="../media/image921.png"/><Relationship Id="rId130" Type="http://schemas.openxmlformats.org/officeDocument/2006/relationships/image" Target="../media/image925.png"/><Relationship Id="rId135" Type="http://schemas.openxmlformats.org/officeDocument/2006/relationships/customXml" Target="../ink/ink931.xml"/><Relationship Id="rId143" Type="http://schemas.openxmlformats.org/officeDocument/2006/relationships/customXml" Target="../ink/ink935.xml"/><Relationship Id="rId148" Type="http://schemas.openxmlformats.org/officeDocument/2006/relationships/image" Target="../media/image934.png"/><Relationship Id="rId151" Type="http://schemas.openxmlformats.org/officeDocument/2006/relationships/customXml" Target="../ink/ink939.xml"/><Relationship Id="rId156" Type="http://schemas.openxmlformats.org/officeDocument/2006/relationships/image" Target="../media/image938.png"/><Relationship Id="rId164" Type="http://schemas.openxmlformats.org/officeDocument/2006/relationships/image" Target="../media/image942.png"/><Relationship Id="rId4" Type="http://schemas.openxmlformats.org/officeDocument/2006/relationships/image" Target="../media/image862.png"/><Relationship Id="rId9" Type="http://schemas.openxmlformats.org/officeDocument/2006/relationships/customXml" Target="../ink/ink868.xml"/><Relationship Id="rId13" Type="http://schemas.openxmlformats.org/officeDocument/2006/relationships/customXml" Target="../ink/ink870.xml"/><Relationship Id="rId18" Type="http://schemas.openxmlformats.org/officeDocument/2006/relationships/image" Target="../media/image869.png"/><Relationship Id="rId39" Type="http://schemas.openxmlformats.org/officeDocument/2006/relationships/customXml" Target="../ink/ink883.xml"/><Relationship Id="rId109" Type="http://schemas.openxmlformats.org/officeDocument/2006/relationships/customXml" Target="../ink/ink918.xml"/><Relationship Id="rId34" Type="http://schemas.openxmlformats.org/officeDocument/2006/relationships/image" Target="../media/image877.png"/><Relationship Id="rId50" Type="http://schemas.openxmlformats.org/officeDocument/2006/relationships/image" Target="../media/image885.png"/><Relationship Id="rId55" Type="http://schemas.openxmlformats.org/officeDocument/2006/relationships/customXml" Target="../ink/ink891.xml"/><Relationship Id="rId76" Type="http://schemas.openxmlformats.org/officeDocument/2006/relationships/image" Target="../media/image898.png"/><Relationship Id="rId97" Type="http://schemas.openxmlformats.org/officeDocument/2006/relationships/customXml" Target="../ink/ink912.xml"/><Relationship Id="rId104" Type="http://schemas.openxmlformats.org/officeDocument/2006/relationships/image" Target="../media/image912.png"/><Relationship Id="rId120" Type="http://schemas.openxmlformats.org/officeDocument/2006/relationships/image" Target="../media/image920.png"/><Relationship Id="rId125" Type="http://schemas.openxmlformats.org/officeDocument/2006/relationships/customXml" Target="../ink/ink926.xml"/><Relationship Id="rId141" Type="http://schemas.openxmlformats.org/officeDocument/2006/relationships/customXml" Target="../ink/ink934.xml"/><Relationship Id="rId146" Type="http://schemas.openxmlformats.org/officeDocument/2006/relationships/image" Target="../media/image933.png"/><Relationship Id="rId167" Type="http://schemas.openxmlformats.org/officeDocument/2006/relationships/customXml" Target="../ink/ink947.xml"/><Relationship Id="rId7" Type="http://schemas.openxmlformats.org/officeDocument/2006/relationships/customXml" Target="../ink/ink867.xml"/><Relationship Id="rId71" Type="http://schemas.openxmlformats.org/officeDocument/2006/relationships/customXml" Target="../ink/ink899.xml"/><Relationship Id="rId92" Type="http://schemas.openxmlformats.org/officeDocument/2006/relationships/image" Target="../media/image906.png"/><Relationship Id="rId162" Type="http://schemas.openxmlformats.org/officeDocument/2006/relationships/image" Target="../media/image941.png"/><Relationship Id="rId2" Type="http://schemas.openxmlformats.org/officeDocument/2006/relationships/image" Target="../media/image861.png"/><Relationship Id="rId29" Type="http://schemas.openxmlformats.org/officeDocument/2006/relationships/customXml" Target="../ink/ink878.xml"/><Relationship Id="rId24" Type="http://schemas.openxmlformats.org/officeDocument/2006/relationships/image" Target="../media/image872.png"/><Relationship Id="rId40" Type="http://schemas.openxmlformats.org/officeDocument/2006/relationships/image" Target="../media/image880.png"/><Relationship Id="rId45" Type="http://schemas.openxmlformats.org/officeDocument/2006/relationships/customXml" Target="../ink/ink886.xml"/><Relationship Id="rId66" Type="http://schemas.openxmlformats.org/officeDocument/2006/relationships/image" Target="../media/image893.png"/><Relationship Id="rId87" Type="http://schemas.openxmlformats.org/officeDocument/2006/relationships/customXml" Target="../ink/ink907.xml"/><Relationship Id="rId110" Type="http://schemas.openxmlformats.org/officeDocument/2006/relationships/image" Target="../media/image915.png"/><Relationship Id="rId115" Type="http://schemas.openxmlformats.org/officeDocument/2006/relationships/customXml" Target="../ink/ink921.xml"/><Relationship Id="rId131" Type="http://schemas.openxmlformats.org/officeDocument/2006/relationships/customXml" Target="../ink/ink929.xml"/><Relationship Id="rId136" Type="http://schemas.openxmlformats.org/officeDocument/2006/relationships/image" Target="../media/image928.png"/><Relationship Id="rId157" Type="http://schemas.openxmlformats.org/officeDocument/2006/relationships/customXml" Target="../ink/ink942.xml"/><Relationship Id="rId61" Type="http://schemas.openxmlformats.org/officeDocument/2006/relationships/customXml" Target="../ink/ink894.xml"/><Relationship Id="rId82" Type="http://schemas.openxmlformats.org/officeDocument/2006/relationships/image" Target="../media/image901.png"/><Relationship Id="rId152" Type="http://schemas.openxmlformats.org/officeDocument/2006/relationships/image" Target="../media/image936.png"/><Relationship Id="rId19" Type="http://schemas.openxmlformats.org/officeDocument/2006/relationships/customXml" Target="../ink/ink873.xml"/><Relationship Id="rId14" Type="http://schemas.openxmlformats.org/officeDocument/2006/relationships/image" Target="../media/image867.png"/><Relationship Id="rId30" Type="http://schemas.openxmlformats.org/officeDocument/2006/relationships/image" Target="../media/image875.png"/><Relationship Id="rId35" Type="http://schemas.openxmlformats.org/officeDocument/2006/relationships/customXml" Target="../ink/ink881.xml"/><Relationship Id="rId56" Type="http://schemas.openxmlformats.org/officeDocument/2006/relationships/image" Target="../media/image888.png"/><Relationship Id="rId77" Type="http://schemas.openxmlformats.org/officeDocument/2006/relationships/customXml" Target="../ink/ink902.xml"/><Relationship Id="rId100" Type="http://schemas.openxmlformats.org/officeDocument/2006/relationships/image" Target="../media/image910.png"/><Relationship Id="rId105" Type="http://schemas.openxmlformats.org/officeDocument/2006/relationships/customXml" Target="../ink/ink916.xml"/><Relationship Id="rId126" Type="http://schemas.openxmlformats.org/officeDocument/2006/relationships/image" Target="../media/image923.png"/><Relationship Id="rId147" Type="http://schemas.openxmlformats.org/officeDocument/2006/relationships/customXml" Target="../ink/ink937.xml"/><Relationship Id="rId168" Type="http://schemas.openxmlformats.org/officeDocument/2006/relationships/image" Target="../media/image944.png"/><Relationship Id="rId8" Type="http://schemas.openxmlformats.org/officeDocument/2006/relationships/image" Target="../media/image864.png"/><Relationship Id="rId51" Type="http://schemas.openxmlformats.org/officeDocument/2006/relationships/customXml" Target="../ink/ink889.xml"/><Relationship Id="rId72" Type="http://schemas.openxmlformats.org/officeDocument/2006/relationships/image" Target="../media/image896.png"/><Relationship Id="rId93" Type="http://schemas.openxmlformats.org/officeDocument/2006/relationships/customXml" Target="../ink/ink910.xml"/><Relationship Id="rId98" Type="http://schemas.openxmlformats.org/officeDocument/2006/relationships/image" Target="../media/image909.png"/><Relationship Id="rId121" Type="http://schemas.openxmlformats.org/officeDocument/2006/relationships/customXml" Target="../ink/ink924.xml"/><Relationship Id="rId142" Type="http://schemas.openxmlformats.org/officeDocument/2006/relationships/image" Target="../media/image931.png"/><Relationship Id="rId163" Type="http://schemas.openxmlformats.org/officeDocument/2006/relationships/customXml" Target="../ink/ink945.xml"/><Relationship Id="rId3" Type="http://schemas.openxmlformats.org/officeDocument/2006/relationships/customXml" Target="../ink/ink865.xml"/><Relationship Id="rId25" Type="http://schemas.openxmlformats.org/officeDocument/2006/relationships/customXml" Target="../ink/ink876.xml"/><Relationship Id="rId46" Type="http://schemas.openxmlformats.org/officeDocument/2006/relationships/image" Target="../media/image883.png"/><Relationship Id="rId67" Type="http://schemas.openxmlformats.org/officeDocument/2006/relationships/customXml" Target="../ink/ink897.xml"/><Relationship Id="rId116" Type="http://schemas.openxmlformats.org/officeDocument/2006/relationships/image" Target="../media/image918.png"/><Relationship Id="rId137" Type="http://schemas.openxmlformats.org/officeDocument/2006/relationships/customXml" Target="../ink/ink932.xml"/><Relationship Id="rId158" Type="http://schemas.openxmlformats.org/officeDocument/2006/relationships/image" Target="../media/image939.png"/><Relationship Id="rId20" Type="http://schemas.openxmlformats.org/officeDocument/2006/relationships/image" Target="../media/image870.png"/><Relationship Id="rId41" Type="http://schemas.openxmlformats.org/officeDocument/2006/relationships/customXml" Target="../ink/ink884.xml"/><Relationship Id="rId62" Type="http://schemas.openxmlformats.org/officeDocument/2006/relationships/image" Target="../media/image891.png"/><Relationship Id="rId83" Type="http://schemas.openxmlformats.org/officeDocument/2006/relationships/customXml" Target="../ink/ink905.xml"/><Relationship Id="rId88" Type="http://schemas.openxmlformats.org/officeDocument/2006/relationships/image" Target="../media/image904.png"/><Relationship Id="rId111" Type="http://schemas.openxmlformats.org/officeDocument/2006/relationships/customXml" Target="../ink/ink919.xml"/><Relationship Id="rId132" Type="http://schemas.openxmlformats.org/officeDocument/2006/relationships/image" Target="../media/image926.png"/><Relationship Id="rId153" Type="http://schemas.openxmlformats.org/officeDocument/2006/relationships/customXml" Target="../ink/ink94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53.xml"/><Relationship Id="rId18" Type="http://schemas.openxmlformats.org/officeDocument/2006/relationships/image" Target="../media/image953.png"/><Relationship Id="rId26" Type="http://schemas.openxmlformats.org/officeDocument/2006/relationships/image" Target="../media/image957.png"/><Relationship Id="rId39" Type="http://schemas.openxmlformats.org/officeDocument/2006/relationships/customXml" Target="../ink/ink966.xml"/><Relationship Id="rId21" Type="http://schemas.openxmlformats.org/officeDocument/2006/relationships/customXml" Target="../ink/ink957.xml"/><Relationship Id="rId34" Type="http://schemas.openxmlformats.org/officeDocument/2006/relationships/image" Target="../media/image961.png"/><Relationship Id="rId42" Type="http://schemas.openxmlformats.org/officeDocument/2006/relationships/image" Target="../media/image965.png"/><Relationship Id="rId47" Type="http://schemas.openxmlformats.org/officeDocument/2006/relationships/customXml" Target="../ink/ink970.xml"/><Relationship Id="rId50" Type="http://schemas.openxmlformats.org/officeDocument/2006/relationships/image" Target="../media/image969.png"/><Relationship Id="rId55" Type="http://schemas.openxmlformats.org/officeDocument/2006/relationships/customXml" Target="../ink/ink974.xml"/><Relationship Id="rId7" Type="http://schemas.openxmlformats.org/officeDocument/2006/relationships/customXml" Target="../ink/ink950.xml"/><Relationship Id="rId12" Type="http://schemas.openxmlformats.org/officeDocument/2006/relationships/image" Target="../media/image950.png"/><Relationship Id="rId17" Type="http://schemas.openxmlformats.org/officeDocument/2006/relationships/customXml" Target="../ink/ink955.xml"/><Relationship Id="rId25" Type="http://schemas.openxmlformats.org/officeDocument/2006/relationships/customXml" Target="../ink/ink959.xml"/><Relationship Id="rId33" Type="http://schemas.openxmlformats.org/officeDocument/2006/relationships/customXml" Target="../ink/ink963.xml"/><Relationship Id="rId38" Type="http://schemas.openxmlformats.org/officeDocument/2006/relationships/image" Target="../media/image963.png"/><Relationship Id="rId46" Type="http://schemas.openxmlformats.org/officeDocument/2006/relationships/image" Target="../media/image967.png"/><Relationship Id="rId2" Type="http://schemas.openxmlformats.org/officeDocument/2006/relationships/image" Target="../media/image945.PNG"/><Relationship Id="rId16" Type="http://schemas.openxmlformats.org/officeDocument/2006/relationships/image" Target="../media/image952.png"/><Relationship Id="rId20" Type="http://schemas.openxmlformats.org/officeDocument/2006/relationships/image" Target="../media/image954.png"/><Relationship Id="rId29" Type="http://schemas.openxmlformats.org/officeDocument/2006/relationships/customXml" Target="../ink/ink961.xml"/><Relationship Id="rId41" Type="http://schemas.openxmlformats.org/officeDocument/2006/relationships/customXml" Target="../ink/ink967.xml"/><Relationship Id="rId54" Type="http://schemas.openxmlformats.org/officeDocument/2006/relationships/image" Target="../media/image9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7.png"/><Relationship Id="rId11" Type="http://schemas.openxmlformats.org/officeDocument/2006/relationships/customXml" Target="../ink/ink952.xml"/><Relationship Id="rId24" Type="http://schemas.openxmlformats.org/officeDocument/2006/relationships/image" Target="../media/image956.png"/><Relationship Id="rId32" Type="http://schemas.openxmlformats.org/officeDocument/2006/relationships/image" Target="../media/image960.png"/><Relationship Id="rId37" Type="http://schemas.openxmlformats.org/officeDocument/2006/relationships/customXml" Target="../ink/ink965.xml"/><Relationship Id="rId40" Type="http://schemas.openxmlformats.org/officeDocument/2006/relationships/image" Target="../media/image964.png"/><Relationship Id="rId45" Type="http://schemas.openxmlformats.org/officeDocument/2006/relationships/customXml" Target="../ink/ink969.xml"/><Relationship Id="rId53" Type="http://schemas.openxmlformats.org/officeDocument/2006/relationships/customXml" Target="../ink/ink973.xml"/><Relationship Id="rId5" Type="http://schemas.openxmlformats.org/officeDocument/2006/relationships/customXml" Target="../ink/ink949.xml"/><Relationship Id="rId15" Type="http://schemas.openxmlformats.org/officeDocument/2006/relationships/customXml" Target="../ink/ink954.xml"/><Relationship Id="rId23" Type="http://schemas.openxmlformats.org/officeDocument/2006/relationships/customXml" Target="../ink/ink958.xml"/><Relationship Id="rId28" Type="http://schemas.openxmlformats.org/officeDocument/2006/relationships/image" Target="../media/image958.png"/><Relationship Id="rId36" Type="http://schemas.openxmlformats.org/officeDocument/2006/relationships/image" Target="../media/image962.png"/><Relationship Id="rId49" Type="http://schemas.openxmlformats.org/officeDocument/2006/relationships/customXml" Target="../ink/ink971.xml"/><Relationship Id="rId10" Type="http://schemas.openxmlformats.org/officeDocument/2006/relationships/image" Target="../media/image949.png"/><Relationship Id="rId19" Type="http://schemas.openxmlformats.org/officeDocument/2006/relationships/customXml" Target="../ink/ink956.xml"/><Relationship Id="rId31" Type="http://schemas.openxmlformats.org/officeDocument/2006/relationships/customXml" Target="../ink/ink962.xml"/><Relationship Id="rId44" Type="http://schemas.openxmlformats.org/officeDocument/2006/relationships/image" Target="../media/image966.png"/><Relationship Id="rId52" Type="http://schemas.openxmlformats.org/officeDocument/2006/relationships/image" Target="../media/image970.png"/><Relationship Id="rId4" Type="http://schemas.openxmlformats.org/officeDocument/2006/relationships/image" Target="../media/image946.png"/><Relationship Id="rId9" Type="http://schemas.openxmlformats.org/officeDocument/2006/relationships/customXml" Target="../ink/ink951.xml"/><Relationship Id="rId14" Type="http://schemas.openxmlformats.org/officeDocument/2006/relationships/image" Target="../media/image951.png"/><Relationship Id="rId22" Type="http://schemas.openxmlformats.org/officeDocument/2006/relationships/image" Target="../media/image955.png"/><Relationship Id="rId27" Type="http://schemas.openxmlformats.org/officeDocument/2006/relationships/customXml" Target="../ink/ink960.xml"/><Relationship Id="rId30" Type="http://schemas.openxmlformats.org/officeDocument/2006/relationships/image" Target="../media/image959.png"/><Relationship Id="rId35" Type="http://schemas.openxmlformats.org/officeDocument/2006/relationships/customXml" Target="../ink/ink964.xml"/><Relationship Id="rId43" Type="http://schemas.openxmlformats.org/officeDocument/2006/relationships/customXml" Target="../ink/ink968.xml"/><Relationship Id="rId48" Type="http://schemas.openxmlformats.org/officeDocument/2006/relationships/image" Target="../media/image968.png"/><Relationship Id="rId56" Type="http://schemas.openxmlformats.org/officeDocument/2006/relationships/image" Target="../media/image972.png"/><Relationship Id="rId8" Type="http://schemas.openxmlformats.org/officeDocument/2006/relationships/image" Target="../media/image948.png"/><Relationship Id="rId51" Type="http://schemas.openxmlformats.org/officeDocument/2006/relationships/customXml" Target="../ink/ink972.xml"/><Relationship Id="rId3" Type="http://schemas.openxmlformats.org/officeDocument/2006/relationships/customXml" Target="../ink/ink94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8.png"/><Relationship Id="rId299" Type="http://schemas.openxmlformats.org/officeDocument/2006/relationships/image" Target="../media/image1118.png"/><Relationship Id="rId303" Type="http://schemas.openxmlformats.org/officeDocument/2006/relationships/image" Target="../media/image1120.png"/><Relationship Id="rId21" Type="http://schemas.openxmlformats.org/officeDocument/2006/relationships/customXml" Target="../ink/ink984.xml"/><Relationship Id="rId42" Type="http://schemas.openxmlformats.org/officeDocument/2006/relationships/image" Target="../media/image992.png"/><Relationship Id="rId63" Type="http://schemas.openxmlformats.org/officeDocument/2006/relationships/customXml" Target="../ink/ink1005.xml"/><Relationship Id="rId84" Type="http://schemas.openxmlformats.org/officeDocument/2006/relationships/image" Target="../media/image1012.png"/><Relationship Id="rId138" Type="http://schemas.openxmlformats.org/officeDocument/2006/relationships/image" Target="../media/image1038.png"/><Relationship Id="rId159" Type="http://schemas.openxmlformats.org/officeDocument/2006/relationships/customXml" Target="../ink/ink1054.xml"/><Relationship Id="rId324" Type="http://schemas.openxmlformats.org/officeDocument/2006/relationships/customXml" Target="../ink/ink1137.xml"/><Relationship Id="rId345" Type="http://schemas.openxmlformats.org/officeDocument/2006/relationships/image" Target="../media/image1141.png"/><Relationship Id="rId170" Type="http://schemas.openxmlformats.org/officeDocument/2006/relationships/image" Target="../media/image1054.png"/><Relationship Id="rId191" Type="http://schemas.openxmlformats.org/officeDocument/2006/relationships/customXml" Target="../ink/ink1070.xml"/><Relationship Id="rId205" Type="http://schemas.openxmlformats.org/officeDocument/2006/relationships/customXml" Target="../ink/ink1077.xml"/><Relationship Id="rId226" Type="http://schemas.openxmlformats.org/officeDocument/2006/relationships/image" Target="../media/image1082.png"/><Relationship Id="rId247" Type="http://schemas.openxmlformats.org/officeDocument/2006/relationships/image" Target="../media/image1092.png"/><Relationship Id="rId107" Type="http://schemas.openxmlformats.org/officeDocument/2006/relationships/image" Target="../media/image1023.png"/><Relationship Id="rId268" Type="http://schemas.openxmlformats.org/officeDocument/2006/relationships/customXml" Target="../ink/ink1109.xml"/><Relationship Id="rId289" Type="http://schemas.openxmlformats.org/officeDocument/2006/relationships/image" Target="../media/image1113.png"/><Relationship Id="rId11" Type="http://schemas.openxmlformats.org/officeDocument/2006/relationships/customXml" Target="../ink/ink979.xml"/><Relationship Id="rId32" Type="http://schemas.openxmlformats.org/officeDocument/2006/relationships/image" Target="../media/image56.png"/><Relationship Id="rId53" Type="http://schemas.openxmlformats.org/officeDocument/2006/relationships/customXml" Target="../ink/ink1000.xml"/><Relationship Id="rId74" Type="http://schemas.openxmlformats.org/officeDocument/2006/relationships/image" Target="../media/image1008.png"/><Relationship Id="rId128" Type="http://schemas.openxmlformats.org/officeDocument/2006/relationships/customXml" Target="../ink/ink1038.xml"/><Relationship Id="rId149" Type="http://schemas.openxmlformats.org/officeDocument/2006/relationships/customXml" Target="../ink/ink1049.xml"/><Relationship Id="rId314" Type="http://schemas.openxmlformats.org/officeDocument/2006/relationships/customXml" Target="../ink/ink1132.xml"/><Relationship Id="rId335" Type="http://schemas.openxmlformats.org/officeDocument/2006/relationships/image" Target="../media/image1136.png"/><Relationship Id="rId5" Type="http://schemas.openxmlformats.org/officeDocument/2006/relationships/customXml" Target="../ink/ink976.xml"/><Relationship Id="rId95" Type="http://schemas.openxmlformats.org/officeDocument/2006/relationships/customXml" Target="../ink/ink1021.xml"/><Relationship Id="rId160" Type="http://schemas.openxmlformats.org/officeDocument/2006/relationships/image" Target="../media/image1049.png"/><Relationship Id="rId181" Type="http://schemas.openxmlformats.org/officeDocument/2006/relationships/customXml" Target="../ink/ink1065.xml"/><Relationship Id="rId216" Type="http://schemas.openxmlformats.org/officeDocument/2006/relationships/image" Target="../media/image1077.png"/><Relationship Id="rId237" Type="http://schemas.openxmlformats.org/officeDocument/2006/relationships/image" Target="../media/image1087.png"/><Relationship Id="rId258" Type="http://schemas.openxmlformats.org/officeDocument/2006/relationships/customXml" Target="../ink/ink1104.xml"/><Relationship Id="rId279" Type="http://schemas.openxmlformats.org/officeDocument/2006/relationships/image" Target="../media/image1108.png"/><Relationship Id="rId22" Type="http://schemas.openxmlformats.org/officeDocument/2006/relationships/image" Target="../media/image983.png"/><Relationship Id="rId43" Type="http://schemas.openxmlformats.org/officeDocument/2006/relationships/customXml" Target="../ink/ink995.xml"/><Relationship Id="rId64" Type="http://schemas.openxmlformats.org/officeDocument/2006/relationships/image" Target="../media/image1003.png"/><Relationship Id="rId118" Type="http://schemas.openxmlformats.org/officeDocument/2006/relationships/customXml" Target="../ink/ink1033.xml"/><Relationship Id="rId139" Type="http://schemas.openxmlformats.org/officeDocument/2006/relationships/customXml" Target="../ink/ink1044.xml"/><Relationship Id="rId290" Type="http://schemas.openxmlformats.org/officeDocument/2006/relationships/customXml" Target="../ink/ink1120.xml"/><Relationship Id="rId304" Type="http://schemas.openxmlformats.org/officeDocument/2006/relationships/customXml" Target="../ink/ink1127.xml"/><Relationship Id="rId325" Type="http://schemas.openxmlformats.org/officeDocument/2006/relationships/image" Target="../media/image1131.png"/><Relationship Id="rId346" Type="http://schemas.openxmlformats.org/officeDocument/2006/relationships/customXml" Target="../ink/ink1148.xml"/><Relationship Id="rId85" Type="http://schemas.openxmlformats.org/officeDocument/2006/relationships/customXml" Target="../ink/ink1016.xml"/><Relationship Id="rId150" Type="http://schemas.openxmlformats.org/officeDocument/2006/relationships/image" Target="../media/image1044.png"/><Relationship Id="rId171" Type="http://schemas.openxmlformats.org/officeDocument/2006/relationships/customXml" Target="../ink/ink1060.xml"/><Relationship Id="rId192" Type="http://schemas.openxmlformats.org/officeDocument/2006/relationships/image" Target="../media/image1065.png"/><Relationship Id="rId206" Type="http://schemas.openxmlformats.org/officeDocument/2006/relationships/image" Target="../media/image1072.png"/><Relationship Id="rId227" Type="http://schemas.openxmlformats.org/officeDocument/2006/relationships/customXml" Target="../ink/ink1088.xml"/><Relationship Id="rId248" Type="http://schemas.openxmlformats.org/officeDocument/2006/relationships/customXml" Target="../ink/ink1099.xml"/><Relationship Id="rId269" Type="http://schemas.openxmlformats.org/officeDocument/2006/relationships/image" Target="../media/image1103.png"/><Relationship Id="rId12" Type="http://schemas.openxmlformats.org/officeDocument/2006/relationships/image" Target="../media/image978.png"/><Relationship Id="rId33" Type="http://schemas.openxmlformats.org/officeDocument/2006/relationships/customXml" Target="../ink/ink990.xml"/><Relationship Id="rId108" Type="http://schemas.openxmlformats.org/officeDocument/2006/relationships/customXml" Target="../ink/ink1028.xml"/><Relationship Id="rId129" Type="http://schemas.openxmlformats.org/officeDocument/2006/relationships/customXml" Target="../ink/ink1039.xml"/><Relationship Id="rId280" Type="http://schemas.openxmlformats.org/officeDocument/2006/relationships/customXml" Target="../ink/ink1115.xml"/><Relationship Id="rId315" Type="http://schemas.openxmlformats.org/officeDocument/2006/relationships/image" Target="../media/image1126.png"/><Relationship Id="rId336" Type="http://schemas.openxmlformats.org/officeDocument/2006/relationships/customXml" Target="../ink/ink1143.xml"/><Relationship Id="rId54" Type="http://schemas.openxmlformats.org/officeDocument/2006/relationships/image" Target="../media/image998.png"/><Relationship Id="rId75" Type="http://schemas.openxmlformats.org/officeDocument/2006/relationships/customXml" Target="../ink/ink1011.xml"/><Relationship Id="rId96" Type="http://schemas.openxmlformats.org/officeDocument/2006/relationships/image" Target="../media/image1018.png"/><Relationship Id="rId140" Type="http://schemas.openxmlformats.org/officeDocument/2006/relationships/image" Target="../media/image1039.png"/><Relationship Id="rId161" Type="http://schemas.openxmlformats.org/officeDocument/2006/relationships/customXml" Target="../ink/ink1055.xml"/><Relationship Id="rId182" Type="http://schemas.openxmlformats.org/officeDocument/2006/relationships/image" Target="../media/image1060.png"/><Relationship Id="rId217" Type="http://schemas.openxmlformats.org/officeDocument/2006/relationships/customXml" Target="../ink/ink1083.xml"/><Relationship Id="rId6" Type="http://schemas.openxmlformats.org/officeDocument/2006/relationships/image" Target="../media/image975.png"/><Relationship Id="rId238" Type="http://schemas.openxmlformats.org/officeDocument/2006/relationships/customXml" Target="../ink/ink1094.xml"/><Relationship Id="rId259" Type="http://schemas.openxmlformats.org/officeDocument/2006/relationships/image" Target="../media/image1098.png"/><Relationship Id="rId23" Type="http://schemas.openxmlformats.org/officeDocument/2006/relationships/customXml" Target="../ink/ink985.xml"/><Relationship Id="rId119" Type="http://schemas.openxmlformats.org/officeDocument/2006/relationships/image" Target="../media/image1029.png"/><Relationship Id="rId270" Type="http://schemas.openxmlformats.org/officeDocument/2006/relationships/customXml" Target="../ink/ink1110.xml"/><Relationship Id="rId291" Type="http://schemas.openxmlformats.org/officeDocument/2006/relationships/image" Target="../media/image1114.png"/><Relationship Id="rId305" Type="http://schemas.openxmlformats.org/officeDocument/2006/relationships/image" Target="../media/image1121.png"/><Relationship Id="rId326" Type="http://schemas.openxmlformats.org/officeDocument/2006/relationships/customXml" Target="../ink/ink1138.xml"/><Relationship Id="rId347" Type="http://schemas.openxmlformats.org/officeDocument/2006/relationships/image" Target="../media/image1142.png"/><Relationship Id="rId44" Type="http://schemas.openxmlformats.org/officeDocument/2006/relationships/image" Target="../media/image993.png"/><Relationship Id="rId65" Type="http://schemas.openxmlformats.org/officeDocument/2006/relationships/customXml" Target="../ink/ink1006.xml"/><Relationship Id="rId86" Type="http://schemas.openxmlformats.org/officeDocument/2006/relationships/image" Target="../media/image1013.png"/><Relationship Id="rId130" Type="http://schemas.openxmlformats.org/officeDocument/2006/relationships/image" Target="../media/image1034.png"/><Relationship Id="rId151" Type="http://schemas.openxmlformats.org/officeDocument/2006/relationships/customXml" Target="../ink/ink1050.xml"/><Relationship Id="rId172" Type="http://schemas.openxmlformats.org/officeDocument/2006/relationships/image" Target="../media/image1055.png"/><Relationship Id="rId193" Type="http://schemas.openxmlformats.org/officeDocument/2006/relationships/customXml" Target="../ink/ink1071.xml"/><Relationship Id="rId207" Type="http://schemas.openxmlformats.org/officeDocument/2006/relationships/customXml" Target="../ink/ink1078.xml"/><Relationship Id="rId228" Type="http://schemas.openxmlformats.org/officeDocument/2006/relationships/customXml" Target="../ink/ink1089.xml"/><Relationship Id="rId249" Type="http://schemas.openxmlformats.org/officeDocument/2006/relationships/image" Target="../media/image1093.png"/><Relationship Id="rId13" Type="http://schemas.openxmlformats.org/officeDocument/2006/relationships/customXml" Target="../ink/ink980.xml"/><Relationship Id="rId109" Type="http://schemas.openxmlformats.org/officeDocument/2006/relationships/image" Target="../media/image1024.png"/><Relationship Id="rId260" Type="http://schemas.openxmlformats.org/officeDocument/2006/relationships/customXml" Target="../ink/ink1105.xml"/><Relationship Id="rId281" Type="http://schemas.openxmlformats.org/officeDocument/2006/relationships/image" Target="../media/image1109.png"/><Relationship Id="rId316" Type="http://schemas.openxmlformats.org/officeDocument/2006/relationships/customXml" Target="../ink/ink1133.xml"/><Relationship Id="rId337" Type="http://schemas.openxmlformats.org/officeDocument/2006/relationships/image" Target="../media/image1137.png"/><Relationship Id="rId34" Type="http://schemas.openxmlformats.org/officeDocument/2006/relationships/image" Target="../media/image988.png"/><Relationship Id="rId55" Type="http://schemas.openxmlformats.org/officeDocument/2006/relationships/customXml" Target="../ink/ink1001.xml"/><Relationship Id="rId76" Type="http://schemas.openxmlformats.org/officeDocument/2006/relationships/image" Target="../media/image220.png"/><Relationship Id="rId97" Type="http://schemas.openxmlformats.org/officeDocument/2006/relationships/customXml" Target="../ink/ink1022.xml"/><Relationship Id="rId120" Type="http://schemas.openxmlformats.org/officeDocument/2006/relationships/customXml" Target="../ink/ink1034.xml"/><Relationship Id="rId141" Type="http://schemas.openxmlformats.org/officeDocument/2006/relationships/customXml" Target="../ink/ink1045.xml"/><Relationship Id="rId7" Type="http://schemas.openxmlformats.org/officeDocument/2006/relationships/customXml" Target="../ink/ink977.xml"/><Relationship Id="rId162" Type="http://schemas.openxmlformats.org/officeDocument/2006/relationships/image" Target="../media/image1050.png"/><Relationship Id="rId183" Type="http://schemas.openxmlformats.org/officeDocument/2006/relationships/customXml" Target="../ink/ink1066.xml"/><Relationship Id="rId218" Type="http://schemas.openxmlformats.org/officeDocument/2006/relationships/image" Target="../media/image1078.png"/><Relationship Id="rId239" Type="http://schemas.openxmlformats.org/officeDocument/2006/relationships/image" Target="../media/image1088.png"/><Relationship Id="rId250" Type="http://schemas.openxmlformats.org/officeDocument/2006/relationships/customXml" Target="../ink/ink1100.xml"/><Relationship Id="rId271" Type="http://schemas.openxmlformats.org/officeDocument/2006/relationships/image" Target="../media/image1104.png"/><Relationship Id="rId292" Type="http://schemas.openxmlformats.org/officeDocument/2006/relationships/customXml" Target="../ink/ink1121.xml"/><Relationship Id="rId306" Type="http://schemas.openxmlformats.org/officeDocument/2006/relationships/customXml" Target="../ink/ink1128.xml"/><Relationship Id="rId24" Type="http://schemas.openxmlformats.org/officeDocument/2006/relationships/image" Target="../media/image984.png"/><Relationship Id="rId45" Type="http://schemas.openxmlformats.org/officeDocument/2006/relationships/customXml" Target="../ink/ink996.xml"/><Relationship Id="rId66" Type="http://schemas.openxmlformats.org/officeDocument/2006/relationships/image" Target="../media/image1004.png"/><Relationship Id="rId87" Type="http://schemas.openxmlformats.org/officeDocument/2006/relationships/customXml" Target="../ink/ink1017.xml"/><Relationship Id="rId110" Type="http://schemas.openxmlformats.org/officeDocument/2006/relationships/customXml" Target="../ink/ink1029.xml"/><Relationship Id="rId131" Type="http://schemas.openxmlformats.org/officeDocument/2006/relationships/customXml" Target="../ink/ink1040.xml"/><Relationship Id="rId327" Type="http://schemas.openxmlformats.org/officeDocument/2006/relationships/image" Target="../media/image1132.png"/><Relationship Id="rId348" Type="http://schemas.openxmlformats.org/officeDocument/2006/relationships/customXml" Target="../ink/ink1149.xml"/><Relationship Id="rId152" Type="http://schemas.openxmlformats.org/officeDocument/2006/relationships/image" Target="../media/image1045.png"/><Relationship Id="rId173" Type="http://schemas.openxmlformats.org/officeDocument/2006/relationships/customXml" Target="../ink/ink1061.xml"/><Relationship Id="rId194" Type="http://schemas.openxmlformats.org/officeDocument/2006/relationships/image" Target="../media/image1066.png"/><Relationship Id="rId208" Type="http://schemas.openxmlformats.org/officeDocument/2006/relationships/image" Target="../media/image1073.png"/><Relationship Id="rId229" Type="http://schemas.openxmlformats.org/officeDocument/2006/relationships/image" Target="../media/image1083.png"/><Relationship Id="rId240" Type="http://schemas.openxmlformats.org/officeDocument/2006/relationships/customXml" Target="../ink/ink1095.xml"/><Relationship Id="rId261" Type="http://schemas.openxmlformats.org/officeDocument/2006/relationships/image" Target="../media/image1099.png"/><Relationship Id="rId14" Type="http://schemas.openxmlformats.org/officeDocument/2006/relationships/image" Target="../media/image979.png"/><Relationship Id="rId35" Type="http://schemas.openxmlformats.org/officeDocument/2006/relationships/customXml" Target="../ink/ink991.xml"/><Relationship Id="rId56" Type="http://schemas.openxmlformats.org/officeDocument/2006/relationships/image" Target="../media/image999.png"/><Relationship Id="rId77" Type="http://schemas.openxmlformats.org/officeDocument/2006/relationships/customXml" Target="../ink/ink1012.xml"/><Relationship Id="rId100" Type="http://schemas.openxmlformats.org/officeDocument/2006/relationships/image" Target="../media/image1020.png"/><Relationship Id="rId282" Type="http://schemas.openxmlformats.org/officeDocument/2006/relationships/customXml" Target="../ink/ink1116.xml"/><Relationship Id="rId317" Type="http://schemas.openxmlformats.org/officeDocument/2006/relationships/image" Target="../media/image1127.png"/><Relationship Id="rId338" Type="http://schemas.openxmlformats.org/officeDocument/2006/relationships/customXml" Target="../ink/ink1144.xml"/><Relationship Id="rId8" Type="http://schemas.openxmlformats.org/officeDocument/2006/relationships/image" Target="../media/image976.png"/><Relationship Id="rId98" Type="http://schemas.openxmlformats.org/officeDocument/2006/relationships/image" Target="../media/image1019.png"/><Relationship Id="rId121" Type="http://schemas.openxmlformats.org/officeDocument/2006/relationships/image" Target="../media/image1030.png"/><Relationship Id="rId142" Type="http://schemas.openxmlformats.org/officeDocument/2006/relationships/image" Target="../media/image1040.png"/><Relationship Id="rId163" Type="http://schemas.openxmlformats.org/officeDocument/2006/relationships/customXml" Target="../ink/ink1056.xml"/><Relationship Id="rId184" Type="http://schemas.openxmlformats.org/officeDocument/2006/relationships/image" Target="../media/image1061.png"/><Relationship Id="rId219" Type="http://schemas.openxmlformats.org/officeDocument/2006/relationships/customXml" Target="../ink/ink1084.xml"/><Relationship Id="rId230" Type="http://schemas.openxmlformats.org/officeDocument/2006/relationships/customXml" Target="../ink/ink1090.xml"/><Relationship Id="rId251" Type="http://schemas.openxmlformats.org/officeDocument/2006/relationships/image" Target="../media/image1094.png"/><Relationship Id="rId25" Type="http://schemas.openxmlformats.org/officeDocument/2006/relationships/customXml" Target="../ink/ink986.xml"/><Relationship Id="rId46" Type="http://schemas.openxmlformats.org/officeDocument/2006/relationships/image" Target="../media/image994.png"/><Relationship Id="rId67" Type="http://schemas.openxmlformats.org/officeDocument/2006/relationships/customXml" Target="../ink/ink1007.xml"/><Relationship Id="rId272" Type="http://schemas.openxmlformats.org/officeDocument/2006/relationships/customXml" Target="../ink/ink1111.xml"/><Relationship Id="rId293" Type="http://schemas.openxmlformats.org/officeDocument/2006/relationships/image" Target="../media/image1115.png"/><Relationship Id="rId307" Type="http://schemas.openxmlformats.org/officeDocument/2006/relationships/image" Target="../media/image1122.png"/><Relationship Id="rId328" Type="http://schemas.openxmlformats.org/officeDocument/2006/relationships/customXml" Target="../ink/ink1139.xml"/><Relationship Id="rId349" Type="http://schemas.openxmlformats.org/officeDocument/2006/relationships/image" Target="../media/image1143.png"/><Relationship Id="rId20" Type="http://schemas.openxmlformats.org/officeDocument/2006/relationships/image" Target="../media/image982.png"/><Relationship Id="rId41" Type="http://schemas.openxmlformats.org/officeDocument/2006/relationships/customXml" Target="../ink/ink994.xml"/><Relationship Id="rId62" Type="http://schemas.openxmlformats.org/officeDocument/2006/relationships/image" Target="../media/image1002.png"/><Relationship Id="rId83" Type="http://schemas.openxmlformats.org/officeDocument/2006/relationships/customXml" Target="../ink/ink1015.xml"/><Relationship Id="rId88" Type="http://schemas.openxmlformats.org/officeDocument/2006/relationships/image" Target="../media/image1014.png"/><Relationship Id="rId111" Type="http://schemas.openxmlformats.org/officeDocument/2006/relationships/image" Target="../media/image1025.png"/><Relationship Id="rId132" Type="http://schemas.openxmlformats.org/officeDocument/2006/relationships/image" Target="../media/image1035.png"/><Relationship Id="rId153" Type="http://schemas.openxmlformats.org/officeDocument/2006/relationships/customXml" Target="../ink/ink1051.xml"/><Relationship Id="rId174" Type="http://schemas.openxmlformats.org/officeDocument/2006/relationships/image" Target="../media/image1056.png"/><Relationship Id="rId179" Type="http://schemas.openxmlformats.org/officeDocument/2006/relationships/customXml" Target="../ink/ink1064.xml"/><Relationship Id="rId195" Type="http://schemas.openxmlformats.org/officeDocument/2006/relationships/customXml" Target="../ink/ink1072.xml"/><Relationship Id="rId209" Type="http://schemas.openxmlformats.org/officeDocument/2006/relationships/customXml" Target="../ink/ink1079.xml"/><Relationship Id="rId190" Type="http://schemas.openxmlformats.org/officeDocument/2006/relationships/image" Target="../media/image1064.png"/><Relationship Id="rId204" Type="http://schemas.openxmlformats.org/officeDocument/2006/relationships/image" Target="../media/image1071.png"/><Relationship Id="rId220" Type="http://schemas.openxmlformats.org/officeDocument/2006/relationships/image" Target="../media/image1079.png"/><Relationship Id="rId225" Type="http://schemas.openxmlformats.org/officeDocument/2006/relationships/customXml" Target="../ink/ink1087.xml"/><Relationship Id="rId241" Type="http://schemas.openxmlformats.org/officeDocument/2006/relationships/image" Target="../media/image1089.png"/><Relationship Id="rId246" Type="http://schemas.openxmlformats.org/officeDocument/2006/relationships/customXml" Target="../ink/ink1098.xml"/><Relationship Id="rId267" Type="http://schemas.openxmlformats.org/officeDocument/2006/relationships/image" Target="../media/image1102.png"/><Relationship Id="rId288" Type="http://schemas.openxmlformats.org/officeDocument/2006/relationships/customXml" Target="../ink/ink1119.xml"/><Relationship Id="rId15" Type="http://schemas.openxmlformats.org/officeDocument/2006/relationships/customXml" Target="../ink/ink981.xml"/><Relationship Id="rId36" Type="http://schemas.openxmlformats.org/officeDocument/2006/relationships/image" Target="../media/image989.png"/><Relationship Id="rId57" Type="http://schemas.openxmlformats.org/officeDocument/2006/relationships/customXml" Target="../ink/ink1002.xml"/><Relationship Id="rId106" Type="http://schemas.openxmlformats.org/officeDocument/2006/relationships/customXml" Target="../ink/ink1027.xml"/><Relationship Id="rId127" Type="http://schemas.openxmlformats.org/officeDocument/2006/relationships/image" Target="../media/image1033.png"/><Relationship Id="rId262" Type="http://schemas.openxmlformats.org/officeDocument/2006/relationships/customXml" Target="../ink/ink1106.xml"/><Relationship Id="rId283" Type="http://schemas.openxmlformats.org/officeDocument/2006/relationships/image" Target="../media/image1110.png"/><Relationship Id="rId313" Type="http://schemas.openxmlformats.org/officeDocument/2006/relationships/image" Target="../media/image1125.png"/><Relationship Id="rId318" Type="http://schemas.openxmlformats.org/officeDocument/2006/relationships/customXml" Target="../ink/ink1134.xml"/><Relationship Id="rId339" Type="http://schemas.openxmlformats.org/officeDocument/2006/relationships/image" Target="../media/image1138.png"/><Relationship Id="rId10" Type="http://schemas.openxmlformats.org/officeDocument/2006/relationships/image" Target="../media/image977.png"/><Relationship Id="rId31" Type="http://schemas.openxmlformats.org/officeDocument/2006/relationships/customXml" Target="../ink/ink989.xml"/><Relationship Id="rId52" Type="http://schemas.openxmlformats.org/officeDocument/2006/relationships/image" Target="../media/image997.png"/><Relationship Id="rId73" Type="http://schemas.openxmlformats.org/officeDocument/2006/relationships/customXml" Target="../ink/ink1010.xml"/><Relationship Id="rId78" Type="http://schemas.openxmlformats.org/officeDocument/2006/relationships/image" Target="../media/image1009.png"/><Relationship Id="rId94" Type="http://schemas.openxmlformats.org/officeDocument/2006/relationships/image" Target="../media/image1017.png"/><Relationship Id="rId99" Type="http://schemas.openxmlformats.org/officeDocument/2006/relationships/customXml" Target="../ink/ink1023.xml"/><Relationship Id="rId101" Type="http://schemas.openxmlformats.org/officeDocument/2006/relationships/customXml" Target="../ink/ink1024.xml"/><Relationship Id="rId122" Type="http://schemas.openxmlformats.org/officeDocument/2006/relationships/customXml" Target="../ink/ink1035.xml"/><Relationship Id="rId143" Type="http://schemas.openxmlformats.org/officeDocument/2006/relationships/customXml" Target="../ink/ink1046.xml"/><Relationship Id="rId148" Type="http://schemas.openxmlformats.org/officeDocument/2006/relationships/image" Target="../media/image1043.png"/><Relationship Id="rId164" Type="http://schemas.openxmlformats.org/officeDocument/2006/relationships/image" Target="../media/image1051.png"/><Relationship Id="rId169" Type="http://schemas.openxmlformats.org/officeDocument/2006/relationships/customXml" Target="../ink/ink1059.xml"/><Relationship Id="rId185" Type="http://schemas.openxmlformats.org/officeDocument/2006/relationships/customXml" Target="../ink/ink1067.xml"/><Relationship Id="rId334" Type="http://schemas.openxmlformats.org/officeDocument/2006/relationships/customXml" Target="../ink/ink1142.xml"/><Relationship Id="rId350" Type="http://schemas.openxmlformats.org/officeDocument/2006/relationships/customXml" Target="../ink/ink1150.xml"/><Relationship Id="rId4" Type="http://schemas.openxmlformats.org/officeDocument/2006/relationships/image" Target="../media/image974.png"/><Relationship Id="rId9" Type="http://schemas.openxmlformats.org/officeDocument/2006/relationships/customXml" Target="../ink/ink978.xml"/><Relationship Id="rId180" Type="http://schemas.openxmlformats.org/officeDocument/2006/relationships/image" Target="../media/image1059.png"/><Relationship Id="rId210" Type="http://schemas.openxmlformats.org/officeDocument/2006/relationships/image" Target="../media/image1074.png"/><Relationship Id="rId215" Type="http://schemas.openxmlformats.org/officeDocument/2006/relationships/customXml" Target="../ink/ink1082.xml"/><Relationship Id="rId236" Type="http://schemas.openxmlformats.org/officeDocument/2006/relationships/customXml" Target="../ink/ink1093.xml"/><Relationship Id="rId257" Type="http://schemas.openxmlformats.org/officeDocument/2006/relationships/image" Target="../media/image1097.png"/><Relationship Id="rId278" Type="http://schemas.openxmlformats.org/officeDocument/2006/relationships/customXml" Target="../ink/ink1114.xml"/><Relationship Id="rId26" Type="http://schemas.openxmlformats.org/officeDocument/2006/relationships/image" Target="../media/image985.png"/><Relationship Id="rId231" Type="http://schemas.openxmlformats.org/officeDocument/2006/relationships/image" Target="../media/image1084.png"/><Relationship Id="rId252" Type="http://schemas.openxmlformats.org/officeDocument/2006/relationships/customXml" Target="../ink/ink1101.xml"/><Relationship Id="rId273" Type="http://schemas.openxmlformats.org/officeDocument/2006/relationships/image" Target="../media/image1105.png"/><Relationship Id="rId294" Type="http://schemas.openxmlformats.org/officeDocument/2006/relationships/customXml" Target="../ink/ink1122.xml"/><Relationship Id="rId308" Type="http://schemas.openxmlformats.org/officeDocument/2006/relationships/customXml" Target="../ink/ink1129.xml"/><Relationship Id="rId329" Type="http://schemas.openxmlformats.org/officeDocument/2006/relationships/image" Target="../media/image1133.png"/><Relationship Id="rId47" Type="http://schemas.openxmlformats.org/officeDocument/2006/relationships/customXml" Target="../ink/ink997.xml"/><Relationship Id="rId68" Type="http://schemas.openxmlformats.org/officeDocument/2006/relationships/image" Target="../media/image1005.png"/><Relationship Id="rId89" Type="http://schemas.openxmlformats.org/officeDocument/2006/relationships/customXml" Target="../ink/ink1018.xml"/><Relationship Id="rId112" Type="http://schemas.openxmlformats.org/officeDocument/2006/relationships/customXml" Target="../ink/ink1030.xml"/><Relationship Id="rId133" Type="http://schemas.openxmlformats.org/officeDocument/2006/relationships/customXml" Target="../ink/ink1041.xml"/><Relationship Id="rId154" Type="http://schemas.openxmlformats.org/officeDocument/2006/relationships/image" Target="../media/image1046.png"/><Relationship Id="rId175" Type="http://schemas.openxmlformats.org/officeDocument/2006/relationships/customXml" Target="../ink/ink1062.xml"/><Relationship Id="rId340" Type="http://schemas.openxmlformats.org/officeDocument/2006/relationships/customXml" Target="../ink/ink1145.xml"/><Relationship Id="rId196" Type="http://schemas.openxmlformats.org/officeDocument/2006/relationships/image" Target="../media/image1067.png"/><Relationship Id="rId200" Type="http://schemas.openxmlformats.org/officeDocument/2006/relationships/image" Target="../media/image1069.png"/><Relationship Id="rId16" Type="http://schemas.openxmlformats.org/officeDocument/2006/relationships/image" Target="../media/image980.png"/><Relationship Id="rId221" Type="http://schemas.openxmlformats.org/officeDocument/2006/relationships/customXml" Target="../ink/ink1085.xml"/><Relationship Id="rId242" Type="http://schemas.openxmlformats.org/officeDocument/2006/relationships/customXml" Target="../ink/ink1096.xml"/><Relationship Id="rId263" Type="http://schemas.openxmlformats.org/officeDocument/2006/relationships/image" Target="../media/image1100.png"/><Relationship Id="rId284" Type="http://schemas.openxmlformats.org/officeDocument/2006/relationships/customXml" Target="../ink/ink1117.xml"/><Relationship Id="rId319" Type="http://schemas.openxmlformats.org/officeDocument/2006/relationships/image" Target="../media/image1128.png"/><Relationship Id="rId37" Type="http://schemas.openxmlformats.org/officeDocument/2006/relationships/customXml" Target="../ink/ink992.xml"/><Relationship Id="rId58" Type="http://schemas.openxmlformats.org/officeDocument/2006/relationships/image" Target="../media/image1000.png"/><Relationship Id="rId79" Type="http://schemas.openxmlformats.org/officeDocument/2006/relationships/customXml" Target="../ink/ink1013.xml"/><Relationship Id="rId102" Type="http://schemas.openxmlformats.org/officeDocument/2006/relationships/customXml" Target="../ink/ink1025.xml"/><Relationship Id="rId123" Type="http://schemas.openxmlformats.org/officeDocument/2006/relationships/image" Target="../media/image1031.png"/><Relationship Id="rId144" Type="http://schemas.openxmlformats.org/officeDocument/2006/relationships/image" Target="../media/image1041.png"/><Relationship Id="rId330" Type="http://schemas.openxmlformats.org/officeDocument/2006/relationships/customXml" Target="../ink/ink1140.xml"/><Relationship Id="rId90" Type="http://schemas.openxmlformats.org/officeDocument/2006/relationships/image" Target="../media/image1015.png"/><Relationship Id="rId165" Type="http://schemas.openxmlformats.org/officeDocument/2006/relationships/customXml" Target="../ink/ink1057.xml"/><Relationship Id="rId186" Type="http://schemas.openxmlformats.org/officeDocument/2006/relationships/image" Target="../media/image1062.png"/><Relationship Id="rId351" Type="http://schemas.openxmlformats.org/officeDocument/2006/relationships/image" Target="../media/image1144.png"/><Relationship Id="rId211" Type="http://schemas.openxmlformats.org/officeDocument/2006/relationships/customXml" Target="../ink/ink1080.xml"/><Relationship Id="rId232" Type="http://schemas.openxmlformats.org/officeDocument/2006/relationships/customXml" Target="../ink/ink1091.xml"/><Relationship Id="rId253" Type="http://schemas.openxmlformats.org/officeDocument/2006/relationships/image" Target="../media/image1095.png"/><Relationship Id="rId274" Type="http://schemas.openxmlformats.org/officeDocument/2006/relationships/customXml" Target="../ink/ink1112.xml"/><Relationship Id="rId295" Type="http://schemas.openxmlformats.org/officeDocument/2006/relationships/image" Target="../media/image1116.png"/><Relationship Id="rId309" Type="http://schemas.openxmlformats.org/officeDocument/2006/relationships/image" Target="../media/image1123.png"/><Relationship Id="rId27" Type="http://schemas.openxmlformats.org/officeDocument/2006/relationships/customXml" Target="../ink/ink987.xml"/><Relationship Id="rId48" Type="http://schemas.openxmlformats.org/officeDocument/2006/relationships/image" Target="../media/image995.png"/><Relationship Id="rId69" Type="http://schemas.openxmlformats.org/officeDocument/2006/relationships/customXml" Target="../ink/ink1008.xml"/><Relationship Id="rId113" Type="http://schemas.openxmlformats.org/officeDocument/2006/relationships/image" Target="../media/image1026.png"/><Relationship Id="rId134" Type="http://schemas.openxmlformats.org/officeDocument/2006/relationships/image" Target="../media/image1036.png"/><Relationship Id="rId320" Type="http://schemas.openxmlformats.org/officeDocument/2006/relationships/customXml" Target="../ink/ink1135.xml"/><Relationship Id="rId80" Type="http://schemas.openxmlformats.org/officeDocument/2006/relationships/image" Target="../media/image1010.png"/><Relationship Id="rId155" Type="http://schemas.openxmlformats.org/officeDocument/2006/relationships/customXml" Target="../ink/ink1052.xml"/><Relationship Id="rId176" Type="http://schemas.openxmlformats.org/officeDocument/2006/relationships/image" Target="../media/image1057.png"/><Relationship Id="rId197" Type="http://schemas.openxmlformats.org/officeDocument/2006/relationships/customXml" Target="../ink/ink1073.xml"/><Relationship Id="rId341" Type="http://schemas.openxmlformats.org/officeDocument/2006/relationships/image" Target="../media/image1139.png"/><Relationship Id="rId201" Type="http://schemas.openxmlformats.org/officeDocument/2006/relationships/customXml" Target="../ink/ink1075.xml"/><Relationship Id="rId222" Type="http://schemas.openxmlformats.org/officeDocument/2006/relationships/image" Target="../media/image1080.png"/><Relationship Id="rId243" Type="http://schemas.openxmlformats.org/officeDocument/2006/relationships/image" Target="../media/image1090.png"/><Relationship Id="rId264" Type="http://schemas.openxmlformats.org/officeDocument/2006/relationships/customXml" Target="../ink/ink1107.xml"/><Relationship Id="rId285" Type="http://schemas.openxmlformats.org/officeDocument/2006/relationships/image" Target="../media/image1111.png"/><Relationship Id="rId17" Type="http://schemas.openxmlformats.org/officeDocument/2006/relationships/customXml" Target="../ink/ink982.xml"/><Relationship Id="rId38" Type="http://schemas.openxmlformats.org/officeDocument/2006/relationships/image" Target="../media/image990.png"/><Relationship Id="rId59" Type="http://schemas.openxmlformats.org/officeDocument/2006/relationships/customXml" Target="../ink/ink1003.xml"/><Relationship Id="rId103" Type="http://schemas.openxmlformats.org/officeDocument/2006/relationships/image" Target="../media/image1021.png"/><Relationship Id="rId124" Type="http://schemas.openxmlformats.org/officeDocument/2006/relationships/customXml" Target="../ink/ink1036.xml"/><Relationship Id="rId310" Type="http://schemas.openxmlformats.org/officeDocument/2006/relationships/customXml" Target="../ink/ink1130.xml"/><Relationship Id="rId70" Type="http://schemas.openxmlformats.org/officeDocument/2006/relationships/image" Target="../media/image1006.png"/><Relationship Id="rId91" Type="http://schemas.openxmlformats.org/officeDocument/2006/relationships/customXml" Target="../ink/ink1019.xml"/><Relationship Id="rId145" Type="http://schemas.openxmlformats.org/officeDocument/2006/relationships/customXml" Target="../ink/ink1047.xml"/><Relationship Id="rId166" Type="http://schemas.openxmlformats.org/officeDocument/2006/relationships/image" Target="../media/image1052.png"/><Relationship Id="rId187" Type="http://schemas.openxmlformats.org/officeDocument/2006/relationships/customXml" Target="../ink/ink1068.xml"/><Relationship Id="rId331" Type="http://schemas.openxmlformats.org/officeDocument/2006/relationships/image" Target="../media/image1134.png"/><Relationship Id="rId352" Type="http://schemas.openxmlformats.org/officeDocument/2006/relationships/customXml" Target="../ink/ink115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75.png"/><Relationship Id="rId233" Type="http://schemas.openxmlformats.org/officeDocument/2006/relationships/image" Target="../media/image1085.png"/><Relationship Id="rId254" Type="http://schemas.openxmlformats.org/officeDocument/2006/relationships/customXml" Target="../ink/ink1102.xml"/><Relationship Id="rId28" Type="http://schemas.openxmlformats.org/officeDocument/2006/relationships/image" Target="../media/image986.png"/><Relationship Id="rId49" Type="http://schemas.openxmlformats.org/officeDocument/2006/relationships/customXml" Target="../ink/ink998.xml"/><Relationship Id="rId114" Type="http://schemas.openxmlformats.org/officeDocument/2006/relationships/customXml" Target="../ink/ink1031.xml"/><Relationship Id="rId275" Type="http://schemas.openxmlformats.org/officeDocument/2006/relationships/image" Target="../media/image1106.png"/><Relationship Id="rId296" Type="http://schemas.openxmlformats.org/officeDocument/2006/relationships/customXml" Target="../ink/ink1123.xml"/><Relationship Id="rId300" Type="http://schemas.openxmlformats.org/officeDocument/2006/relationships/customXml" Target="../ink/ink1125.xml"/><Relationship Id="rId60" Type="http://schemas.openxmlformats.org/officeDocument/2006/relationships/image" Target="../media/image1001.png"/><Relationship Id="rId81" Type="http://schemas.openxmlformats.org/officeDocument/2006/relationships/customXml" Target="../ink/ink1014.xml"/><Relationship Id="rId135" Type="http://schemas.openxmlformats.org/officeDocument/2006/relationships/customXml" Target="../ink/ink1042.xml"/><Relationship Id="rId156" Type="http://schemas.openxmlformats.org/officeDocument/2006/relationships/image" Target="../media/image1047.png"/><Relationship Id="rId177" Type="http://schemas.openxmlformats.org/officeDocument/2006/relationships/customXml" Target="../ink/ink1063.xml"/><Relationship Id="rId198" Type="http://schemas.openxmlformats.org/officeDocument/2006/relationships/image" Target="../media/image1068.png"/><Relationship Id="rId321" Type="http://schemas.openxmlformats.org/officeDocument/2006/relationships/image" Target="../media/image1129.png"/><Relationship Id="rId342" Type="http://schemas.openxmlformats.org/officeDocument/2006/relationships/customXml" Target="../ink/ink1146.xml"/><Relationship Id="rId202" Type="http://schemas.openxmlformats.org/officeDocument/2006/relationships/image" Target="../media/image1070.png"/><Relationship Id="rId223" Type="http://schemas.openxmlformats.org/officeDocument/2006/relationships/customXml" Target="../ink/ink1086.xml"/><Relationship Id="rId244" Type="http://schemas.openxmlformats.org/officeDocument/2006/relationships/customXml" Target="../ink/ink1097.xml"/><Relationship Id="rId18" Type="http://schemas.openxmlformats.org/officeDocument/2006/relationships/image" Target="../media/image981.png"/><Relationship Id="rId39" Type="http://schemas.openxmlformats.org/officeDocument/2006/relationships/customXml" Target="../ink/ink993.xml"/><Relationship Id="rId265" Type="http://schemas.openxmlformats.org/officeDocument/2006/relationships/image" Target="../media/image1101.png"/><Relationship Id="rId286" Type="http://schemas.openxmlformats.org/officeDocument/2006/relationships/customXml" Target="../ink/ink1118.xml"/><Relationship Id="rId50" Type="http://schemas.openxmlformats.org/officeDocument/2006/relationships/image" Target="../media/image996.png"/><Relationship Id="rId104" Type="http://schemas.openxmlformats.org/officeDocument/2006/relationships/customXml" Target="../ink/ink1026.xml"/><Relationship Id="rId125" Type="http://schemas.openxmlformats.org/officeDocument/2006/relationships/image" Target="../media/image1032.png"/><Relationship Id="rId146" Type="http://schemas.openxmlformats.org/officeDocument/2006/relationships/image" Target="../media/image1042.png"/><Relationship Id="rId167" Type="http://schemas.openxmlformats.org/officeDocument/2006/relationships/customXml" Target="../ink/ink1058.xml"/><Relationship Id="rId188" Type="http://schemas.openxmlformats.org/officeDocument/2006/relationships/image" Target="../media/image1063.png"/><Relationship Id="rId311" Type="http://schemas.openxmlformats.org/officeDocument/2006/relationships/image" Target="../media/image1124.png"/><Relationship Id="rId332" Type="http://schemas.openxmlformats.org/officeDocument/2006/relationships/customXml" Target="../ink/ink1141.xml"/><Relationship Id="rId353" Type="http://schemas.openxmlformats.org/officeDocument/2006/relationships/image" Target="../media/image1145.png"/><Relationship Id="rId71" Type="http://schemas.openxmlformats.org/officeDocument/2006/relationships/customXml" Target="../ink/ink1009.xml"/><Relationship Id="rId92" Type="http://schemas.openxmlformats.org/officeDocument/2006/relationships/image" Target="../media/image1016.png"/><Relationship Id="rId213" Type="http://schemas.openxmlformats.org/officeDocument/2006/relationships/customXml" Target="../ink/ink1081.xml"/><Relationship Id="rId234" Type="http://schemas.openxmlformats.org/officeDocument/2006/relationships/customXml" Target="../ink/ink1092.xml"/><Relationship Id="rId2" Type="http://schemas.openxmlformats.org/officeDocument/2006/relationships/image" Target="../media/image973.png"/><Relationship Id="rId29" Type="http://schemas.openxmlformats.org/officeDocument/2006/relationships/customXml" Target="../ink/ink988.xml"/><Relationship Id="rId255" Type="http://schemas.openxmlformats.org/officeDocument/2006/relationships/image" Target="../media/image1096.png"/><Relationship Id="rId276" Type="http://schemas.openxmlformats.org/officeDocument/2006/relationships/customXml" Target="../ink/ink1113.xml"/><Relationship Id="rId297" Type="http://schemas.openxmlformats.org/officeDocument/2006/relationships/image" Target="../media/image1117.png"/><Relationship Id="rId40" Type="http://schemas.openxmlformats.org/officeDocument/2006/relationships/image" Target="../media/image991.png"/><Relationship Id="rId115" Type="http://schemas.openxmlformats.org/officeDocument/2006/relationships/image" Target="../media/image1027.png"/><Relationship Id="rId136" Type="http://schemas.openxmlformats.org/officeDocument/2006/relationships/image" Target="../media/image1037.png"/><Relationship Id="rId157" Type="http://schemas.openxmlformats.org/officeDocument/2006/relationships/customXml" Target="../ink/ink1053.xml"/><Relationship Id="rId178" Type="http://schemas.openxmlformats.org/officeDocument/2006/relationships/image" Target="../media/image1058.png"/><Relationship Id="rId301" Type="http://schemas.openxmlformats.org/officeDocument/2006/relationships/image" Target="../media/image1119.png"/><Relationship Id="rId322" Type="http://schemas.openxmlformats.org/officeDocument/2006/relationships/customXml" Target="../ink/ink1136.xml"/><Relationship Id="rId343" Type="http://schemas.openxmlformats.org/officeDocument/2006/relationships/image" Target="../media/image1140.png"/><Relationship Id="rId61" Type="http://schemas.openxmlformats.org/officeDocument/2006/relationships/customXml" Target="../ink/ink1004.xml"/><Relationship Id="rId82" Type="http://schemas.openxmlformats.org/officeDocument/2006/relationships/image" Target="../media/image1011.png"/><Relationship Id="rId199" Type="http://schemas.openxmlformats.org/officeDocument/2006/relationships/customXml" Target="../ink/ink1074.xml"/><Relationship Id="rId203" Type="http://schemas.openxmlformats.org/officeDocument/2006/relationships/customXml" Target="../ink/ink1076.xml"/><Relationship Id="rId19" Type="http://schemas.openxmlformats.org/officeDocument/2006/relationships/customXml" Target="../ink/ink983.xml"/><Relationship Id="rId224" Type="http://schemas.openxmlformats.org/officeDocument/2006/relationships/image" Target="../media/image1081.png"/><Relationship Id="rId245" Type="http://schemas.openxmlformats.org/officeDocument/2006/relationships/image" Target="../media/image1091.png"/><Relationship Id="rId266" Type="http://schemas.openxmlformats.org/officeDocument/2006/relationships/customXml" Target="../ink/ink1108.xml"/><Relationship Id="rId287" Type="http://schemas.openxmlformats.org/officeDocument/2006/relationships/image" Target="../media/image1112.png"/><Relationship Id="rId30" Type="http://schemas.openxmlformats.org/officeDocument/2006/relationships/image" Target="../media/image987.png"/><Relationship Id="rId105" Type="http://schemas.openxmlformats.org/officeDocument/2006/relationships/image" Target="../media/image1022.png"/><Relationship Id="rId126" Type="http://schemas.openxmlformats.org/officeDocument/2006/relationships/customXml" Target="../ink/ink1037.xml"/><Relationship Id="rId147" Type="http://schemas.openxmlformats.org/officeDocument/2006/relationships/customXml" Target="../ink/ink1048.xml"/><Relationship Id="rId168" Type="http://schemas.openxmlformats.org/officeDocument/2006/relationships/image" Target="../media/image1053.png"/><Relationship Id="rId312" Type="http://schemas.openxmlformats.org/officeDocument/2006/relationships/customXml" Target="../ink/ink1131.xml"/><Relationship Id="rId333" Type="http://schemas.openxmlformats.org/officeDocument/2006/relationships/image" Target="../media/image1135.png"/><Relationship Id="rId51" Type="http://schemas.openxmlformats.org/officeDocument/2006/relationships/customXml" Target="../ink/ink999.xml"/><Relationship Id="rId72" Type="http://schemas.openxmlformats.org/officeDocument/2006/relationships/image" Target="../media/image1007.png"/><Relationship Id="rId93" Type="http://schemas.openxmlformats.org/officeDocument/2006/relationships/customXml" Target="../ink/ink1020.xml"/><Relationship Id="rId189" Type="http://schemas.openxmlformats.org/officeDocument/2006/relationships/customXml" Target="../ink/ink1069.xml"/><Relationship Id="rId3" Type="http://schemas.openxmlformats.org/officeDocument/2006/relationships/customXml" Target="../ink/ink975.xml"/><Relationship Id="rId214" Type="http://schemas.openxmlformats.org/officeDocument/2006/relationships/image" Target="../media/image1076.png"/><Relationship Id="rId235" Type="http://schemas.openxmlformats.org/officeDocument/2006/relationships/image" Target="../media/image1086.png"/><Relationship Id="rId256" Type="http://schemas.openxmlformats.org/officeDocument/2006/relationships/customXml" Target="../ink/ink1103.xml"/><Relationship Id="rId277" Type="http://schemas.openxmlformats.org/officeDocument/2006/relationships/image" Target="../media/image1107.png"/><Relationship Id="rId298" Type="http://schemas.openxmlformats.org/officeDocument/2006/relationships/customXml" Target="../ink/ink1124.xml"/><Relationship Id="rId116" Type="http://schemas.openxmlformats.org/officeDocument/2006/relationships/customXml" Target="../ink/ink1032.xml"/><Relationship Id="rId137" Type="http://schemas.openxmlformats.org/officeDocument/2006/relationships/customXml" Target="../ink/ink1043.xml"/><Relationship Id="rId158" Type="http://schemas.openxmlformats.org/officeDocument/2006/relationships/image" Target="../media/image1048.png"/><Relationship Id="rId302" Type="http://schemas.openxmlformats.org/officeDocument/2006/relationships/customXml" Target="../ink/ink1126.xml"/><Relationship Id="rId323" Type="http://schemas.openxmlformats.org/officeDocument/2006/relationships/image" Target="../media/image1130.png"/><Relationship Id="rId344" Type="http://schemas.openxmlformats.org/officeDocument/2006/relationships/customXml" Target="../ink/ink1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008062"/>
            <a:ext cx="7977187" cy="460765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12E6CD2-DC4E-4DCF-A06D-6EAED9A77969}"/>
              </a:ext>
            </a:extLst>
          </p:cNvPr>
          <p:cNvGrpSpPr/>
          <p:nvPr/>
        </p:nvGrpSpPr>
        <p:grpSpPr>
          <a:xfrm>
            <a:off x="619613" y="116319"/>
            <a:ext cx="3970800" cy="491400"/>
            <a:chOff x="619613" y="116319"/>
            <a:chExt cx="3970800" cy="49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86EFAC-C7A5-49EE-9822-B5298F5A4320}"/>
                    </a:ext>
                  </a:extLst>
                </p14:cNvPr>
                <p14:cNvContentPartPr/>
                <p14:nvPr/>
              </p14:nvContentPartPr>
              <p14:xfrm>
                <a:off x="619613" y="226479"/>
                <a:ext cx="209160" cy="123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86EFAC-C7A5-49EE-9822-B5298F5A43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0613" y="217479"/>
                  <a:ext cx="226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9572FB-7938-40E6-B127-F37E97AC8455}"/>
                    </a:ext>
                  </a:extLst>
                </p14:cNvPr>
                <p14:cNvContentPartPr/>
                <p14:nvPr/>
              </p14:nvContentPartPr>
              <p14:xfrm>
                <a:off x="877373" y="196239"/>
                <a:ext cx="92520" cy="209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9572FB-7938-40E6-B127-F37E97AC84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8733" y="187239"/>
                  <a:ext cx="110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797FFA7-27B2-4D4F-B1C5-969462D9E72A}"/>
                    </a:ext>
                  </a:extLst>
                </p14:cNvPr>
                <p14:cNvContentPartPr/>
                <p14:nvPr/>
              </p14:nvContentPartPr>
              <p14:xfrm>
                <a:off x="1036853" y="306759"/>
                <a:ext cx="135360" cy="80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797FFA7-27B2-4D4F-B1C5-969462D9E7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8213" y="297759"/>
                  <a:ext cx="153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9F90FF-92BB-4C91-A83C-6C7DAED5F90D}"/>
                    </a:ext>
                  </a:extLst>
                </p14:cNvPr>
                <p14:cNvContentPartPr/>
                <p14:nvPr/>
              </p14:nvContentPartPr>
              <p14:xfrm>
                <a:off x="1245653" y="208839"/>
                <a:ext cx="442080" cy="190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9F90FF-92BB-4C91-A83C-6C7DAED5F90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36653" y="199839"/>
                  <a:ext cx="459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1FEE6CD-EC8D-4CC1-AE13-768160B5FE48}"/>
                    </a:ext>
                  </a:extLst>
                </p14:cNvPr>
                <p14:cNvContentPartPr/>
                <p14:nvPr/>
              </p14:nvContentPartPr>
              <p14:xfrm>
                <a:off x="1540133" y="196239"/>
                <a:ext cx="184320" cy="55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1FEE6CD-EC8D-4CC1-AE13-768160B5FE4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1493" y="187239"/>
                  <a:ext cx="201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D06FA33-776F-4E14-9B77-F88701073A3D}"/>
                    </a:ext>
                  </a:extLst>
                </p14:cNvPr>
                <p14:cNvContentPartPr/>
                <p14:nvPr/>
              </p14:nvContentPartPr>
              <p14:xfrm>
                <a:off x="2080133" y="171759"/>
                <a:ext cx="165960" cy="55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D06FA33-776F-4E14-9B77-F88701073A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71493" y="162759"/>
                  <a:ext cx="183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CD4CC30-AD61-4878-9C1F-DC19305928CB}"/>
                    </a:ext>
                  </a:extLst>
                </p14:cNvPr>
                <p14:cNvContentPartPr/>
                <p14:nvPr/>
              </p14:nvContentPartPr>
              <p14:xfrm>
                <a:off x="2098493" y="232959"/>
                <a:ext cx="18720" cy="129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CD4CC30-AD61-4878-9C1F-DC19305928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89853" y="224319"/>
                  <a:ext cx="36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7B38C5-7D74-4F4F-80C8-5186CAC62301}"/>
                    </a:ext>
                  </a:extLst>
                </p14:cNvPr>
                <p14:cNvContentPartPr/>
                <p14:nvPr/>
              </p14:nvContentPartPr>
              <p14:xfrm>
                <a:off x="2257613" y="116319"/>
                <a:ext cx="510480" cy="491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7B38C5-7D74-4F4F-80C8-5186CAC6230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48973" y="107679"/>
                  <a:ext cx="5281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128BDA-5C8D-443C-9AD4-6F895477E892}"/>
                    </a:ext>
                  </a:extLst>
                </p14:cNvPr>
                <p14:cNvContentPartPr/>
                <p14:nvPr/>
              </p14:nvContentPartPr>
              <p14:xfrm>
                <a:off x="3092453" y="116319"/>
                <a:ext cx="528480" cy="209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128BDA-5C8D-443C-9AD4-6F895477E89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83813" y="107679"/>
                  <a:ext cx="546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727952-0400-4716-BDAA-6D946CE89BCF}"/>
                    </a:ext>
                  </a:extLst>
                </p14:cNvPr>
                <p14:cNvContentPartPr/>
                <p14:nvPr/>
              </p14:nvContentPartPr>
              <p14:xfrm>
                <a:off x="3688253" y="165639"/>
                <a:ext cx="30960" cy="141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727952-0400-4716-BDAA-6D946CE89B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79253" y="156639"/>
                  <a:ext cx="48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94EF56-17E4-45C8-BB7F-03C769B2845D}"/>
                    </a:ext>
                  </a:extLst>
                </p14:cNvPr>
                <p14:cNvContentPartPr/>
                <p14:nvPr/>
              </p14:nvContentPartPr>
              <p14:xfrm>
                <a:off x="3792293" y="257439"/>
                <a:ext cx="37440" cy="65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94EF56-17E4-45C8-BB7F-03C769B284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83653" y="248439"/>
                  <a:ext cx="55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DFEA70-D451-4847-9244-5B7A7D739A16}"/>
                    </a:ext>
                  </a:extLst>
                </p14:cNvPr>
                <p14:cNvContentPartPr/>
                <p14:nvPr/>
              </p14:nvContentPartPr>
              <p14:xfrm>
                <a:off x="3927293" y="153399"/>
                <a:ext cx="24840" cy="141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DFEA70-D451-4847-9244-5B7A7D739A1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18653" y="144399"/>
                  <a:ext cx="42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5E5947-BBDC-4E6D-93EF-540849FA7F31}"/>
                    </a:ext>
                  </a:extLst>
                </p14:cNvPr>
                <p14:cNvContentPartPr/>
                <p14:nvPr/>
              </p14:nvContentPartPr>
              <p14:xfrm>
                <a:off x="4062293" y="147279"/>
                <a:ext cx="18720" cy="135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5E5947-BBDC-4E6D-93EF-540849FA7F3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53653" y="138279"/>
                  <a:ext cx="36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551E125-ED4B-4AB7-9E8E-BF615C88367B}"/>
                    </a:ext>
                  </a:extLst>
                </p14:cNvPr>
                <p14:cNvContentPartPr/>
                <p14:nvPr/>
              </p14:nvContentPartPr>
              <p14:xfrm>
                <a:off x="4007213" y="226839"/>
                <a:ext cx="301320" cy="68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551E125-ED4B-4AB7-9E8E-BF615C88367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98573" y="218199"/>
                  <a:ext cx="318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B5FA91-CB87-4529-8B9F-AEF7A83CA0FC}"/>
                    </a:ext>
                  </a:extLst>
                </p14:cNvPr>
                <p14:cNvContentPartPr/>
                <p14:nvPr/>
              </p14:nvContentPartPr>
              <p14:xfrm>
                <a:off x="4326173" y="134679"/>
                <a:ext cx="12600" cy="123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B5FA91-CB87-4529-8B9F-AEF7A83CA0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17533" y="126039"/>
                  <a:ext cx="30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76B45D-D27E-4123-A2F4-EDF6727A56F1}"/>
                    </a:ext>
                  </a:extLst>
                </p14:cNvPr>
                <p14:cNvContentPartPr/>
                <p14:nvPr/>
              </p14:nvContentPartPr>
              <p14:xfrm>
                <a:off x="662453" y="373719"/>
                <a:ext cx="3627360" cy="105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76B45D-D27E-4123-A2F4-EDF6727A56F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3813" y="365079"/>
                  <a:ext cx="3645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D24AB38-C2DD-4401-BA82-B0B110819D20}"/>
                    </a:ext>
                  </a:extLst>
                </p14:cNvPr>
                <p14:cNvContentPartPr/>
                <p14:nvPr/>
              </p14:nvContentPartPr>
              <p14:xfrm>
                <a:off x="4547213" y="453999"/>
                <a:ext cx="43200" cy="74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D24AB38-C2DD-4401-BA82-B0B110819D2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38573" y="444999"/>
                  <a:ext cx="6084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B0F21E-6D41-4BFF-A016-4FCBD115E39F}"/>
              </a:ext>
            </a:extLst>
          </p:cNvPr>
          <p:cNvGrpSpPr/>
          <p:nvPr/>
        </p:nvGrpSpPr>
        <p:grpSpPr>
          <a:xfrm>
            <a:off x="5111693" y="104079"/>
            <a:ext cx="1921320" cy="267840"/>
            <a:chOff x="5111693" y="104079"/>
            <a:chExt cx="192132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80F461-A8CE-42C3-9C11-F3B8D84E2537}"/>
                    </a:ext>
                  </a:extLst>
                </p14:cNvPr>
                <p14:cNvContentPartPr/>
                <p14:nvPr/>
              </p14:nvContentPartPr>
              <p14:xfrm>
                <a:off x="5111693" y="177879"/>
                <a:ext cx="12600" cy="194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80F461-A8CE-42C3-9C11-F3B8D84E253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03053" y="168879"/>
                  <a:ext cx="30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9A4C51A-75B4-4EDA-8AE8-A3890D41844A}"/>
                    </a:ext>
                  </a:extLst>
                </p14:cNvPr>
                <p14:cNvContentPartPr/>
                <p14:nvPr/>
              </p14:nvContentPartPr>
              <p14:xfrm>
                <a:off x="5142653" y="190479"/>
                <a:ext cx="190440" cy="153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9A4C51A-75B4-4EDA-8AE8-A3890D41844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34013" y="181479"/>
                  <a:ext cx="208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CD8314-6A3B-442A-8D4D-08D6A51A5DA5}"/>
                    </a:ext>
                  </a:extLst>
                </p14:cNvPr>
                <p14:cNvContentPartPr/>
                <p14:nvPr/>
              </p14:nvContentPartPr>
              <p14:xfrm>
                <a:off x="5424533" y="238719"/>
                <a:ext cx="123480" cy="99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CD8314-6A3B-442A-8D4D-08D6A51A5DA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15533" y="230079"/>
                  <a:ext cx="141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BCFF24-6D69-4CBC-8C9C-C87035AC6F8D}"/>
                    </a:ext>
                  </a:extLst>
                </p14:cNvPr>
                <p14:cNvContentPartPr/>
                <p14:nvPr/>
              </p14:nvContentPartPr>
              <p14:xfrm>
                <a:off x="5694533" y="172839"/>
                <a:ext cx="166320" cy="165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BCFF24-6D69-4CBC-8C9C-C87035AC6F8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85533" y="163839"/>
                  <a:ext cx="183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77596E-FEA5-4266-9FF8-FD8E251EDA8B}"/>
                    </a:ext>
                  </a:extLst>
                </p14:cNvPr>
                <p14:cNvContentPartPr/>
                <p14:nvPr/>
              </p14:nvContentPartPr>
              <p14:xfrm>
                <a:off x="5995493" y="134679"/>
                <a:ext cx="399240" cy="227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77596E-FEA5-4266-9FF8-FD8E251EDA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86853" y="126039"/>
                  <a:ext cx="416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BB6EA6-D761-4062-BF15-4B2B80122F56}"/>
                    </a:ext>
                  </a:extLst>
                </p14:cNvPr>
                <p14:cNvContentPartPr/>
                <p14:nvPr/>
              </p14:nvContentPartPr>
              <p14:xfrm>
                <a:off x="6388253" y="196239"/>
                <a:ext cx="147960" cy="117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BB6EA6-D761-4062-BF15-4B2B80122F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79613" y="187239"/>
                  <a:ext cx="165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4042DB8-2D64-4599-8189-95F46A907D18}"/>
                    </a:ext>
                  </a:extLst>
                </p14:cNvPr>
                <p14:cNvContentPartPr/>
                <p14:nvPr/>
              </p14:nvContentPartPr>
              <p14:xfrm>
                <a:off x="6609293" y="165279"/>
                <a:ext cx="209160" cy="148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4042DB8-2D64-4599-8189-95F46A907D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00293" y="156639"/>
                  <a:ext cx="226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A601191-7A9E-49BA-B47E-4D7CCB9CF420}"/>
                    </a:ext>
                  </a:extLst>
                </p14:cNvPr>
                <p14:cNvContentPartPr/>
                <p14:nvPr/>
              </p14:nvContentPartPr>
              <p14:xfrm>
                <a:off x="6854453" y="104079"/>
                <a:ext cx="178560" cy="191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A601191-7A9E-49BA-B47E-4D7CCB9CF42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45813" y="95079"/>
                  <a:ext cx="1962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337FDF8-AAAF-4BDA-9BE6-F3484B389759}"/>
              </a:ext>
            </a:extLst>
          </p:cNvPr>
          <p:cNvGrpSpPr/>
          <p:nvPr/>
        </p:nvGrpSpPr>
        <p:grpSpPr>
          <a:xfrm>
            <a:off x="760733" y="621759"/>
            <a:ext cx="577440" cy="207720"/>
            <a:chOff x="760733" y="621759"/>
            <a:chExt cx="57744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119A65-EC7E-4C98-86B2-730BCBD2E2F3}"/>
                    </a:ext>
                  </a:extLst>
                </p14:cNvPr>
                <p14:cNvContentPartPr/>
                <p14:nvPr/>
              </p14:nvContentPartPr>
              <p14:xfrm>
                <a:off x="760733" y="662439"/>
                <a:ext cx="227520" cy="167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119A65-EC7E-4C98-86B2-730BCBD2E2F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2093" y="653439"/>
                  <a:ext cx="245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86B7F67-CE05-4147-86EE-DB8CC83AE83A}"/>
                    </a:ext>
                  </a:extLst>
                </p14:cNvPr>
                <p14:cNvContentPartPr/>
                <p14:nvPr/>
              </p14:nvContentPartPr>
              <p14:xfrm>
                <a:off x="1113173" y="621759"/>
                <a:ext cx="225000" cy="200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86B7F67-CE05-4147-86EE-DB8CC83AE8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4173" y="612759"/>
                  <a:ext cx="2426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F2DE81E-5588-46D2-9D00-87869D08240A}"/>
              </a:ext>
            </a:extLst>
          </p:cNvPr>
          <p:cNvGrpSpPr/>
          <p:nvPr/>
        </p:nvGrpSpPr>
        <p:grpSpPr>
          <a:xfrm>
            <a:off x="1651373" y="595119"/>
            <a:ext cx="3443040" cy="429840"/>
            <a:chOff x="1651373" y="595119"/>
            <a:chExt cx="344304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12685C6-1F33-4BEB-B139-3B33114FC1B6}"/>
                    </a:ext>
                  </a:extLst>
                </p14:cNvPr>
                <p14:cNvContentPartPr/>
                <p14:nvPr/>
              </p14:nvContentPartPr>
              <p14:xfrm>
                <a:off x="1651373" y="626079"/>
                <a:ext cx="153360" cy="178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12685C6-1F33-4BEB-B139-3B33114FC1B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42373" y="617439"/>
                  <a:ext cx="171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8F5FBC6-78FC-43D3-B28E-54516B6D40E1}"/>
                    </a:ext>
                  </a:extLst>
                </p14:cNvPr>
                <p14:cNvContentPartPr/>
                <p14:nvPr/>
              </p14:nvContentPartPr>
              <p14:xfrm>
                <a:off x="1865573" y="687279"/>
                <a:ext cx="101520" cy="104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8F5FBC6-78FC-43D3-B28E-54516B6D40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56573" y="678279"/>
                  <a:ext cx="119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5EE1BD-E00F-4248-B137-7B9F2803A721}"/>
                    </a:ext>
                  </a:extLst>
                </p14:cNvPr>
                <p14:cNvContentPartPr/>
                <p14:nvPr/>
              </p14:nvContentPartPr>
              <p14:xfrm>
                <a:off x="2049893" y="699519"/>
                <a:ext cx="61560" cy="86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5EE1BD-E00F-4248-B137-7B9F2803A72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40893" y="690519"/>
                  <a:ext cx="79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8C779E-9B46-4D6A-AB44-3D5B3B3EEBCE}"/>
                    </a:ext>
                  </a:extLst>
                </p14:cNvPr>
                <p14:cNvContentPartPr/>
                <p14:nvPr/>
              </p14:nvContentPartPr>
              <p14:xfrm>
                <a:off x="2147453" y="613479"/>
                <a:ext cx="801720" cy="411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8C779E-9B46-4D6A-AB44-3D5B3B3EEB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38813" y="604479"/>
                  <a:ext cx="8193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7D164C-DAD3-446C-95CC-DE38D7635D29}"/>
                    </a:ext>
                  </a:extLst>
                </p14:cNvPr>
                <p14:cNvContentPartPr/>
                <p14:nvPr/>
              </p14:nvContentPartPr>
              <p14:xfrm>
                <a:off x="3203333" y="723999"/>
                <a:ext cx="135360" cy="12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7D164C-DAD3-446C-95CC-DE38D7635D2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94333" y="714999"/>
                  <a:ext cx="153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C13ED1-3C70-441C-B798-0075D38BFEC8}"/>
                    </a:ext>
                  </a:extLst>
                </p14:cNvPr>
                <p14:cNvContentPartPr/>
                <p14:nvPr/>
              </p14:nvContentPartPr>
              <p14:xfrm>
                <a:off x="3178853" y="791319"/>
                <a:ext cx="147600" cy="6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C13ED1-3C70-441C-B798-0075D38BFEC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69853" y="782679"/>
                  <a:ext cx="165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2EC331-0F65-492B-BCBC-3923EA77FA1A}"/>
                    </a:ext>
                  </a:extLst>
                </p14:cNvPr>
                <p14:cNvContentPartPr/>
                <p14:nvPr/>
              </p14:nvContentPartPr>
              <p14:xfrm>
                <a:off x="3595733" y="595119"/>
                <a:ext cx="209160" cy="209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2EC331-0F65-492B-BCBC-3923EA77FA1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87093" y="586119"/>
                  <a:ext cx="226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FF0143F-0B9D-4073-8AF7-E6C6B168EE48}"/>
                    </a:ext>
                  </a:extLst>
                </p14:cNvPr>
                <p14:cNvContentPartPr/>
                <p14:nvPr/>
              </p14:nvContentPartPr>
              <p14:xfrm>
                <a:off x="3835493" y="650199"/>
                <a:ext cx="12600" cy="12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FF0143F-0B9D-4073-8AF7-E6C6B168EE4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26493" y="641559"/>
                  <a:ext cx="30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A3722C5-C10C-42F5-AEBD-246FAA47103F}"/>
                    </a:ext>
                  </a:extLst>
                </p14:cNvPr>
                <p14:cNvContentPartPr/>
                <p14:nvPr/>
              </p14:nvContentPartPr>
              <p14:xfrm>
                <a:off x="3792293" y="711759"/>
                <a:ext cx="30960" cy="86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A3722C5-C10C-42F5-AEBD-246FAA4710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83653" y="702759"/>
                  <a:ext cx="48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A0A1ABA-AC24-4A14-9601-399F2362EA7D}"/>
                    </a:ext>
                  </a:extLst>
                </p14:cNvPr>
                <p14:cNvContentPartPr/>
                <p14:nvPr/>
              </p14:nvContentPartPr>
              <p14:xfrm>
                <a:off x="3859973" y="637959"/>
                <a:ext cx="222120" cy="154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A0A1ABA-AC24-4A14-9601-399F2362EA7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50973" y="629319"/>
                  <a:ext cx="239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F18ED8D-8A75-486F-808E-302A3EC4F27B}"/>
                    </a:ext>
                  </a:extLst>
                </p14:cNvPr>
                <p14:cNvContentPartPr/>
                <p14:nvPr/>
              </p14:nvContentPartPr>
              <p14:xfrm>
                <a:off x="4007213" y="693399"/>
                <a:ext cx="80280" cy="24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F18ED8D-8A75-486F-808E-302A3EC4F27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98573" y="684399"/>
                  <a:ext cx="97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29BCDC-6841-4BE5-8B31-588115EA8E30}"/>
                    </a:ext>
                  </a:extLst>
                </p14:cNvPr>
                <p14:cNvContentPartPr/>
                <p14:nvPr/>
              </p14:nvContentPartPr>
              <p14:xfrm>
                <a:off x="4105493" y="601239"/>
                <a:ext cx="988920" cy="408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29BCDC-6841-4BE5-8B31-588115EA8E3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96493" y="592239"/>
                  <a:ext cx="100656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F8B0A15-CD17-4867-90FB-8B34B45B632E}"/>
              </a:ext>
            </a:extLst>
          </p:cNvPr>
          <p:cNvGrpSpPr/>
          <p:nvPr/>
        </p:nvGrpSpPr>
        <p:grpSpPr>
          <a:xfrm>
            <a:off x="5443613" y="552279"/>
            <a:ext cx="1055520" cy="194760"/>
            <a:chOff x="5443613" y="552279"/>
            <a:chExt cx="105552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7FE68C-D0A8-4AF0-A5A0-2E60F805DC6E}"/>
                    </a:ext>
                  </a:extLst>
                </p14:cNvPr>
                <p14:cNvContentPartPr/>
                <p14:nvPr/>
              </p14:nvContentPartPr>
              <p14:xfrm>
                <a:off x="5443613" y="577119"/>
                <a:ext cx="172080" cy="141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7FE68C-D0A8-4AF0-A5A0-2E60F805DC6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34973" y="568119"/>
                  <a:ext cx="189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E49FA6-5519-4500-B563-70B7F1D1FD3E}"/>
                    </a:ext>
                  </a:extLst>
                </p14:cNvPr>
                <p14:cNvContentPartPr/>
                <p14:nvPr/>
              </p14:nvContentPartPr>
              <p14:xfrm>
                <a:off x="5725493" y="558399"/>
                <a:ext cx="43200" cy="165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E49FA6-5519-4500-B563-70B7F1D1FD3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16853" y="549399"/>
                  <a:ext cx="60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751C387-CFE7-4CEE-B518-8C56FF51C8D4}"/>
                    </a:ext>
                  </a:extLst>
                </p14:cNvPr>
                <p14:cNvContentPartPr/>
                <p14:nvPr/>
              </p14:nvContentPartPr>
              <p14:xfrm>
                <a:off x="5842133" y="577839"/>
                <a:ext cx="644760" cy="169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751C387-CFE7-4CEE-B518-8C56FF51C8D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33493" y="568839"/>
                  <a:ext cx="662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4FCC2E4-3DE3-4D5B-8C74-7C144A0FB929}"/>
                    </a:ext>
                  </a:extLst>
                </p14:cNvPr>
                <p14:cNvContentPartPr/>
                <p14:nvPr/>
              </p14:nvContentPartPr>
              <p14:xfrm>
                <a:off x="6185933" y="552279"/>
                <a:ext cx="313200" cy="68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4FCC2E4-3DE3-4D5B-8C74-7C144A0FB92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76933" y="543279"/>
                  <a:ext cx="3308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9E0229E-D43F-4FA5-B8CE-E011F00579FC}"/>
              </a:ext>
            </a:extLst>
          </p:cNvPr>
          <p:cNvGrpSpPr/>
          <p:nvPr/>
        </p:nvGrpSpPr>
        <p:grpSpPr>
          <a:xfrm>
            <a:off x="7002053" y="502959"/>
            <a:ext cx="1164240" cy="430200"/>
            <a:chOff x="7002053" y="502959"/>
            <a:chExt cx="116424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9EF74B7-1F90-4A24-83BE-6BE49CE9ACC4}"/>
                    </a:ext>
                  </a:extLst>
                </p14:cNvPr>
                <p14:cNvContentPartPr/>
                <p14:nvPr/>
              </p14:nvContentPartPr>
              <p14:xfrm>
                <a:off x="7002053" y="546159"/>
                <a:ext cx="18720" cy="117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9EF74B7-1F90-4A24-83BE-6BE49CE9ACC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93053" y="537159"/>
                  <a:ext cx="36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DAAF6DC-DBCD-4D71-9317-7D2C6127330E}"/>
                    </a:ext>
                  </a:extLst>
                </p14:cNvPr>
                <p14:cNvContentPartPr/>
                <p14:nvPr/>
              </p14:nvContentPartPr>
              <p14:xfrm>
                <a:off x="7008173" y="502959"/>
                <a:ext cx="268200" cy="176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DAAF6DC-DBCD-4D71-9317-7D2C6127330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99533" y="494319"/>
                  <a:ext cx="285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A079F54-705C-4181-9F9A-65D30A969872}"/>
                    </a:ext>
                  </a:extLst>
                </p14:cNvPr>
                <p14:cNvContentPartPr/>
                <p14:nvPr/>
              </p14:nvContentPartPr>
              <p14:xfrm>
                <a:off x="7327133" y="570639"/>
                <a:ext cx="43560" cy="104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A079F54-705C-4181-9F9A-65D30A96987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18493" y="561639"/>
                  <a:ext cx="61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1BF0593-A846-43F6-91FD-221334699925}"/>
                    </a:ext>
                  </a:extLst>
                </p14:cNvPr>
                <p14:cNvContentPartPr/>
                <p14:nvPr/>
              </p14:nvContentPartPr>
              <p14:xfrm>
                <a:off x="7346213" y="532839"/>
                <a:ext cx="820080" cy="400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1BF0593-A846-43F6-91FD-22133469992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37213" y="523839"/>
                  <a:ext cx="83772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3BD19F5-FB83-4138-AC1D-765FA6BB01D0}"/>
              </a:ext>
            </a:extLst>
          </p:cNvPr>
          <p:cNvGrpSpPr/>
          <p:nvPr/>
        </p:nvGrpSpPr>
        <p:grpSpPr>
          <a:xfrm>
            <a:off x="1644533" y="1073559"/>
            <a:ext cx="650880" cy="234000"/>
            <a:chOff x="1644533" y="1073559"/>
            <a:chExt cx="65088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3EE7C78-3A40-4687-A69C-B031303BCA74}"/>
                    </a:ext>
                  </a:extLst>
                </p14:cNvPr>
                <p14:cNvContentPartPr/>
                <p14:nvPr/>
              </p14:nvContentPartPr>
              <p14:xfrm>
                <a:off x="1644533" y="1094079"/>
                <a:ext cx="61920" cy="188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3EE7C78-3A40-4687-A69C-B031303BCA7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35533" y="1085439"/>
                  <a:ext cx="79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0FFC5D-E102-4CC0-85F5-61725ED3754D}"/>
                    </a:ext>
                  </a:extLst>
                </p14:cNvPr>
                <p14:cNvContentPartPr/>
                <p14:nvPr/>
              </p14:nvContentPartPr>
              <p14:xfrm>
                <a:off x="1677653" y="1073559"/>
                <a:ext cx="194040" cy="203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0FFC5D-E102-4CC0-85F5-61725ED3754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69013" y="1064919"/>
                  <a:ext cx="211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B701DC4-2474-4471-88A4-19FFD81BE2B3}"/>
                    </a:ext>
                  </a:extLst>
                </p14:cNvPr>
                <p14:cNvContentPartPr/>
                <p14:nvPr/>
              </p14:nvContentPartPr>
              <p14:xfrm>
                <a:off x="1883933" y="1116759"/>
                <a:ext cx="190800" cy="190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B701DC4-2474-4471-88A4-19FFD81BE2B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74933" y="1107759"/>
                  <a:ext cx="208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07A0FA8-8574-4EB8-9EF8-C983456C04DD}"/>
                    </a:ext>
                  </a:extLst>
                </p14:cNvPr>
                <p14:cNvContentPartPr/>
                <p14:nvPr/>
              </p14:nvContentPartPr>
              <p14:xfrm>
                <a:off x="2098493" y="1092279"/>
                <a:ext cx="196920" cy="214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07A0FA8-8574-4EB8-9EF8-C983456C04D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89853" y="1083279"/>
                  <a:ext cx="2145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A83177D-6A21-4771-9B85-5A1B183CF0B9}"/>
              </a:ext>
            </a:extLst>
          </p:cNvPr>
          <p:cNvGrpSpPr/>
          <p:nvPr/>
        </p:nvGrpSpPr>
        <p:grpSpPr>
          <a:xfrm>
            <a:off x="3368933" y="5604879"/>
            <a:ext cx="1473840" cy="623160"/>
            <a:chOff x="3368933" y="5604879"/>
            <a:chExt cx="1473840" cy="62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C4D2C3-83C2-468C-B787-BF9E0E0056E9}"/>
                    </a:ext>
                  </a:extLst>
                </p14:cNvPr>
                <p14:cNvContentPartPr/>
                <p14:nvPr/>
              </p14:nvContentPartPr>
              <p14:xfrm>
                <a:off x="3368933" y="5604879"/>
                <a:ext cx="393120" cy="311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C4D2C3-83C2-468C-B787-BF9E0E0056E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60293" y="5595879"/>
                  <a:ext cx="410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360F795-B1B1-46D4-A785-0A8662E60170}"/>
                    </a:ext>
                  </a:extLst>
                </p14:cNvPr>
                <p14:cNvContentPartPr/>
                <p14:nvPr/>
              </p14:nvContentPartPr>
              <p14:xfrm>
                <a:off x="3712733" y="5749959"/>
                <a:ext cx="718560" cy="478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360F795-B1B1-46D4-A785-0A8662E6017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03733" y="5741319"/>
                  <a:ext cx="7362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D90D43-D1F1-42E5-AA50-9E92841382B1}"/>
                    </a:ext>
                  </a:extLst>
                </p14:cNvPr>
                <p14:cNvContentPartPr/>
                <p14:nvPr/>
              </p14:nvContentPartPr>
              <p14:xfrm>
                <a:off x="4316453" y="5749959"/>
                <a:ext cx="526320" cy="166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D90D43-D1F1-42E5-AA50-9E92841382B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07813" y="5740959"/>
                  <a:ext cx="543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549211-FCF2-4D9C-ACBD-CC15798901C7}"/>
                    </a:ext>
                  </a:extLst>
                </p14:cNvPr>
                <p14:cNvContentPartPr/>
                <p14:nvPr/>
              </p14:nvContentPartPr>
              <p14:xfrm>
                <a:off x="4645493" y="5658159"/>
                <a:ext cx="6480" cy="6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549211-FCF2-4D9C-ACBD-CC15798901C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36493" y="5649159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F82EAFA-EE53-4775-9CA6-361EB81E57F7}"/>
              </a:ext>
            </a:extLst>
          </p:cNvPr>
          <p:cNvGrpSpPr/>
          <p:nvPr/>
        </p:nvGrpSpPr>
        <p:grpSpPr>
          <a:xfrm>
            <a:off x="5118173" y="5624319"/>
            <a:ext cx="1049760" cy="340920"/>
            <a:chOff x="5118173" y="5624319"/>
            <a:chExt cx="104976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87F764C-12DA-42E8-AD43-C8CAF486C46A}"/>
                    </a:ext>
                  </a:extLst>
                </p14:cNvPr>
                <p14:cNvContentPartPr/>
                <p14:nvPr/>
              </p14:nvContentPartPr>
              <p14:xfrm>
                <a:off x="5118173" y="5639439"/>
                <a:ext cx="61560" cy="260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87F764C-12DA-42E8-AD43-C8CAF486C46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09173" y="5630799"/>
                  <a:ext cx="79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398441-D564-433E-8838-AD232FF76A24}"/>
                    </a:ext>
                  </a:extLst>
                </p14:cNvPr>
                <p14:cNvContentPartPr/>
                <p14:nvPr/>
              </p14:nvContentPartPr>
              <p14:xfrm>
                <a:off x="5178653" y="5624319"/>
                <a:ext cx="136440" cy="279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398441-D564-433E-8838-AD232FF76A2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69653" y="5615679"/>
                  <a:ext cx="154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DA91333-4890-45A6-AC20-DFDE9A708A04}"/>
                    </a:ext>
                  </a:extLst>
                </p14:cNvPr>
                <p14:cNvContentPartPr/>
                <p14:nvPr/>
              </p14:nvContentPartPr>
              <p14:xfrm>
                <a:off x="5332733" y="5767599"/>
                <a:ext cx="257760" cy="129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DA91333-4890-45A6-AC20-DFDE9A708A0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24093" y="5758599"/>
                  <a:ext cx="275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6984670-509E-41B0-9F9D-4537833D3C51}"/>
                    </a:ext>
                  </a:extLst>
                </p14:cNvPr>
                <p14:cNvContentPartPr/>
                <p14:nvPr/>
              </p14:nvContentPartPr>
              <p14:xfrm>
                <a:off x="5602733" y="5725479"/>
                <a:ext cx="55800" cy="153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6984670-509E-41B0-9F9D-4537833D3C5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94093" y="5716479"/>
                  <a:ext cx="73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0B2ECB2-446B-482B-8DEF-7DA57B690C87}"/>
                    </a:ext>
                  </a:extLst>
                </p14:cNvPr>
                <p14:cNvContentPartPr/>
                <p14:nvPr/>
              </p14:nvContentPartPr>
              <p14:xfrm>
                <a:off x="5682653" y="5811879"/>
                <a:ext cx="117000" cy="116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0B2ECB2-446B-482B-8DEF-7DA57B690C8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73653" y="5802879"/>
                  <a:ext cx="134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ED9E47B-2879-46BD-B198-423E07F0A8C3}"/>
                    </a:ext>
                  </a:extLst>
                </p14:cNvPr>
                <p14:cNvContentPartPr/>
                <p14:nvPr/>
              </p14:nvContentPartPr>
              <p14:xfrm>
                <a:off x="5829893" y="5700999"/>
                <a:ext cx="68040" cy="264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ED9E47B-2879-46BD-B198-423E07F0A8C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20893" y="5692359"/>
                  <a:ext cx="85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8697854-63E9-4D04-B208-536921FF8929}"/>
                    </a:ext>
                  </a:extLst>
                </p14:cNvPr>
                <p14:cNvContentPartPr/>
                <p14:nvPr/>
              </p14:nvContentPartPr>
              <p14:xfrm>
                <a:off x="5817653" y="5737719"/>
                <a:ext cx="350280" cy="141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8697854-63E9-4D04-B208-536921FF892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08653" y="5729079"/>
                  <a:ext cx="3679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C6EDAC8-FE24-439A-988F-A4EA30EBCF35}"/>
              </a:ext>
            </a:extLst>
          </p:cNvPr>
          <p:cNvGrpSpPr/>
          <p:nvPr/>
        </p:nvGrpSpPr>
        <p:grpSpPr>
          <a:xfrm>
            <a:off x="6517133" y="5731239"/>
            <a:ext cx="159840" cy="221760"/>
            <a:chOff x="6517133" y="5731239"/>
            <a:chExt cx="15984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7C70065-B4EE-476F-B64C-C86796E00316}"/>
                    </a:ext>
                  </a:extLst>
                </p14:cNvPr>
                <p14:cNvContentPartPr/>
                <p14:nvPr/>
              </p14:nvContentPartPr>
              <p14:xfrm>
                <a:off x="6543773" y="5731239"/>
                <a:ext cx="133200" cy="50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7C70065-B4EE-476F-B64C-C86796E0031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35133" y="5722599"/>
                  <a:ext cx="150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F0BABD8-07AA-4249-AA80-A9FF0A61DF44}"/>
                    </a:ext>
                  </a:extLst>
                </p14:cNvPr>
                <p14:cNvContentPartPr/>
                <p14:nvPr/>
              </p14:nvContentPartPr>
              <p14:xfrm>
                <a:off x="6541613" y="5842119"/>
                <a:ext cx="110880" cy="24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F0BABD8-07AA-4249-AA80-A9FF0A61DF4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32973" y="5833479"/>
                  <a:ext cx="12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56AAD66-8D39-4DBD-8C63-ACD0070B6527}"/>
                    </a:ext>
                  </a:extLst>
                </p14:cNvPr>
                <p14:cNvContentPartPr/>
                <p14:nvPr/>
              </p14:nvContentPartPr>
              <p14:xfrm>
                <a:off x="6517133" y="5946519"/>
                <a:ext cx="80280" cy="6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56AAD66-8D39-4DBD-8C63-ACD0070B652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08493" y="5937519"/>
                  <a:ext cx="979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213687A-C698-4BC6-837A-0F0890164029}"/>
              </a:ext>
            </a:extLst>
          </p:cNvPr>
          <p:cNvGrpSpPr/>
          <p:nvPr/>
        </p:nvGrpSpPr>
        <p:grpSpPr>
          <a:xfrm>
            <a:off x="4785893" y="6198159"/>
            <a:ext cx="1068480" cy="427680"/>
            <a:chOff x="4785893" y="6198159"/>
            <a:chExt cx="106848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39BBCBB-FAFC-4E40-9279-3FD1AECACAA3}"/>
                    </a:ext>
                  </a:extLst>
                </p14:cNvPr>
                <p14:cNvContentPartPr/>
                <p14:nvPr/>
              </p14:nvContentPartPr>
              <p14:xfrm>
                <a:off x="4785893" y="6222639"/>
                <a:ext cx="363240" cy="209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39BBCBB-FAFC-4E40-9279-3FD1AECACAA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76893" y="6213999"/>
                  <a:ext cx="380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8838F40-9362-45EF-80CD-CD5B9C3C345F}"/>
                    </a:ext>
                  </a:extLst>
                </p14:cNvPr>
                <p14:cNvContentPartPr/>
                <p14:nvPr/>
              </p14:nvContentPartPr>
              <p14:xfrm>
                <a:off x="5154893" y="6255759"/>
                <a:ext cx="166320" cy="176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8838F40-9362-45EF-80CD-CD5B9C3C345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45893" y="6246759"/>
                  <a:ext cx="183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C947F04-0B60-422A-8118-A76CF87864C2}"/>
                    </a:ext>
                  </a:extLst>
                </p14:cNvPr>
                <p14:cNvContentPartPr/>
                <p14:nvPr/>
              </p14:nvContentPartPr>
              <p14:xfrm>
                <a:off x="5338853" y="6198159"/>
                <a:ext cx="86400" cy="245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C947F04-0B60-422A-8118-A76CF87864C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330213" y="6189159"/>
                  <a:ext cx="104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4F4F6E0-4128-4409-902C-3BBAE65302E1}"/>
                    </a:ext>
                  </a:extLst>
                </p14:cNvPr>
                <p14:cNvContentPartPr/>
                <p14:nvPr/>
              </p14:nvContentPartPr>
              <p14:xfrm>
                <a:off x="5197373" y="6283839"/>
                <a:ext cx="657000" cy="342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4F4F6E0-4128-4409-902C-3BBAE65302E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88733" y="6275199"/>
                  <a:ext cx="67464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9FA368D-5BF6-4A59-8F56-48D3A2189177}"/>
              </a:ext>
            </a:extLst>
          </p:cNvPr>
          <p:cNvGrpSpPr/>
          <p:nvPr/>
        </p:nvGrpSpPr>
        <p:grpSpPr>
          <a:xfrm>
            <a:off x="883493" y="4037799"/>
            <a:ext cx="528120" cy="436320"/>
            <a:chOff x="883493" y="4037799"/>
            <a:chExt cx="52812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5762A3F-6A1F-488B-A60C-117E244ED229}"/>
                    </a:ext>
                  </a:extLst>
                </p14:cNvPr>
                <p14:cNvContentPartPr/>
                <p14:nvPr/>
              </p14:nvContentPartPr>
              <p14:xfrm>
                <a:off x="883493" y="4172799"/>
                <a:ext cx="270360" cy="37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5762A3F-6A1F-488B-A60C-117E244ED22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4853" y="4164159"/>
                  <a:ext cx="288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C8B019-DEA4-473B-A974-8577D497A217}"/>
                    </a:ext>
                  </a:extLst>
                </p14:cNvPr>
                <p14:cNvContentPartPr/>
                <p14:nvPr/>
              </p14:nvContentPartPr>
              <p14:xfrm>
                <a:off x="920213" y="4222119"/>
                <a:ext cx="129600" cy="252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C8B019-DEA4-473B-A974-8577D497A21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11573" y="4213119"/>
                  <a:ext cx="147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812B2E-7220-45B2-86AA-DA7906B46EE9}"/>
                    </a:ext>
                  </a:extLst>
                </p14:cNvPr>
                <p14:cNvContentPartPr/>
                <p14:nvPr/>
              </p14:nvContentPartPr>
              <p14:xfrm>
                <a:off x="1036853" y="4037799"/>
                <a:ext cx="374760" cy="184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812B2E-7220-45B2-86AA-DA7906B46EE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8213" y="4029159"/>
                  <a:ext cx="392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D308E98-CC96-446F-A150-CC8C98757CE9}"/>
                    </a:ext>
                  </a:extLst>
                </p14:cNvPr>
                <p14:cNvContentPartPr/>
                <p14:nvPr/>
              </p14:nvContentPartPr>
              <p14:xfrm>
                <a:off x="1337813" y="4289439"/>
                <a:ext cx="43200" cy="6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D308E98-CC96-446F-A150-CC8C98757CE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28813" y="4280799"/>
                  <a:ext cx="608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96A2721-8450-4703-B884-590C7CC02D84}"/>
              </a:ext>
            </a:extLst>
          </p:cNvPr>
          <p:cNvGrpSpPr/>
          <p:nvPr/>
        </p:nvGrpSpPr>
        <p:grpSpPr>
          <a:xfrm>
            <a:off x="1730573" y="4037799"/>
            <a:ext cx="589320" cy="430200"/>
            <a:chOff x="1730573" y="4037799"/>
            <a:chExt cx="58932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4A2C61E-403D-4E5B-AFC9-05E7AFD65C90}"/>
                    </a:ext>
                  </a:extLst>
                </p14:cNvPr>
                <p14:cNvContentPartPr/>
                <p14:nvPr/>
              </p14:nvContentPartPr>
              <p14:xfrm>
                <a:off x="1730573" y="4197999"/>
                <a:ext cx="172080" cy="132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4A2C61E-403D-4E5B-AFC9-05E7AFD65C9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21933" y="4189359"/>
                  <a:ext cx="189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75642DD-5408-4A15-909E-54874ECFF0C3}"/>
                    </a:ext>
                  </a:extLst>
                </p14:cNvPr>
                <p14:cNvContentPartPr/>
                <p14:nvPr/>
              </p14:nvContentPartPr>
              <p14:xfrm>
                <a:off x="2043053" y="4141839"/>
                <a:ext cx="276840" cy="326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75642DD-5408-4A15-909E-54874ECFF0C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34413" y="4133199"/>
                  <a:ext cx="294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548E2A0-B19F-4D79-9C94-592C77B69AE0}"/>
                    </a:ext>
                  </a:extLst>
                </p14:cNvPr>
                <p14:cNvContentPartPr/>
                <p14:nvPr/>
              </p14:nvContentPartPr>
              <p14:xfrm>
                <a:off x="2061773" y="4295559"/>
                <a:ext cx="135360" cy="43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548E2A0-B19F-4D79-9C94-592C77B69AE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53133" y="4286919"/>
                  <a:ext cx="153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901BF7B-6536-4133-B98C-A6C37FE499FD}"/>
                    </a:ext>
                  </a:extLst>
                </p14:cNvPr>
                <p14:cNvContentPartPr/>
                <p14:nvPr/>
              </p14:nvContentPartPr>
              <p14:xfrm>
                <a:off x="2104613" y="4037799"/>
                <a:ext cx="172080" cy="12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901BF7B-6536-4133-B98C-A6C37FE499F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095973" y="4029159"/>
                  <a:ext cx="1897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981A045-93FF-4D8B-89BB-30400943215B}"/>
              </a:ext>
            </a:extLst>
          </p:cNvPr>
          <p:cNvGrpSpPr/>
          <p:nvPr/>
        </p:nvGrpSpPr>
        <p:grpSpPr>
          <a:xfrm>
            <a:off x="300653" y="3184959"/>
            <a:ext cx="1759320" cy="595440"/>
            <a:chOff x="300653" y="3184959"/>
            <a:chExt cx="1759320" cy="5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A64DED5-1B51-4621-AA63-95C98CBC4A1D}"/>
                    </a:ext>
                  </a:extLst>
                </p14:cNvPr>
                <p14:cNvContentPartPr/>
                <p14:nvPr/>
              </p14:nvContentPartPr>
              <p14:xfrm>
                <a:off x="1085813" y="3375039"/>
                <a:ext cx="252360" cy="350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A64DED5-1B51-4621-AA63-95C98CBC4A1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7173" y="3366039"/>
                  <a:ext cx="2700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3ED31F-6224-4D0F-A31E-3B2CAB6242F8}"/>
                    </a:ext>
                  </a:extLst>
                </p14:cNvPr>
                <p14:cNvContentPartPr/>
                <p14:nvPr/>
              </p14:nvContentPartPr>
              <p14:xfrm>
                <a:off x="1141253" y="3516159"/>
                <a:ext cx="209160" cy="37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3ED31F-6224-4D0F-A31E-3B2CAB6242F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32253" y="3507519"/>
                  <a:ext cx="226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1733A8-43C5-4E11-8F0B-D5D2B2C57424}"/>
                    </a:ext>
                  </a:extLst>
                </p14:cNvPr>
                <p14:cNvContentPartPr/>
                <p14:nvPr/>
              </p14:nvContentPartPr>
              <p14:xfrm>
                <a:off x="1252853" y="3245439"/>
                <a:ext cx="156240" cy="19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1733A8-43C5-4E11-8F0B-D5D2B2C5742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43853" y="3236799"/>
                  <a:ext cx="173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47420CC-09F2-42FF-9950-376256BDB7C1}"/>
                    </a:ext>
                  </a:extLst>
                </p14:cNvPr>
                <p14:cNvContentPartPr/>
                <p14:nvPr/>
              </p14:nvContentPartPr>
              <p14:xfrm>
                <a:off x="1576853" y="3491679"/>
                <a:ext cx="43200" cy="24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47420CC-09F2-42FF-9950-376256BDB7C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68213" y="3483039"/>
                  <a:ext cx="60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A3D828D-C092-4E50-B380-D4393DAC15AC}"/>
                    </a:ext>
                  </a:extLst>
                </p14:cNvPr>
                <p14:cNvContentPartPr/>
                <p14:nvPr/>
              </p14:nvContentPartPr>
              <p14:xfrm>
                <a:off x="1816253" y="3424359"/>
                <a:ext cx="141480" cy="288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A3D828D-C092-4E50-B380-D4393DAC15A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07613" y="3415359"/>
                  <a:ext cx="159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B1CACC2-75C8-4875-BAB1-A9B25CAA0524}"/>
                    </a:ext>
                  </a:extLst>
                </p14:cNvPr>
                <p14:cNvContentPartPr/>
                <p14:nvPr/>
              </p14:nvContentPartPr>
              <p14:xfrm>
                <a:off x="1822373" y="3297279"/>
                <a:ext cx="237600" cy="17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B1CACC2-75C8-4875-BAB1-A9B25CAA052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13733" y="3288639"/>
                  <a:ext cx="255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1E77EF4-B32C-4AEC-9754-81286CBB0447}"/>
                    </a:ext>
                  </a:extLst>
                </p14:cNvPr>
                <p14:cNvContentPartPr/>
                <p14:nvPr/>
              </p14:nvContentPartPr>
              <p14:xfrm>
                <a:off x="1865573" y="3184959"/>
                <a:ext cx="190440" cy="30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1E77EF4-B32C-4AEC-9754-81286CBB04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56573" y="3175959"/>
                  <a:ext cx="208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A8DDE8B-0096-40F0-BEE8-63FF2A71DB35}"/>
                    </a:ext>
                  </a:extLst>
                </p14:cNvPr>
                <p14:cNvContentPartPr/>
                <p14:nvPr/>
              </p14:nvContentPartPr>
              <p14:xfrm>
                <a:off x="828413" y="3485559"/>
                <a:ext cx="61560" cy="18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A8DDE8B-0096-40F0-BEE8-63FF2A71DB3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9413" y="3476919"/>
                  <a:ext cx="79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D729319-D438-40EB-A4E0-0B7C76C2CFF6}"/>
                    </a:ext>
                  </a:extLst>
                </p14:cNvPr>
                <p14:cNvContentPartPr/>
                <p14:nvPr/>
              </p14:nvContentPartPr>
              <p14:xfrm>
                <a:off x="834533" y="3547119"/>
                <a:ext cx="74160" cy="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D729319-D438-40EB-A4E0-0B7C76C2CF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5533" y="3538119"/>
                  <a:ext cx="91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9CDBA71-5CAF-48AD-936B-DC55E765404A}"/>
                    </a:ext>
                  </a:extLst>
                </p14:cNvPr>
                <p14:cNvContentPartPr/>
                <p14:nvPr/>
              </p14:nvContentPartPr>
              <p14:xfrm>
                <a:off x="331253" y="3350559"/>
                <a:ext cx="43200" cy="270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9CDBA71-5CAF-48AD-936B-DC55E765404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22253" y="3341919"/>
                  <a:ext cx="60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46FFB06-D159-4CB5-BD02-39C4AF616F59}"/>
                    </a:ext>
                  </a:extLst>
                </p14:cNvPr>
                <p14:cNvContentPartPr/>
                <p14:nvPr/>
              </p14:nvContentPartPr>
              <p14:xfrm>
                <a:off x="300653" y="3374679"/>
                <a:ext cx="233280" cy="99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46FFB06-D159-4CB5-BD02-39C4AF616F5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91653" y="3366039"/>
                  <a:ext cx="250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60973A6-9D39-47ED-83B5-D573D29CD6CA}"/>
                    </a:ext>
                  </a:extLst>
                </p14:cNvPr>
                <p14:cNvContentPartPr/>
                <p14:nvPr/>
              </p14:nvContentPartPr>
              <p14:xfrm>
                <a:off x="478493" y="3634959"/>
                <a:ext cx="111600" cy="145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60973A6-9D39-47ED-83B5-D573D29CD6C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69493" y="3625959"/>
                  <a:ext cx="1292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AC17D3A-B68E-40C6-878D-7BFAA0018740}"/>
              </a:ext>
            </a:extLst>
          </p:cNvPr>
          <p:cNvGrpSpPr/>
          <p:nvPr/>
        </p:nvGrpSpPr>
        <p:grpSpPr>
          <a:xfrm>
            <a:off x="423413" y="4860039"/>
            <a:ext cx="705960" cy="399240"/>
            <a:chOff x="423413" y="4860039"/>
            <a:chExt cx="70596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AB46A8E-0EBB-48A2-8C1D-D90550769C1A}"/>
                    </a:ext>
                  </a:extLst>
                </p14:cNvPr>
                <p14:cNvContentPartPr/>
                <p14:nvPr/>
              </p14:nvContentPartPr>
              <p14:xfrm>
                <a:off x="460133" y="4860039"/>
                <a:ext cx="30960" cy="307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AB46A8E-0EBB-48A2-8C1D-D90550769C1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51133" y="4851399"/>
                  <a:ext cx="48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2804EF2-A85A-4883-8C01-D5F02AE107A6}"/>
                    </a:ext>
                  </a:extLst>
                </p14:cNvPr>
                <p14:cNvContentPartPr/>
                <p14:nvPr/>
              </p14:nvContentPartPr>
              <p14:xfrm>
                <a:off x="423413" y="4887399"/>
                <a:ext cx="154440" cy="95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2804EF2-A85A-4883-8C01-D5F02AE107A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4413" y="4878759"/>
                  <a:ext cx="172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A9CA74B-FE44-4DEB-93DD-4BCC8B1BED1F}"/>
                    </a:ext>
                  </a:extLst>
                </p14:cNvPr>
                <p14:cNvContentPartPr/>
                <p14:nvPr/>
              </p14:nvContentPartPr>
              <p14:xfrm>
                <a:off x="607013" y="5130399"/>
                <a:ext cx="166680" cy="128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A9CA74B-FE44-4DEB-93DD-4BCC8B1BED1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98013" y="5121759"/>
                  <a:ext cx="184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03F97C5-9BEB-4C2A-BA43-B3C03ED21298}"/>
                    </a:ext>
                  </a:extLst>
                </p14:cNvPr>
                <p14:cNvContentPartPr/>
                <p14:nvPr/>
              </p14:nvContentPartPr>
              <p14:xfrm>
                <a:off x="957293" y="5025999"/>
                <a:ext cx="172080" cy="172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03F97C5-9BEB-4C2A-BA43-B3C03ED2129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8293" y="5016999"/>
                  <a:ext cx="18972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F2BBF75-3303-4535-8215-4E53C5762826}"/>
                  </a:ext>
                </a:extLst>
              </p14:cNvPr>
              <p14:cNvContentPartPr/>
              <p14:nvPr/>
            </p14:nvContentPartPr>
            <p14:xfrm>
              <a:off x="1472813" y="4964439"/>
              <a:ext cx="317520" cy="1972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F2BBF75-3303-4535-8215-4E53C576282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463813" y="4955439"/>
                <a:ext cx="33516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13E39FA-D4D6-4A06-BCBF-EC9D58A707A5}"/>
              </a:ext>
            </a:extLst>
          </p:cNvPr>
          <p:cNvGrpSpPr/>
          <p:nvPr/>
        </p:nvGrpSpPr>
        <p:grpSpPr>
          <a:xfrm>
            <a:off x="2043413" y="4774359"/>
            <a:ext cx="651240" cy="417600"/>
            <a:chOff x="2043413" y="4774359"/>
            <a:chExt cx="65124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2608DD5-CD61-4592-8C8E-5666D53D71E8}"/>
                    </a:ext>
                  </a:extLst>
                </p14:cNvPr>
                <p14:cNvContentPartPr/>
                <p14:nvPr/>
              </p14:nvContentPartPr>
              <p14:xfrm>
                <a:off x="2067893" y="4866159"/>
                <a:ext cx="240120" cy="319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2608DD5-CD61-4592-8C8E-5666D53D71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059253" y="4857159"/>
                  <a:ext cx="2577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CFD6D10-64C4-4162-9D60-044DD6894D22}"/>
                    </a:ext>
                  </a:extLst>
                </p14:cNvPr>
                <p14:cNvContentPartPr/>
                <p14:nvPr/>
              </p14:nvContentPartPr>
              <p14:xfrm>
                <a:off x="2043413" y="4995399"/>
                <a:ext cx="190440" cy="37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CFD6D10-64C4-4162-9D60-044DD6894D2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34413" y="4986399"/>
                  <a:ext cx="208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767D545-36A9-4255-95F8-AC7E5186943D}"/>
                    </a:ext>
                  </a:extLst>
                </p14:cNvPr>
                <p14:cNvContentPartPr/>
                <p14:nvPr/>
              </p14:nvContentPartPr>
              <p14:xfrm>
                <a:off x="2160053" y="4774359"/>
                <a:ext cx="227520" cy="239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767D545-36A9-4255-95F8-AC7E5186943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51053" y="4765359"/>
                  <a:ext cx="245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4CD81BE-2ACC-4A4D-BEA1-BE501D8D1D8A}"/>
                    </a:ext>
                  </a:extLst>
                </p14:cNvPr>
                <p14:cNvContentPartPr/>
                <p14:nvPr/>
              </p14:nvContentPartPr>
              <p14:xfrm>
                <a:off x="2554973" y="4884879"/>
                <a:ext cx="139680" cy="307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4CD81BE-2ACC-4A4D-BEA1-BE501D8D1D8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545973" y="4875879"/>
                  <a:ext cx="1573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7042BD-30B6-46D3-93AC-1C29C4596462}"/>
                    </a:ext>
                  </a:extLst>
                </p14:cNvPr>
                <p14:cNvContentPartPr/>
                <p14:nvPr/>
              </p14:nvContentPartPr>
              <p14:xfrm>
                <a:off x="2534453" y="5019879"/>
                <a:ext cx="61560" cy="24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7042BD-30B6-46D3-93AC-1C29C459646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25453" y="5010879"/>
                  <a:ext cx="79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113C90-D942-4085-A4B3-750D6CF17D6D}"/>
                    </a:ext>
                  </a:extLst>
                </p14:cNvPr>
                <p14:cNvContentPartPr/>
                <p14:nvPr/>
              </p14:nvContentPartPr>
              <p14:xfrm>
                <a:off x="2565053" y="4786599"/>
                <a:ext cx="98640" cy="37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113C90-D942-4085-A4B3-750D6CF17D6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556053" y="4777959"/>
                  <a:ext cx="11628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FFE097B-0832-4362-95AB-B8B0265A955D}"/>
                  </a:ext>
                </a:extLst>
              </p14:cNvPr>
              <p14:cNvContentPartPr/>
              <p14:nvPr/>
            </p14:nvContentPartPr>
            <p14:xfrm>
              <a:off x="981773" y="5032119"/>
              <a:ext cx="110880" cy="187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FFE097B-0832-4362-95AB-B8B0265A955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72773" y="5023119"/>
                <a:ext cx="12852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9A94E4-1A0F-4469-BC5B-AE0ACC3D3004}"/>
              </a:ext>
            </a:extLst>
          </p:cNvPr>
          <p:cNvGrpSpPr/>
          <p:nvPr/>
        </p:nvGrpSpPr>
        <p:grpSpPr>
          <a:xfrm>
            <a:off x="963413" y="5658159"/>
            <a:ext cx="147600" cy="116640"/>
            <a:chOff x="963413" y="5658159"/>
            <a:chExt cx="147600" cy="1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18688E7-F7CA-4A99-B33D-5C7097EF90D3}"/>
                    </a:ext>
                  </a:extLst>
                </p14:cNvPr>
                <p14:cNvContentPartPr/>
                <p14:nvPr/>
              </p14:nvContentPartPr>
              <p14:xfrm>
                <a:off x="963413" y="5658159"/>
                <a:ext cx="135360" cy="12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18688E7-F7CA-4A99-B33D-5C7097EF90D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54413" y="5649159"/>
                  <a:ext cx="153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2BE3523-D891-4D81-A8DE-B3F5B89B8E3D}"/>
                    </a:ext>
                  </a:extLst>
                </p14:cNvPr>
                <p14:cNvContentPartPr/>
                <p14:nvPr/>
              </p14:nvContentPartPr>
              <p14:xfrm>
                <a:off x="1000133" y="5749959"/>
                <a:ext cx="110880" cy="24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2BE3523-D891-4D81-A8DE-B3F5B89B8E3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1493" y="5741319"/>
                  <a:ext cx="12852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C55F808-FDF0-4E74-BEAC-B5244473C0B3}"/>
                  </a:ext>
                </a:extLst>
              </p14:cNvPr>
              <p14:cNvContentPartPr/>
              <p14:nvPr/>
            </p14:nvContentPartPr>
            <p14:xfrm>
              <a:off x="1486853" y="5621799"/>
              <a:ext cx="219240" cy="1350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C55F808-FDF0-4E74-BEAC-B5244473C0B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477853" y="5612799"/>
                <a:ext cx="23688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1EF069F-054B-4ED1-B947-6DBBCEADDAF0}"/>
              </a:ext>
            </a:extLst>
          </p:cNvPr>
          <p:cNvGrpSpPr/>
          <p:nvPr/>
        </p:nvGrpSpPr>
        <p:grpSpPr>
          <a:xfrm>
            <a:off x="1957013" y="5449359"/>
            <a:ext cx="645480" cy="417600"/>
            <a:chOff x="1957013" y="5449359"/>
            <a:chExt cx="64548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E321799-5587-4116-B8B0-B49B3536AF34}"/>
                    </a:ext>
                  </a:extLst>
                </p14:cNvPr>
                <p14:cNvContentPartPr/>
                <p14:nvPr/>
              </p14:nvContentPartPr>
              <p14:xfrm>
                <a:off x="2045933" y="5504799"/>
                <a:ext cx="188280" cy="258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E321799-5587-4116-B8B0-B49B3536AF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36933" y="5495799"/>
                  <a:ext cx="205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5B4C65E-175D-4BC7-821D-E3EDE8AB660F}"/>
                    </a:ext>
                  </a:extLst>
                </p14:cNvPr>
                <p14:cNvContentPartPr/>
                <p14:nvPr/>
              </p14:nvContentPartPr>
              <p14:xfrm>
                <a:off x="2074013" y="5645919"/>
                <a:ext cx="61560" cy="309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5B4C65E-175D-4BC7-821D-E3EDE8AB660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065373" y="5636919"/>
                  <a:ext cx="79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D630223-B0EE-44C9-812B-F178238DC25A}"/>
                    </a:ext>
                  </a:extLst>
                </p14:cNvPr>
                <p14:cNvContentPartPr/>
                <p14:nvPr/>
              </p14:nvContentPartPr>
              <p14:xfrm>
                <a:off x="1957013" y="5449359"/>
                <a:ext cx="264960" cy="417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D630223-B0EE-44C9-812B-F178238DC25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948013" y="5440719"/>
                  <a:ext cx="2826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44E31BB-EA81-44F7-8CF2-EFA394F80C01}"/>
                    </a:ext>
                  </a:extLst>
                </p14:cNvPr>
                <p14:cNvContentPartPr/>
                <p14:nvPr/>
              </p14:nvContentPartPr>
              <p14:xfrm>
                <a:off x="2368133" y="5467719"/>
                <a:ext cx="25200" cy="384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44E31BB-EA81-44F7-8CF2-EFA394F80C0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359493" y="5459079"/>
                  <a:ext cx="428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DE08CEC-BEDA-4ACC-BA3E-3393DB8D0146}"/>
                    </a:ext>
                  </a:extLst>
                </p14:cNvPr>
                <p14:cNvContentPartPr/>
                <p14:nvPr/>
              </p14:nvContentPartPr>
              <p14:xfrm>
                <a:off x="2528333" y="5461959"/>
                <a:ext cx="74160" cy="68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DE08CEC-BEDA-4ACC-BA3E-3393DB8D014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519333" y="5452959"/>
                  <a:ext cx="918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7E32C97-5645-4654-91B7-17AA9D2E31E7}"/>
              </a:ext>
            </a:extLst>
          </p:cNvPr>
          <p:cNvGrpSpPr/>
          <p:nvPr/>
        </p:nvGrpSpPr>
        <p:grpSpPr>
          <a:xfrm>
            <a:off x="1098413" y="5984319"/>
            <a:ext cx="1246320" cy="723600"/>
            <a:chOff x="1098413" y="5984319"/>
            <a:chExt cx="1246320" cy="72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0F05041-C6C7-4F09-97D6-D599021051A1}"/>
                    </a:ext>
                  </a:extLst>
                </p14:cNvPr>
                <p14:cNvContentPartPr/>
                <p14:nvPr/>
              </p14:nvContentPartPr>
              <p14:xfrm>
                <a:off x="1454093" y="5984319"/>
                <a:ext cx="123120" cy="281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0F05041-C6C7-4F09-97D6-D599021051A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445453" y="5975679"/>
                  <a:ext cx="1407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99E7EB6-1604-4DAB-9D26-AF0AED93A954}"/>
                    </a:ext>
                  </a:extLst>
                </p14:cNvPr>
                <p14:cNvContentPartPr/>
                <p14:nvPr/>
              </p14:nvContentPartPr>
              <p14:xfrm>
                <a:off x="1098413" y="6357639"/>
                <a:ext cx="141480" cy="129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99E7EB6-1604-4DAB-9D26-AF0AED93A95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9413" y="6348999"/>
                  <a:ext cx="159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6CEA71D-4BD1-4D2C-9ACA-6B7435CBABFE}"/>
                    </a:ext>
                  </a:extLst>
                </p14:cNvPr>
                <p14:cNvContentPartPr/>
                <p14:nvPr/>
              </p14:nvContentPartPr>
              <p14:xfrm>
                <a:off x="1343933" y="6254319"/>
                <a:ext cx="1000800" cy="453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6CEA71D-4BD1-4D2C-9ACA-6B7435CBABF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334933" y="6245679"/>
                  <a:ext cx="10184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C233112-11BA-4C7A-B002-2D58543DC598}"/>
                    </a:ext>
                  </a:extLst>
                </p14:cNvPr>
                <p14:cNvContentPartPr/>
                <p14:nvPr/>
              </p14:nvContentPartPr>
              <p14:xfrm>
                <a:off x="2160053" y="6222639"/>
                <a:ext cx="18720" cy="126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C233112-11BA-4C7A-B002-2D58543DC59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51053" y="6213999"/>
                  <a:ext cx="3636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B736013-361B-456B-89DB-834408EB8A60}"/>
              </a:ext>
            </a:extLst>
          </p:cNvPr>
          <p:cNvGrpSpPr/>
          <p:nvPr/>
        </p:nvGrpSpPr>
        <p:grpSpPr>
          <a:xfrm>
            <a:off x="6946253" y="3381159"/>
            <a:ext cx="890640" cy="325800"/>
            <a:chOff x="6946253" y="3381159"/>
            <a:chExt cx="89064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6B61267-3381-4870-A479-7E745F2C2235}"/>
                    </a:ext>
                  </a:extLst>
                </p14:cNvPr>
                <p14:cNvContentPartPr/>
                <p14:nvPr/>
              </p14:nvContentPartPr>
              <p14:xfrm>
                <a:off x="6946253" y="3381159"/>
                <a:ext cx="203400" cy="325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6B61267-3381-4870-A479-7E745F2C223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37253" y="3372519"/>
                  <a:ext cx="221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9561ED7-0A65-4526-9DBF-EABA5B41806D}"/>
                    </a:ext>
                  </a:extLst>
                </p14:cNvPr>
                <p14:cNvContentPartPr/>
                <p14:nvPr/>
              </p14:nvContentPartPr>
              <p14:xfrm>
                <a:off x="6946973" y="3547119"/>
                <a:ext cx="159840" cy="18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9561ED7-0A65-4526-9DBF-EABA5B41806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37973" y="3538119"/>
                  <a:ext cx="177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0BEA310-54CB-4341-AD51-7D4D44BA4E60}"/>
                    </a:ext>
                  </a:extLst>
                </p14:cNvPr>
                <p14:cNvContentPartPr/>
                <p14:nvPr/>
              </p14:nvContentPartPr>
              <p14:xfrm>
                <a:off x="7192133" y="3503559"/>
                <a:ext cx="110520" cy="179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0BEA310-54CB-4341-AD51-7D4D44BA4E6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83493" y="3494919"/>
                  <a:ext cx="128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8EF834D-D661-44A7-B68C-763DAEDBC80C}"/>
                    </a:ext>
                  </a:extLst>
                </p14:cNvPr>
                <p14:cNvContentPartPr/>
                <p14:nvPr/>
              </p14:nvContentPartPr>
              <p14:xfrm>
                <a:off x="7382213" y="3475119"/>
                <a:ext cx="215640" cy="201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8EF834D-D661-44A7-B68C-763DAEDBC80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373573" y="3466119"/>
                  <a:ext cx="233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75B4167-BCF8-49D1-B369-70DC5A937545}"/>
                    </a:ext>
                  </a:extLst>
                </p14:cNvPr>
                <p14:cNvContentPartPr/>
                <p14:nvPr/>
              </p14:nvContentPartPr>
              <p14:xfrm>
                <a:off x="7572293" y="3503559"/>
                <a:ext cx="111240" cy="172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75B4167-BCF8-49D1-B369-70DC5A93754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563653" y="3494919"/>
                  <a:ext cx="128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24143F4-A25F-4403-B47E-10470D97E326}"/>
                    </a:ext>
                  </a:extLst>
                </p14:cNvPr>
                <p14:cNvContentPartPr/>
                <p14:nvPr/>
              </p14:nvContentPartPr>
              <p14:xfrm>
                <a:off x="7793333" y="3577719"/>
                <a:ext cx="19080" cy="104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24143F4-A25F-4403-B47E-10470D97E32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784693" y="3568719"/>
                  <a:ext cx="36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FEB9104-204D-44FC-8BEC-171581E8F27D}"/>
                    </a:ext>
                  </a:extLst>
                </p14:cNvPr>
                <p14:cNvContentPartPr/>
                <p14:nvPr/>
              </p14:nvContentPartPr>
              <p14:xfrm>
                <a:off x="7830413" y="3448839"/>
                <a:ext cx="6480" cy="6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FEB9104-204D-44FC-8BEC-171581E8F27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21773" y="3439839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24B6E48-3720-4852-9001-F8429ACEE75E}"/>
              </a:ext>
            </a:extLst>
          </p:cNvPr>
          <p:cNvGrpSpPr/>
          <p:nvPr/>
        </p:nvGrpSpPr>
        <p:grpSpPr>
          <a:xfrm>
            <a:off x="6873173" y="3976599"/>
            <a:ext cx="1276920" cy="239760"/>
            <a:chOff x="6873173" y="3976599"/>
            <a:chExt cx="127692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D4B6810-1397-4454-B0A0-1DAD00155FDD}"/>
                    </a:ext>
                  </a:extLst>
                </p14:cNvPr>
                <p14:cNvContentPartPr/>
                <p14:nvPr/>
              </p14:nvContentPartPr>
              <p14:xfrm>
                <a:off x="6989813" y="3976599"/>
                <a:ext cx="49320" cy="227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D4B6810-1397-4454-B0A0-1DAD00155FD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80813" y="3967599"/>
                  <a:ext cx="66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C6224E-7560-4871-8966-FC71FEF60FDF}"/>
                    </a:ext>
                  </a:extLst>
                </p14:cNvPr>
                <p14:cNvContentPartPr/>
                <p14:nvPr/>
              </p14:nvContentPartPr>
              <p14:xfrm>
                <a:off x="6873173" y="4068399"/>
                <a:ext cx="626760" cy="147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C6224E-7560-4871-8966-FC71FEF60FD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64173" y="4059399"/>
                  <a:ext cx="644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5AF4835-1091-451C-8142-7331D64AE3CF}"/>
                    </a:ext>
                  </a:extLst>
                </p14:cNvPr>
                <p14:cNvContentPartPr/>
                <p14:nvPr/>
              </p14:nvContentPartPr>
              <p14:xfrm>
                <a:off x="7566533" y="4031679"/>
                <a:ext cx="49320" cy="141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5AF4835-1091-451C-8142-7331D64AE3C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57893" y="4022679"/>
                  <a:ext cx="66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200D506-530B-4D4A-8D74-5F55F6CBFA26}"/>
                    </a:ext>
                  </a:extLst>
                </p14:cNvPr>
                <p14:cNvContentPartPr/>
                <p14:nvPr/>
              </p14:nvContentPartPr>
              <p14:xfrm>
                <a:off x="7677053" y="3988839"/>
                <a:ext cx="55440" cy="196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200D506-530B-4D4A-8D74-5F55F6CBFA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68413" y="3979839"/>
                  <a:ext cx="73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F1DDE6C-3FCB-4F39-90F1-69ED3CED9EE8}"/>
                    </a:ext>
                  </a:extLst>
                </p14:cNvPr>
                <p14:cNvContentPartPr/>
                <p14:nvPr/>
              </p14:nvContentPartPr>
              <p14:xfrm>
                <a:off x="7769213" y="4080999"/>
                <a:ext cx="55440" cy="123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F1DDE6C-3FCB-4F39-90F1-69ED3CED9EE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60213" y="4071999"/>
                  <a:ext cx="73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38E1DF7-0877-4871-AAC9-C52E15C5F028}"/>
                    </a:ext>
                  </a:extLst>
                </p14:cNvPr>
                <p14:cNvContentPartPr/>
                <p14:nvPr/>
              </p14:nvContentPartPr>
              <p14:xfrm>
                <a:off x="7842653" y="3982719"/>
                <a:ext cx="37080" cy="153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38E1DF7-0877-4871-AAC9-C52E15C5F02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34013" y="3973719"/>
                  <a:ext cx="54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9CED495-9B92-4BF1-A3C2-BDCE10AEC733}"/>
                    </a:ext>
                  </a:extLst>
                </p14:cNvPr>
                <p14:cNvContentPartPr/>
                <p14:nvPr/>
              </p14:nvContentPartPr>
              <p14:xfrm>
                <a:off x="7824293" y="4037079"/>
                <a:ext cx="325800" cy="167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9CED495-9B92-4BF1-A3C2-BDCE10AEC73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15653" y="4028439"/>
                  <a:ext cx="343440" cy="18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3970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75" y="2073467"/>
            <a:ext cx="7949643" cy="3060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E48E7C-ACDD-4A8A-93B7-C070E72DC24C}"/>
                  </a:ext>
                </a:extLst>
              </p14:cNvPr>
              <p14:cNvContentPartPr/>
              <p14:nvPr/>
            </p14:nvContentPartPr>
            <p14:xfrm>
              <a:off x="459413" y="1050159"/>
              <a:ext cx="25560" cy="40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E48E7C-ACDD-4A8A-93B7-C070E72DC2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773" y="1041519"/>
                <a:ext cx="432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A7F1F6-B980-4A5C-9161-929F48C09FF0}"/>
                  </a:ext>
                </a:extLst>
              </p14:cNvPr>
              <p14:cNvContentPartPr/>
              <p14:nvPr/>
            </p14:nvContentPartPr>
            <p14:xfrm>
              <a:off x="681173" y="1018479"/>
              <a:ext cx="37440" cy="31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A7F1F6-B980-4A5C-9161-929F48C09F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173" y="1009839"/>
                <a:ext cx="550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838305-0C2E-46F2-B1FE-8876CCD9F422}"/>
                  </a:ext>
                </a:extLst>
              </p14:cNvPr>
              <p14:cNvContentPartPr/>
              <p14:nvPr/>
            </p14:nvContentPartPr>
            <p14:xfrm>
              <a:off x="539693" y="1202439"/>
              <a:ext cx="215280" cy="55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838305-0C2E-46F2-B1FE-8876CCD9F4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053" y="1193799"/>
                <a:ext cx="232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F14EB9-B8C8-4F0D-9014-725AB46AC73B}"/>
                  </a:ext>
                </a:extLst>
              </p14:cNvPr>
              <p14:cNvContentPartPr/>
              <p14:nvPr/>
            </p14:nvContentPartPr>
            <p14:xfrm>
              <a:off x="828053" y="1135119"/>
              <a:ext cx="387000" cy="165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F14EB9-B8C8-4F0D-9014-725AB46AC7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9413" y="1126479"/>
                <a:ext cx="404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37B3C1-56B5-4B0D-A2A8-3BB1EF25A354}"/>
                  </a:ext>
                </a:extLst>
              </p14:cNvPr>
              <p14:cNvContentPartPr/>
              <p14:nvPr/>
            </p14:nvContentPartPr>
            <p14:xfrm>
              <a:off x="1165733" y="1042959"/>
              <a:ext cx="18720" cy="22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37B3C1-56B5-4B0D-A2A8-3BB1EF25A3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7093" y="1034319"/>
                <a:ext cx="363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29A3F9-6B65-4AB8-96EE-848670710F4F}"/>
                  </a:ext>
                </a:extLst>
              </p14:cNvPr>
              <p14:cNvContentPartPr/>
              <p14:nvPr/>
            </p14:nvContentPartPr>
            <p14:xfrm>
              <a:off x="1282373" y="1159239"/>
              <a:ext cx="84240" cy="350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29A3F9-6B65-4AB8-96EE-848670710F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73733" y="1150239"/>
                <a:ext cx="10188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728207-0AEB-443C-85E5-7A59D5B6487E}"/>
                  </a:ext>
                </a:extLst>
              </p14:cNvPr>
              <p14:cNvContentPartPr/>
              <p14:nvPr/>
            </p14:nvContentPartPr>
            <p14:xfrm>
              <a:off x="1435733" y="969519"/>
              <a:ext cx="86400" cy="331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728207-0AEB-443C-85E5-7A59D5B6487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27093" y="960519"/>
                <a:ext cx="1040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F93C36-CF79-4AA4-9C7D-54EF40B81DFA}"/>
                  </a:ext>
                </a:extLst>
              </p14:cNvPr>
              <p14:cNvContentPartPr/>
              <p14:nvPr/>
            </p14:nvContentPartPr>
            <p14:xfrm>
              <a:off x="1557773" y="1116759"/>
              <a:ext cx="401040" cy="141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F93C36-CF79-4AA4-9C7D-54EF40B81DF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48773" y="1107759"/>
                <a:ext cx="418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E51F35-B94A-4DD6-9FA2-3086E7A02974}"/>
                  </a:ext>
                </a:extLst>
              </p14:cNvPr>
              <p14:cNvContentPartPr/>
              <p14:nvPr/>
            </p14:nvContentPartPr>
            <p14:xfrm>
              <a:off x="637973" y="1736679"/>
              <a:ext cx="49320" cy="141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E51F35-B94A-4DD6-9FA2-3086E7A0297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333" y="1727679"/>
                <a:ext cx="669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7119795-E675-42E5-9BCC-75BC4415EB68}"/>
                  </a:ext>
                </a:extLst>
              </p14:cNvPr>
              <p14:cNvContentPartPr/>
              <p14:nvPr/>
            </p14:nvContentPartPr>
            <p14:xfrm>
              <a:off x="539693" y="1663239"/>
              <a:ext cx="239400" cy="281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7119795-E675-42E5-9BCC-75BC4415EB6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1053" y="1654599"/>
                <a:ext cx="2570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5B67B8-9026-4D89-B3E5-5160C4F2A436}"/>
                  </a:ext>
                </a:extLst>
              </p14:cNvPr>
              <p14:cNvContentPartPr/>
              <p14:nvPr/>
            </p14:nvContentPartPr>
            <p14:xfrm>
              <a:off x="858653" y="1662879"/>
              <a:ext cx="172800" cy="403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5B67B8-9026-4D89-B3E5-5160C4F2A43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9653" y="1654239"/>
                <a:ext cx="19044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374D392-B89F-4880-B30F-B9D5EA66A8D1}"/>
                  </a:ext>
                </a:extLst>
              </p14:cNvPr>
              <p14:cNvContentPartPr/>
              <p14:nvPr/>
            </p14:nvContentPartPr>
            <p14:xfrm>
              <a:off x="1006253" y="1613919"/>
              <a:ext cx="546480" cy="26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374D392-B89F-4880-B30F-B9D5EA66A8D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97613" y="1604919"/>
                <a:ext cx="5641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1E34742-4F3C-4C9C-96B2-42DE88185E9A}"/>
                  </a:ext>
                </a:extLst>
              </p14:cNvPr>
              <p14:cNvContentPartPr/>
              <p14:nvPr/>
            </p14:nvContentPartPr>
            <p14:xfrm>
              <a:off x="5670413" y="1466679"/>
              <a:ext cx="286560" cy="2376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1E34742-4F3C-4C9C-96B2-42DE88185E9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61413" y="1457679"/>
                <a:ext cx="304200" cy="2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0E35D878-34B9-4EE5-B5D9-B798991DA102}"/>
              </a:ext>
            </a:extLst>
          </p:cNvPr>
          <p:cNvGrpSpPr/>
          <p:nvPr/>
        </p:nvGrpSpPr>
        <p:grpSpPr>
          <a:xfrm>
            <a:off x="5296013" y="1718319"/>
            <a:ext cx="3431160" cy="969480"/>
            <a:chOff x="5296013" y="1718319"/>
            <a:chExt cx="3431160" cy="9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9CAD871-A7E0-4E97-9E52-721804AEBE75}"/>
                    </a:ext>
                  </a:extLst>
                </p14:cNvPr>
                <p14:cNvContentPartPr/>
                <p14:nvPr/>
              </p14:nvContentPartPr>
              <p14:xfrm>
                <a:off x="5319773" y="1984719"/>
                <a:ext cx="202680" cy="181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9CAD871-A7E0-4E97-9E52-721804AEBE7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10773" y="1975719"/>
                  <a:ext cx="220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D66753-DF92-4BF7-A2B2-7C11F14DB9C9}"/>
                    </a:ext>
                  </a:extLst>
                </p14:cNvPr>
                <p14:cNvContentPartPr/>
                <p14:nvPr/>
              </p14:nvContentPartPr>
              <p14:xfrm>
                <a:off x="5338853" y="2037279"/>
                <a:ext cx="209160" cy="24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D66753-DF92-4BF7-A2B2-7C11F14DB9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30213" y="2028279"/>
                  <a:ext cx="226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B25B8BC-51A6-414D-8F78-A796E2523B73}"/>
                    </a:ext>
                  </a:extLst>
                </p14:cNvPr>
                <p14:cNvContentPartPr/>
                <p14:nvPr/>
              </p14:nvContentPartPr>
              <p14:xfrm>
                <a:off x="5713253" y="2012799"/>
                <a:ext cx="141480" cy="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B25B8BC-51A6-414D-8F78-A796E2523B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04613" y="2003799"/>
                  <a:ext cx="159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983C10A-6542-46CF-9A77-851FB3F14DED}"/>
                    </a:ext>
                  </a:extLst>
                </p14:cNvPr>
                <p14:cNvContentPartPr/>
                <p14:nvPr/>
              </p14:nvContentPartPr>
              <p14:xfrm>
                <a:off x="5707133" y="2061759"/>
                <a:ext cx="147600" cy="6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983C10A-6542-46CF-9A77-851FB3F14DE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98493" y="2053119"/>
                  <a:ext cx="165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2A86B1-3910-4858-9211-3AD3B8C29190}"/>
                    </a:ext>
                  </a:extLst>
                </p14:cNvPr>
                <p14:cNvContentPartPr/>
                <p14:nvPr/>
              </p14:nvContentPartPr>
              <p14:xfrm>
                <a:off x="6148493" y="1914159"/>
                <a:ext cx="215640" cy="209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2A86B1-3910-4858-9211-3AD3B8C291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39853" y="1905159"/>
                  <a:ext cx="233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BABA31-2E29-43B6-871F-845B81F1B010}"/>
                    </a:ext>
                  </a:extLst>
                </p14:cNvPr>
                <p14:cNvContentPartPr/>
                <p14:nvPr/>
              </p14:nvContentPartPr>
              <p14:xfrm>
                <a:off x="6179813" y="2018919"/>
                <a:ext cx="178200" cy="6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BABA31-2E29-43B6-871F-845B81F1B01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70813" y="2009919"/>
                  <a:ext cx="195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DBAAE6C-09BB-4334-86E4-E24707D0EDF1}"/>
                    </a:ext>
                  </a:extLst>
                </p14:cNvPr>
                <p14:cNvContentPartPr/>
                <p14:nvPr/>
              </p14:nvContentPartPr>
              <p14:xfrm>
                <a:off x="5296013" y="2227359"/>
                <a:ext cx="252000" cy="62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DBAAE6C-09BB-4334-86E4-E24707D0EDF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87013" y="2218719"/>
                  <a:ext cx="269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38048A-7367-4DB4-958D-CE524C8A3E51}"/>
                    </a:ext>
                  </a:extLst>
                </p14:cNvPr>
                <p14:cNvContentPartPr/>
                <p14:nvPr/>
              </p14:nvContentPartPr>
              <p14:xfrm>
                <a:off x="6586973" y="2025039"/>
                <a:ext cx="219240" cy="12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38048A-7367-4DB4-958D-CE524C8A3E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77973" y="2016039"/>
                  <a:ext cx="236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F2520A-B72C-4475-BB83-9E4B192BA498}"/>
                    </a:ext>
                  </a:extLst>
                </p14:cNvPr>
                <p14:cNvContentPartPr/>
                <p14:nvPr/>
              </p14:nvContentPartPr>
              <p14:xfrm>
                <a:off x="6873173" y="2067879"/>
                <a:ext cx="117000" cy="172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F2520A-B72C-4475-BB83-9E4B192BA4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64173" y="2059239"/>
                  <a:ext cx="134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44A1220-AEB9-4C4F-9278-6065A1703CD3}"/>
                    </a:ext>
                  </a:extLst>
                </p14:cNvPr>
                <p14:cNvContentPartPr/>
                <p14:nvPr/>
              </p14:nvContentPartPr>
              <p14:xfrm>
                <a:off x="6940493" y="1834599"/>
                <a:ext cx="24840" cy="12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44A1220-AEB9-4C4F-9278-6065A1703CD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31853" y="1825959"/>
                  <a:ext cx="42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25AB16D-63EB-4D48-A413-DDF7CA910362}"/>
                    </a:ext>
                  </a:extLst>
                </p14:cNvPr>
                <p14:cNvContentPartPr/>
                <p14:nvPr/>
              </p14:nvContentPartPr>
              <p14:xfrm>
                <a:off x="7210133" y="1785639"/>
                <a:ext cx="338400" cy="173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25AB16D-63EB-4D48-A413-DDF7CA9103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01133" y="1776639"/>
                  <a:ext cx="356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BB5F4CB-43A6-404A-A56E-CB5C0026CBCA}"/>
                    </a:ext>
                  </a:extLst>
                </p14:cNvPr>
                <p14:cNvContentPartPr/>
                <p14:nvPr/>
              </p14:nvContentPartPr>
              <p14:xfrm>
                <a:off x="7130933" y="1994439"/>
                <a:ext cx="442080" cy="24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BB5F4CB-43A6-404A-A56E-CB5C0026CBC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21933" y="1985439"/>
                  <a:ext cx="459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94F67C0-FFD1-463B-BF87-A8672BB0D833}"/>
                    </a:ext>
                  </a:extLst>
                </p14:cNvPr>
                <p14:cNvContentPartPr/>
                <p14:nvPr/>
              </p14:nvContentPartPr>
              <p14:xfrm>
                <a:off x="7186373" y="2080119"/>
                <a:ext cx="294840" cy="160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94F67C0-FFD1-463B-BF87-A8672BB0D83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77733" y="2071479"/>
                  <a:ext cx="312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62A1725-8742-4593-B5E7-446F9FA35E72}"/>
                    </a:ext>
                  </a:extLst>
                </p14:cNvPr>
                <p14:cNvContentPartPr/>
                <p14:nvPr/>
              </p14:nvContentPartPr>
              <p14:xfrm>
                <a:off x="6057053" y="1871679"/>
                <a:ext cx="86400" cy="338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62A1725-8742-4593-B5E7-446F9FA35E7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48053" y="1862679"/>
                  <a:ext cx="1040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0703057-496E-465D-8458-E3C019549C88}"/>
                    </a:ext>
                  </a:extLst>
                </p14:cNvPr>
                <p14:cNvContentPartPr/>
                <p14:nvPr/>
              </p14:nvContentPartPr>
              <p14:xfrm>
                <a:off x="7652573" y="1718319"/>
                <a:ext cx="141480" cy="564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0703057-496E-465D-8458-E3C019549C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43573" y="1709319"/>
                  <a:ext cx="15912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522861C-1739-40F7-84F4-A2CD7CAD56CC}"/>
                    </a:ext>
                  </a:extLst>
                </p14:cNvPr>
                <p14:cNvContentPartPr/>
                <p14:nvPr/>
              </p14:nvContentPartPr>
              <p14:xfrm>
                <a:off x="6157493" y="2386119"/>
                <a:ext cx="999360" cy="301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522861C-1739-40F7-84F4-A2CD7CAD56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48493" y="2377479"/>
                  <a:ext cx="10170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B7FEEED-E26D-453B-B7FD-16B167E85F4E}"/>
                    </a:ext>
                  </a:extLst>
                </p14:cNvPr>
                <p14:cNvContentPartPr/>
                <p14:nvPr/>
              </p14:nvContentPartPr>
              <p14:xfrm>
                <a:off x="7413173" y="2362359"/>
                <a:ext cx="55800" cy="289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B7FEEED-E26D-453B-B7FD-16B167E85F4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04533" y="2353359"/>
                  <a:ext cx="73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9985A00-3BC8-4643-8E2D-95D096D46470}"/>
                    </a:ext>
                  </a:extLst>
                </p14:cNvPr>
                <p14:cNvContentPartPr/>
                <p14:nvPr/>
              </p14:nvContentPartPr>
              <p14:xfrm>
                <a:off x="7495613" y="2282799"/>
                <a:ext cx="630000" cy="221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9985A00-3BC8-4643-8E2D-95D096D464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86973" y="2274159"/>
                  <a:ext cx="647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E539E2A-207C-4649-A23B-BE0657E1F086}"/>
                    </a:ext>
                  </a:extLst>
                </p14:cNvPr>
                <p14:cNvContentPartPr/>
                <p14:nvPr/>
              </p14:nvContentPartPr>
              <p14:xfrm>
                <a:off x="8057573" y="2282439"/>
                <a:ext cx="460800" cy="135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E539E2A-207C-4649-A23B-BE0657E1F08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48573" y="2273439"/>
                  <a:ext cx="47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86CBB6C-015A-4B02-BCE0-80BDB1CC471A}"/>
                    </a:ext>
                  </a:extLst>
                </p14:cNvPr>
                <p14:cNvContentPartPr/>
                <p14:nvPr/>
              </p14:nvContentPartPr>
              <p14:xfrm>
                <a:off x="8480933" y="2282799"/>
                <a:ext cx="246240" cy="276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86CBB6C-015A-4B02-BCE0-80BDB1CC471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71933" y="2273799"/>
                  <a:ext cx="263880" cy="29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E48061A-5A8D-4F53-B8F3-A17D528C743F}"/>
                  </a:ext>
                </a:extLst>
              </p14:cNvPr>
              <p14:cNvContentPartPr/>
              <p14:nvPr/>
            </p14:nvContentPartPr>
            <p14:xfrm>
              <a:off x="5596613" y="3313479"/>
              <a:ext cx="209160" cy="3445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E48061A-5A8D-4F53-B8F3-A17D528C743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87973" y="3304479"/>
                <a:ext cx="2268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FE2F241-CAF0-4331-AFB3-D508322DBA4E}"/>
                  </a:ext>
                </a:extLst>
              </p14:cNvPr>
              <p14:cNvContentPartPr/>
              <p14:nvPr/>
            </p14:nvContentPartPr>
            <p14:xfrm>
              <a:off x="5590493" y="3503199"/>
              <a:ext cx="227520" cy="13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FE2F241-CAF0-4331-AFB3-D508322DBA4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581853" y="3494559"/>
                <a:ext cx="245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25CEF19-12FE-4988-8892-72AF15227A5D}"/>
                  </a:ext>
                </a:extLst>
              </p14:cNvPr>
              <p14:cNvContentPartPr/>
              <p14:nvPr/>
            </p14:nvContentPartPr>
            <p14:xfrm>
              <a:off x="5487893" y="3755919"/>
              <a:ext cx="299160" cy="1260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25CEF19-12FE-4988-8892-72AF15227A5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479253" y="3747279"/>
                <a:ext cx="31680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BBA9CAA-CED2-40A1-9923-41C4896AC13F}"/>
              </a:ext>
            </a:extLst>
          </p:cNvPr>
          <p:cNvGrpSpPr/>
          <p:nvPr/>
        </p:nvGrpSpPr>
        <p:grpSpPr>
          <a:xfrm>
            <a:off x="6113933" y="3246159"/>
            <a:ext cx="2226240" cy="1143000"/>
            <a:chOff x="6113933" y="3246159"/>
            <a:chExt cx="2226240" cy="11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FE2336A-D798-40E0-9FE2-1D40F460D117}"/>
                    </a:ext>
                  </a:extLst>
                </p14:cNvPr>
                <p14:cNvContentPartPr/>
                <p14:nvPr/>
              </p14:nvContentPartPr>
              <p14:xfrm>
                <a:off x="6124373" y="3472959"/>
                <a:ext cx="200520" cy="62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FE2336A-D798-40E0-9FE2-1D40F460D11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15733" y="3463959"/>
                  <a:ext cx="218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3A3D072-9EF0-4D03-9178-C6ADCAEE528E}"/>
                    </a:ext>
                  </a:extLst>
                </p14:cNvPr>
                <p14:cNvContentPartPr/>
                <p14:nvPr/>
              </p14:nvContentPartPr>
              <p14:xfrm>
                <a:off x="6113933" y="3561879"/>
                <a:ext cx="152280" cy="83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3A3D072-9EF0-4D03-9178-C6ADCAEE52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04933" y="3552879"/>
                  <a:ext cx="169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8A960D3-AAA4-41F8-A3BD-29B978DE471D}"/>
                    </a:ext>
                  </a:extLst>
                </p14:cNvPr>
                <p14:cNvContentPartPr/>
                <p14:nvPr/>
              </p14:nvContentPartPr>
              <p14:xfrm>
                <a:off x="6468173" y="3522279"/>
                <a:ext cx="68040" cy="12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8A960D3-AAA4-41F8-A3BD-29B978DE471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59173" y="3513639"/>
                  <a:ext cx="85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FF7CB50-FAE1-4CEC-A5FA-BB00FC4646DF}"/>
                    </a:ext>
                  </a:extLst>
                </p14:cNvPr>
                <p14:cNvContentPartPr/>
                <p14:nvPr/>
              </p14:nvContentPartPr>
              <p14:xfrm>
                <a:off x="6504893" y="3497799"/>
                <a:ext cx="233640" cy="289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FF7CB50-FAE1-4CEC-A5FA-BB00FC4646D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96253" y="3489159"/>
                  <a:ext cx="2512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0ED2BA-C831-4B99-BAAC-D66E23368259}"/>
                    </a:ext>
                  </a:extLst>
                </p14:cNvPr>
                <p14:cNvContentPartPr/>
                <p14:nvPr/>
              </p14:nvContentPartPr>
              <p14:xfrm>
                <a:off x="6744293" y="3368919"/>
                <a:ext cx="18720" cy="30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0ED2BA-C831-4B99-BAAC-D66E2336825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35293" y="3360279"/>
                  <a:ext cx="36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30484A2-452A-4D2F-A12C-2B9FD9E8E9DE}"/>
                    </a:ext>
                  </a:extLst>
                </p14:cNvPr>
                <p14:cNvContentPartPr/>
                <p14:nvPr/>
              </p14:nvContentPartPr>
              <p14:xfrm>
                <a:off x="7014293" y="3246159"/>
                <a:ext cx="282600" cy="203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30484A2-452A-4D2F-A12C-2B9FD9E8E9D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05653" y="3237519"/>
                  <a:ext cx="300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EA95D22-43FB-4836-8AD9-5F501E3EAC23}"/>
                    </a:ext>
                  </a:extLst>
                </p14:cNvPr>
                <p14:cNvContentPartPr/>
                <p14:nvPr/>
              </p14:nvContentPartPr>
              <p14:xfrm>
                <a:off x="6830333" y="3485559"/>
                <a:ext cx="497520" cy="43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EA95D22-43FB-4836-8AD9-5F501E3EAC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21333" y="3476919"/>
                  <a:ext cx="515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9DC50F7-F94A-41A3-B3C9-FD6344CACF7A}"/>
                    </a:ext>
                  </a:extLst>
                </p14:cNvPr>
                <p14:cNvContentPartPr/>
                <p14:nvPr/>
              </p14:nvContentPartPr>
              <p14:xfrm>
                <a:off x="6928973" y="3596079"/>
                <a:ext cx="349920" cy="153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9DC50F7-F94A-41A3-B3C9-FD6344CACF7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19973" y="3587079"/>
                  <a:ext cx="367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F77B2C1-317D-4413-905B-3D5CF2B55658}"/>
                    </a:ext>
                  </a:extLst>
                </p14:cNvPr>
                <p14:cNvContentPartPr/>
                <p14:nvPr/>
              </p14:nvContentPartPr>
              <p14:xfrm>
                <a:off x="6180173" y="3988839"/>
                <a:ext cx="662760" cy="400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F77B2C1-317D-4413-905B-3D5CF2B5565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71533" y="3979839"/>
                  <a:ext cx="6804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9ECAB8E-3D8C-4C0D-93AE-85BD38466F15}"/>
                    </a:ext>
                  </a:extLst>
                </p14:cNvPr>
                <p14:cNvContentPartPr/>
                <p14:nvPr/>
              </p14:nvContentPartPr>
              <p14:xfrm>
                <a:off x="7100693" y="3988119"/>
                <a:ext cx="945000" cy="166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9ECAB8E-3D8C-4C0D-93AE-85BD38466F1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91693" y="3979479"/>
                  <a:ext cx="962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318B91-EF31-4B7E-8B10-057301172074}"/>
                    </a:ext>
                  </a:extLst>
                </p14:cNvPr>
                <p14:cNvContentPartPr/>
                <p14:nvPr/>
              </p14:nvContentPartPr>
              <p14:xfrm>
                <a:off x="8084213" y="3816399"/>
                <a:ext cx="255960" cy="201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318B91-EF31-4B7E-8B10-05730117207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75213" y="3807759"/>
                  <a:ext cx="27360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3F45782-52D5-4EB8-8D0E-9D2E492DF592}"/>
              </a:ext>
            </a:extLst>
          </p:cNvPr>
          <p:cNvGrpSpPr/>
          <p:nvPr/>
        </p:nvGrpSpPr>
        <p:grpSpPr>
          <a:xfrm>
            <a:off x="3946013" y="447879"/>
            <a:ext cx="4621320" cy="1185480"/>
            <a:chOff x="3946013" y="447879"/>
            <a:chExt cx="4621320" cy="11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0DB854-C4C3-4B3F-8184-AC03B2C5AC82}"/>
                    </a:ext>
                  </a:extLst>
                </p14:cNvPr>
                <p14:cNvContentPartPr/>
                <p14:nvPr/>
              </p14:nvContentPartPr>
              <p14:xfrm>
                <a:off x="3946013" y="1122879"/>
                <a:ext cx="4130640" cy="196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0DB854-C4C3-4B3F-8184-AC03B2C5AC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37013" y="1113879"/>
                  <a:ext cx="4148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713A10-10FB-4B27-A81E-729AFD648817}"/>
                    </a:ext>
                  </a:extLst>
                </p14:cNvPr>
                <p14:cNvContentPartPr/>
                <p14:nvPr/>
              </p14:nvContentPartPr>
              <p14:xfrm>
                <a:off x="4442813" y="447879"/>
                <a:ext cx="380880" cy="816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713A10-10FB-4B27-A81E-729AFD6488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34173" y="438879"/>
                  <a:ext cx="398520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B5F6B2F-6305-4674-8566-D6226C46A0C5}"/>
                    </a:ext>
                  </a:extLst>
                </p14:cNvPr>
                <p14:cNvContentPartPr/>
                <p14:nvPr/>
              </p14:nvContentPartPr>
              <p14:xfrm>
                <a:off x="4565573" y="742359"/>
                <a:ext cx="141480" cy="55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B5F6B2F-6305-4674-8566-D6226C46A0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56933" y="733719"/>
                  <a:ext cx="159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6AD33A5-AA3B-4CEF-8A9A-5AE769DE7F4B}"/>
                    </a:ext>
                  </a:extLst>
                </p14:cNvPr>
                <p14:cNvContentPartPr/>
                <p14:nvPr/>
              </p14:nvContentPartPr>
              <p14:xfrm>
                <a:off x="4577813" y="748479"/>
                <a:ext cx="123120" cy="233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6AD33A5-AA3B-4CEF-8A9A-5AE769DE7F4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69173" y="739839"/>
                  <a:ext cx="140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E75998-E1D0-4E8E-A6AE-12D442EFF0F8}"/>
                    </a:ext>
                  </a:extLst>
                </p14:cNvPr>
                <p14:cNvContentPartPr/>
                <p14:nvPr/>
              </p14:nvContentPartPr>
              <p14:xfrm>
                <a:off x="4547213" y="975639"/>
                <a:ext cx="159840" cy="215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E75998-E1D0-4E8E-A6AE-12D442EFF0F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38573" y="966639"/>
                  <a:ext cx="177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D52691-A9AD-42DC-AEB8-9F626E786925}"/>
                    </a:ext>
                  </a:extLst>
                </p14:cNvPr>
                <p14:cNvContentPartPr/>
                <p14:nvPr/>
              </p14:nvContentPartPr>
              <p14:xfrm>
                <a:off x="4596533" y="1153479"/>
                <a:ext cx="98640" cy="30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D52691-A9AD-42DC-AEB8-9F626E7869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87533" y="1144839"/>
                  <a:ext cx="116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0CA652D-9D83-4DEA-B40A-E44876170D4A}"/>
                    </a:ext>
                  </a:extLst>
                </p14:cNvPr>
                <p14:cNvContentPartPr/>
                <p14:nvPr/>
              </p14:nvContentPartPr>
              <p14:xfrm>
                <a:off x="7370333" y="583239"/>
                <a:ext cx="497520" cy="595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0CA652D-9D83-4DEA-B40A-E44876170D4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61333" y="574239"/>
                  <a:ext cx="51516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F44D637-960A-401D-B067-BFB030AF5955}"/>
                    </a:ext>
                  </a:extLst>
                </p14:cNvPr>
                <p14:cNvContentPartPr/>
                <p14:nvPr/>
              </p14:nvContentPartPr>
              <p14:xfrm>
                <a:off x="7584893" y="742359"/>
                <a:ext cx="123120" cy="37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F44D637-960A-401D-B067-BFB030AF595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76253" y="733719"/>
                  <a:ext cx="140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C9BA372-66B5-4B57-833B-24F0B4E25AB6}"/>
                    </a:ext>
                  </a:extLst>
                </p14:cNvPr>
                <p14:cNvContentPartPr/>
                <p14:nvPr/>
              </p14:nvContentPartPr>
              <p14:xfrm>
                <a:off x="7615493" y="766839"/>
                <a:ext cx="166320" cy="252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C9BA372-66B5-4B57-833B-24F0B4E25AB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06493" y="758199"/>
                  <a:ext cx="183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CA644AB-ADB6-4A35-8C8C-274FF23E05AE}"/>
                    </a:ext>
                  </a:extLst>
                </p14:cNvPr>
                <p14:cNvContentPartPr/>
                <p14:nvPr/>
              </p14:nvContentPartPr>
              <p14:xfrm>
                <a:off x="7642493" y="987879"/>
                <a:ext cx="108720" cy="74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CA644AB-ADB6-4A35-8C8C-274FF23E05A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33493" y="978879"/>
                  <a:ext cx="126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A945FC-F0C7-42E3-A067-C35944D5C4B8}"/>
                    </a:ext>
                  </a:extLst>
                </p14:cNvPr>
                <p14:cNvContentPartPr/>
                <p14:nvPr/>
              </p14:nvContentPartPr>
              <p14:xfrm>
                <a:off x="4350293" y="1472439"/>
                <a:ext cx="166680" cy="160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A945FC-F0C7-42E3-A067-C35944D5C4B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41653" y="1463439"/>
                  <a:ext cx="184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2BC86B-27B7-497C-9372-933520FD0EEF}"/>
                    </a:ext>
                  </a:extLst>
                </p14:cNvPr>
                <p14:cNvContentPartPr/>
                <p14:nvPr/>
              </p14:nvContentPartPr>
              <p14:xfrm>
                <a:off x="4356773" y="1509519"/>
                <a:ext cx="528120" cy="86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2BC86B-27B7-497C-9372-933520FD0EE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48133" y="1500519"/>
                  <a:ext cx="545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12E281A-8A18-4CD6-9171-8E11A58A285C}"/>
                    </a:ext>
                  </a:extLst>
                </p14:cNvPr>
                <p14:cNvContentPartPr/>
                <p14:nvPr/>
              </p14:nvContentPartPr>
              <p14:xfrm>
                <a:off x="4810733" y="1478919"/>
                <a:ext cx="37800" cy="83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12E281A-8A18-4CD6-9171-8E11A58A285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01733" y="1469919"/>
                  <a:ext cx="55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CA8A51-AE0B-4142-914C-97CD7D2858E8}"/>
                    </a:ext>
                  </a:extLst>
                </p14:cNvPr>
                <p14:cNvContentPartPr/>
                <p14:nvPr/>
              </p14:nvContentPartPr>
              <p14:xfrm>
                <a:off x="4909373" y="1429599"/>
                <a:ext cx="98640" cy="153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CA8A51-AE0B-4142-914C-97CD7D2858E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00373" y="1420959"/>
                  <a:ext cx="116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BB8C772-8B35-4992-A8B2-0F7BD62412E8}"/>
                    </a:ext>
                  </a:extLst>
                </p14:cNvPr>
                <p14:cNvContentPartPr/>
                <p14:nvPr/>
              </p14:nvContentPartPr>
              <p14:xfrm>
                <a:off x="4191173" y="1282359"/>
                <a:ext cx="135360" cy="147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BB8C772-8B35-4992-A8B2-0F7BD62412E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82533" y="1273719"/>
                  <a:ext cx="153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033CF99-29A9-424A-AE2C-2711AEE27E4B}"/>
                    </a:ext>
                  </a:extLst>
                </p14:cNvPr>
                <p14:cNvContentPartPr/>
                <p14:nvPr/>
              </p14:nvContentPartPr>
              <p14:xfrm>
                <a:off x="4553333" y="1300719"/>
                <a:ext cx="68040" cy="80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033CF99-29A9-424A-AE2C-2711AEE27E4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44693" y="1292079"/>
                  <a:ext cx="85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F9D3A1C-0A14-43F1-B3EE-67C030DFA67E}"/>
                    </a:ext>
                  </a:extLst>
                </p14:cNvPr>
                <p14:cNvContentPartPr/>
                <p14:nvPr/>
              </p14:nvContentPartPr>
              <p14:xfrm>
                <a:off x="4854293" y="1288479"/>
                <a:ext cx="141480" cy="165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F9D3A1C-0A14-43F1-B3EE-67C030DFA67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45293" y="1279839"/>
                  <a:ext cx="159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C688348-9EC9-4B56-8C16-C5500092D937}"/>
                    </a:ext>
                  </a:extLst>
                </p14:cNvPr>
                <p14:cNvContentPartPr/>
                <p14:nvPr/>
              </p14:nvContentPartPr>
              <p14:xfrm>
                <a:off x="5253173" y="1251759"/>
                <a:ext cx="325440" cy="196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C688348-9EC9-4B56-8C16-C5500092D9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44173" y="1242759"/>
                  <a:ext cx="343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9F8EC7D-FEC7-447B-83EF-A0F03F5C4C47}"/>
                    </a:ext>
                  </a:extLst>
                </p14:cNvPr>
                <p14:cNvContentPartPr/>
                <p14:nvPr/>
              </p14:nvContentPartPr>
              <p14:xfrm>
                <a:off x="5836013" y="1208559"/>
                <a:ext cx="104760" cy="203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9F8EC7D-FEC7-447B-83EF-A0F03F5C4C4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27373" y="1199559"/>
                  <a:ext cx="122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B7B7DB5-DB00-4CB2-BCB0-AB1821AF52EB}"/>
                    </a:ext>
                  </a:extLst>
                </p14:cNvPr>
                <p14:cNvContentPartPr/>
                <p14:nvPr/>
              </p14:nvContentPartPr>
              <p14:xfrm>
                <a:off x="6136613" y="1245639"/>
                <a:ext cx="117000" cy="159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B7B7DB5-DB00-4CB2-BCB0-AB1821AF52E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27973" y="1236639"/>
                  <a:ext cx="134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2FAB9ED-F79B-4DF3-9548-3DAB5330D756}"/>
                    </a:ext>
                  </a:extLst>
                </p14:cNvPr>
                <p14:cNvContentPartPr/>
                <p14:nvPr/>
              </p14:nvContentPartPr>
              <p14:xfrm>
                <a:off x="6388253" y="1177959"/>
                <a:ext cx="313200" cy="184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2FAB9ED-F79B-4DF3-9548-3DAB5330D7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79613" y="1169319"/>
                  <a:ext cx="330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3D12C0C-D183-4696-A34A-0AA752AA5AEA}"/>
                    </a:ext>
                  </a:extLst>
                </p14:cNvPr>
                <p14:cNvContentPartPr/>
                <p14:nvPr/>
              </p14:nvContentPartPr>
              <p14:xfrm>
                <a:off x="6824213" y="1239519"/>
                <a:ext cx="270360" cy="123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3D12C0C-D183-4696-A34A-0AA752AA5AE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15213" y="1230519"/>
                  <a:ext cx="288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237E6E0-880A-4F7D-BA53-66A206AD34EB}"/>
                    </a:ext>
                  </a:extLst>
                </p14:cNvPr>
                <p14:cNvContentPartPr/>
                <p14:nvPr/>
              </p14:nvContentPartPr>
              <p14:xfrm>
                <a:off x="7229213" y="1282359"/>
                <a:ext cx="380880" cy="74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237E6E0-880A-4F7D-BA53-66A206AD34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20213" y="1273719"/>
                  <a:ext cx="398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AA18938-5BBF-4EF7-8107-50E960A26D61}"/>
                    </a:ext>
                  </a:extLst>
                </p14:cNvPr>
                <p14:cNvContentPartPr/>
                <p14:nvPr/>
              </p14:nvContentPartPr>
              <p14:xfrm>
                <a:off x="8020853" y="1337799"/>
                <a:ext cx="24840" cy="221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AA18938-5BBF-4EF7-8107-50E960A26D6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11853" y="1328799"/>
                  <a:ext cx="42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3E46776-EBB9-4CF5-B699-67481B031B3F}"/>
                    </a:ext>
                  </a:extLst>
                </p14:cNvPr>
                <p14:cNvContentPartPr/>
                <p14:nvPr/>
              </p14:nvContentPartPr>
              <p14:xfrm>
                <a:off x="8045333" y="1368039"/>
                <a:ext cx="92520" cy="105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3E46776-EBB9-4CF5-B699-67481B031B3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36333" y="1359399"/>
                  <a:ext cx="110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24BA524-92C1-467C-B4B9-71AEA1B0F1E4}"/>
                    </a:ext>
                  </a:extLst>
                </p14:cNvPr>
                <p14:cNvContentPartPr/>
                <p14:nvPr/>
              </p14:nvContentPartPr>
              <p14:xfrm>
                <a:off x="8253053" y="1331319"/>
                <a:ext cx="105480" cy="2156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24BA524-92C1-467C-B4B9-71AEA1B0F1E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44413" y="1322319"/>
                  <a:ext cx="123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11B2768-8ED1-4646-A166-4F76029BD4A5}"/>
                    </a:ext>
                  </a:extLst>
                </p14:cNvPr>
                <p14:cNvContentPartPr/>
                <p14:nvPr/>
              </p14:nvContentPartPr>
              <p14:xfrm>
                <a:off x="8266373" y="1454439"/>
                <a:ext cx="55440" cy="6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11B2768-8ED1-4646-A166-4F76029BD4A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57373" y="1445439"/>
                  <a:ext cx="73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21D67FB-1006-42D4-8EB9-F783F01C6107}"/>
                    </a:ext>
                  </a:extLst>
                </p14:cNvPr>
                <p14:cNvContentPartPr/>
                <p14:nvPr/>
              </p14:nvContentPartPr>
              <p14:xfrm>
                <a:off x="8428733" y="1361919"/>
                <a:ext cx="138600" cy="154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21D67FB-1006-42D4-8EB9-F783F01C610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19733" y="1352919"/>
                  <a:ext cx="1562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B43F626-8A91-48A8-8D17-BE4034803699}"/>
              </a:ext>
            </a:extLst>
          </p:cNvPr>
          <p:cNvGrpSpPr/>
          <p:nvPr/>
        </p:nvGrpSpPr>
        <p:grpSpPr>
          <a:xfrm>
            <a:off x="5940773" y="63399"/>
            <a:ext cx="533880" cy="255960"/>
            <a:chOff x="5940773" y="63399"/>
            <a:chExt cx="53388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08611AD-DD9E-47E2-B3E9-CB3AC8AE9D5C}"/>
                    </a:ext>
                  </a:extLst>
                </p14:cNvPr>
                <p14:cNvContentPartPr/>
                <p14:nvPr/>
              </p14:nvContentPartPr>
              <p14:xfrm>
                <a:off x="5940773" y="63399"/>
                <a:ext cx="178200" cy="255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08611AD-DD9E-47E2-B3E9-CB3AC8AE9D5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31773" y="54759"/>
                  <a:ext cx="195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ED39D80-5F83-4AE3-B21E-DC704D2662AC}"/>
                    </a:ext>
                  </a:extLst>
                </p14:cNvPr>
                <p14:cNvContentPartPr/>
                <p14:nvPr/>
              </p14:nvContentPartPr>
              <p14:xfrm>
                <a:off x="6075413" y="208479"/>
                <a:ext cx="104760" cy="12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ED39D80-5F83-4AE3-B21E-DC704D2662A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66413" y="199479"/>
                  <a:ext cx="12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8A9862B-9B4C-4971-862E-0B9DD0230D65}"/>
                    </a:ext>
                  </a:extLst>
                </p14:cNvPr>
                <p14:cNvContentPartPr/>
                <p14:nvPr/>
              </p14:nvContentPartPr>
              <p14:xfrm>
                <a:off x="6292133" y="73479"/>
                <a:ext cx="182520" cy="215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8A9862B-9B4C-4971-862E-0B9DD0230D6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83493" y="64479"/>
                  <a:ext cx="20016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10B437A-516F-4CC6-99F9-88B2A82E2A97}"/>
              </a:ext>
            </a:extLst>
          </p:cNvPr>
          <p:cNvGrpSpPr/>
          <p:nvPr/>
        </p:nvGrpSpPr>
        <p:grpSpPr>
          <a:xfrm>
            <a:off x="6759413" y="42879"/>
            <a:ext cx="1255680" cy="331560"/>
            <a:chOff x="6759413" y="42879"/>
            <a:chExt cx="125568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1DD0CE0-8C3B-47FA-9BA5-BE6AA273E603}"/>
                    </a:ext>
                  </a:extLst>
                </p14:cNvPr>
                <p14:cNvContentPartPr/>
                <p14:nvPr/>
              </p14:nvContentPartPr>
              <p14:xfrm>
                <a:off x="6759413" y="97959"/>
                <a:ext cx="120240" cy="252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1DD0CE0-8C3B-47FA-9BA5-BE6AA273E60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50413" y="89319"/>
                  <a:ext cx="137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EDF905-49BC-45DC-BF98-5039C9BF0BB0}"/>
                    </a:ext>
                  </a:extLst>
                </p14:cNvPr>
                <p14:cNvContentPartPr/>
                <p14:nvPr/>
              </p14:nvContentPartPr>
              <p14:xfrm>
                <a:off x="6977573" y="86079"/>
                <a:ext cx="147600" cy="194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EDF905-49BC-45DC-BF98-5039C9BF0BB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68573" y="77079"/>
                  <a:ext cx="165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B44CC26-0BCD-4B6E-8F9E-604FD3228A0E}"/>
                    </a:ext>
                  </a:extLst>
                </p14:cNvPr>
                <p14:cNvContentPartPr/>
                <p14:nvPr/>
              </p14:nvContentPartPr>
              <p14:xfrm>
                <a:off x="7210133" y="91119"/>
                <a:ext cx="123120" cy="166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B44CC26-0BCD-4B6E-8F9E-604FD3228A0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01133" y="82479"/>
                  <a:ext cx="140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DB27951-48A9-4E5E-99CC-243213964338}"/>
                    </a:ext>
                  </a:extLst>
                </p14:cNvPr>
                <p14:cNvContentPartPr/>
                <p14:nvPr/>
              </p14:nvContentPartPr>
              <p14:xfrm>
                <a:off x="7535933" y="42879"/>
                <a:ext cx="30960" cy="190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DB27951-48A9-4E5E-99CC-24321396433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27293" y="33879"/>
                  <a:ext cx="48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8A9E8B5-D1BB-457C-8554-89DE25E64E8D}"/>
                    </a:ext>
                  </a:extLst>
                </p14:cNvPr>
                <p14:cNvContentPartPr/>
                <p14:nvPr/>
              </p14:nvContentPartPr>
              <p14:xfrm>
                <a:off x="7553573" y="79599"/>
                <a:ext cx="222120" cy="184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8A9E8B5-D1BB-457C-8554-89DE25E64E8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44933" y="70599"/>
                  <a:ext cx="239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10B238A-B257-4C1B-ABE2-F84EC3C40F27}"/>
                    </a:ext>
                  </a:extLst>
                </p14:cNvPr>
                <p14:cNvContentPartPr/>
                <p14:nvPr/>
              </p14:nvContentPartPr>
              <p14:xfrm>
                <a:off x="7842653" y="61239"/>
                <a:ext cx="18720" cy="147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10B238A-B257-4C1B-ABE2-F84EC3C40F2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34013" y="52239"/>
                  <a:ext cx="36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AA883D1-626B-4B3C-B474-8775BB5416B5}"/>
                    </a:ext>
                  </a:extLst>
                </p14:cNvPr>
                <p14:cNvContentPartPr/>
                <p14:nvPr/>
              </p14:nvContentPartPr>
              <p14:xfrm>
                <a:off x="7793693" y="109839"/>
                <a:ext cx="221400" cy="264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AA883D1-626B-4B3C-B474-8775BB5416B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85053" y="100839"/>
                  <a:ext cx="23904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B7F853E-72EA-425B-A30C-732E080563F6}"/>
                  </a:ext>
                </a:extLst>
              </p14:cNvPr>
              <p14:cNvContentPartPr/>
              <p14:nvPr/>
            </p14:nvContentPartPr>
            <p14:xfrm>
              <a:off x="7677413" y="3424359"/>
              <a:ext cx="373320" cy="1486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B7F853E-72EA-425B-A30C-732E080563F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668413" y="3415359"/>
                <a:ext cx="390960" cy="1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97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339543"/>
            <a:ext cx="7832724" cy="23673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986CD87-4B3E-49D4-9334-A098198E721F}"/>
                  </a:ext>
                </a:extLst>
              </p14:cNvPr>
              <p14:cNvContentPartPr/>
              <p14:nvPr/>
            </p14:nvContentPartPr>
            <p14:xfrm>
              <a:off x="7734293" y="177519"/>
              <a:ext cx="137160" cy="191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986CD87-4B3E-49D4-9334-A098198E72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5653" y="168519"/>
                <a:ext cx="15480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A34B6E25-D8A5-4491-AD15-9532B28B60A1}"/>
              </a:ext>
            </a:extLst>
          </p:cNvPr>
          <p:cNvGrpSpPr/>
          <p:nvPr/>
        </p:nvGrpSpPr>
        <p:grpSpPr>
          <a:xfrm>
            <a:off x="8008253" y="195519"/>
            <a:ext cx="380880" cy="117720"/>
            <a:chOff x="8008253" y="195519"/>
            <a:chExt cx="38088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31E6F1-B81C-437B-8574-16959C2A44B5}"/>
                    </a:ext>
                  </a:extLst>
                </p14:cNvPr>
                <p14:cNvContentPartPr/>
                <p14:nvPr/>
              </p14:nvContentPartPr>
              <p14:xfrm>
                <a:off x="8008253" y="195519"/>
                <a:ext cx="105120" cy="74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31E6F1-B81C-437B-8574-16959C2A44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99253" y="186879"/>
                  <a:ext cx="122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6898CD2-AB58-4A40-9101-983D09A7F4D9}"/>
                    </a:ext>
                  </a:extLst>
                </p14:cNvPr>
                <p14:cNvContentPartPr/>
                <p14:nvPr/>
              </p14:nvContentPartPr>
              <p14:xfrm>
                <a:off x="8041013" y="300279"/>
                <a:ext cx="115200" cy="12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6898CD2-AB58-4A40-9101-983D09A7F4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32013" y="291279"/>
                  <a:ext cx="132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D33F49D-889F-4D8F-AF71-3417B4E2BBD0}"/>
                    </a:ext>
                  </a:extLst>
                </p14:cNvPr>
                <p14:cNvContentPartPr/>
                <p14:nvPr/>
              </p14:nvContentPartPr>
              <p14:xfrm>
                <a:off x="8290133" y="214599"/>
                <a:ext cx="99000" cy="80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D33F49D-889F-4D8F-AF71-3417B4E2BB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1493" y="205599"/>
                  <a:ext cx="11664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5FDE61B-CFBB-4199-82CB-106BDE10BA48}"/>
              </a:ext>
            </a:extLst>
          </p:cNvPr>
          <p:cNvGrpSpPr/>
          <p:nvPr/>
        </p:nvGrpSpPr>
        <p:grpSpPr>
          <a:xfrm>
            <a:off x="6854813" y="490719"/>
            <a:ext cx="2019240" cy="834840"/>
            <a:chOff x="6854813" y="490719"/>
            <a:chExt cx="2019240" cy="83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4DD064-66F7-493B-9AEE-3F6DACEBCB04}"/>
                    </a:ext>
                  </a:extLst>
                </p14:cNvPr>
                <p14:cNvContentPartPr/>
                <p14:nvPr/>
              </p14:nvContentPartPr>
              <p14:xfrm>
                <a:off x="7155413" y="597639"/>
                <a:ext cx="406440" cy="556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4DD064-66F7-493B-9AEE-3F6DACEBCB0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46773" y="588639"/>
                  <a:ext cx="42408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154C2B-9131-4C58-AA83-7B16B7B49798}"/>
                    </a:ext>
                  </a:extLst>
                </p14:cNvPr>
                <p14:cNvContentPartPr/>
                <p14:nvPr/>
              </p14:nvContentPartPr>
              <p14:xfrm>
                <a:off x="7265933" y="932799"/>
                <a:ext cx="172440" cy="92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154C2B-9131-4C58-AA83-7B16B7B497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56933" y="923799"/>
                  <a:ext cx="190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4F308D6-8BC5-4DE0-AB63-62535574229B}"/>
                    </a:ext>
                  </a:extLst>
                </p14:cNvPr>
                <p14:cNvContentPartPr/>
                <p14:nvPr/>
              </p14:nvContentPartPr>
              <p14:xfrm>
                <a:off x="7327133" y="545799"/>
                <a:ext cx="896400" cy="37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4F308D6-8BC5-4DE0-AB63-6253557422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18493" y="536799"/>
                  <a:ext cx="914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D533690-2A6C-4AB6-8188-C1101EF6BFC8}"/>
                    </a:ext>
                  </a:extLst>
                </p14:cNvPr>
                <p14:cNvContentPartPr/>
                <p14:nvPr/>
              </p14:nvContentPartPr>
              <p14:xfrm>
                <a:off x="7345853" y="1159599"/>
                <a:ext cx="1080360" cy="165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D533690-2A6C-4AB6-8188-C1101EF6BF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36853" y="1150959"/>
                  <a:ext cx="1098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D07212-22FD-47E5-9DB9-17B5E9D6388E}"/>
                    </a:ext>
                  </a:extLst>
                </p14:cNvPr>
                <p14:cNvContentPartPr/>
                <p14:nvPr/>
              </p14:nvContentPartPr>
              <p14:xfrm>
                <a:off x="8265653" y="1245279"/>
                <a:ext cx="60120" cy="74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D07212-22FD-47E5-9DB9-17B5E9D638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57013" y="1236639"/>
                  <a:ext cx="77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C4CF1A5-7374-4C70-8409-80902778653F}"/>
                    </a:ext>
                  </a:extLst>
                </p14:cNvPr>
                <p14:cNvContentPartPr/>
                <p14:nvPr/>
              </p14:nvContentPartPr>
              <p14:xfrm>
                <a:off x="6854813" y="975639"/>
                <a:ext cx="196920" cy="141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C4CF1A5-7374-4C70-8409-8090277865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45813" y="966639"/>
                  <a:ext cx="214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A6EBF1C-3C95-4B53-9E4C-DC961D8EB58C}"/>
                    </a:ext>
                  </a:extLst>
                </p14:cNvPr>
                <p14:cNvContentPartPr/>
                <p14:nvPr/>
              </p14:nvContentPartPr>
              <p14:xfrm>
                <a:off x="7621973" y="490719"/>
                <a:ext cx="159840" cy="153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A6EBF1C-3C95-4B53-9E4C-DC961D8EB58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12973" y="482079"/>
                  <a:ext cx="177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E99D96C-8A40-453E-8A3F-41E8DB5CBFE6}"/>
                    </a:ext>
                  </a:extLst>
                </p14:cNvPr>
                <p14:cNvContentPartPr/>
                <p14:nvPr/>
              </p14:nvContentPartPr>
              <p14:xfrm>
                <a:off x="8254133" y="515199"/>
                <a:ext cx="141480" cy="245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E99D96C-8A40-453E-8A3F-41E8DB5CBFE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45133" y="506559"/>
                  <a:ext cx="159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98C2FF7-B5F2-4897-90AF-8587405EA97F}"/>
                    </a:ext>
                  </a:extLst>
                </p14:cNvPr>
                <p14:cNvContentPartPr/>
                <p14:nvPr/>
              </p14:nvContentPartPr>
              <p14:xfrm>
                <a:off x="8198693" y="760719"/>
                <a:ext cx="344160" cy="13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98C2FF7-B5F2-4897-90AF-8587405EA97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90053" y="752079"/>
                  <a:ext cx="361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60B8BF8-6E64-4787-BD6E-51BCCCD0AACD}"/>
                    </a:ext>
                  </a:extLst>
                </p14:cNvPr>
                <p14:cNvContentPartPr/>
                <p14:nvPr/>
              </p14:nvContentPartPr>
              <p14:xfrm>
                <a:off x="8198693" y="834159"/>
                <a:ext cx="325800" cy="19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60B8BF8-6E64-4787-BD6E-51BCCCD0AA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90053" y="825519"/>
                  <a:ext cx="343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ECB188-B174-4729-A865-2966C223898A}"/>
                    </a:ext>
                  </a:extLst>
                </p14:cNvPr>
                <p14:cNvContentPartPr/>
                <p14:nvPr/>
              </p14:nvContentPartPr>
              <p14:xfrm>
                <a:off x="8333693" y="858999"/>
                <a:ext cx="68040" cy="405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ECB188-B174-4729-A865-2966C223898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25053" y="849999"/>
                  <a:ext cx="856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B658718-650D-45B8-B33E-8DC9DC8AA370}"/>
                    </a:ext>
                  </a:extLst>
                </p14:cNvPr>
                <p14:cNvContentPartPr/>
                <p14:nvPr/>
              </p14:nvContentPartPr>
              <p14:xfrm>
                <a:off x="8692253" y="766839"/>
                <a:ext cx="181800" cy="178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B658718-650D-45B8-B33E-8DC9DC8AA37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83253" y="757839"/>
                  <a:ext cx="19944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CAF1DF-6E7B-48D8-95E5-E4A486C109EE}"/>
              </a:ext>
            </a:extLst>
          </p:cNvPr>
          <p:cNvGrpSpPr/>
          <p:nvPr/>
        </p:nvGrpSpPr>
        <p:grpSpPr>
          <a:xfrm>
            <a:off x="3368933" y="1681239"/>
            <a:ext cx="1669680" cy="417240"/>
            <a:chOff x="3368933" y="1681239"/>
            <a:chExt cx="166968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688D84-76D0-4950-B535-4478024DDA70}"/>
                    </a:ext>
                  </a:extLst>
                </p14:cNvPr>
                <p14:cNvContentPartPr/>
                <p14:nvPr/>
              </p14:nvContentPartPr>
              <p14:xfrm>
                <a:off x="3368933" y="1784919"/>
                <a:ext cx="497880" cy="313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688D84-76D0-4950-B535-4478024DDA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60293" y="1776279"/>
                  <a:ext cx="5155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81F5199-8BC6-44E2-B5EE-1BC4599E0F7B}"/>
                    </a:ext>
                  </a:extLst>
                </p14:cNvPr>
                <p14:cNvContentPartPr/>
                <p14:nvPr/>
              </p14:nvContentPartPr>
              <p14:xfrm>
                <a:off x="3804533" y="1779519"/>
                <a:ext cx="583200" cy="189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81F5199-8BC6-44E2-B5EE-1BC4599E0F7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95893" y="1770519"/>
                  <a:ext cx="600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AA2E4B-66C2-498E-B9C8-D60D002070B0}"/>
                    </a:ext>
                  </a:extLst>
                </p14:cNvPr>
                <p14:cNvContentPartPr/>
                <p14:nvPr/>
              </p14:nvContentPartPr>
              <p14:xfrm>
                <a:off x="4535333" y="1748919"/>
                <a:ext cx="24480" cy="166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AA2E4B-66C2-498E-B9C8-D60D002070B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26693" y="1739919"/>
                  <a:ext cx="42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ACBF587-25FC-45BA-8373-66B154C7D8FB}"/>
                    </a:ext>
                  </a:extLst>
                </p14:cNvPr>
                <p14:cNvContentPartPr/>
                <p14:nvPr/>
              </p14:nvContentPartPr>
              <p14:xfrm>
                <a:off x="4657733" y="1681239"/>
                <a:ext cx="104760" cy="209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ACBF587-25FC-45BA-8373-66B154C7D8F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49093" y="1672599"/>
                  <a:ext cx="122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7676681-AEA0-4FD6-A0A9-C0FEB53690EB}"/>
                    </a:ext>
                  </a:extLst>
                </p14:cNvPr>
                <p14:cNvContentPartPr/>
                <p14:nvPr/>
              </p14:nvContentPartPr>
              <p14:xfrm>
                <a:off x="4614893" y="1791399"/>
                <a:ext cx="423720" cy="108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7676681-AEA0-4FD6-A0A9-C0FEB53690E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05893" y="1782759"/>
                  <a:ext cx="44136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4584F6-6934-4040-835A-64CF486F48DB}"/>
                  </a:ext>
                </a:extLst>
              </p14:cNvPr>
              <p14:cNvContentPartPr/>
              <p14:nvPr/>
            </p14:nvContentPartPr>
            <p14:xfrm>
              <a:off x="7253693" y="1552359"/>
              <a:ext cx="1114920" cy="1659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4584F6-6934-4040-835A-64CF486F48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44693" y="1543719"/>
                <a:ext cx="113256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3BF8D9D3-0AC5-4833-960D-6CD34E0F35CF}"/>
              </a:ext>
            </a:extLst>
          </p:cNvPr>
          <p:cNvGrpSpPr/>
          <p:nvPr/>
        </p:nvGrpSpPr>
        <p:grpSpPr>
          <a:xfrm>
            <a:off x="1600973" y="42879"/>
            <a:ext cx="4904640" cy="1522440"/>
            <a:chOff x="1600973" y="42879"/>
            <a:chExt cx="4904640" cy="152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8989C1-82FB-417B-9609-7360F1DC48FB}"/>
                    </a:ext>
                  </a:extLst>
                </p14:cNvPr>
                <p14:cNvContentPartPr/>
                <p14:nvPr/>
              </p14:nvContentPartPr>
              <p14:xfrm>
                <a:off x="2264453" y="785199"/>
                <a:ext cx="1338120" cy="37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8989C1-82FB-417B-9609-7360F1DC48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55453" y="776559"/>
                  <a:ext cx="1355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7E745C-21DA-4258-BDAD-922D55BA88B6}"/>
                    </a:ext>
                  </a:extLst>
                </p14:cNvPr>
                <p14:cNvContentPartPr/>
                <p14:nvPr/>
              </p14:nvContentPartPr>
              <p14:xfrm>
                <a:off x="3638933" y="613479"/>
                <a:ext cx="497880" cy="350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7E745C-21DA-4258-BDAD-922D55BA88B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30293" y="604479"/>
                  <a:ext cx="5155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980791-2B83-4214-A8FA-18FECC0A2E88}"/>
                    </a:ext>
                  </a:extLst>
                </p14:cNvPr>
                <p14:cNvContentPartPr/>
                <p14:nvPr/>
              </p14:nvContentPartPr>
              <p14:xfrm>
                <a:off x="3798413" y="723639"/>
                <a:ext cx="239760" cy="80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980791-2B83-4214-A8FA-18FECC0A2E8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89773" y="714999"/>
                  <a:ext cx="257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A915E0-048C-4416-B8CF-767DCC951325}"/>
                    </a:ext>
                  </a:extLst>
                </p14:cNvPr>
                <p14:cNvContentPartPr/>
                <p14:nvPr/>
              </p14:nvContentPartPr>
              <p14:xfrm>
                <a:off x="4142213" y="637959"/>
                <a:ext cx="1977120" cy="141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A915E0-048C-4416-B8CF-767DCC95132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133573" y="629319"/>
                  <a:ext cx="1994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29D991-54E5-4C01-8E9A-7ACDB94D20C4}"/>
                    </a:ext>
                  </a:extLst>
                </p14:cNvPr>
                <p14:cNvContentPartPr/>
                <p14:nvPr/>
              </p14:nvContentPartPr>
              <p14:xfrm>
                <a:off x="2135933" y="799599"/>
                <a:ext cx="128880" cy="29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29D991-54E5-4C01-8E9A-7ACDB94D20C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26933" y="790959"/>
                  <a:ext cx="146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14963D-8902-4076-ABF7-F84ED1EFBD66}"/>
                    </a:ext>
                  </a:extLst>
                </p14:cNvPr>
                <p14:cNvContentPartPr/>
                <p14:nvPr/>
              </p14:nvContentPartPr>
              <p14:xfrm>
                <a:off x="5973173" y="403959"/>
                <a:ext cx="532440" cy="502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14963D-8902-4076-ABF7-F84ED1EFBD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64173" y="395319"/>
                  <a:ext cx="5500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6E745A1-0FCB-493E-89EA-398AC7A79C24}"/>
                    </a:ext>
                  </a:extLst>
                </p14:cNvPr>
                <p14:cNvContentPartPr/>
                <p14:nvPr/>
              </p14:nvContentPartPr>
              <p14:xfrm>
                <a:off x="1600973" y="551919"/>
                <a:ext cx="627480" cy="550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6E745A1-0FCB-493E-89EA-398AC7A79C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91973" y="543279"/>
                  <a:ext cx="64512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E2B3F1-FB2B-49E2-ADA7-1681F57C6186}"/>
                    </a:ext>
                  </a:extLst>
                </p14:cNvPr>
                <p14:cNvContentPartPr/>
                <p14:nvPr/>
              </p14:nvContentPartPr>
              <p14:xfrm>
                <a:off x="2344013" y="177879"/>
                <a:ext cx="2449080" cy="387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E2B3F1-FB2B-49E2-ADA7-1681F57C61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35373" y="168879"/>
                  <a:ext cx="24667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31BDE01-FFDC-43D8-A0DE-41DC452CF7E2}"/>
                    </a:ext>
                  </a:extLst>
                </p14:cNvPr>
                <p14:cNvContentPartPr/>
                <p14:nvPr/>
              </p14:nvContentPartPr>
              <p14:xfrm>
                <a:off x="4344893" y="79599"/>
                <a:ext cx="225000" cy="227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31BDE01-FFDC-43D8-A0DE-41DC452CF7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35893" y="70599"/>
                  <a:ext cx="242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5ED33B-1EA1-432C-81B0-D371A0108A71}"/>
                    </a:ext>
                  </a:extLst>
                </p14:cNvPr>
                <p14:cNvContentPartPr/>
                <p14:nvPr/>
              </p14:nvContentPartPr>
              <p14:xfrm>
                <a:off x="2560733" y="1147359"/>
                <a:ext cx="3140640" cy="417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5ED33B-1EA1-432C-81B0-D371A0108A7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51733" y="1138719"/>
                  <a:ext cx="31582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6342AF-085E-4D35-B158-6EC9606F4B13}"/>
                    </a:ext>
                  </a:extLst>
                </p14:cNvPr>
                <p14:cNvContentPartPr/>
                <p14:nvPr/>
              </p14:nvContentPartPr>
              <p14:xfrm>
                <a:off x="4847813" y="1380639"/>
                <a:ext cx="178200" cy="147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6342AF-085E-4D35-B158-6EC9606F4B1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39173" y="1371639"/>
                  <a:ext cx="195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FFB9F02-906E-4561-81C7-EADF4EFF3E72}"/>
                    </a:ext>
                  </a:extLst>
                </p14:cNvPr>
                <p14:cNvContentPartPr/>
                <p14:nvPr/>
              </p14:nvContentPartPr>
              <p14:xfrm>
                <a:off x="3227813" y="1061679"/>
                <a:ext cx="2344680" cy="208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FFB9F02-906E-4561-81C7-EADF4EFF3E7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19173" y="1052679"/>
                  <a:ext cx="2362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8F7D91F-6A44-4392-92E8-869FDEF006D0}"/>
                    </a:ext>
                  </a:extLst>
                </p14:cNvPr>
                <p14:cNvContentPartPr/>
                <p14:nvPr/>
              </p14:nvContentPartPr>
              <p14:xfrm>
                <a:off x="5081093" y="1080039"/>
                <a:ext cx="190440" cy="135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8F7D91F-6A44-4392-92E8-869FDEF006D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72453" y="1071039"/>
                  <a:ext cx="208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D4AC0B-AEA4-439B-9496-0815A072DDED}"/>
                    </a:ext>
                  </a:extLst>
                </p14:cNvPr>
                <p14:cNvContentPartPr/>
                <p14:nvPr/>
              </p14:nvContentPartPr>
              <p14:xfrm>
                <a:off x="2700053" y="73479"/>
                <a:ext cx="153720" cy="215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D4AC0B-AEA4-439B-9496-0815A072DDE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91053" y="64479"/>
                  <a:ext cx="171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48A0EE7-382D-401E-9D06-E641247EFB65}"/>
                    </a:ext>
                  </a:extLst>
                </p14:cNvPr>
                <p14:cNvContentPartPr/>
                <p14:nvPr/>
              </p14:nvContentPartPr>
              <p14:xfrm>
                <a:off x="2706173" y="214599"/>
                <a:ext cx="117000" cy="24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48A0EE7-382D-401E-9D06-E641247EFB6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97533" y="205959"/>
                  <a:ext cx="134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E7BE396-62C1-4445-AE54-3BC7E8647BDC}"/>
                    </a:ext>
                  </a:extLst>
                </p14:cNvPr>
                <p14:cNvContentPartPr/>
                <p14:nvPr/>
              </p14:nvContentPartPr>
              <p14:xfrm>
                <a:off x="2749013" y="42879"/>
                <a:ext cx="147600" cy="30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E7BE396-62C1-4445-AE54-3BC7E8647B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40373" y="33879"/>
                  <a:ext cx="165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AB342CF-09C6-49FF-9A56-58AA553BA20F}"/>
                    </a:ext>
                  </a:extLst>
                </p14:cNvPr>
                <p14:cNvContentPartPr/>
                <p14:nvPr/>
              </p14:nvContentPartPr>
              <p14:xfrm>
                <a:off x="3031613" y="803559"/>
                <a:ext cx="362520" cy="19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AB342CF-09C6-49FF-9A56-58AA553BA2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22613" y="794559"/>
                  <a:ext cx="380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50AEB0B-9468-4319-8E3B-E60A3901CDD2}"/>
                    </a:ext>
                  </a:extLst>
                </p14:cNvPr>
                <p14:cNvContentPartPr/>
                <p14:nvPr/>
              </p14:nvContentPartPr>
              <p14:xfrm>
                <a:off x="2932973" y="723999"/>
                <a:ext cx="141840" cy="123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50AEB0B-9468-4319-8E3B-E60A3901CDD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23973" y="714999"/>
                  <a:ext cx="1594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E137126-D16D-4DEC-834D-66AE8E7F50F6}"/>
              </a:ext>
            </a:extLst>
          </p:cNvPr>
          <p:cNvGrpSpPr/>
          <p:nvPr/>
        </p:nvGrpSpPr>
        <p:grpSpPr>
          <a:xfrm>
            <a:off x="5007653" y="582879"/>
            <a:ext cx="607680" cy="209520"/>
            <a:chOff x="5007653" y="582879"/>
            <a:chExt cx="60768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F4C0409-183C-4FF1-94E5-332045B8F4DA}"/>
                    </a:ext>
                  </a:extLst>
                </p14:cNvPr>
                <p14:cNvContentPartPr/>
                <p14:nvPr/>
              </p14:nvContentPartPr>
              <p14:xfrm>
                <a:off x="5071373" y="582879"/>
                <a:ext cx="237600" cy="123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F4C0409-183C-4FF1-94E5-332045B8F4D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62373" y="573879"/>
                  <a:ext cx="255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87BB822-3602-4278-BB2F-8E0C8830B56F}"/>
                    </a:ext>
                  </a:extLst>
                </p14:cNvPr>
                <p14:cNvContentPartPr/>
                <p14:nvPr/>
              </p14:nvContentPartPr>
              <p14:xfrm>
                <a:off x="5007653" y="613479"/>
                <a:ext cx="184680" cy="178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87BB822-3602-4278-BB2F-8E0C8830B56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98653" y="604479"/>
                  <a:ext cx="202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3372B4F-30ED-4C4B-9139-D86B02D8DC83}"/>
                    </a:ext>
                  </a:extLst>
                </p14:cNvPr>
                <p14:cNvContentPartPr/>
                <p14:nvPr/>
              </p14:nvContentPartPr>
              <p14:xfrm>
                <a:off x="5056613" y="619599"/>
                <a:ext cx="558720" cy="86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3372B4F-30ED-4C4B-9139-D86B02D8DC8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47613" y="610959"/>
                  <a:ext cx="57636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34FC2BC-B276-4943-BEBB-DCD5F2EA36D6}"/>
                  </a:ext>
                </a:extLst>
              </p14:cNvPr>
              <p14:cNvContentPartPr/>
              <p14:nvPr/>
            </p14:nvContentPartPr>
            <p14:xfrm>
              <a:off x="5405813" y="4700559"/>
              <a:ext cx="418320" cy="2952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34FC2BC-B276-4943-BEBB-DCD5F2EA36D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173" y="4691919"/>
                <a:ext cx="4359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D60D2AD-D624-49D8-B052-5CA107AC5C00}"/>
                  </a:ext>
                </a:extLst>
              </p14:cNvPr>
              <p14:cNvContentPartPr/>
              <p14:nvPr/>
            </p14:nvContentPartPr>
            <p14:xfrm>
              <a:off x="2737853" y="5228319"/>
              <a:ext cx="300240" cy="276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D60D2AD-D624-49D8-B052-5CA107AC5C0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29213" y="5219319"/>
                <a:ext cx="31788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A81D310-5C90-4F38-BBE4-F827277B2315}"/>
              </a:ext>
            </a:extLst>
          </p:cNvPr>
          <p:cNvGrpSpPr/>
          <p:nvPr/>
        </p:nvGrpSpPr>
        <p:grpSpPr>
          <a:xfrm>
            <a:off x="3822533" y="2306919"/>
            <a:ext cx="737640" cy="480240"/>
            <a:chOff x="3822533" y="2306919"/>
            <a:chExt cx="73764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E053A3-F43B-4C0C-AA93-0F6029AF63C7}"/>
                    </a:ext>
                  </a:extLst>
                </p14:cNvPr>
                <p14:cNvContentPartPr/>
                <p14:nvPr/>
              </p14:nvContentPartPr>
              <p14:xfrm>
                <a:off x="3822533" y="2460639"/>
                <a:ext cx="264960" cy="326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E053A3-F43B-4C0C-AA93-0F6029AF63C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13893" y="2451999"/>
                  <a:ext cx="2826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D13DBB-0F20-4DDA-BB95-7CB4102C670D}"/>
                    </a:ext>
                  </a:extLst>
                </p14:cNvPr>
                <p14:cNvContentPartPr/>
                <p14:nvPr/>
              </p14:nvContentPartPr>
              <p14:xfrm>
                <a:off x="4344893" y="2306919"/>
                <a:ext cx="215280" cy="246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6D13DBB-0F20-4DDA-BB95-7CB4102C67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35893" y="2297919"/>
                  <a:ext cx="23292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BDF04B2-4280-414E-B504-A48E58F722C7}"/>
              </a:ext>
            </a:extLst>
          </p:cNvPr>
          <p:cNvGrpSpPr/>
          <p:nvPr/>
        </p:nvGrpSpPr>
        <p:grpSpPr>
          <a:xfrm>
            <a:off x="3368933" y="5228319"/>
            <a:ext cx="1354680" cy="624600"/>
            <a:chOff x="3368933" y="5228319"/>
            <a:chExt cx="1354680" cy="62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3869344-5592-4CFE-B2B0-EBA2B5C98F87}"/>
                    </a:ext>
                  </a:extLst>
                </p14:cNvPr>
                <p14:cNvContentPartPr/>
                <p14:nvPr/>
              </p14:nvContentPartPr>
              <p14:xfrm>
                <a:off x="3368933" y="5314359"/>
                <a:ext cx="252000" cy="91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3869344-5592-4CFE-B2B0-EBA2B5C98F8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60293" y="5305719"/>
                  <a:ext cx="269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AA1EED8-0272-45D5-A414-823C7E2A118C}"/>
                    </a:ext>
                  </a:extLst>
                </p14:cNvPr>
                <p14:cNvContentPartPr/>
                <p14:nvPr/>
              </p14:nvContentPartPr>
              <p14:xfrm>
                <a:off x="3731093" y="5449359"/>
                <a:ext cx="135360" cy="209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AA1EED8-0272-45D5-A414-823C7E2A118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22093" y="5440719"/>
                  <a:ext cx="153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7DEBE17-07D9-43AB-AD9E-92C7DD772CB5}"/>
                    </a:ext>
                  </a:extLst>
                </p14:cNvPr>
                <p14:cNvContentPartPr/>
                <p14:nvPr/>
              </p14:nvContentPartPr>
              <p14:xfrm>
                <a:off x="3841613" y="5228319"/>
                <a:ext cx="12600" cy="6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7DEBE17-07D9-43AB-AD9E-92C7DD772CB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32613" y="5219679"/>
                  <a:ext cx="30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7CD7CE7-A11B-4328-B975-6CD687E9355E}"/>
                    </a:ext>
                  </a:extLst>
                </p14:cNvPr>
                <p14:cNvContentPartPr/>
                <p14:nvPr/>
              </p14:nvContentPartPr>
              <p14:xfrm>
                <a:off x="4025213" y="5314359"/>
                <a:ext cx="295200" cy="172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7CD7CE7-A11B-4328-B975-6CD687E9355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16573" y="5305359"/>
                  <a:ext cx="312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AC682DE-C142-4300-9E12-2682176F3C77}"/>
                    </a:ext>
                  </a:extLst>
                </p14:cNvPr>
                <p14:cNvContentPartPr/>
                <p14:nvPr/>
              </p14:nvContentPartPr>
              <p14:xfrm>
                <a:off x="4417973" y="5247039"/>
                <a:ext cx="305640" cy="605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AC682DE-C142-4300-9E12-2682176F3C7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09333" y="5238039"/>
                  <a:ext cx="323280" cy="62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4172229-307C-4304-BB59-4E6E6E7B2D24}"/>
                  </a:ext>
                </a:extLst>
              </p14:cNvPr>
              <p14:cNvContentPartPr/>
              <p14:nvPr/>
            </p14:nvContentPartPr>
            <p14:xfrm>
              <a:off x="1423133" y="2023959"/>
              <a:ext cx="210240" cy="4183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4172229-307C-4304-BB59-4E6E6E7B2D2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414493" y="2015319"/>
                <a:ext cx="227880" cy="4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06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94" y="551747"/>
            <a:ext cx="7157312" cy="54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5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4B97C9-4245-4DB0-B24B-1F586A763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77" y="1484747"/>
            <a:ext cx="7678538" cy="35805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6E342-988D-4026-9D21-AD71013CFEED}"/>
              </a:ext>
            </a:extLst>
          </p:cNvPr>
          <p:cNvSpPr txBox="1"/>
          <p:nvPr/>
        </p:nvSpPr>
        <p:spPr>
          <a:xfrm>
            <a:off x="2198193" y="684286"/>
            <a:ext cx="520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 dipole field vs dipole field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C8956E-9E96-4786-A62F-CB96B54655F2}"/>
              </a:ext>
            </a:extLst>
          </p:cNvPr>
          <p:cNvGrpSpPr/>
          <p:nvPr/>
        </p:nvGrpSpPr>
        <p:grpSpPr>
          <a:xfrm>
            <a:off x="3811013" y="1757199"/>
            <a:ext cx="288720" cy="292680"/>
            <a:chOff x="3811013" y="1757199"/>
            <a:chExt cx="28872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D964500-7BE8-404C-ACBD-421AB6F63AD8}"/>
                    </a:ext>
                  </a:extLst>
                </p14:cNvPr>
                <p14:cNvContentPartPr/>
                <p14:nvPr/>
              </p14:nvContentPartPr>
              <p14:xfrm>
                <a:off x="3811013" y="1757199"/>
                <a:ext cx="288720" cy="292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D964500-7BE8-404C-ACBD-421AB6F63AD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02013" y="1748199"/>
                  <a:ext cx="3063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540DC6-21B1-4F60-82BF-FAA21C264059}"/>
                    </a:ext>
                  </a:extLst>
                </p14:cNvPr>
                <p14:cNvContentPartPr/>
                <p14:nvPr/>
              </p14:nvContentPartPr>
              <p14:xfrm>
                <a:off x="3884453" y="1822359"/>
                <a:ext cx="147600" cy="172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540DC6-21B1-4F60-82BF-FAA21C26405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75813" y="1813719"/>
                  <a:ext cx="165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6ADBA6E-E203-4C90-B498-A9104753D1E9}"/>
                    </a:ext>
                  </a:extLst>
                </p14:cNvPr>
                <p14:cNvContentPartPr/>
                <p14:nvPr/>
              </p14:nvContentPartPr>
              <p14:xfrm>
                <a:off x="3927293" y="1846839"/>
                <a:ext cx="85680" cy="86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6ADBA6E-E203-4C90-B498-A9104753D1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18653" y="1838199"/>
                  <a:ext cx="1033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225C45-1C52-424C-94EC-D528970F4934}"/>
              </a:ext>
            </a:extLst>
          </p:cNvPr>
          <p:cNvGrpSpPr/>
          <p:nvPr/>
        </p:nvGrpSpPr>
        <p:grpSpPr>
          <a:xfrm>
            <a:off x="2086253" y="5359719"/>
            <a:ext cx="442800" cy="530640"/>
            <a:chOff x="2086253" y="5359719"/>
            <a:chExt cx="44280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BF5D46-9E03-40FB-A715-2EDEB9D6D5FF}"/>
                    </a:ext>
                  </a:extLst>
                </p14:cNvPr>
                <p14:cNvContentPartPr/>
                <p14:nvPr/>
              </p14:nvContentPartPr>
              <p14:xfrm>
                <a:off x="2086253" y="5473479"/>
                <a:ext cx="428040" cy="416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BF5D46-9E03-40FB-A715-2EDEB9D6D5F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77613" y="5464839"/>
                  <a:ext cx="4456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F38E74-F7B8-49A4-8BE3-478EEBE5E0A1}"/>
                    </a:ext>
                  </a:extLst>
                </p14:cNvPr>
                <p14:cNvContentPartPr/>
                <p14:nvPr/>
              </p14:nvContentPartPr>
              <p14:xfrm>
                <a:off x="2252213" y="5359719"/>
                <a:ext cx="276840" cy="41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F38E74-F7B8-49A4-8BE3-478EEBE5E0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43213" y="5351079"/>
                  <a:ext cx="2944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D73CAD-541B-41E2-9352-A67C6E61ECA9}"/>
              </a:ext>
            </a:extLst>
          </p:cNvPr>
          <p:cNvGrpSpPr/>
          <p:nvPr/>
        </p:nvGrpSpPr>
        <p:grpSpPr>
          <a:xfrm>
            <a:off x="2812373" y="5444319"/>
            <a:ext cx="1287000" cy="330840"/>
            <a:chOff x="2812373" y="5444319"/>
            <a:chExt cx="128700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D3E6BB-23DA-41BF-A56B-1BBDCA4DB1B8}"/>
                    </a:ext>
                  </a:extLst>
                </p14:cNvPr>
                <p14:cNvContentPartPr/>
                <p14:nvPr/>
              </p14:nvContentPartPr>
              <p14:xfrm>
                <a:off x="2812373" y="5608839"/>
                <a:ext cx="182520" cy="12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D3E6BB-23DA-41BF-A56B-1BBDCA4DB1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03733" y="5600199"/>
                  <a:ext cx="20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0BFD57-F842-4280-9038-6E1550F7C9FB}"/>
                    </a:ext>
                  </a:extLst>
                </p14:cNvPr>
                <p14:cNvContentPartPr/>
                <p14:nvPr/>
              </p14:nvContentPartPr>
              <p14:xfrm>
                <a:off x="2822453" y="5651679"/>
                <a:ext cx="209160" cy="30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0BFD57-F842-4280-9038-6E1550F7C9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13813" y="5643039"/>
                  <a:ext cx="226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CE5EC9-9F24-4BD3-AA5E-4A45C03F2388}"/>
                    </a:ext>
                  </a:extLst>
                </p14:cNvPr>
                <p14:cNvContentPartPr/>
                <p14:nvPr/>
              </p14:nvContentPartPr>
              <p14:xfrm>
                <a:off x="3295133" y="5571039"/>
                <a:ext cx="154080" cy="162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CE5EC9-9F24-4BD3-AA5E-4A45C03F23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86133" y="5562399"/>
                  <a:ext cx="171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EF9261-866A-4E69-AEA5-49788C5FDC91}"/>
                    </a:ext>
                  </a:extLst>
                </p14:cNvPr>
                <p14:cNvContentPartPr/>
                <p14:nvPr/>
              </p14:nvContentPartPr>
              <p14:xfrm>
                <a:off x="3270653" y="5670399"/>
                <a:ext cx="159840" cy="37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EF9261-866A-4E69-AEA5-49788C5FDC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2013" y="5661399"/>
                  <a:ext cx="177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416C4A0-847F-46E2-8895-261A0E044287}"/>
                    </a:ext>
                  </a:extLst>
                </p14:cNvPr>
                <p14:cNvContentPartPr/>
                <p14:nvPr/>
              </p14:nvContentPartPr>
              <p14:xfrm>
                <a:off x="3344813" y="5444319"/>
                <a:ext cx="98280" cy="73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416C4A0-847F-46E2-8895-261A0E0442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35813" y="5435319"/>
                  <a:ext cx="115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5EE67A-D726-4062-9C81-C7A0DC5FE800}"/>
                    </a:ext>
                  </a:extLst>
                </p14:cNvPr>
                <p14:cNvContentPartPr/>
                <p14:nvPr/>
              </p14:nvContentPartPr>
              <p14:xfrm>
                <a:off x="3682853" y="5479599"/>
                <a:ext cx="416520" cy="295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5EE67A-D726-4062-9C81-C7A0DC5FE80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74213" y="5470959"/>
                  <a:ext cx="43416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5F009E-4814-4C99-905D-B2DA31AECE17}"/>
              </a:ext>
            </a:extLst>
          </p:cNvPr>
          <p:cNvGrpSpPr/>
          <p:nvPr/>
        </p:nvGrpSpPr>
        <p:grpSpPr>
          <a:xfrm>
            <a:off x="4344533" y="5400039"/>
            <a:ext cx="822600" cy="356760"/>
            <a:chOff x="4344533" y="5400039"/>
            <a:chExt cx="82260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B332074-8804-4FE3-9BB0-A8A5F40D3076}"/>
                    </a:ext>
                  </a:extLst>
                </p14:cNvPr>
                <p14:cNvContentPartPr/>
                <p14:nvPr/>
              </p14:nvContentPartPr>
              <p14:xfrm>
                <a:off x="4344533" y="5424159"/>
                <a:ext cx="221760" cy="332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B332074-8804-4FE3-9BB0-A8A5F40D30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35533" y="5415519"/>
                  <a:ext cx="2394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A049B8-C8C9-4239-BAF2-85E692DFEC58}"/>
                    </a:ext>
                  </a:extLst>
                </p14:cNvPr>
                <p14:cNvContentPartPr/>
                <p14:nvPr/>
              </p14:nvContentPartPr>
              <p14:xfrm>
                <a:off x="4621373" y="5411919"/>
                <a:ext cx="220680" cy="344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A049B8-C8C9-4239-BAF2-85E692DFEC5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12733" y="5402919"/>
                  <a:ext cx="2383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D8D439-1A46-45FA-9A49-FED741945361}"/>
                    </a:ext>
                  </a:extLst>
                </p14:cNvPr>
                <p14:cNvContentPartPr/>
                <p14:nvPr/>
              </p14:nvContentPartPr>
              <p14:xfrm>
                <a:off x="4817213" y="5547279"/>
                <a:ext cx="135360" cy="123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D8D439-1A46-45FA-9A49-FED7419453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08573" y="5538279"/>
                  <a:ext cx="153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D6D1FA-59D9-491A-BE94-DA6E57157975}"/>
                    </a:ext>
                  </a:extLst>
                </p14:cNvPr>
                <p14:cNvContentPartPr/>
                <p14:nvPr/>
              </p14:nvContentPartPr>
              <p14:xfrm>
                <a:off x="4841693" y="5479959"/>
                <a:ext cx="153720" cy="30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D6D1FA-59D9-491A-BE94-DA6E5715797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33053" y="5471319"/>
                  <a:ext cx="171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48F742-BB0B-4E6E-A79A-D46BEB598A19}"/>
                    </a:ext>
                  </a:extLst>
                </p14:cNvPr>
                <p14:cNvContentPartPr/>
                <p14:nvPr/>
              </p14:nvContentPartPr>
              <p14:xfrm>
                <a:off x="5038253" y="5400039"/>
                <a:ext cx="128880" cy="301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48F742-BB0B-4E6E-A79A-D46BEB598A1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29253" y="5391039"/>
                  <a:ext cx="14652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6A407E-07D7-462D-8374-D5C9ED050543}"/>
              </a:ext>
            </a:extLst>
          </p:cNvPr>
          <p:cNvGrpSpPr/>
          <p:nvPr/>
        </p:nvGrpSpPr>
        <p:grpSpPr>
          <a:xfrm>
            <a:off x="2742893" y="6259359"/>
            <a:ext cx="129600" cy="98640"/>
            <a:chOff x="2742893" y="6259359"/>
            <a:chExt cx="129600" cy="9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3A8339-DB0E-4E80-9ABD-6B28463D239D}"/>
                    </a:ext>
                  </a:extLst>
                </p14:cNvPr>
                <p14:cNvContentPartPr/>
                <p14:nvPr/>
              </p14:nvContentPartPr>
              <p14:xfrm>
                <a:off x="2786093" y="6259359"/>
                <a:ext cx="86400" cy="18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3A8339-DB0E-4E80-9ABD-6B28463D23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77093" y="6250719"/>
                  <a:ext cx="104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74D852F-D736-44CC-BED4-0132382927E5}"/>
                    </a:ext>
                  </a:extLst>
                </p14:cNvPr>
                <p14:cNvContentPartPr/>
                <p14:nvPr/>
              </p14:nvContentPartPr>
              <p14:xfrm>
                <a:off x="2742893" y="6351519"/>
                <a:ext cx="86400" cy="6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74D852F-D736-44CC-BED4-0132382927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34253" y="6342879"/>
                  <a:ext cx="1040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121606-3B9E-4096-B6F2-EBEAEB140E96}"/>
              </a:ext>
            </a:extLst>
          </p:cNvPr>
          <p:cNvGrpSpPr/>
          <p:nvPr/>
        </p:nvGrpSpPr>
        <p:grpSpPr>
          <a:xfrm>
            <a:off x="3174533" y="6056319"/>
            <a:ext cx="704880" cy="314640"/>
            <a:chOff x="3174533" y="6056319"/>
            <a:chExt cx="70488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2DDE007-8A79-44E0-9BE6-781C2EAF0794}"/>
                    </a:ext>
                  </a:extLst>
                </p14:cNvPr>
                <p14:cNvContentPartPr/>
                <p14:nvPr/>
              </p14:nvContentPartPr>
              <p14:xfrm>
                <a:off x="3174533" y="6191319"/>
                <a:ext cx="164520" cy="172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2DDE007-8A79-44E0-9BE6-781C2EAF079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65893" y="6182679"/>
                  <a:ext cx="182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41F56D-F8BB-4AE4-894B-D84CB366F54E}"/>
                    </a:ext>
                  </a:extLst>
                </p14:cNvPr>
                <p14:cNvContentPartPr/>
                <p14:nvPr/>
              </p14:nvContentPartPr>
              <p14:xfrm>
                <a:off x="3209453" y="6228759"/>
                <a:ext cx="129240" cy="18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41F56D-F8BB-4AE4-894B-D84CB366F54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00453" y="6220119"/>
                  <a:ext cx="146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A4AB6A7-9E0D-481E-B387-77BEEC5072E7}"/>
                    </a:ext>
                  </a:extLst>
                </p14:cNvPr>
                <p14:cNvContentPartPr/>
                <p14:nvPr/>
              </p14:nvContentPartPr>
              <p14:xfrm>
                <a:off x="3264533" y="6075399"/>
                <a:ext cx="92520" cy="92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A4AB6A7-9E0D-481E-B387-77BEEC5072E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55893" y="6066399"/>
                  <a:ext cx="110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ED14D66-17CC-4588-BD90-BAC153A59F5A}"/>
                    </a:ext>
                  </a:extLst>
                </p14:cNvPr>
                <p14:cNvContentPartPr/>
                <p14:nvPr/>
              </p14:nvContentPartPr>
              <p14:xfrm>
                <a:off x="3559013" y="6056319"/>
                <a:ext cx="320400" cy="314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ED14D66-17CC-4588-BD90-BAC153A59F5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50013" y="6047319"/>
                  <a:ext cx="33804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26228F5-666C-485D-9F72-10F4BB08184F}"/>
              </a:ext>
            </a:extLst>
          </p:cNvPr>
          <p:cNvGrpSpPr/>
          <p:nvPr/>
        </p:nvGrpSpPr>
        <p:grpSpPr>
          <a:xfrm>
            <a:off x="4132853" y="5976759"/>
            <a:ext cx="2163600" cy="503640"/>
            <a:chOff x="4132853" y="5976759"/>
            <a:chExt cx="2163600" cy="5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2B56FD6-487B-43FF-9D35-997F34E9B2D4}"/>
                    </a:ext>
                  </a:extLst>
                </p14:cNvPr>
                <p14:cNvContentPartPr/>
                <p14:nvPr/>
              </p14:nvContentPartPr>
              <p14:xfrm>
                <a:off x="4132853" y="6038679"/>
                <a:ext cx="261360" cy="306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2B56FD6-487B-43FF-9D35-997F34E9B2D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23853" y="6029679"/>
                  <a:ext cx="2790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5B4CAD8-4F79-4BEE-94F2-A39FACE8444C}"/>
                    </a:ext>
                  </a:extLst>
                </p14:cNvPr>
                <p14:cNvContentPartPr/>
                <p14:nvPr/>
              </p14:nvContentPartPr>
              <p14:xfrm>
                <a:off x="4401053" y="6045159"/>
                <a:ext cx="134640" cy="269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5B4CAD8-4F79-4BEE-94F2-A39FACE8444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92053" y="6036159"/>
                  <a:ext cx="152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99FAAE0-08A1-446B-9C09-F082445B89AC}"/>
                    </a:ext>
                  </a:extLst>
                </p14:cNvPr>
                <p14:cNvContentPartPr/>
                <p14:nvPr/>
              </p14:nvContentPartPr>
              <p14:xfrm>
                <a:off x="4504373" y="6136599"/>
                <a:ext cx="123120" cy="129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99FAAE0-08A1-446B-9C09-F082445B89A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95373" y="6127959"/>
                  <a:ext cx="140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330FC1-F9BD-48E9-915E-208873D623B7}"/>
                    </a:ext>
                  </a:extLst>
                </p14:cNvPr>
                <p14:cNvContentPartPr/>
                <p14:nvPr/>
              </p14:nvContentPartPr>
              <p14:xfrm>
                <a:off x="4645493" y="6069279"/>
                <a:ext cx="135360" cy="282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330FC1-F9BD-48E9-915E-208873D623B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36493" y="6060279"/>
                  <a:ext cx="153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7E41A5-BB81-494E-81BD-0BE697E0F220}"/>
                    </a:ext>
                  </a:extLst>
                </p14:cNvPr>
                <p14:cNvContentPartPr/>
                <p14:nvPr/>
              </p14:nvContentPartPr>
              <p14:xfrm>
                <a:off x="4890293" y="6026439"/>
                <a:ext cx="215640" cy="221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7E41A5-BB81-494E-81BD-0BE697E0F22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81653" y="6017799"/>
                  <a:ext cx="233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792D88-5320-4581-9AA7-11BC74E06810}"/>
                    </a:ext>
                  </a:extLst>
                </p14:cNvPr>
                <p14:cNvContentPartPr/>
                <p14:nvPr/>
              </p14:nvContentPartPr>
              <p14:xfrm>
                <a:off x="5111693" y="5995479"/>
                <a:ext cx="98640" cy="270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792D88-5320-4581-9AA7-11BC74E068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03053" y="5986839"/>
                  <a:ext cx="1162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C8B57BA-370B-42A3-85AD-749021AB7A98}"/>
                    </a:ext>
                  </a:extLst>
                </p14:cNvPr>
                <p14:cNvContentPartPr/>
                <p14:nvPr/>
              </p14:nvContentPartPr>
              <p14:xfrm>
                <a:off x="5222933" y="6185919"/>
                <a:ext cx="97920" cy="294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C8B57BA-370B-42A3-85AD-749021AB7A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14293" y="6176919"/>
                  <a:ext cx="1155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50C9AC6-A8AF-4624-B442-AA55E073CF53}"/>
                    </a:ext>
                  </a:extLst>
                </p14:cNvPr>
                <p14:cNvContentPartPr/>
                <p14:nvPr/>
              </p14:nvContentPartPr>
              <p14:xfrm>
                <a:off x="5394293" y="6093759"/>
                <a:ext cx="123120" cy="209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50C9AC6-A8AF-4624-B442-AA55E073CF5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85293" y="6085119"/>
                  <a:ext cx="140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D923B73-FBA9-4A6C-889D-9DA1E7FFF0E9}"/>
                    </a:ext>
                  </a:extLst>
                </p14:cNvPr>
                <p14:cNvContentPartPr/>
                <p14:nvPr/>
              </p14:nvContentPartPr>
              <p14:xfrm>
                <a:off x="5629373" y="5976759"/>
                <a:ext cx="255960" cy="258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D923B73-FBA9-4A6C-889D-9DA1E7FFF0E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20733" y="5967759"/>
                  <a:ext cx="273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283E6CB-F858-4638-B30A-F2C538084DD1}"/>
                    </a:ext>
                  </a:extLst>
                </p14:cNvPr>
                <p14:cNvContentPartPr/>
                <p14:nvPr/>
              </p14:nvContentPartPr>
              <p14:xfrm>
                <a:off x="5891093" y="5983239"/>
                <a:ext cx="86400" cy="276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283E6CB-F858-4638-B30A-F2C538084D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82453" y="5974599"/>
                  <a:ext cx="104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ECBB48D-CCA6-48EB-818E-06DF273AF060}"/>
                    </a:ext>
                  </a:extLst>
                </p14:cNvPr>
                <p14:cNvContentPartPr/>
                <p14:nvPr/>
              </p14:nvContentPartPr>
              <p14:xfrm>
                <a:off x="6026093" y="6068919"/>
                <a:ext cx="43200" cy="135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ECBB48D-CCA6-48EB-818E-06DF273AF06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17453" y="6059919"/>
                  <a:ext cx="60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0BCCBF6-496B-4A3D-9EF2-EF444627A3EE}"/>
                    </a:ext>
                  </a:extLst>
                </p14:cNvPr>
                <p14:cNvContentPartPr/>
                <p14:nvPr/>
              </p14:nvContentPartPr>
              <p14:xfrm>
                <a:off x="5983253" y="6007719"/>
                <a:ext cx="313200" cy="221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0BCCBF6-496B-4A3D-9EF2-EF444627A3E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74613" y="5999079"/>
                  <a:ext cx="330840" cy="23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588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C3DB79-812C-4B08-BC4C-B1809F402DBD}"/>
                  </a:ext>
                </a:extLst>
              </p14:cNvPr>
              <p14:cNvContentPartPr/>
              <p14:nvPr/>
            </p14:nvContentPartPr>
            <p14:xfrm>
              <a:off x="1104533" y="134679"/>
              <a:ext cx="184320" cy="1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C3DB79-812C-4B08-BC4C-B1809F402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5533" y="126039"/>
                <a:ext cx="20196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F92C05D-E0CD-43A4-89CE-8607B84A771B}"/>
              </a:ext>
            </a:extLst>
          </p:cNvPr>
          <p:cNvGrpSpPr/>
          <p:nvPr/>
        </p:nvGrpSpPr>
        <p:grpSpPr>
          <a:xfrm>
            <a:off x="920213" y="276159"/>
            <a:ext cx="657000" cy="337320"/>
            <a:chOff x="920213" y="276159"/>
            <a:chExt cx="65700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C73DD12-E34C-44AE-857C-99F4EEEF559F}"/>
                    </a:ext>
                  </a:extLst>
                </p14:cNvPr>
                <p14:cNvContentPartPr/>
                <p14:nvPr/>
              </p14:nvContentPartPr>
              <p14:xfrm>
                <a:off x="920213" y="282279"/>
                <a:ext cx="305280" cy="331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C73DD12-E34C-44AE-857C-99F4EEEF55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1573" y="273279"/>
                  <a:ext cx="3229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731C7B-4F37-4830-83E5-8841202227F4}"/>
                    </a:ext>
                  </a:extLst>
                </p14:cNvPr>
                <p14:cNvContentPartPr/>
                <p14:nvPr/>
              </p14:nvContentPartPr>
              <p14:xfrm>
                <a:off x="1435733" y="276159"/>
                <a:ext cx="141480" cy="92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731C7B-4F37-4830-83E5-8841202227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7093" y="267159"/>
                  <a:ext cx="15912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39025A-F3B8-41C4-9D63-8B31AE9BE820}"/>
              </a:ext>
            </a:extLst>
          </p:cNvPr>
          <p:cNvGrpSpPr/>
          <p:nvPr/>
        </p:nvGrpSpPr>
        <p:grpSpPr>
          <a:xfrm>
            <a:off x="2135573" y="97239"/>
            <a:ext cx="1707120" cy="289800"/>
            <a:chOff x="2135573" y="97239"/>
            <a:chExt cx="170712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5734329-0A51-4226-A687-ABD787003F1B}"/>
                    </a:ext>
                  </a:extLst>
                </p14:cNvPr>
                <p14:cNvContentPartPr/>
                <p14:nvPr/>
              </p14:nvContentPartPr>
              <p14:xfrm>
                <a:off x="2135573" y="215679"/>
                <a:ext cx="61560" cy="158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5734329-0A51-4226-A687-ABD787003F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6573" y="206679"/>
                  <a:ext cx="79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D71BB6-E8B1-4560-AAA0-EBB429989083}"/>
                    </a:ext>
                  </a:extLst>
                </p14:cNvPr>
                <p14:cNvContentPartPr/>
                <p14:nvPr/>
              </p14:nvContentPartPr>
              <p14:xfrm>
                <a:off x="2155013" y="276159"/>
                <a:ext cx="171000" cy="110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D71BB6-E8B1-4560-AAA0-EBB4299890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46013" y="267159"/>
                  <a:ext cx="188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879FB6-9937-4196-BE2D-43631717121A}"/>
                    </a:ext>
                  </a:extLst>
                </p14:cNvPr>
                <p14:cNvContentPartPr/>
                <p14:nvPr/>
              </p14:nvContentPartPr>
              <p14:xfrm>
                <a:off x="2491253" y="260319"/>
                <a:ext cx="798840" cy="124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879FB6-9937-4196-BE2D-4363171712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82253" y="251319"/>
                  <a:ext cx="816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9D8DCAE-408D-4BCA-B770-AA37C3AEBFE8}"/>
                    </a:ext>
                  </a:extLst>
                </p14:cNvPr>
                <p14:cNvContentPartPr/>
                <p14:nvPr/>
              </p14:nvContentPartPr>
              <p14:xfrm>
                <a:off x="3350213" y="245199"/>
                <a:ext cx="117360" cy="98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9D8DCAE-408D-4BCA-B770-AA37C3AEBF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41213" y="236559"/>
                  <a:ext cx="135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56AAC5-22CD-462D-840C-26DB0A8937F8}"/>
                    </a:ext>
                  </a:extLst>
                </p14:cNvPr>
                <p14:cNvContentPartPr/>
                <p14:nvPr/>
              </p14:nvContentPartPr>
              <p14:xfrm>
                <a:off x="3682133" y="97239"/>
                <a:ext cx="160560" cy="166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56AAC5-22CD-462D-840C-26DB0A8937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3133" y="88599"/>
                  <a:ext cx="17820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6A198A-106C-4371-9AAA-401935C15935}"/>
                  </a:ext>
                </a:extLst>
              </p14:cNvPr>
              <p14:cNvContentPartPr/>
              <p14:nvPr/>
            </p14:nvContentPartPr>
            <p14:xfrm>
              <a:off x="3718853" y="496839"/>
              <a:ext cx="18720" cy="12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6A198A-106C-4371-9AAA-401935C159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09853" y="488199"/>
                <a:ext cx="363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77B79D-B0EC-4A6B-AEA6-1DDAC41E9B37}"/>
                  </a:ext>
                </a:extLst>
              </p14:cNvPr>
              <p14:cNvContentPartPr/>
              <p14:nvPr/>
            </p14:nvContentPartPr>
            <p14:xfrm>
              <a:off x="4160573" y="552279"/>
              <a:ext cx="24840" cy="30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77B79D-B0EC-4A6B-AEA6-1DDAC41E9B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51933" y="543279"/>
                <a:ext cx="424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6AA3DA-DF4C-4627-A221-6C12DB3AE971}"/>
                  </a:ext>
                </a:extLst>
              </p14:cNvPr>
              <p14:cNvContentPartPr/>
              <p14:nvPr/>
            </p14:nvContentPartPr>
            <p14:xfrm>
              <a:off x="5559893" y="67359"/>
              <a:ext cx="221400" cy="7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6AA3DA-DF4C-4627-A221-6C12DB3AE9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50893" y="58359"/>
                <a:ext cx="23904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CD22CFD-70D4-48AA-A30B-9E645375A503}"/>
              </a:ext>
            </a:extLst>
          </p:cNvPr>
          <p:cNvGrpSpPr/>
          <p:nvPr/>
        </p:nvGrpSpPr>
        <p:grpSpPr>
          <a:xfrm>
            <a:off x="4819373" y="177879"/>
            <a:ext cx="1219320" cy="325440"/>
            <a:chOff x="4819373" y="177879"/>
            <a:chExt cx="121932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7DEA49-888A-42EE-B1F3-3BAA0B40282E}"/>
                    </a:ext>
                  </a:extLst>
                </p14:cNvPr>
                <p14:cNvContentPartPr/>
                <p14:nvPr/>
              </p14:nvContentPartPr>
              <p14:xfrm>
                <a:off x="4819373" y="263559"/>
                <a:ext cx="280440" cy="212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7DEA49-888A-42EE-B1F3-3BAA0B4028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10733" y="254919"/>
                  <a:ext cx="298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3B0E8D-9E98-4AA0-9489-0028CBD2561E}"/>
                    </a:ext>
                  </a:extLst>
                </p14:cNvPr>
                <p14:cNvContentPartPr/>
                <p14:nvPr/>
              </p14:nvContentPartPr>
              <p14:xfrm>
                <a:off x="5179373" y="312879"/>
                <a:ext cx="74160" cy="30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3B0E8D-9E98-4AA0-9489-0028CBD256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70733" y="303879"/>
                  <a:ext cx="91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AA23AC2-DC7A-46C5-8D29-2B05D9263124}"/>
                    </a:ext>
                  </a:extLst>
                </p14:cNvPr>
                <p14:cNvContentPartPr/>
                <p14:nvPr/>
              </p14:nvContentPartPr>
              <p14:xfrm>
                <a:off x="5357213" y="177879"/>
                <a:ext cx="313200" cy="325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AA23AC2-DC7A-46C5-8D29-2B05D92631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48573" y="168879"/>
                  <a:ext cx="3308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4A5844E-AEB4-46C8-9C35-B5F2D0211866}"/>
                    </a:ext>
                  </a:extLst>
                </p14:cNvPr>
                <p14:cNvContentPartPr/>
                <p14:nvPr/>
              </p14:nvContentPartPr>
              <p14:xfrm>
                <a:off x="5897213" y="251319"/>
                <a:ext cx="141480" cy="12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4A5844E-AEB4-46C8-9C35-B5F2D02118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88573" y="242679"/>
                  <a:ext cx="159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4A0918-A2BC-470C-83BD-4DF34CD979D8}"/>
                    </a:ext>
                  </a:extLst>
                </p14:cNvPr>
                <p14:cNvContentPartPr/>
                <p14:nvPr/>
              </p14:nvContentPartPr>
              <p14:xfrm>
                <a:off x="5884973" y="318999"/>
                <a:ext cx="129240" cy="1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4A0918-A2BC-470C-83BD-4DF34CD979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76333" y="309999"/>
                  <a:ext cx="1468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C9D278-2F36-4503-9D2F-DD4044EB8CCA}"/>
              </a:ext>
            </a:extLst>
          </p:cNvPr>
          <p:cNvGrpSpPr/>
          <p:nvPr/>
        </p:nvGrpSpPr>
        <p:grpSpPr>
          <a:xfrm>
            <a:off x="6265493" y="55119"/>
            <a:ext cx="779760" cy="491040"/>
            <a:chOff x="6265493" y="55119"/>
            <a:chExt cx="77976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D320D0-5D04-47CC-BDAE-EA3CF25DA953}"/>
                    </a:ext>
                  </a:extLst>
                </p14:cNvPr>
                <p14:cNvContentPartPr/>
                <p14:nvPr/>
              </p14:nvContentPartPr>
              <p14:xfrm>
                <a:off x="6265493" y="263559"/>
                <a:ext cx="129240" cy="6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D320D0-5D04-47CC-BDAE-EA3CF25DA9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56853" y="254919"/>
                  <a:ext cx="146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8D692E-F312-4FC2-9F36-6544DA7B7635}"/>
                    </a:ext>
                  </a:extLst>
                </p14:cNvPr>
                <p14:cNvContentPartPr/>
                <p14:nvPr/>
              </p14:nvContentPartPr>
              <p14:xfrm>
                <a:off x="6511373" y="55119"/>
                <a:ext cx="159840" cy="209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8D692E-F312-4FC2-9F36-6544DA7B76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02373" y="46119"/>
                  <a:ext cx="177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AF2F998-1BAA-4F7D-AF1B-97FECD2A45EE}"/>
                    </a:ext>
                  </a:extLst>
                </p14:cNvPr>
                <p14:cNvContentPartPr/>
                <p14:nvPr/>
              </p14:nvContentPartPr>
              <p14:xfrm>
                <a:off x="6837533" y="66639"/>
                <a:ext cx="119160" cy="197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AF2F998-1BAA-4F7D-AF1B-97FECD2A45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28533" y="57639"/>
                  <a:ext cx="136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C1B6A4-7735-4267-B405-D2F418D7EFCC}"/>
                    </a:ext>
                  </a:extLst>
                </p14:cNvPr>
                <p14:cNvContentPartPr/>
                <p14:nvPr/>
              </p14:nvContentPartPr>
              <p14:xfrm>
                <a:off x="6562133" y="263559"/>
                <a:ext cx="483120" cy="49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C1B6A4-7735-4267-B405-D2F418D7EF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53493" y="254919"/>
                  <a:ext cx="500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AB91E3-176E-4809-8EA8-72A8E2ACE99D}"/>
                    </a:ext>
                  </a:extLst>
                </p14:cNvPr>
                <p14:cNvContentPartPr/>
                <p14:nvPr/>
              </p14:nvContentPartPr>
              <p14:xfrm>
                <a:off x="6584813" y="361839"/>
                <a:ext cx="356400" cy="182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AB91E3-176E-4809-8EA8-72A8E2ACE99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75813" y="353199"/>
                  <a:ext cx="374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3B6842-2023-4684-8555-062B3B353962}"/>
                    </a:ext>
                  </a:extLst>
                </p14:cNvPr>
                <p14:cNvContentPartPr/>
                <p14:nvPr/>
              </p14:nvContentPartPr>
              <p14:xfrm>
                <a:off x="6850493" y="361839"/>
                <a:ext cx="182520" cy="184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3B6842-2023-4684-8555-062B3B3539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41853" y="353199"/>
                  <a:ext cx="20016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033F81-7667-4247-99F0-E1AA398EA46B}"/>
                  </a:ext>
                </a:extLst>
              </p14:cNvPr>
              <p14:cNvContentPartPr/>
              <p14:nvPr/>
            </p14:nvContentPartPr>
            <p14:xfrm>
              <a:off x="7272053" y="533559"/>
              <a:ext cx="55440" cy="554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033F81-7667-4247-99F0-E1AA398EA46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63413" y="524919"/>
                <a:ext cx="7308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59E5EED-68ED-4558-ACD2-091D0B332932}"/>
              </a:ext>
            </a:extLst>
          </p:cNvPr>
          <p:cNvGrpSpPr/>
          <p:nvPr/>
        </p:nvGrpSpPr>
        <p:grpSpPr>
          <a:xfrm>
            <a:off x="1030733" y="809679"/>
            <a:ext cx="546840" cy="288720"/>
            <a:chOff x="1030733" y="809679"/>
            <a:chExt cx="54684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7A3AF5-93F0-40BF-A4D8-F933083998BA}"/>
                    </a:ext>
                  </a:extLst>
                </p14:cNvPr>
                <p14:cNvContentPartPr/>
                <p14:nvPr/>
              </p14:nvContentPartPr>
              <p14:xfrm>
                <a:off x="1030733" y="809679"/>
                <a:ext cx="282960" cy="288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7A3AF5-93F0-40BF-A4D8-F933083998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1733" y="801039"/>
                  <a:ext cx="3006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6B9731-22CD-49E4-AFE8-1571A93B1ACE}"/>
                    </a:ext>
                  </a:extLst>
                </p14:cNvPr>
                <p14:cNvContentPartPr/>
                <p14:nvPr/>
              </p14:nvContentPartPr>
              <p14:xfrm>
                <a:off x="1497293" y="822279"/>
                <a:ext cx="80280" cy="18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6B9731-22CD-49E4-AFE8-1571A93B1A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88293" y="813279"/>
                  <a:ext cx="97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2759195-6AEA-47C5-9E36-C3F921641D6A}"/>
                    </a:ext>
                  </a:extLst>
                </p14:cNvPr>
                <p14:cNvContentPartPr/>
                <p14:nvPr/>
              </p14:nvContentPartPr>
              <p14:xfrm>
                <a:off x="1491173" y="914079"/>
                <a:ext cx="68040" cy="187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2759195-6AEA-47C5-9E36-C3F921641D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82173" y="905439"/>
                  <a:ext cx="856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FB45C7A5-5AC4-4CCC-8541-9486BAE9FA9A}"/>
              </a:ext>
            </a:extLst>
          </p:cNvPr>
          <p:cNvGrpSpPr/>
          <p:nvPr/>
        </p:nvGrpSpPr>
        <p:grpSpPr>
          <a:xfrm>
            <a:off x="2104613" y="797439"/>
            <a:ext cx="945360" cy="203400"/>
            <a:chOff x="2104613" y="797439"/>
            <a:chExt cx="94536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0214A04-F137-42D9-8C12-FC8844D69DCD}"/>
                    </a:ext>
                  </a:extLst>
                </p14:cNvPr>
                <p14:cNvContentPartPr/>
                <p14:nvPr/>
              </p14:nvContentPartPr>
              <p14:xfrm>
                <a:off x="2104613" y="797439"/>
                <a:ext cx="18720" cy="1843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0214A04-F137-42D9-8C12-FC8844D69D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95973" y="788799"/>
                  <a:ext cx="36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3184B69-B1A2-4601-B4D4-174F10098186}"/>
                    </a:ext>
                  </a:extLst>
                </p14:cNvPr>
                <p14:cNvContentPartPr/>
                <p14:nvPr/>
              </p14:nvContentPartPr>
              <p14:xfrm>
                <a:off x="2147453" y="815799"/>
                <a:ext cx="105120" cy="1357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3184B69-B1A2-4601-B4D4-174F1009818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38813" y="807159"/>
                  <a:ext cx="122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695648B-7C27-4CDF-8F5F-1089CBDA654B}"/>
                    </a:ext>
                  </a:extLst>
                </p14:cNvPr>
                <p14:cNvContentPartPr/>
                <p14:nvPr/>
              </p14:nvContentPartPr>
              <p14:xfrm>
                <a:off x="2344013" y="822279"/>
                <a:ext cx="705960" cy="1785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695648B-7C27-4CDF-8F5F-1089CBDA654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35373" y="813279"/>
                  <a:ext cx="72360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2F45C506-E9B4-4B96-941B-79D90E0AD05E}"/>
                  </a:ext>
                </a:extLst>
              </p14:cNvPr>
              <p14:cNvContentPartPr/>
              <p14:nvPr/>
            </p14:nvContentPartPr>
            <p14:xfrm>
              <a:off x="3062213" y="843159"/>
              <a:ext cx="104760" cy="15120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2F45C506-E9B4-4B96-941B-79D90E0AD05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53213" y="834519"/>
                <a:ext cx="12240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DBBAFFB-B8E2-424D-9938-23632B286DBF}"/>
              </a:ext>
            </a:extLst>
          </p:cNvPr>
          <p:cNvGrpSpPr/>
          <p:nvPr/>
        </p:nvGrpSpPr>
        <p:grpSpPr>
          <a:xfrm>
            <a:off x="785213" y="1193079"/>
            <a:ext cx="6781680" cy="455760"/>
            <a:chOff x="785213" y="1193079"/>
            <a:chExt cx="678168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49C7D8F-2119-41F5-B72C-8A1F3F57D064}"/>
                    </a:ext>
                  </a:extLst>
                </p14:cNvPr>
                <p14:cNvContentPartPr/>
                <p14:nvPr/>
              </p14:nvContentPartPr>
              <p14:xfrm>
                <a:off x="785213" y="1350039"/>
                <a:ext cx="215280" cy="1904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49C7D8F-2119-41F5-B72C-8A1F3F57D0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6573" y="1341039"/>
                  <a:ext cx="232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CEBEC99-3ACB-4CF3-9BCE-9FF0A169E15F}"/>
                    </a:ext>
                  </a:extLst>
                </p14:cNvPr>
                <p14:cNvContentPartPr/>
                <p14:nvPr/>
              </p14:nvContentPartPr>
              <p14:xfrm>
                <a:off x="1109933" y="1331319"/>
                <a:ext cx="166680" cy="1047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CEBEC99-3ACB-4CF3-9BCE-9FF0A169E15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1293" y="1322319"/>
                  <a:ext cx="184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42AC176-9DA7-47ED-B47F-39C27FABB91A}"/>
                    </a:ext>
                  </a:extLst>
                </p14:cNvPr>
                <p14:cNvContentPartPr/>
                <p14:nvPr/>
              </p14:nvContentPartPr>
              <p14:xfrm>
                <a:off x="1306853" y="1276239"/>
                <a:ext cx="245880" cy="2336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42AC176-9DA7-47ED-B47F-39C27FABB91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98213" y="1267599"/>
                  <a:ext cx="263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88F0F7E-B3C2-41DB-8E7C-AD1DF38FA675}"/>
                    </a:ext>
                  </a:extLst>
                </p14:cNvPr>
                <p14:cNvContentPartPr/>
                <p14:nvPr/>
              </p14:nvContentPartPr>
              <p14:xfrm>
                <a:off x="1356533" y="1361919"/>
                <a:ext cx="441720" cy="1422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88F0F7E-B3C2-41DB-8E7C-AD1DF38FA6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47893" y="1352919"/>
                  <a:ext cx="459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EEFCABE-B4CA-47D5-9D68-01A75FC4E5BE}"/>
                    </a:ext>
                  </a:extLst>
                </p14:cNvPr>
                <p14:cNvContentPartPr/>
                <p14:nvPr/>
              </p14:nvContentPartPr>
              <p14:xfrm>
                <a:off x="1908413" y="1386759"/>
                <a:ext cx="80280" cy="370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EEFCABE-B4CA-47D5-9D68-01A75FC4E5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99413" y="1378119"/>
                  <a:ext cx="97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025C4B5-D874-4739-A603-1E041B6D9681}"/>
                    </a:ext>
                  </a:extLst>
                </p14:cNvPr>
                <p14:cNvContentPartPr/>
                <p14:nvPr/>
              </p14:nvContentPartPr>
              <p14:xfrm>
                <a:off x="2123693" y="1300359"/>
                <a:ext cx="159480" cy="2134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025C4B5-D874-4739-A603-1E041B6D96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14693" y="1291719"/>
                  <a:ext cx="177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321811F-EC6C-495E-A997-2D982455F437}"/>
                    </a:ext>
                  </a:extLst>
                </p14:cNvPr>
                <p14:cNvContentPartPr/>
                <p14:nvPr/>
              </p14:nvContentPartPr>
              <p14:xfrm>
                <a:off x="2393693" y="1306839"/>
                <a:ext cx="754560" cy="2336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321811F-EC6C-495E-A997-2D982455F43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85053" y="1298199"/>
                  <a:ext cx="772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9361E8C-E4C3-450A-86EB-67C102FCCE2B}"/>
                    </a:ext>
                  </a:extLst>
                </p14:cNvPr>
                <p14:cNvContentPartPr/>
                <p14:nvPr/>
              </p14:nvContentPartPr>
              <p14:xfrm>
                <a:off x="3457493" y="1257519"/>
                <a:ext cx="231120" cy="2340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9361E8C-E4C3-450A-86EB-67C102FCCE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48493" y="1248879"/>
                  <a:ext cx="248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4C9B951-4488-4695-A18A-C3CFFCC1DAA1}"/>
                    </a:ext>
                  </a:extLst>
                </p14:cNvPr>
                <p14:cNvContentPartPr/>
                <p14:nvPr/>
              </p14:nvContentPartPr>
              <p14:xfrm>
                <a:off x="3767453" y="1392879"/>
                <a:ext cx="74520" cy="925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4C9B951-4488-4695-A18A-C3CFFCC1DAA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58453" y="1384239"/>
                  <a:ext cx="92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90793CE-6F45-4684-8DE1-94173C1D2BF6}"/>
                    </a:ext>
                  </a:extLst>
                </p14:cNvPr>
                <p14:cNvContentPartPr/>
                <p14:nvPr/>
              </p14:nvContentPartPr>
              <p14:xfrm>
                <a:off x="3982733" y="1233399"/>
                <a:ext cx="24840" cy="2520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90793CE-6F45-4684-8DE1-94173C1D2B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73733" y="1224399"/>
                  <a:ext cx="42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D5FEFB1-DC76-4A38-8240-E401CEAB027E}"/>
                    </a:ext>
                  </a:extLst>
                </p14:cNvPr>
                <p14:cNvContentPartPr/>
                <p14:nvPr/>
              </p14:nvContentPartPr>
              <p14:xfrm>
                <a:off x="3970493" y="1288479"/>
                <a:ext cx="626400" cy="2278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D5FEFB1-DC76-4A38-8240-E401CEAB027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61493" y="1279839"/>
                  <a:ext cx="6440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1173FAF-B85C-418E-ABAE-68219CECB63B}"/>
                    </a:ext>
                  </a:extLst>
                </p14:cNvPr>
                <p14:cNvContentPartPr/>
                <p14:nvPr/>
              </p14:nvContentPartPr>
              <p14:xfrm>
                <a:off x="4449653" y="1269399"/>
                <a:ext cx="380160" cy="687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1173FAF-B85C-418E-ABAE-68219CECB6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41013" y="1260399"/>
                  <a:ext cx="397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E9F6958-E5EB-41E3-A623-E532C93BDAA3}"/>
                    </a:ext>
                  </a:extLst>
                </p14:cNvPr>
                <p14:cNvContentPartPr/>
                <p14:nvPr/>
              </p14:nvContentPartPr>
              <p14:xfrm>
                <a:off x="4792373" y="1257879"/>
                <a:ext cx="375120" cy="1764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E9F6958-E5EB-41E3-A623-E532C93BDAA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83733" y="1248879"/>
                  <a:ext cx="392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52D001F-9E46-4D1B-8B3E-6B52EDD9E39A}"/>
                    </a:ext>
                  </a:extLst>
                </p14:cNvPr>
                <p14:cNvContentPartPr/>
                <p14:nvPr/>
              </p14:nvContentPartPr>
              <p14:xfrm>
                <a:off x="5495093" y="1240599"/>
                <a:ext cx="230400" cy="2167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52D001F-9E46-4D1B-8B3E-6B52EDD9E39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86453" y="1231599"/>
                  <a:ext cx="248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B646564-9350-4AF1-9623-A7FF519227AC}"/>
                    </a:ext>
                  </a:extLst>
                </p14:cNvPr>
                <p14:cNvContentPartPr/>
                <p14:nvPr/>
              </p14:nvContentPartPr>
              <p14:xfrm>
                <a:off x="5523173" y="1294599"/>
                <a:ext cx="411840" cy="3438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B646564-9350-4AF1-9623-A7FF519227A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14173" y="1285959"/>
                  <a:ext cx="4294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5A0A53D-01C5-40D2-B53B-75EFC479049F}"/>
                    </a:ext>
                  </a:extLst>
                </p14:cNvPr>
                <p14:cNvContentPartPr/>
                <p14:nvPr/>
              </p14:nvContentPartPr>
              <p14:xfrm>
                <a:off x="6019253" y="1193079"/>
                <a:ext cx="921600" cy="4557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5A0A53D-01C5-40D2-B53B-75EFC479049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10613" y="1184439"/>
                  <a:ext cx="9392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0567EA0-F870-421E-9A20-12950DBA9B1E}"/>
                    </a:ext>
                  </a:extLst>
                </p14:cNvPr>
                <p14:cNvContentPartPr/>
                <p14:nvPr/>
              </p14:nvContentPartPr>
              <p14:xfrm>
                <a:off x="859013" y="1491159"/>
                <a:ext cx="6707880" cy="92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0567EA0-F870-421E-9A20-12950DBA9B1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0013" y="1482159"/>
                  <a:ext cx="672552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1186293-12F0-4B8A-B98D-88F57559A359}"/>
              </a:ext>
            </a:extLst>
          </p:cNvPr>
          <p:cNvGrpSpPr/>
          <p:nvPr/>
        </p:nvGrpSpPr>
        <p:grpSpPr>
          <a:xfrm>
            <a:off x="1337813" y="1840359"/>
            <a:ext cx="3516480" cy="663840"/>
            <a:chOff x="1337813" y="1840359"/>
            <a:chExt cx="3516480" cy="66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1EB6A9E-B887-480C-B18D-96361F06980F}"/>
                    </a:ext>
                  </a:extLst>
                </p14:cNvPr>
                <p14:cNvContentPartPr/>
                <p14:nvPr/>
              </p14:nvContentPartPr>
              <p14:xfrm>
                <a:off x="1337813" y="2123319"/>
                <a:ext cx="405360" cy="240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1EB6A9E-B887-480C-B18D-96361F06980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28813" y="2114319"/>
                  <a:ext cx="423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26FBB53-34E3-4990-A6FC-C5F7F49524AE}"/>
                    </a:ext>
                  </a:extLst>
                </p14:cNvPr>
                <p14:cNvContentPartPr/>
                <p14:nvPr/>
              </p14:nvContentPartPr>
              <p14:xfrm>
                <a:off x="1779893" y="2020719"/>
                <a:ext cx="116640" cy="109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26FBB53-34E3-4990-A6FC-C5F7F49524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70893" y="2012079"/>
                  <a:ext cx="134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02B4FBC-ADBC-46C7-9E33-21CCC3C0EBEA}"/>
                    </a:ext>
                  </a:extLst>
                </p14:cNvPr>
                <p14:cNvContentPartPr/>
                <p14:nvPr/>
              </p14:nvContentPartPr>
              <p14:xfrm>
                <a:off x="1890413" y="2085879"/>
                <a:ext cx="380160" cy="276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02B4FBC-ADBC-46C7-9E33-21CCC3C0EBE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81413" y="2076879"/>
                  <a:ext cx="3978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6D50640-3006-461A-A8E7-3BF400D330A2}"/>
                    </a:ext>
                  </a:extLst>
                </p14:cNvPr>
                <p14:cNvContentPartPr/>
                <p14:nvPr/>
              </p14:nvContentPartPr>
              <p14:xfrm>
                <a:off x="2061773" y="2258319"/>
                <a:ext cx="123120" cy="12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6D50640-3006-461A-A8E7-3BF400D330A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53133" y="2249319"/>
                  <a:ext cx="140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DC04127-AD7E-4C2F-97F2-EE690EA86627}"/>
                    </a:ext>
                  </a:extLst>
                </p14:cNvPr>
                <p14:cNvContentPartPr/>
                <p14:nvPr/>
              </p14:nvContentPartPr>
              <p14:xfrm>
                <a:off x="2080133" y="2025039"/>
                <a:ext cx="153720" cy="18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DC04127-AD7E-4C2F-97F2-EE690EA8662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71493" y="2016039"/>
                  <a:ext cx="171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D149F33-15E7-42D1-9544-E67F0FB3ECA9}"/>
                    </a:ext>
                  </a:extLst>
                </p14:cNvPr>
                <p14:cNvContentPartPr/>
                <p14:nvPr/>
              </p14:nvContentPartPr>
              <p14:xfrm>
                <a:off x="2460653" y="2215119"/>
                <a:ext cx="172080" cy="24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D149F33-15E7-42D1-9544-E67F0FB3EC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52013" y="2206479"/>
                  <a:ext cx="189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D1A8117-EFAB-4B8D-9A22-68575C5BF13C}"/>
                    </a:ext>
                  </a:extLst>
                </p14:cNvPr>
                <p14:cNvContentPartPr/>
                <p14:nvPr/>
              </p14:nvContentPartPr>
              <p14:xfrm>
                <a:off x="2558933" y="2104959"/>
                <a:ext cx="30960" cy="203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D1A8117-EFAB-4B8D-9A22-68575C5BF13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49933" y="2095959"/>
                  <a:ext cx="48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4E80569-4324-4092-B30B-C19155CCDB63}"/>
                    </a:ext>
                  </a:extLst>
                </p14:cNvPr>
                <p14:cNvContentPartPr/>
                <p14:nvPr/>
              </p14:nvContentPartPr>
              <p14:xfrm>
                <a:off x="2884013" y="2085879"/>
                <a:ext cx="227160" cy="418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4E80569-4324-4092-B30B-C19155CCDB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75373" y="2076879"/>
                  <a:ext cx="2448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FD53C21-1446-4B89-91F3-71AB19F9D2DA}"/>
                    </a:ext>
                  </a:extLst>
                </p14:cNvPr>
                <p14:cNvContentPartPr/>
                <p14:nvPr/>
              </p14:nvContentPartPr>
              <p14:xfrm>
                <a:off x="3252653" y="2061759"/>
                <a:ext cx="298440" cy="239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FD53C21-1446-4B89-91F3-71AB19F9D2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43653" y="2053119"/>
                  <a:ext cx="316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28E3CEB-B4CC-4616-9DCF-231643F4CCD6}"/>
                    </a:ext>
                  </a:extLst>
                </p14:cNvPr>
                <p14:cNvContentPartPr/>
                <p14:nvPr/>
              </p14:nvContentPartPr>
              <p14:xfrm>
                <a:off x="3326093" y="2202879"/>
                <a:ext cx="165960" cy="18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28E3CEB-B4CC-4616-9DCF-231643F4CCD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17093" y="2194239"/>
                  <a:ext cx="183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768E78F-931C-4D28-A7EB-0A7B45DA79C4}"/>
                    </a:ext>
                  </a:extLst>
                </p14:cNvPr>
                <p14:cNvContentPartPr/>
                <p14:nvPr/>
              </p14:nvContentPartPr>
              <p14:xfrm>
                <a:off x="3393413" y="1975719"/>
                <a:ext cx="172080" cy="19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768E78F-931C-4D28-A7EB-0A7B45DA79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84773" y="1966719"/>
                  <a:ext cx="189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52282AE-0030-4619-93CE-63E5BDAD4E70}"/>
                    </a:ext>
                  </a:extLst>
                </p14:cNvPr>
                <p14:cNvContentPartPr/>
                <p14:nvPr/>
              </p14:nvContentPartPr>
              <p14:xfrm>
                <a:off x="3147893" y="1840359"/>
                <a:ext cx="104760" cy="111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52282AE-0030-4619-93CE-63E5BDAD4E7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39253" y="1831359"/>
                  <a:ext cx="122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8B4A9A0-E524-436D-914E-B06617B446E3}"/>
                    </a:ext>
                  </a:extLst>
                </p14:cNvPr>
                <p14:cNvContentPartPr/>
                <p14:nvPr/>
              </p14:nvContentPartPr>
              <p14:xfrm>
                <a:off x="3798413" y="2073999"/>
                <a:ext cx="61560" cy="12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8B4A9A0-E524-436D-914E-B06617B446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89773" y="2065359"/>
                  <a:ext cx="79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452FD53-2157-48B8-A700-97EB59DEF8B9}"/>
                    </a:ext>
                  </a:extLst>
                </p14:cNvPr>
                <p14:cNvContentPartPr/>
                <p14:nvPr/>
              </p14:nvContentPartPr>
              <p14:xfrm>
                <a:off x="3761693" y="2190639"/>
                <a:ext cx="86400" cy="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452FD53-2157-48B8-A700-97EB59DEF8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53053" y="2181999"/>
                  <a:ext cx="104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64130F4-40B2-47FF-AF4E-14E4805BC021}"/>
                    </a:ext>
                  </a:extLst>
                </p14:cNvPr>
                <p14:cNvContentPartPr/>
                <p14:nvPr/>
              </p14:nvContentPartPr>
              <p14:xfrm>
                <a:off x="4117733" y="2086239"/>
                <a:ext cx="86400" cy="126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64130F4-40B2-47FF-AF4E-14E4805BC02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08733" y="2077599"/>
                  <a:ext cx="104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1701791-0C3D-447D-A25B-08A5AC6BB140}"/>
                    </a:ext>
                  </a:extLst>
                </p14:cNvPr>
                <p14:cNvContentPartPr/>
                <p14:nvPr/>
              </p14:nvContentPartPr>
              <p14:xfrm>
                <a:off x="4191893" y="2058159"/>
                <a:ext cx="294480" cy="2070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1701791-0C3D-447D-A25B-08A5AC6BB1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82893" y="2049159"/>
                  <a:ext cx="312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664B8EE-6D25-48C8-900D-30C5CC463FE0}"/>
                    </a:ext>
                  </a:extLst>
                </p14:cNvPr>
                <p14:cNvContentPartPr/>
                <p14:nvPr/>
              </p14:nvContentPartPr>
              <p14:xfrm>
                <a:off x="4571693" y="2021079"/>
                <a:ext cx="250200" cy="250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664B8EE-6D25-48C8-900D-30C5CC463F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63053" y="2012079"/>
                  <a:ext cx="267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9307584-7C3A-4A0B-B3C6-BBF2F8F2EC67}"/>
                    </a:ext>
                  </a:extLst>
                </p14:cNvPr>
                <p14:cNvContentPartPr/>
                <p14:nvPr/>
              </p14:nvContentPartPr>
              <p14:xfrm>
                <a:off x="4666373" y="1846839"/>
                <a:ext cx="187920" cy="23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9307584-7C3A-4A0B-B3C6-BBF2F8F2EC6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57733" y="1838199"/>
                  <a:ext cx="2055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A5018433-A23A-4454-8F88-ED995A2D5355}"/>
              </a:ext>
            </a:extLst>
          </p:cNvPr>
          <p:cNvGrpSpPr/>
          <p:nvPr/>
        </p:nvGrpSpPr>
        <p:grpSpPr>
          <a:xfrm>
            <a:off x="1355813" y="2620119"/>
            <a:ext cx="2854440" cy="579960"/>
            <a:chOff x="1355813" y="2620119"/>
            <a:chExt cx="2854440" cy="5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27A5F19-BEBF-4F85-8B6C-DBC2C6593B0C}"/>
                    </a:ext>
                  </a:extLst>
                </p14:cNvPr>
                <p14:cNvContentPartPr/>
                <p14:nvPr/>
              </p14:nvContentPartPr>
              <p14:xfrm>
                <a:off x="1355813" y="2792199"/>
                <a:ext cx="295200" cy="249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27A5F19-BEBF-4F85-8B6C-DBC2C6593B0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47173" y="2783199"/>
                  <a:ext cx="312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411C9AF-93B7-4FD6-A11D-E0399856D021}"/>
                    </a:ext>
                  </a:extLst>
                </p14:cNvPr>
                <p14:cNvContentPartPr/>
                <p14:nvPr/>
              </p14:nvContentPartPr>
              <p14:xfrm>
                <a:off x="1656773" y="2724879"/>
                <a:ext cx="141480" cy="74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411C9AF-93B7-4FD6-A11D-E0399856D02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48133" y="2715879"/>
                  <a:ext cx="159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E793F63-4541-48E4-8238-6EBD05EE1FE4}"/>
                    </a:ext>
                  </a:extLst>
                </p14:cNvPr>
                <p14:cNvContentPartPr/>
                <p14:nvPr/>
              </p14:nvContentPartPr>
              <p14:xfrm>
                <a:off x="1975733" y="2742879"/>
                <a:ext cx="190440" cy="3070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E793F63-4541-48E4-8238-6EBD05EE1F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67093" y="2734239"/>
                  <a:ext cx="2080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2562EF9-C2FA-4993-9C54-E8B3DAFF944E}"/>
                    </a:ext>
                  </a:extLst>
                </p14:cNvPr>
                <p14:cNvContentPartPr/>
                <p14:nvPr/>
              </p14:nvContentPartPr>
              <p14:xfrm>
                <a:off x="1945853" y="2828559"/>
                <a:ext cx="238680" cy="138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2562EF9-C2FA-4993-9C54-E8B3DAFF94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37213" y="2819919"/>
                  <a:ext cx="256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F5E9FC0-0B99-42C7-9CF9-63B08AC0B578}"/>
                    </a:ext>
                  </a:extLst>
                </p14:cNvPr>
                <p14:cNvContentPartPr/>
                <p14:nvPr/>
              </p14:nvContentPartPr>
              <p14:xfrm>
                <a:off x="2405573" y="2853399"/>
                <a:ext cx="153720" cy="126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F5E9FC0-0B99-42C7-9CF9-63B08AC0B5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96573" y="2844759"/>
                  <a:ext cx="171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BE163ED-952C-476A-A68C-1FD010323E3A}"/>
                    </a:ext>
                  </a:extLst>
                </p14:cNvPr>
                <p14:cNvContentPartPr/>
                <p14:nvPr/>
              </p14:nvContentPartPr>
              <p14:xfrm>
                <a:off x="2503853" y="2804439"/>
                <a:ext cx="6480" cy="123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BE163ED-952C-476A-A68C-1FD010323E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94853" y="2795439"/>
                  <a:ext cx="24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30196B4-BE2C-4542-B9D5-230689E5A2D7}"/>
                    </a:ext>
                  </a:extLst>
                </p14:cNvPr>
                <p14:cNvContentPartPr/>
                <p14:nvPr/>
              </p14:nvContentPartPr>
              <p14:xfrm>
                <a:off x="2816693" y="2788599"/>
                <a:ext cx="190440" cy="411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30196B4-BE2C-4542-B9D5-230689E5A2D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07693" y="2779959"/>
                  <a:ext cx="2080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72BCE28-7E59-499D-AA91-A6C4AE11CD1A}"/>
                    </a:ext>
                  </a:extLst>
                </p14:cNvPr>
                <p14:cNvContentPartPr/>
                <p14:nvPr/>
              </p14:nvContentPartPr>
              <p14:xfrm>
                <a:off x="3049613" y="2693919"/>
                <a:ext cx="55800" cy="65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72BCE28-7E59-499D-AA91-A6C4AE11CD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40973" y="2684919"/>
                  <a:ext cx="73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5F119A3-C87C-4075-AF56-2A75315699A7}"/>
                    </a:ext>
                  </a:extLst>
                </p14:cNvPr>
                <p14:cNvContentPartPr/>
                <p14:nvPr/>
              </p14:nvContentPartPr>
              <p14:xfrm>
                <a:off x="3289013" y="2620119"/>
                <a:ext cx="159840" cy="3873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5F119A3-C87C-4075-AF56-2A75315699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80373" y="2611479"/>
                  <a:ext cx="1774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8EDCB17-3F4E-497D-80EC-718661763145}"/>
                    </a:ext>
                  </a:extLst>
                </p14:cNvPr>
                <p14:cNvContentPartPr/>
                <p14:nvPr/>
              </p14:nvContentPartPr>
              <p14:xfrm>
                <a:off x="3288293" y="2779599"/>
                <a:ext cx="185040" cy="1411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8EDCB17-3F4E-497D-80EC-71866176314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79653" y="2770959"/>
                  <a:ext cx="202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5EA2B36-F31A-4118-B1D5-ABB3D75FDC1D}"/>
                    </a:ext>
                  </a:extLst>
                </p14:cNvPr>
                <p14:cNvContentPartPr/>
                <p14:nvPr/>
              </p14:nvContentPartPr>
              <p14:xfrm>
                <a:off x="3761693" y="2761599"/>
                <a:ext cx="110880" cy="925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5EA2B36-F31A-4118-B1D5-ABB3D75FDC1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53053" y="2752599"/>
                  <a:ext cx="128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E4E50B2-FB3E-4409-AE92-9044B6D9AA58}"/>
                    </a:ext>
                  </a:extLst>
                </p14:cNvPr>
                <p14:cNvContentPartPr/>
                <p14:nvPr/>
              </p14:nvContentPartPr>
              <p14:xfrm>
                <a:off x="4111613" y="2804439"/>
                <a:ext cx="98640" cy="126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E4E50B2-FB3E-4409-AE92-9044B6D9AA5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02613" y="2795439"/>
                  <a:ext cx="1162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53BFCFFD-45FC-40D3-B48D-40874D842865}"/>
              </a:ext>
            </a:extLst>
          </p:cNvPr>
          <p:cNvGrpSpPr/>
          <p:nvPr/>
        </p:nvGrpSpPr>
        <p:grpSpPr>
          <a:xfrm>
            <a:off x="4344893" y="2540199"/>
            <a:ext cx="559080" cy="301680"/>
            <a:chOff x="4344893" y="2540199"/>
            <a:chExt cx="55908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25392EE-CE95-4E17-8E58-9B597AC0EB87}"/>
                    </a:ext>
                  </a:extLst>
                </p14:cNvPr>
                <p14:cNvContentPartPr/>
                <p14:nvPr/>
              </p14:nvContentPartPr>
              <p14:xfrm>
                <a:off x="4559813" y="2540199"/>
                <a:ext cx="188280" cy="2401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25392EE-CE95-4E17-8E58-9B597AC0EB8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50813" y="2531199"/>
                  <a:ext cx="205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1163ADB-C433-4B45-B636-EF687BE95108}"/>
                    </a:ext>
                  </a:extLst>
                </p14:cNvPr>
                <p14:cNvContentPartPr/>
                <p14:nvPr/>
              </p14:nvContentPartPr>
              <p14:xfrm>
                <a:off x="4344893" y="2822799"/>
                <a:ext cx="559080" cy="190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1163ADB-C433-4B45-B636-EF687BE9510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35893" y="2813799"/>
                  <a:ext cx="5767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4D89A755-AEFD-4650-AEE9-662B1D81F0CD}"/>
              </a:ext>
            </a:extLst>
          </p:cNvPr>
          <p:cNvGrpSpPr/>
          <p:nvPr/>
        </p:nvGrpSpPr>
        <p:grpSpPr>
          <a:xfrm>
            <a:off x="4534973" y="2945559"/>
            <a:ext cx="405360" cy="184680"/>
            <a:chOff x="4534973" y="2945559"/>
            <a:chExt cx="40536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B2C9594-C7C6-48C0-9F2F-88B83E47DC13}"/>
                    </a:ext>
                  </a:extLst>
                </p14:cNvPr>
                <p14:cNvContentPartPr/>
                <p14:nvPr/>
              </p14:nvContentPartPr>
              <p14:xfrm>
                <a:off x="4534973" y="2945559"/>
                <a:ext cx="147600" cy="1292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B2C9594-C7C6-48C0-9F2F-88B83E47DC1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26333" y="2936559"/>
                  <a:ext cx="165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D749E69-349C-4F52-A25E-59B10D8B75DE}"/>
                    </a:ext>
                  </a:extLst>
                </p14:cNvPr>
                <p14:cNvContentPartPr/>
                <p14:nvPr/>
              </p14:nvContentPartPr>
              <p14:xfrm>
                <a:off x="4548653" y="3000639"/>
                <a:ext cx="158400" cy="190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D749E69-349C-4F52-A25E-59B10D8B75D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40013" y="2991999"/>
                  <a:ext cx="176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C511391-D589-419B-9DCF-A40E99428E25}"/>
                    </a:ext>
                  </a:extLst>
                </p14:cNvPr>
                <p14:cNvContentPartPr/>
                <p14:nvPr/>
              </p14:nvContentPartPr>
              <p14:xfrm>
                <a:off x="4915493" y="3037719"/>
                <a:ext cx="24840" cy="925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C511391-D589-419B-9DCF-A40E99428E2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06493" y="3028719"/>
                  <a:ext cx="4248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C850FE92-1807-4AA1-AECD-944016C3E36D}"/>
              </a:ext>
            </a:extLst>
          </p:cNvPr>
          <p:cNvGrpSpPr/>
          <p:nvPr/>
        </p:nvGrpSpPr>
        <p:grpSpPr>
          <a:xfrm>
            <a:off x="6118253" y="1865199"/>
            <a:ext cx="1019160" cy="197280"/>
            <a:chOff x="6118253" y="1865199"/>
            <a:chExt cx="101916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2BC35E0-D8CA-4E06-9AFD-F67AD5F3C719}"/>
                    </a:ext>
                  </a:extLst>
                </p14:cNvPr>
                <p14:cNvContentPartPr/>
                <p14:nvPr/>
              </p14:nvContentPartPr>
              <p14:xfrm>
                <a:off x="6118253" y="1932879"/>
                <a:ext cx="196920" cy="12888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2BC35E0-D8CA-4E06-9AFD-F67AD5F3C71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09613" y="1924239"/>
                  <a:ext cx="214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FD11AE4-DE79-427E-B63F-ECC5D57E9624}"/>
                    </a:ext>
                  </a:extLst>
                </p14:cNvPr>
                <p14:cNvContentPartPr/>
                <p14:nvPr/>
              </p14:nvContentPartPr>
              <p14:xfrm>
                <a:off x="6351533" y="2000199"/>
                <a:ext cx="350280" cy="622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FD11AE4-DE79-427E-B63F-ECC5D57E962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42533" y="1991559"/>
                  <a:ext cx="367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493AA88-A833-4EE3-ADC7-F4E28CA2238D}"/>
                    </a:ext>
                  </a:extLst>
                </p14:cNvPr>
                <p14:cNvContentPartPr/>
                <p14:nvPr/>
              </p14:nvContentPartPr>
              <p14:xfrm>
                <a:off x="6720173" y="1865199"/>
                <a:ext cx="417240" cy="1850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493AA88-A833-4EE3-ADC7-F4E28CA223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11173" y="1856559"/>
                  <a:ext cx="43488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35FE21D8-0223-4C2E-AD46-4BDB26E1F511}"/>
              </a:ext>
            </a:extLst>
          </p:cNvPr>
          <p:cNvGrpSpPr/>
          <p:nvPr/>
        </p:nvGrpSpPr>
        <p:grpSpPr>
          <a:xfrm>
            <a:off x="7493093" y="1785639"/>
            <a:ext cx="1227240" cy="429840"/>
            <a:chOff x="7493093" y="1785639"/>
            <a:chExt cx="122724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0DF7346-BBB9-4D79-8176-A098A838B8F1}"/>
                    </a:ext>
                  </a:extLst>
                </p14:cNvPr>
                <p14:cNvContentPartPr/>
                <p14:nvPr/>
              </p14:nvContentPartPr>
              <p14:xfrm>
                <a:off x="7493093" y="1920639"/>
                <a:ext cx="55800" cy="2948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0DF7346-BBB9-4D79-8176-A098A838B8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84093" y="1911999"/>
                  <a:ext cx="734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5591883-9B9C-45B6-9EB3-31A0C404D332}"/>
                    </a:ext>
                  </a:extLst>
                </p14:cNvPr>
                <p14:cNvContentPartPr/>
                <p14:nvPr/>
              </p14:nvContentPartPr>
              <p14:xfrm>
                <a:off x="7536293" y="1902279"/>
                <a:ext cx="300240" cy="1360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5591883-9B9C-45B6-9EB3-31A0C404D33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27653" y="1893279"/>
                  <a:ext cx="317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EACEC33-164D-40CF-A99C-258DEECEAC04}"/>
                    </a:ext>
                  </a:extLst>
                </p14:cNvPr>
                <p14:cNvContentPartPr/>
                <p14:nvPr/>
              </p14:nvContentPartPr>
              <p14:xfrm>
                <a:off x="7867493" y="1785639"/>
                <a:ext cx="852840" cy="2520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EACEC33-164D-40CF-A99C-258DEECEAC0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58853" y="1776999"/>
                  <a:ext cx="870480" cy="26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24E82943-2149-4AE6-A9B6-F6AB668EFB3C}"/>
                  </a:ext>
                </a:extLst>
              </p14:cNvPr>
              <p14:cNvContentPartPr/>
              <p14:nvPr/>
            </p14:nvContentPartPr>
            <p14:xfrm>
              <a:off x="5111693" y="2184519"/>
              <a:ext cx="37080" cy="10476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24E82943-2149-4AE6-A9B6-F6AB668EFB3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103053" y="2175879"/>
                <a:ext cx="5472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3C1AB46-EA68-4570-9D73-CBBB0D45E64E}"/>
              </a:ext>
            </a:extLst>
          </p:cNvPr>
          <p:cNvGrpSpPr/>
          <p:nvPr/>
        </p:nvGrpSpPr>
        <p:grpSpPr>
          <a:xfrm>
            <a:off x="6112133" y="2543079"/>
            <a:ext cx="1117440" cy="248760"/>
            <a:chOff x="6112133" y="2543079"/>
            <a:chExt cx="111744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CC1E972-8919-421F-8D16-3483EA89C8AF}"/>
                    </a:ext>
                  </a:extLst>
                </p14:cNvPr>
                <p14:cNvContentPartPr/>
                <p14:nvPr/>
              </p14:nvContentPartPr>
              <p14:xfrm>
                <a:off x="6112133" y="2662599"/>
                <a:ext cx="116640" cy="1292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CC1E972-8919-421F-8D16-3483EA89C8A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103133" y="2653959"/>
                  <a:ext cx="134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F9E9999-A435-4EEC-80E8-AF286DC9764B}"/>
                    </a:ext>
                  </a:extLst>
                </p14:cNvPr>
                <p14:cNvContentPartPr/>
                <p14:nvPr/>
              </p14:nvContentPartPr>
              <p14:xfrm>
                <a:off x="6332813" y="2543079"/>
                <a:ext cx="896760" cy="2289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F9E9999-A435-4EEC-80E8-AF286DC976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24173" y="2534079"/>
                  <a:ext cx="9144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3447FBDE-F4AC-4F53-AABC-B13F1674E8AB}"/>
              </a:ext>
            </a:extLst>
          </p:cNvPr>
          <p:cNvGrpSpPr/>
          <p:nvPr/>
        </p:nvGrpSpPr>
        <p:grpSpPr>
          <a:xfrm>
            <a:off x="7621973" y="2337879"/>
            <a:ext cx="1325880" cy="614160"/>
            <a:chOff x="7621973" y="2337879"/>
            <a:chExt cx="1325880" cy="61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B14BF2A-69B6-402A-9F13-D4D66FC54797}"/>
                    </a:ext>
                  </a:extLst>
                </p14:cNvPr>
                <p14:cNvContentPartPr/>
                <p14:nvPr/>
              </p14:nvContentPartPr>
              <p14:xfrm>
                <a:off x="7621973" y="2534799"/>
                <a:ext cx="74160" cy="4172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B14BF2A-69B6-402A-9F13-D4D66FC5479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12973" y="2525799"/>
                  <a:ext cx="918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C139456-9525-40DC-AD52-25A13F57A08C}"/>
                    </a:ext>
                  </a:extLst>
                </p14:cNvPr>
                <p14:cNvContentPartPr/>
                <p14:nvPr/>
              </p14:nvContentPartPr>
              <p14:xfrm>
                <a:off x="7646453" y="2337879"/>
                <a:ext cx="1301400" cy="4060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C139456-9525-40DC-AD52-25A13F57A08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37453" y="2328879"/>
                  <a:ext cx="1319040" cy="42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EF1FA4F5-04B8-4545-B566-D7C6BFE18577}"/>
              </a:ext>
            </a:extLst>
          </p:cNvPr>
          <p:cNvGrpSpPr/>
          <p:nvPr/>
        </p:nvGrpSpPr>
        <p:grpSpPr>
          <a:xfrm>
            <a:off x="957653" y="3270639"/>
            <a:ext cx="6063120" cy="1694160"/>
            <a:chOff x="957653" y="3270639"/>
            <a:chExt cx="6063120" cy="169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0CE3CF5-FEDC-4F1F-A591-77F503310909}"/>
                    </a:ext>
                  </a:extLst>
                </p14:cNvPr>
                <p14:cNvContentPartPr/>
                <p14:nvPr/>
              </p14:nvContentPartPr>
              <p14:xfrm>
                <a:off x="1613933" y="3362799"/>
                <a:ext cx="74160" cy="2336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0CE3CF5-FEDC-4F1F-A591-77F50331090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04933" y="3354159"/>
                  <a:ext cx="91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6EADDFB-3D0A-443D-BCC2-0AA18F842ACF}"/>
                    </a:ext>
                  </a:extLst>
                </p14:cNvPr>
                <p14:cNvContentPartPr/>
                <p14:nvPr/>
              </p14:nvContentPartPr>
              <p14:xfrm>
                <a:off x="1644533" y="3356319"/>
                <a:ext cx="172080" cy="2887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6EADDFB-3D0A-443D-BCC2-0AA18F842AC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35533" y="3347319"/>
                  <a:ext cx="189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59D9BAC-5767-47B0-800D-BFDBE3A35694}"/>
                    </a:ext>
                  </a:extLst>
                </p14:cNvPr>
                <p14:cNvContentPartPr/>
                <p14:nvPr/>
              </p14:nvContentPartPr>
              <p14:xfrm>
                <a:off x="1730573" y="3270639"/>
                <a:ext cx="110880" cy="3096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59D9BAC-5767-47B0-800D-BFDBE3A3569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21573" y="3261999"/>
                  <a:ext cx="128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5F07820-9FA4-4776-AA65-B17631529BE5}"/>
                    </a:ext>
                  </a:extLst>
                </p14:cNvPr>
                <p14:cNvContentPartPr/>
                <p14:nvPr/>
              </p14:nvContentPartPr>
              <p14:xfrm>
                <a:off x="1994453" y="3448839"/>
                <a:ext cx="61560" cy="615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5F07820-9FA4-4776-AA65-B17631529BE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85453" y="3439839"/>
                  <a:ext cx="79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D6F1480-9331-45C5-BC06-EFC3D56DBE5B}"/>
                    </a:ext>
                  </a:extLst>
                </p14:cNvPr>
                <p14:cNvContentPartPr/>
                <p14:nvPr/>
              </p14:nvContentPartPr>
              <p14:xfrm>
                <a:off x="2337893" y="3417879"/>
                <a:ext cx="200880" cy="1360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D6F1480-9331-45C5-BC06-EFC3D56DBE5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28893" y="3409239"/>
                  <a:ext cx="218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4E4418C-174B-4EE3-ADB8-20427D12FA18}"/>
                    </a:ext>
                  </a:extLst>
                </p14:cNvPr>
                <p14:cNvContentPartPr/>
                <p14:nvPr/>
              </p14:nvContentPartPr>
              <p14:xfrm>
                <a:off x="2607893" y="3412119"/>
                <a:ext cx="129240" cy="1047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4E4418C-174B-4EE3-ADB8-20427D12FA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99253" y="3403119"/>
                  <a:ext cx="146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7C904CE-8471-494F-B9A2-681C2595B482}"/>
                    </a:ext>
                  </a:extLst>
                </p14:cNvPr>
                <p14:cNvContentPartPr/>
                <p14:nvPr/>
              </p14:nvContentPartPr>
              <p14:xfrm>
                <a:off x="2595653" y="3424359"/>
                <a:ext cx="215280" cy="17820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7C904CE-8471-494F-B9A2-681C2595B4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87013" y="3415359"/>
                  <a:ext cx="232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A82EBFE-926B-429C-B4DB-EE16A76D11DE}"/>
                    </a:ext>
                  </a:extLst>
                </p14:cNvPr>
                <p14:cNvContentPartPr/>
                <p14:nvPr/>
              </p14:nvContentPartPr>
              <p14:xfrm>
                <a:off x="2852693" y="3332559"/>
                <a:ext cx="178560" cy="2826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A82EBFE-926B-429C-B4DB-EE16A76D11D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44053" y="3323559"/>
                  <a:ext cx="196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E170507-FEE4-424D-AB2B-F7EF64705A04}"/>
                    </a:ext>
                  </a:extLst>
                </p14:cNvPr>
                <p14:cNvContentPartPr/>
                <p14:nvPr/>
              </p14:nvContentPartPr>
              <p14:xfrm>
                <a:off x="2957813" y="3270639"/>
                <a:ext cx="319320" cy="2458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E170507-FEE4-424D-AB2B-F7EF64705A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48813" y="3261999"/>
                  <a:ext cx="336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AF8B081-BCCE-4742-B58C-AE30B0515CEB}"/>
                    </a:ext>
                  </a:extLst>
                </p14:cNvPr>
                <p14:cNvContentPartPr/>
                <p14:nvPr/>
              </p14:nvContentPartPr>
              <p14:xfrm>
                <a:off x="3878333" y="3461079"/>
                <a:ext cx="190800" cy="2217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AF8B081-BCCE-4742-B58C-AE30B0515CE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869333" y="3452079"/>
                  <a:ext cx="208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7F911E1-EC78-42C1-B2CE-E9E1FAB9D9B3}"/>
                    </a:ext>
                  </a:extLst>
                </p14:cNvPr>
                <p14:cNvContentPartPr/>
                <p14:nvPr/>
              </p14:nvContentPartPr>
              <p14:xfrm>
                <a:off x="3908933" y="3313839"/>
                <a:ext cx="227520" cy="2703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7F911E1-EC78-42C1-B2CE-E9E1FAB9D9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00293" y="3304839"/>
                  <a:ext cx="245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D60C19F2-63F5-49CC-8704-CFC7F7B7A76B}"/>
                    </a:ext>
                  </a:extLst>
                </p14:cNvPr>
                <p14:cNvContentPartPr/>
                <p14:nvPr/>
              </p14:nvContentPartPr>
              <p14:xfrm>
                <a:off x="4320053" y="3510039"/>
                <a:ext cx="86400" cy="1108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60C19F2-63F5-49CC-8704-CFC7F7B7A76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11413" y="3501399"/>
                  <a:ext cx="104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4D78B32-E4D9-43EC-B200-C8F9DC42E2BA}"/>
                    </a:ext>
                  </a:extLst>
                </p14:cNvPr>
                <p14:cNvContentPartPr/>
                <p14:nvPr/>
              </p14:nvContentPartPr>
              <p14:xfrm>
                <a:off x="4602653" y="3528399"/>
                <a:ext cx="30960" cy="3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4D78B32-E4D9-43EC-B200-C8F9DC42E2B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93653" y="3519759"/>
                  <a:ext cx="48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6C252D1-43CC-48C2-9BB9-B276EDE915AA}"/>
                    </a:ext>
                  </a:extLst>
                </p14:cNvPr>
                <p14:cNvContentPartPr/>
                <p14:nvPr/>
              </p14:nvContentPartPr>
              <p14:xfrm>
                <a:off x="4798853" y="3438399"/>
                <a:ext cx="209160" cy="1825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6C252D1-43CC-48C2-9BB9-B276EDE915A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90213" y="3429759"/>
                  <a:ext cx="226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56635787-9545-4E0F-8251-4ECDFA6BD66C}"/>
                    </a:ext>
                  </a:extLst>
                </p14:cNvPr>
                <p14:cNvContentPartPr/>
                <p14:nvPr/>
              </p14:nvContentPartPr>
              <p14:xfrm>
                <a:off x="5088293" y="3405639"/>
                <a:ext cx="199800" cy="2642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56635787-9545-4E0F-8251-4ECDFA6BD66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79653" y="3396999"/>
                  <a:ext cx="217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842D258-91F9-4A9E-B833-7DC92D49B30C}"/>
                    </a:ext>
                  </a:extLst>
                </p14:cNvPr>
                <p14:cNvContentPartPr/>
                <p14:nvPr/>
              </p14:nvContentPartPr>
              <p14:xfrm>
                <a:off x="5111693" y="3479439"/>
                <a:ext cx="158040" cy="1047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842D258-91F9-4A9E-B833-7DC92D49B30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02693" y="3470439"/>
                  <a:ext cx="175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BB6B444-BBFC-41C3-8CEA-26D63F2FE57B}"/>
                    </a:ext>
                  </a:extLst>
                </p14:cNvPr>
                <p14:cNvContentPartPr/>
                <p14:nvPr/>
              </p14:nvContentPartPr>
              <p14:xfrm>
                <a:off x="5443253" y="3497799"/>
                <a:ext cx="123120" cy="64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BB6B444-BBFC-41C3-8CEA-26D63F2FE5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34613" y="3489159"/>
                  <a:ext cx="140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BB10EB6-CEF2-49F0-9C73-9FFA9B6F2C0C}"/>
                    </a:ext>
                  </a:extLst>
                </p14:cNvPr>
                <p14:cNvContentPartPr/>
                <p14:nvPr/>
              </p14:nvContentPartPr>
              <p14:xfrm>
                <a:off x="5590493" y="3485559"/>
                <a:ext cx="135720" cy="2430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BB10EB6-CEF2-49F0-9C73-9FFA9B6F2C0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81853" y="3476919"/>
                  <a:ext cx="153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F2098BB3-988E-4F44-A828-610AC96DDC61}"/>
                    </a:ext>
                  </a:extLst>
                </p14:cNvPr>
                <p14:cNvContentPartPr/>
                <p14:nvPr/>
              </p14:nvContentPartPr>
              <p14:xfrm>
                <a:off x="5701013" y="3362799"/>
                <a:ext cx="37080" cy="248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F2098BB3-988E-4F44-A828-610AC96DDC6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92013" y="3354159"/>
                  <a:ext cx="54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BAFA9A6-7F76-41E1-A0B3-2C77C099D881}"/>
                    </a:ext>
                  </a:extLst>
                </p14:cNvPr>
                <p14:cNvContentPartPr/>
                <p14:nvPr/>
              </p14:nvContentPartPr>
              <p14:xfrm>
                <a:off x="5848253" y="3442719"/>
                <a:ext cx="184320" cy="1292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BAFA9A6-7F76-41E1-A0B3-2C77C099D88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39253" y="3433719"/>
                  <a:ext cx="201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B064087-E799-44EF-B10F-439B2395A7B0}"/>
                    </a:ext>
                  </a:extLst>
                </p14:cNvPr>
                <p14:cNvContentPartPr/>
                <p14:nvPr/>
              </p14:nvContentPartPr>
              <p14:xfrm>
                <a:off x="6149213" y="3376119"/>
                <a:ext cx="214920" cy="2386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B064087-E799-44EF-B10F-439B2395A7B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40213" y="3367479"/>
                  <a:ext cx="232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DBE785B-A422-4ACE-80E5-03B1DBCAD0FF}"/>
                    </a:ext>
                  </a:extLst>
                </p14:cNvPr>
                <p14:cNvContentPartPr/>
                <p14:nvPr/>
              </p14:nvContentPartPr>
              <p14:xfrm>
                <a:off x="6228773" y="3510039"/>
                <a:ext cx="74160" cy="1260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DBE785B-A422-4ACE-80E5-03B1DBCAD0F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20133" y="3501399"/>
                  <a:ext cx="91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4960E2A-8080-4E9B-AC2E-2D4D328978CE}"/>
                    </a:ext>
                  </a:extLst>
                </p14:cNvPr>
                <p14:cNvContentPartPr/>
                <p14:nvPr/>
              </p14:nvContentPartPr>
              <p14:xfrm>
                <a:off x="6222293" y="3288639"/>
                <a:ext cx="151920" cy="2556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4960E2A-8080-4E9B-AC2E-2D4D328978C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13653" y="3279639"/>
                  <a:ext cx="169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8A08812-81AA-43BD-A7C3-348D1793846C}"/>
                    </a:ext>
                  </a:extLst>
                </p14:cNvPr>
                <p14:cNvContentPartPr/>
                <p14:nvPr/>
              </p14:nvContentPartPr>
              <p14:xfrm>
                <a:off x="957653" y="4052919"/>
                <a:ext cx="362880" cy="3477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8A08812-81AA-43BD-A7C3-348D1793846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48653" y="4043919"/>
                  <a:ext cx="3805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3A0D842-1E5F-45FE-A495-2331544397F0}"/>
                    </a:ext>
                  </a:extLst>
                </p14:cNvPr>
                <p14:cNvContentPartPr/>
                <p14:nvPr/>
              </p14:nvContentPartPr>
              <p14:xfrm>
                <a:off x="1073933" y="4228239"/>
                <a:ext cx="178200" cy="248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3A0D842-1E5F-45FE-A495-2331544397F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64933" y="4219239"/>
                  <a:ext cx="195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973B981-BDF1-4E57-9FBB-51E8103DD667}"/>
                    </a:ext>
                  </a:extLst>
                </p14:cNvPr>
                <p14:cNvContentPartPr/>
                <p14:nvPr/>
              </p14:nvContentPartPr>
              <p14:xfrm>
                <a:off x="1177973" y="4001079"/>
                <a:ext cx="159840" cy="126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973B981-BDF1-4E57-9FBB-51E8103DD66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69333" y="3992439"/>
                  <a:ext cx="177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5E255EE5-52C7-42A5-A8B6-8FE4DE040AEB}"/>
                    </a:ext>
                  </a:extLst>
                </p14:cNvPr>
                <p14:cNvContentPartPr/>
                <p14:nvPr/>
              </p14:nvContentPartPr>
              <p14:xfrm>
                <a:off x="1503413" y="4025199"/>
                <a:ext cx="98640" cy="3873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5E255EE5-52C7-42A5-A8B6-8FE4DE040AE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94413" y="4016559"/>
                  <a:ext cx="1162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66B0E562-F3EE-43E1-908F-61A20EEB3A9E}"/>
                    </a:ext>
                  </a:extLst>
                </p14:cNvPr>
                <p14:cNvContentPartPr/>
                <p14:nvPr/>
              </p14:nvContentPartPr>
              <p14:xfrm>
                <a:off x="1631573" y="4209879"/>
                <a:ext cx="136080" cy="1033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66B0E562-F3EE-43E1-908F-61A20EEB3A9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622573" y="4200879"/>
                  <a:ext cx="153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2022BC08-47DC-4A8A-B8FA-E91A36C7BC7F}"/>
                    </a:ext>
                  </a:extLst>
                </p14:cNvPr>
                <p14:cNvContentPartPr/>
                <p14:nvPr/>
              </p14:nvContentPartPr>
              <p14:xfrm>
                <a:off x="1693493" y="4154439"/>
                <a:ext cx="24840" cy="648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2022BC08-47DC-4A8A-B8FA-E91A36C7BC7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684853" y="4145799"/>
                  <a:ext cx="42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154E7AE-AA74-43F0-AA4F-107A67F030EB}"/>
                    </a:ext>
                  </a:extLst>
                </p14:cNvPr>
                <p14:cNvContentPartPr/>
                <p14:nvPr/>
              </p14:nvContentPartPr>
              <p14:xfrm>
                <a:off x="1828493" y="4050039"/>
                <a:ext cx="135360" cy="3996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154E7AE-AA74-43F0-AA4F-107A67F030E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19853" y="4041399"/>
                  <a:ext cx="1530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C023864-F810-4D36-9845-86F5A63C5EE0}"/>
                    </a:ext>
                  </a:extLst>
                </p14:cNvPr>
                <p14:cNvContentPartPr/>
                <p14:nvPr/>
              </p14:nvContentPartPr>
              <p14:xfrm>
                <a:off x="2276693" y="4142199"/>
                <a:ext cx="49320" cy="1872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C023864-F810-4D36-9845-86F5A63C5EE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67693" y="4133559"/>
                  <a:ext cx="66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9F76A14-0A75-45EB-BF4E-B78CA26202E5}"/>
                    </a:ext>
                  </a:extLst>
                </p14:cNvPr>
                <p14:cNvContentPartPr/>
                <p14:nvPr/>
              </p14:nvContentPartPr>
              <p14:xfrm>
                <a:off x="2258333" y="4209879"/>
                <a:ext cx="123120" cy="1872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9F76A14-0A75-45EB-BF4E-B78CA26202E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49333" y="4200879"/>
                  <a:ext cx="140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11B9719E-6216-4D82-A100-A3B76C2DC7D9}"/>
                    </a:ext>
                  </a:extLst>
                </p14:cNvPr>
                <p14:cNvContentPartPr/>
                <p14:nvPr/>
              </p14:nvContentPartPr>
              <p14:xfrm>
                <a:off x="2503493" y="4179999"/>
                <a:ext cx="264600" cy="28188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11B9719E-6216-4D82-A100-A3B76C2DC7D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94853" y="4171359"/>
                  <a:ext cx="282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F8B49C8F-91ED-4876-BA83-B1B52634258D}"/>
                    </a:ext>
                  </a:extLst>
                </p14:cNvPr>
                <p14:cNvContentPartPr/>
                <p14:nvPr/>
              </p14:nvContentPartPr>
              <p14:xfrm>
                <a:off x="2970053" y="3904959"/>
                <a:ext cx="356400" cy="71028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F8B49C8F-91ED-4876-BA83-B1B52634258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961413" y="3896319"/>
                  <a:ext cx="37404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3FC8C05-36DD-4E4C-8E26-5D038912A3BF}"/>
                    </a:ext>
                  </a:extLst>
                </p14:cNvPr>
                <p14:cNvContentPartPr/>
                <p14:nvPr/>
              </p14:nvContentPartPr>
              <p14:xfrm>
                <a:off x="3233933" y="3939879"/>
                <a:ext cx="141480" cy="68148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3FC8C05-36DD-4E4C-8E26-5D038912A3B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25293" y="3930879"/>
                  <a:ext cx="15912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211E0F6-A67C-4B4B-BC28-F7A8B44AB022}"/>
                    </a:ext>
                  </a:extLst>
                </p14:cNvPr>
                <p14:cNvContentPartPr/>
                <p14:nvPr/>
              </p14:nvContentPartPr>
              <p14:xfrm>
                <a:off x="3209453" y="3951759"/>
                <a:ext cx="258120" cy="7495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211E0F6-A67C-4B4B-BC28-F7A8B44AB02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00453" y="3942759"/>
                  <a:ext cx="27576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ADD175A4-977C-4526-87B4-BB216DF3E35E}"/>
                    </a:ext>
                  </a:extLst>
                </p14:cNvPr>
                <p14:cNvContentPartPr/>
                <p14:nvPr/>
              </p14:nvContentPartPr>
              <p14:xfrm>
                <a:off x="3589973" y="4221759"/>
                <a:ext cx="282600" cy="1663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ADD175A4-977C-4526-87B4-BB216DF3E35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80973" y="4213119"/>
                  <a:ext cx="300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FC249B6-6ED9-4C1D-9256-69F6AB19611A}"/>
                    </a:ext>
                  </a:extLst>
                </p14:cNvPr>
                <p14:cNvContentPartPr/>
                <p14:nvPr/>
              </p14:nvContentPartPr>
              <p14:xfrm>
                <a:off x="3773933" y="4222119"/>
                <a:ext cx="61560" cy="36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FC249B6-6ED9-4C1D-9256-69F6AB19611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65293" y="4213119"/>
                  <a:ext cx="79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61B40603-809D-4106-B071-3F1F07AA47B6}"/>
                    </a:ext>
                  </a:extLst>
                </p14:cNvPr>
                <p14:cNvContentPartPr/>
                <p14:nvPr/>
              </p14:nvContentPartPr>
              <p14:xfrm>
                <a:off x="3988853" y="4031679"/>
                <a:ext cx="18720" cy="615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61B40603-809D-4106-B071-3F1F07AA47B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79853" y="4023039"/>
                  <a:ext cx="36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0101F755-DB6A-42B2-BBC6-92B66546FCF5}"/>
                    </a:ext>
                  </a:extLst>
                </p14:cNvPr>
                <p14:cNvContentPartPr/>
                <p14:nvPr/>
              </p14:nvContentPartPr>
              <p14:xfrm>
                <a:off x="3425093" y="4282959"/>
                <a:ext cx="146880" cy="12996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0101F755-DB6A-42B2-BBC6-92B66546FCF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16093" y="4273959"/>
                  <a:ext cx="164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BD298967-EBBA-42C6-9B2A-A52222C04B54}"/>
                    </a:ext>
                  </a:extLst>
                </p14:cNvPr>
                <p14:cNvContentPartPr/>
                <p14:nvPr/>
              </p14:nvContentPartPr>
              <p14:xfrm>
                <a:off x="3589973" y="4160559"/>
                <a:ext cx="18720" cy="6156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BD298967-EBBA-42C6-9B2A-A52222C04B5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580973" y="4151919"/>
                  <a:ext cx="36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FB8BD550-E9F7-44F7-BD3E-AB723BA28FFF}"/>
                    </a:ext>
                  </a:extLst>
                </p14:cNvPr>
                <p14:cNvContentPartPr/>
                <p14:nvPr/>
              </p14:nvContentPartPr>
              <p14:xfrm>
                <a:off x="2921093" y="4792719"/>
                <a:ext cx="172080" cy="17208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FB8BD550-E9F7-44F7-BD3E-AB723BA28FF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912093" y="4784079"/>
                  <a:ext cx="189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F7BDCD81-097F-431C-AE76-55F907B7F1D1}"/>
                    </a:ext>
                  </a:extLst>
                </p14:cNvPr>
                <p14:cNvContentPartPr/>
                <p14:nvPr/>
              </p14:nvContentPartPr>
              <p14:xfrm>
                <a:off x="4129973" y="4184679"/>
                <a:ext cx="237600" cy="3200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F7BDCD81-097F-431C-AE76-55F907B7F1D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20973" y="4176039"/>
                  <a:ext cx="2552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F6FB133F-751E-4D8A-85B2-739A3F70CC7C}"/>
                    </a:ext>
                  </a:extLst>
                </p14:cNvPr>
                <p14:cNvContentPartPr/>
                <p14:nvPr/>
              </p14:nvContentPartPr>
              <p14:xfrm>
                <a:off x="4246613" y="4062279"/>
                <a:ext cx="184320" cy="2484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F6FB133F-751E-4D8A-85B2-739A3F70CC7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37613" y="4053639"/>
                  <a:ext cx="201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5CE2D00-2BC3-4BF8-8387-6FFA0D9DE9C7}"/>
                    </a:ext>
                  </a:extLst>
                </p14:cNvPr>
                <p14:cNvContentPartPr/>
                <p14:nvPr/>
              </p14:nvContentPartPr>
              <p14:xfrm>
                <a:off x="4516613" y="4087119"/>
                <a:ext cx="141480" cy="3992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5CE2D00-2BC3-4BF8-8387-6FFA0D9DE9C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07613" y="4078479"/>
                  <a:ext cx="1591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FAC4A46-34C1-41CB-8ABF-C6E8FCD926DE}"/>
                    </a:ext>
                  </a:extLst>
                </p14:cNvPr>
                <p14:cNvContentPartPr/>
                <p14:nvPr/>
              </p14:nvContentPartPr>
              <p14:xfrm>
                <a:off x="4614533" y="4283319"/>
                <a:ext cx="147600" cy="14760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FAC4A46-34C1-41CB-8ABF-C6E8FCD926D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05893" y="4274679"/>
                  <a:ext cx="165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39320AE2-562E-48D3-A0CD-2F29597A7C07}"/>
                    </a:ext>
                  </a:extLst>
                </p14:cNvPr>
                <p14:cNvContentPartPr/>
                <p14:nvPr/>
              </p14:nvContentPartPr>
              <p14:xfrm>
                <a:off x="4663853" y="4178919"/>
                <a:ext cx="153720" cy="3708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39320AE2-562E-48D3-A0CD-2F29597A7C0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55213" y="4170279"/>
                  <a:ext cx="171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9A3B5BE6-6886-4552-91DF-AC4D6A81D276}"/>
                    </a:ext>
                  </a:extLst>
                </p14:cNvPr>
                <p14:cNvContentPartPr/>
                <p14:nvPr/>
              </p14:nvContentPartPr>
              <p14:xfrm>
                <a:off x="4841693" y="4080639"/>
                <a:ext cx="129240" cy="4485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9A3B5BE6-6886-4552-91DF-AC4D6A81D27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33053" y="4071999"/>
                  <a:ext cx="1468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CAA2C138-DA03-481C-9066-A2455F1B3350}"/>
                    </a:ext>
                  </a:extLst>
                </p14:cNvPr>
                <p14:cNvContentPartPr/>
                <p14:nvPr/>
              </p14:nvContentPartPr>
              <p14:xfrm>
                <a:off x="5357213" y="4184679"/>
                <a:ext cx="270360" cy="2282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CAA2C138-DA03-481C-9066-A2455F1B335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48573" y="4175679"/>
                  <a:ext cx="288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8C80C728-54EC-48D4-A668-D5812B18B468}"/>
                    </a:ext>
                  </a:extLst>
                </p14:cNvPr>
                <p14:cNvContentPartPr/>
                <p14:nvPr/>
              </p14:nvContentPartPr>
              <p14:xfrm>
                <a:off x="5590493" y="3976599"/>
                <a:ext cx="30960" cy="648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8C80C728-54EC-48D4-A668-D5812B18B46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81853" y="3967599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B04F708-6BE9-4F99-8CDC-9CF9C7DAFC7C}"/>
                    </a:ext>
                  </a:extLst>
                </p14:cNvPr>
                <p14:cNvContentPartPr/>
                <p14:nvPr/>
              </p14:nvContentPartPr>
              <p14:xfrm>
                <a:off x="5694893" y="3878319"/>
                <a:ext cx="159840" cy="35640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B04F708-6BE9-4F99-8CDC-9CF9C7DAFC7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685893" y="3869679"/>
                  <a:ext cx="1774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BB3B73E9-13B1-4A66-8F53-3E3A56F47DD7}"/>
                    </a:ext>
                  </a:extLst>
                </p14:cNvPr>
                <p14:cNvContentPartPr/>
                <p14:nvPr/>
              </p14:nvContentPartPr>
              <p14:xfrm>
                <a:off x="5977133" y="3884079"/>
                <a:ext cx="133560" cy="33840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BB3B73E9-13B1-4A66-8F53-3E3A56F47DD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68133" y="3875439"/>
                  <a:ext cx="1512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9DC5B33-E218-4843-8560-C525C6118B86}"/>
                    </a:ext>
                  </a:extLst>
                </p14:cNvPr>
                <p14:cNvContentPartPr/>
                <p14:nvPr/>
              </p14:nvContentPartPr>
              <p14:xfrm>
                <a:off x="6241013" y="3749439"/>
                <a:ext cx="24840" cy="25200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9DC5B33-E218-4843-8560-C525C6118B8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32373" y="3740799"/>
                  <a:ext cx="42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1D3946A-F4AF-4477-9501-F8ECB2F11938}"/>
                    </a:ext>
                  </a:extLst>
                </p14:cNvPr>
                <p14:cNvContentPartPr/>
                <p14:nvPr/>
              </p14:nvContentPartPr>
              <p14:xfrm>
                <a:off x="6347573" y="3829359"/>
                <a:ext cx="84240" cy="16632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1D3946A-F4AF-4477-9501-F8ECB2F1193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338573" y="3820359"/>
                  <a:ext cx="101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C81EFD29-C5FC-4038-B5DC-9BF4E0751530}"/>
                    </a:ext>
                  </a:extLst>
                </p14:cNvPr>
                <p14:cNvContentPartPr/>
                <p14:nvPr/>
              </p14:nvContentPartPr>
              <p14:xfrm>
                <a:off x="6437573" y="3743319"/>
                <a:ext cx="172080" cy="18432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C81EFD29-C5FC-4038-B5DC-9BF4E075153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28573" y="3734679"/>
                  <a:ext cx="189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DCEAC856-424C-4620-8528-1C9A50905A27}"/>
                    </a:ext>
                  </a:extLst>
                </p14:cNvPr>
                <p14:cNvContentPartPr/>
                <p14:nvPr/>
              </p14:nvContentPartPr>
              <p14:xfrm>
                <a:off x="6719453" y="3806679"/>
                <a:ext cx="86400" cy="1569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DCEAC856-424C-4620-8528-1C9A50905A2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710813" y="3798039"/>
                  <a:ext cx="104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F9F65D1-5B82-43A1-8F16-A91906C4EA54}"/>
                    </a:ext>
                  </a:extLst>
                </p14:cNvPr>
                <p14:cNvContentPartPr/>
                <p14:nvPr/>
              </p14:nvContentPartPr>
              <p14:xfrm>
                <a:off x="6781013" y="3718839"/>
                <a:ext cx="117000" cy="6804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F9F65D1-5B82-43A1-8F16-A91906C4EA5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772373" y="3709839"/>
                  <a:ext cx="134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A3D510F6-27AE-4897-BBEA-37F1C3574235}"/>
                    </a:ext>
                  </a:extLst>
                </p14:cNvPr>
                <p14:cNvContentPartPr/>
                <p14:nvPr/>
              </p14:nvContentPartPr>
              <p14:xfrm>
                <a:off x="6965333" y="3731079"/>
                <a:ext cx="55440" cy="20916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A3D510F6-27AE-4897-BBEA-37F1C357423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956333" y="3722079"/>
                  <a:ext cx="73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4047DF1B-87F1-4601-8818-26A4C119296B}"/>
                    </a:ext>
                  </a:extLst>
                </p14:cNvPr>
                <p14:cNvContentPartPr/>
                <p14:nvPr/>
              </p14:nvContentPartPr>
              <p14:xfrm>
                <a:off x="5154533" y="4479879"/>
                <a:ext cx="1719000" cy="2988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4047DF1B-87F1-4601-8818-26A4C119296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45893" y="4470879"/>
                  <a:ext cx="1736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72F1A6E8-61E4-45F8-AF33-27F106C6F317}"/>
                    </a:ext>
                  </a:extLst>
                </p14:cNvPr>
                <p14:cNvContentPartPr/>
                <p14:nvPr/>
              </p14:nvContentPartPr>
              <p14:xfrm>
                <a:off x="5056253" y="4669959"/>
                <a:ext cx="221400" cy="12384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72F1A6E8-61E4-45F8-AF33-27F106C6F31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047613" y="4661319"/>
                  <a:ext cx="239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D667C9B-D2C0-4043-B3E8-388AB5E71756}"/>
                    </a:ext>
                  </a:extLst>
                </p14:cNvPr>
                <p14:cNvContentPartPr/>
                <p14:nvPr/>
              </p14:nvContentPartPr>
              <p14:xfrm>
                <a:off x="5118173" y="4669959"/>
                <a:ext cx="61560" cy="22752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D667C9B-D2C0-4043-B3E8-388AB5E7175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09173" y="4661319"/>
                  <a:ext cx="79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1CC74471-10EE-42C7-8DD0-00E10241D4C3}"/>
                    </a:ext>
                  </a:extLst>
                </p14:cNvPr>
                <p14:cNvContentPartPr/>
                <p14:nvPr/>
              </p14:nvContentPartPr>
              <p14:xfrm>
                <a:off x="5247053" y="4676079"/>
                <a:ext cx="258120" cy="1537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1CC74471-10EE-42C7-8DD0-00E10241D4C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38053" y="4667439"/>
                  <a:ext cx="275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73D1F21F-F781-4C34-87C4-00800F5928DB}"/>
                    </a:ext>
                  </a:extLst>
                </p14:cNvPr>
                <p14:cNvContentPartPr/>
                <p14:nvPr/>
              </p14:nvContentPartPr>
              <p14:xfrm>
                <a:off x="5357213" y="4492119"/>
                <a:ext cx="270360" cy="37980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73D1F21F-F781-4C34-87C4-00800F5928D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348573" y="4483119"/>
                  <a:ext cx="2880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96C88CF-4AC5-4565-9B61-D1F03F832858}"/>
                    </a:ext>
                  </a:extLst>
                </p14:cNvPr>
                <p14:cNvContentPartPr/>
                <p14:nvPr/>
              </p14:nvContentPartPr>
              <p14:xfrm>
                <a:off x="5744213" y="4645479"/>
                <a:ext cx="116640" cy="1598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96C88CF-4AC5-4565-9B61-D1F03F83285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735213" y="4636479"/>
                  <a:ext cx="134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CCB87217-29AB-4152-BA11-FE24068AB9CC}"/>
                    </a:ext>
                  </a:extLst>
                </p14:cNvPr>
                <p14:cNvContentPartPr/>
                <p14:nvPr/>
              </p14:nvContentPartPr>
              <p14:xfrm>
                <a:off x="5799293" y="4608759"/>
                <a:ext cx="239760" cy="1414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CCB87217-29AB-4152-BA11-FE24068AB9C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90293" y="4599759"/>
                  <a:ext cx="257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72B7ADE-7934-4DAB-97EE-9EBA87750321}"/>
                    </a:ext>
                  </a:extLst>
                </p14:cNvPr>
                <p14:cNvContentPartPr/>
                <p14:nvPr/>
              </p14:nvContentPartPr>
              <p14:xfrm>
                <a:off x="6206453" y="4651599"/>
                <a:ext cx="96120" cy="14760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72B7ADE-7934-4DAB-97EE-9EBA8775032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97813" y="4642599"/>
                  <a:ext cx="113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C4A2E139-B800-4CFB-9491-85B1BE98F14F}"/>
                    </a:ext>
                  </a:extLst>
                </p14:cNvPr>
                <p14:cNvContentPartPr/>
                <p14:nvPr/>
              </p14:nvContentPartPr>
              <p14:xfrm>
                <a:off x="6290333" y="4522719"/>
                <a:ext cx="135360" cy="6156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C4A2E139-B800-4CFB-9491-85B1BE98F14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81333" y="4514079"/>
                  <a:ext cx="153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10EBE278-D108-4296-9C0E-A81A6B204BDE}"/>
                    </a:ext>
                  </a:extLst>
                </p14:cNvPr>
                <p14:cNvContentPartPr/>
                <p14:nvPr/>
              </p14:nvContentPartPr>
              <p14:xfrm>
                <a:off x="6560333" y="4516599"/>
                <a:ext cx="12600" cy="26424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10EBE278-D108-4296-9C0E-A81A6B204BD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51333" y="4507599"/>
                  <a:ext cx="3024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5C2C15F-1D8C-4F32-801D-EFADBD253132}"/>
              </a:ext>
            </a:extLst>
          </p:cNvPr>
          <p:cNvGrpSpPr/>
          <p:nvPr/>
        </p:nvGrpSpPr>
        <p:grpSpPr>
          <a:xfrm>
            <a:off x="3920813" y="5228319"/>
            <a:ext cx="669960" cy="362520"/>
            <a:chOff x="3920813" y="5228319"/>
            <a:chExt cx="66996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331C75E5-B3B8-4092-83A6-F03E8DC3B434}"/>
                    </a:ext>
                  </a:extLst>
                </p14:cNvPr>
                <p14:cNvContentPartPr/>
                <p14:nvPr/>
              </p14:nvContentPartPr>
              <p14:xfrm>
                <a:off x="3920813" y="5243079"/>
                <a:ext cx="203040" cy="26136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331C75E5-B3B8-4092-83A6-F03E8DC3B43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12173" y="5234439"/>
                  <a:ext cx="220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5FA4109A-1EA8-43EA-889F-35C93044EEE7}"/>
                    </a:ext>
                  </a:extLst>
                </p14:cNvPr>
                <p14:cNvContentPartPr/>
                <p14:nvPr/>
              </p14:nvContentPartPr>
              <p14:xfrm>
                <a:off x="4154093" y="5243079"/>
                <a:ext cx="148320" cy="3110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5FA4109A-1EA8-43EA-889F-35C93044EEE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45093" y="5234439"/>
                  <a:ext cx="165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63E6808E-0D6D-485B-97CD-3B9EBDCBDDA2}"/>
                    </a:ext>
                  </a:extLst>
                </p14:cNvPr>
                <p14:cNvContentPartPr/>
                <p14:nvPr/>
              </p14:nvContentPartPr>
              <p14:xfrm>
                <a:off x="4283333" y="5381679"/>
                <a:ext cx="86400" cy="12744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63E6808E-0D6D-485B-97CD-3B9EBDCBDDA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74333" y="5373039"/>
                  <a:ext cx="104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01F4A6DB-C0F6-4124-9BF5-5FF1C488A70C}"/>
                    </a:ext>
                  </a:extLst>
                </p14:cNvPr>
                <p14:cNvContentPartPr/>
                <p14:nvPr/>
              </p14:nvContentPartPr>
              <p14:xfrm>
                <a:off x="4289453" y="5302119"/>
                <a:ext cx="61560" cy="1872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01F4A6DB-C0F6-4124-9BF5-5FF1C488A70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80813" y="5293119"/>
                  <a:ext cx="79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70E0A73F-5971-4AD2-960D-2B64816E58CC}"/>
                    </a:ext>
                  </a:extLst>
                </p14:cNvPr>
                <p14:cNvContentPartPr/>
                <p14:nvPr/>
              </p14:nvContentPartPr>
              <p14:xfrm>
                <a:off x="4522733" y="5228319"/>
                <a:ext cx="68040" cy="36252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70E0A73F-5971-4AD2-960D-2B64816E58C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513733" y="5219679"/>
                  <a:ext cx="8568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637C7864-E18F-4D22-AD48-23FAEECDD947}"/>
              </a:ext>
            </a:extLst>
          </p:cNvPr>
          <p:cNvGrpSpPr/>
          <p:nvPr/>
        </p:nvGrpSpPr>
        <p:grpSpPr>
          <a:xfrm>
            <a:off x="1773413" y="5154879"/>
            <a:ext cx="1939680" cy="399240"/>
            <a:chOff x="1773413" y="5154879"/>
            <a:chExt cx="193968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D7D973B-CD4C-443D-B41E-0B4B2A0F0119}"/>
                    </a:ext>
                  </a:extLst>
                </p14:cNvPr>
                <p14:cNvContentPartPr/>
                <p14:nvPr/>
              </p14:nvContentPartPr>
              <p14:xfrm>
                <a:off x="1773413" y="5234439"/>
                <a:ext cx="288720" cy="31140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D7D973B-CD4C-443D-B41E-0B4B2A0F011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764413" y="5225799"/>
                  <a:ext cx="3063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5AD38797-B102-4EFB-A878-999D1AF20DD2}"/>
                    </a:ext>
                  </a:extLst>
                </p14:cNvPr>
                <p14:cNvContentPartPr/>
                <p14:nvPr/>
              </p14:nvContentPartPr>
              <p14:xfrm>
                <a:off x="1871693" y="5154879"/>
                <a:ext cx="258120" cy="2484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5AD38797-B102-4EFB-A878-999D1AF20D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862693" y="5145879"/>
                  <a:ext cx="275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11867DAC-5C94-4AB0-A59F-2FACF305DDE3}"/>
                    </a:ext>
                  </a:extLst>
                </p14:cNvPr>
                <p14:cNvContentPartPr/>
                <p14:nvPr/>
              </p14:nvContentPartPr>
              <p14:xfrm>
                <a:off x="2202893" y="5160999"/>
                <a:ext cx="153720" cy="3686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11867DAC-5C94-4AB0-A59F-2FACF305DDE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194253" y="5151999"/>
                  <a:ext cx="1713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DBAB22FF-B123-441C-8B87-9C67148FA55B}"/>
                    </a:ext>
                  </a:extLst>
                </p14:cNvPr>
                <p14:cNvContentPartPr/>
                <p14:nvPr/>
              </p14:nvContentPartPr>
              <p14:xfrm>
                <a:off x="2356253" y="5333079"/>
                <a:ext cx="141840" cy="13320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DBAB22FF-B123-441C-8B87-9C67148FA55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347253" y="5324439"/>
                  <a:ext cx="159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A261C879-92B5-4079-B904-31E47CBF600D}"/>
                    </a:ext>
                  </a:extLst>
                </p14:cNvPr>
                <p14:cNvContentPartPr/>
                <p14:nvPr/>
              </p14:nvContentPartPr>
              <p14:xfrm>
                <a:off x="2356253" y="5283759"/>
                <a:ext cx="129240" cy="1260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A261C879-92B5-4079-B904-31E47CBF600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347613" y="5274759"/>
                  <a:ext cx="146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066467F5-2050-4BA4-BF44-2875B64D1FEF}"/>
                    </a:ext>
                  </a:extLst>
                </p14:cNvPr>
                <p14:cNvContentPartPr/>
                <p14:nvPr/>
              </p14:nvContentPartPr>
              <p14:xfrm>
                <a:off x="2577293" y="5209959"/>
                <a:ext cx="141480" cy="34416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066467F5-2050-4BA4-BF44-2875B64D1FE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568653" y="5201319"/>
                  <a:ext cx="159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7747997B-08D0-47BF-BB6B-990AB8902029}"/>
                    </a:ext>
                  </a:extLst>
                </p14:cNvPr>
                <p14:cNvContentPartPr/>
                <p14:nvPr/>
              </p14:nvContentPartPr>
              <p14:xfrm>
                <a:off x="2847293" y="5289879"/>
                <a:ext cx="159840" cy="11088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747997B-08D0-47BF-BB6B-990AB890202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838653" y="5280879"/>
                  <a:ext cx="177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E9E385B4-1267-4BCF-93AB-1A04394D54DF}"/>
                    </a:ext>
                  </a:extLst>
                </p14:cNvPr>
                <p14:cNvContentPartPr/>
                <p14:nvPr/>
              </p14:nvContentPartPr>
              <p14:xfrm>
                <a:off x="3326093" y="5246319"/>
                <a:ext cx="387000" cy="26496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E9E385B4-1267-4BCF-93AB-1A04394D54D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17093" y="5237319"/>
                  <a:ext cx="404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8484BFCB-A3BC-4615-A908-32B172AC32DF}"/>
                    </a:ext>
                  </a:extLst>
                </p14:cNvPr>
                <p14:cNvContentPartPr/>
                <p14:nvPr/>
              </p14:nvContentPartPr>
              <p14:xfrm>
                <a:off x="3098933" y="5332719"/>
                <a:ext cx="141480" cy="15984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8484BFCB-A3BC-4615-A908-32B172AC32D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090293" y="5324079"/>
                  <a:ext cx="159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1BF02055-FC19-4D3D-9B61-A28062AC2BE8}"/>
                    </a:ext>
                  </a:extLst>
                </p14:cNvPr>
                <p14:cNvContentPartPr/>
                <p14:nvPr/>
              </p14:nvContentPartPr>
              <p14:xfrm>
                <a:off x="3117293" y="5430999"/>
                <a:ext cx="86400" cy="1872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1BF02055-FC19-4D3D-9B61-A28062AC2BE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08653" y="5421999"/>
                  <a:ext cx="10404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91DCFD24-D1CA-4479-883C-57AA3CD48A79}"/>
                  </a:ext>
                </a:extLst>
              </p14:cNvPr>
              <p14:cNvContentPartPr/>
              <p14:nvPr/>
            </p14:nvContentPartPr>
            <p14:xfrm>
              <a:off x="3074453" y="5112759"/>
              <a:ext cx="55800" cy="152640"/>
            </p14:xfrm>
          </p:contentPart>
        </mc:Choice>
        <mc:Fallback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91DCFD24-D1CA-4479-883C-57AA3CD48A7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065453" y="5104119"/>
                <a:ext cx="7344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6" name="Group 465">
            <a:extLst>
              <a:ext uri="{FF2B5EF4-FFF2-40B4-BE49-F238E27FC236}">
                <a16:creationId xmlns:a16="http://schemas.microsoft.com/office/drawing/2014/main" id="{DED75E56-1576-49A8-A07F-F33C472C24EF}"/>
              </a:ext>
            </a:extLst>
          </p:cNvPr>
          <p:cNvGrpSpPr/>
          <p:nvPr/>
        </p:nvGrpSpPr>
        <p:grpSpPr>
          <a:xfrm>
            <a:off x="4903253" y="5093319"/>
            <a:ext cx="3031920" cy="589680"/>
            <a:chOff x="4903253" y="5093319"/>
            <a:chExt cx="3031920" cy="58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1E3EF302-55F0-47FF-B10B-230A60AE739D}"/>
                    </a:ext>
                  </a:extLst>
                </p14:cNvPr>
                <p14:cNvContentPartPr/>
                <p14:nvPr/>
              </p14:nvContentPartPr>
              <p14:xfrm>
                <a:off x="4903253" y="5298159"/>
                <a:ext cx="172080" cy="7776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1E3EF302-55F0-47FF-B10B-230A60AE739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894253" y="5289519"/>
                  <a:ext cx="189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AE3A73CD-94A7-4096-98C1-68886C14313C}"/>
                    </a:ext>
                  </a:extLst>
                </p14:cNvPr>
                <p14:cNvContentPartPr/>
                <p14:nvPr/>
              </p14:nvContentPartPr>
              <p14:xfrm>
                <a:off x="4909373" y="5412639"/>
                <a:ext cx="141480" cy="2484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AE3A73CD-94A7-4096-98C1-68886C14313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900373" y="5403639"/>
                  <a:ext cx="159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1B6566D3-C3D8-4D6C-992D-7A5F9254DC79}"/>
                    </a:ext>
                  </a:extLst>
                </p14:cNvPr>
                <p14:cNvContentPartPr/>
                <p14:nvPr/>
              </p14:nvContentPartPr>
              <p14:xfrm>
                <a:off x="5271893" y="5332719"/>
                <a:ext cx="141120" cy="14220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1B6566D3-C3D8-4D6C-992D-7A5F9254DC7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262893" y="5324079"/>
                  <a:ext cx="158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F6178323-F836-4884-8EAC-C209DC36F9C5}"/>
                    </a:ext>
                  </a:extLst>
                </p14:cNvPr>
                <p14:cNvContentPartPr/>
                <p14:nvPr/>
              </p14:nvContentPartPr>
              <p14:xfrm>
                <a:off x="5289893" y="5424879"/>
                <a:ext cx="74160" cy="1872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F6178323-F836-4884-8EAC-C209DC36F9C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280893" y="5415879"/>
                  <a:ext cx="91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B898D0C-866C-4EED-8210-49AF1B4B6943}"/>
                    </a:ext>
                  </a:extLst>
                </p14:cNvPr>
                <p14:cNvContentPartPr/>
                <p14:nvPr/>
              </p14:nvContentPartPr>
              <p14:xfrm>
                <a:off x="5362973" y="5167119"/>
                <a:ext cx="86760" cy="6156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B898D0C-866C-4EED-8210-49AF1B4B694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353973" y="5158119"/>
                  <a:ext cx="104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8DFF81CA-4F23-4C06-96D5-8C10965706AE}"/>
                    </a:ext>
                  </a:extLst>
                </p14:cNvPr>
                <p14:cNvContentPartPr/>
                <p14:nvPr/>
              </p14:nvContentPartPr>
              <p14:xfrm>
                <a:off x="5580413" y="5252799"/>
                <a:ext cx="243720" cy="22824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8DFF81CA-4F23-4C06-96D5-8C10965706A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571773" y="5243799"/>
                  <a:ext cx="261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5FC6AFA2-25E2-45C1-87F7-8673DD447155}"/>
                    </a:ext>
                  </a:extLst>
                </p14:cNvPr>
                <p14:cNvContentPartPr/>
                <p14:nvPr/>
              </p14:nvContentPartPr>
              <p14:xfrm>
                <a:off x="6000893" y="5215719"/>
                <a:ext cx="197640" cy="2278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5FC6AFA2-25E2-45C1-87F7-8673DD44715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91893" y="5206719"/>
                  <a:ext cx="215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3D3AD90F-32C6-4C2A-8A03-4CBC44695847}"/>
                    </a:ext>
                  </a:extLst>
                </p14:cNvPr>
                <p14:cNvContentPartPr/>
                <p14:nvPr/>
              </p14:nvContentPartPr>
              <p14:xfrm>
                <a:off x="6192053" y="5197719"/>
                <a:ext cx="123120" cy="25812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3D3AD90F-32C6-4C2A-8A03-4CBC4469584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183053" y="5189079"/>
                  <a:ext cx="140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0427ECFD-46A6-432B-BD81-2EC97496E79E}"/>
                    </a:ext>
                  </a:extLst>
                </p14:cNvPr>
                <p14:cNvContentPartPr/>
                <p14:nvPr/>
              </p14:nvContentPartPr>
              <p14:xfrm>
                <a:off x="6302573" y="5283759"/>
                <a:ext cx="80280" cy="14760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0427ECFD-46A6-432B-BD81-2EC97496E79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293573" y="5274759"/>
                  <a:ext cx="97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F2AF67B7-221E-4B05-9388-36CB204AC83B}"/>
                    </a:ext>
                  </a:extLst>
                </p14:cNvPr>
                <p14:cNvContentPartPr/>
                <p14:nvPr/>
              </p14:nvContentPartPr>
              <p14:xfrm>
                <a:off x="6468173" y="5191599"/>
                <a:ext cx="92520" cy="26424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F2AF67B7-221E-4B05-9388-36CB204AC83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459173" y="5182959"/>
                  <a:ext cx="110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2BB4A4EE-E184-4F0F-842D-89B9E6ABCA26}"/>
                    </a:ext>
                  </a:extLst>
                </p14:cNvPr>
                <p14:cNvContentPartPr/>
                <p14:nvPr/>
              </p14:nvContentPartPr>
              <p14:xfrm>
                <a:off x="6867053" y="5173239"/>
                <a:ext cx="74160" cy="24588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2BB4A4EE-E184-4F0F-842D-89B9E6ABCA2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58053" y="5164239"/>
                  <a:ext cx="91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23F2882E-BF68-4C46-BBBA-29C51BF73563}"/>
                    </a:ext>
                  </a:extLst>
                </p14:cNvPr>
                <p14:cNvContentPartPr/>
                <p14:nvPr/>
              </p14:nvContentPartPr>
              <p14:xfrm>
                <a:off x="6924293" y="5283759"/>
                <a:ext cx="151920" cy="39924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23F2882E-BF68-4C46-BBBA-29C51BF7356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15653" y="5274759"/>
                  <a:ext cx="1695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1829B80A-0B5F-44BE-8B1C-10B93BBDB2F6}"/>
                    </a:ext>
                  </a:extLst>
                </p14:cNvPr>
                <p14:cNvContentPartPr/>
                <p14:nvPr/>
              </p14:nvContentPartPr>
              <p14:xfrm>
                <a:off x="7130933" y="5154879"/>
                <a:ext cx="110880" cy="27036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1829B80A-0B5F-44BE-8B1C-10B93BBDB2F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21933" y="5145879"/>
                  <a:ext cx="128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D1BCA6A7-B1C8-449C-B595-582F5CA67860}"/>
                    </a:ext>
                  </a:extLst>
                </p14:cNvPr>
                <p14:cNvContentPartPr/>
                <p14:nvPr/>
              </p14:nvContentPartPr>
              <p14:xfrm>
                <a:off x="7357373" y="5135799"/>
                <a:ext cx="166680" cy="24984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D1BCA6A7-B1C8-449C-B595-582F5CA6786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48733" y="5127159"/>
                  <a:ext cx="184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2F6068B2-F024-4E7F-8751-40701E1160F7}"/>
                    </a:ext>
                  </a:extLst>
                </p14:cNvPr>
                <p14:cNvContentPartPr/>
                <p14:nvPr/>
              </p14:nvContentPartPr>
              <p14:xfrm>
                <a:off x="7578053" y="5123919"/>
                <a:ext cx="142200" cy="25848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2F6068B2-F024-4E7F-8751-40701E1160F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69053" y="5114919"/>
                  <a:ext cx="159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DA3038EB-1872-4F83-BCA9-F31E1D51DC95}"/>
                    </a:ext>
                  </a:extLst>
                </p14:cNvPr>
                <p14:cNvContentPartPr/>
                <p14:nvPr/>
              </p14:nvContentPartPr>
              <p14:xfrm>
                <a:off x="7652573" y="5271519"/>
                <a:ext cx="98640" cy="1260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DA3038EB-1872-4F83-BCA9-F31E1D51DC9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643573" y="5262519"/>
                  <a:ext cx="116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93526055-4015-486B-8476-62E7028C54AE}"/>
                    </a:ext>
                  </a:extLst>
                </p14:cNvPr>
                <p14:cNvContentPartPr/>
                <p14:nvPr/>
              </p14:nvContentPartPr>
              <p14:xfrm>
                <a:off x="7848773" y="5160999"/>
                <a:ext cx="86400" cy="21528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93526055-4015-486B-8476-62E7028C54A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840133" y="5151999"/>
                  <a:ext cx="104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0FCA02E8-1DD3-4CC2-A6CF-0E96181E8C16}"/>
                    </a:ext>
                  </a:extLst>
                </p14:cNvPr>
                <p14:cNvContentPartPr/>
                <p14:nvPr/>
              </p14:nvContentPartPr>
              <p14:xfrm>
                <a:off x="6670133" y="5093319"/>
                <a:ext cx="117720" cy="31968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0FCA02E8-1DD3-4CC2-A6CF-0E96181E8C1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661133" y="5084679"/>
                  <a:ext cx="13536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23B8CF42-6358-4199-B0EF-EE80B3929D33}"/>
                  </a:ext>
                </a:extLst>
              </p14:cNvPr>
              <p14:cNvContentPartPr/>
              <p14:nvPr/>
            </p14:nvContentPartPr>
            <p14:xfrm>
              <a:off x="5823773" y="5590479"/>
              <a:ext cx="1988640" cy="61560"/>
            </p14:xfrm>
          </p:contentPart>
        </mc:Choice>
        <mc:Fallback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23B8CF42-6358-4199-B0EF-EE80B3929D33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814773" y="5581839"/>
                <a:ext cx="20062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9" name="Group 478">
            <a:extLst>
              <a:ext uri="{FF2B5EF4-FFF2-40B4-BE49-F238E27FC236}">
                <a16:creationId xmlns:a16="http://schemas.microsoft.com/office/drawing/2014/main" id="{7F43E9BF-29F3-41B1-9655-870CFE9111FF}"/>
              </a:ext>
            </a:extLst>
          </p:cNvPr>
          <p:cNvGrpSpPr/>
          <p:nvPr/>
        </p:nvGrpSpPr>
        <p:grpSpPr>
          <a:xfrm>
            <a:off x="742373" y="5767959"/>
            <a:ext cx="1479600" cy="645480"/>
            <a:chOff x="742373" y="5767959"/>
            <a:chExt cx="1479600" cy="64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FF79E457-E00D-4B49-B35D-F26CA324E7B6}"/>
                    </a:ext>
                  </a:extLst>
                </p14:cNvPr>
                <p14:cNvContentPartPr/>
                <p14:nvPr/>
              </p14:nvContentPartPr>
              <p14:xfrm>
                <a:off x="742373" y="5903679"/>
                <a:ext cx="331920" cy="37512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FF79E457-E00D-4B49-B35D-F26CA324E7B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33733" y="5894679"/>
                  <a:ext cx="349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B02A24F6-1D47-486B-84AE-2D4832F41F58}"/>
                    </a:ext>
                  </a:extLst>
                </p14:cNvPr>
                <p14:cNvContentPartPr/>
                <p14:nvPr/>
              </p14:nvContentPartPr>
              <p14:xfrm>
                <a:off x="1036853" y="5934279"/>
                <a:ext cx="114480" cy="47916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B02A24F6-1D47-486B-84AE-2D4832F41F5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27853" y="5925279"/>
                  <a:ext cx="1321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AB5418F8-68F2-4384-8535-3D4AA7965BC3}"/>
                    </a:ext>
                  </a:extLst>
                </p14:cNvPr>
                <p14:cNvContentPartPr/>
                <p14:nvPr/>
              </p14:nvContentPartPr>
              <p14:xfrm>
                <a:off x="871253" y="6142719"/>
                <a:ext cx="196920" cy="5544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AB5418F8-68F2-4384-8535-3D4AA7965BC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62613" y="6134079"/>
                  <a:ext cx="214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3577679C-8F0C-4E81-A2F7-82D1CAE410BA}"/>
                    </a:ext>
                  </a:extLst>
                </p14:cNvPr>
                <p14:cNvContentPartPr/>
                <p14:nvPr/>
              </p14:nvContentPartPr>
              <p14:xfrm>
                <a:off x="895733" y="5767959"/>
                <a:ext cx="356400" cy="6840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3577679C-8F0C-4E81-A2F7-82D1CAE410B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87093" y="5759319"/>
                  <a:ext cx="374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5C16F7FF-40E2-496A-A98E-0830A69C3436}"/>
                    </a:ext>
                  </a:extLst>
                </p14:cNvPr>
                <p14:cNvContentPartPr/>
                <p14:nvPr/>
              </p14:nvContentPartPr>
              <p14:xfrm>
                <a:off x="1319093" y="5927799"/>
                <a:ext cx="184680" cy="43020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5C16F7FF-40E2-496A-A98E-0830A69C343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10093" y="5919159"/>
                  <a:ext cx="2023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69D3E1C3-95F6-487D-99B6-63E32E3C64A5}"/>
                    </a:ext>
                  </a:extLst>
                </p14:cNvPr>
                <p14:cNvContentPartPr/>
                <p14:nvPr/>
              </p14:nvContentPartPr>
              <p14:xfrm>
                <a:off x="1503053" y="5995479"/>
                <a:ext cx="166680" cy="24588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69D3E1C3-95F6-487D-99B6-63E32E3C64A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494053" y="5986839"/>
                  <a:ext cx="184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314E94E5-31FD-40F4-B1E4-D60B9B2C25CF}"/>
                    </a:ext>
                  </a:extLst>
                </p14:cNvPr>
                <p14:cNvContentPartPr/>
                <p14:nvPr/>
              </p14:nvContentPartPr>
              <p14:xfrm>
                <a:off x="1708973" y="5860479"/>
                <a:ext cx="199800" cy="54072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314E94E5-31FD-40F4-B1E4-D60B9B2C25C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99973" y="5851839"/>
                  <a:ext cx="2174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E623C110-7D9A-4372-A9AC-82E66A934363}"/>
                    </a:ext>
                  </a:extLst>
                </p14:cNvPr>
                <p14:cNvContentPartPr/>
                <p14:nvPr/>
              </p14:nvContentPartPr>
              <p14:xfrm>
                <a:off x="2111093" y="6142719"/>
                <a:ext cx="110880" cy="1260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E623C110-7D9A-4372-A9AC-82E66A93436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102093" y="6134079"/>
                  <a:ext cx="12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FDAA015B-D2CC-4544-8833-C326B0943B14}"/>
                    </a:ext>
                  </a:extLst>
                </p14:cNvPr>
                <p14:cNvContentPartPr/>
                <p14:nvPr/>
              </p14:nvContentPartPr>
              <p14:xfrm>
                <a:off x="2061773" y="6228759"/>
                <a:ext cx="129240" cy="648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FDAA015B-D2CC-4544-8833-C326B0943B1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053133" y="6220119"/>
                  <a:ext cx="1468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86AB047D-8DD6-4F09-9EBB-AA092C3AE0BA}"/>
              </a:ext>
            </a:extLst>
          </p:cNvPr>
          <p:cNvGrpSpPr/>
          <p:nvPr/>
        </p:nvGrpSpPr>
        <p:grpSpPr>
          <a:xfrm>
            <a:off x="2430053" y="5972079"/>
            <a:ext cx="522360" cy="490320"/>
            <a:chOff x="2430053" y="5972079"/>
            <a:chExt cx="522360" cy="49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75FA896F-B110-40C4-9F17-CA24EAE5B469}"/>
                    </a:ext>
                  </a:extLst>
                </p14:cNvPr>
                <p14:cNvContentPartPr/>
                <p14:nvPr/>
              </p14:nvContentPartPr>
              <p14:xfrm>
                <a:off x="2460653" y="6154599"/>
                <a:ext cx="117720" cy="17892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75FA896F-B110-40C4-9F17-CA24EAE5B46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451653" y="6145959"/>
                  <a:ext cx="135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BD45D775-1BD8-4AEF-95EA-8C219D0660B3}"/>
                    </a:ext>
                  </a:extLst>
                </p14:cNvPr>
                <p14:cNvContentPartPr/>
                <p14:nvPr/>
              </p14:nvContentPartPr>
              <p14:xfrm>
                <a:off x="2430053" y="6222639"/>
                <a:ext cx="159840" cy="648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BD45D775-1BD8-4AEF-95EA-8C219D0660B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21053" y="6213999"/>
                  <a:ext cx="177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CA624AE6-BD21-48AB-B6C3-58EB4DCC20DE}"/>
                    </a:ext>
                  </a:extLst>
                </p14:cNvPr>
                <p14:cNvContentPartPr/>
                <p14:nvPr/>
              </p14:nvContentPartPr>
              <p14:xfrm>
                <a:off x="2558933" y="5972079"/>
                <a:ext cx="49680" cy="12816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CA624AE6-BD21-48AB-B6C3-58EB4DCC20D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549933" y="5963079"/>
                  <a:ext cx="67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D1DD972C-6252-40F2-9A86-D763F444864F}"/>
                    </a:ext>
                  </a:extLst>
                </p14:cNvPr>
                <p14:cNvContentPartPr/>
                <p14:nvPr/>
              </p14:nvContentPartPr>
              <p14:xfrm>
                <a:off x="2657213" y="6210399"/>
                <a:ext cx="295200" cy="25200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D1DD972C-6252-40F2-9A86-D763F444864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648213" y="6201399"/>
                  <a:ext cx="31284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09499EA1-F401-4D65-A9D7-9B81980C6025}"/>
              </a:ext>
            </a:extLst>
          </p:cNvPr>
          <p:cNvGrpSpPr/>
          <p:nvPr/>
        </p:nvGrpSpPr>
        <p:grpSpPr>
          <a:xfrm>
            <a:off x="7916453" y="4430559"/>
            <a:ext cx="675360" cy="288720"/>
            <a:chOff x="7916453" y="4430559"/>
            <a:chExt cx="67536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3D6AF620-550D-409F-A82C-ADC38D66D1AD}"/>
                    </a:ext>
                  </a:extLst>
                </p14:cNvPr>
                <p14:cNvContentPartPr/>
                <p14:nvPr/>
              </p14:nvContentPartPr>
              <p14:xfrm>
                <a:off x="7916453" y="4583919"/>
                <a:ext cx="129240" cy="13536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3D6AF620-550D-409F-A82C-ADC38D66D1A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07453" y="4575279"/>
                  <a:ext cx="146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C8EDB04B-5463-4803-83F7-E9E30872292C}"/>
                    </a:ext>
                  </a:extLst>
                </p14:cNvPr>
                <p14:cNvContentPartPr/>
                <p14:nvPr/>
              </p14:nvContentPartPr>
              <p14:xfrm>
                <a:off x="7983773" y="4492119"/>
                <a:ext cx="92520" cy="1260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C8EDB04B-5463-4803-83F7-E9E30872292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75133" y="4483119"/>
                  <a:ext cx="11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2F099349-2773-45AE-9DA3-FF4D026C9833}"/>
                    </a:ext>
                  </a:extLst>
                </p14:cNvPr>
                <p14:cNvContentPartPr/>
                <p14:nvPr/>
              </p14:nvContentPartPr>
              <p14:xfrm>
                <a:off x="8161973" y="4430559"/>
                <a:ext cx="190440" cy="17208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2F099349-2773-45AE-9DA3-FF4D026C983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152973" y="4421919"/>
                  <a:ext cx="208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92A230B7-450C-40E1-8F4F-49E7233B1B01}"/>
                    </a:ext>
                  </a:extLst>
                </p14:cNvPr>
                <p14:cNvContentPartPr/>
                <p14:nvPr/>
              </p14:nvContentPartPr>
              <p14:xfrm>
                <a:off x="8229293" y="4682199"/>
                <a:ext cx="74160" cy="1260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92A230B7-450C-40E1-8F4F-49E7233B1B0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220653" y="4673559"/>
                  <a:ext cx="91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CA745E0C-CAE6-486E-9EFB-BE2C072A4458}"/>
                    </a:ext>
                  </a:extLst>
                </p14:cNvPr>
                <p14:cNvContentPartPr/>
                <p14:nvPr/>
              </p14:nvContentPartPr>
              <p14:xfrm>
                <a:off x="8438453" y="4614879"/>
                <a:ext cx="153360" cy="9180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CA745E0C-CAE6-486E-9EFB-BE2C072A445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429813" y="4606239"/>
                  <a:ext cx="17100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15D8F177-9D19-484F-9A29-9812DDD7CC3B}"/>
              </a:ext>
            </a:extLst>
          </p:cNvPr>
          <p:cNvGrpSpPr/>
          <p:nvPr/>
        </p:nvGrpSpPr>
        <p:grpSpPr>
          <a:xfrm>
            <a:off x="3301253" y="5688759"/>
            <a:ext cx="1681920" cy="970200"/>
            <a:chOff x="3301253" y="5688759"/>
            <a:chExt cx="1681920" cy="9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BC582344-E5A2-4615-BCE7-42A44EC7677C}"/>
                    </a:ext>
                  </a:extLst>
                </p14:cNvPr>
                <p14:cNvContentPartPr/>
                <p14:nvPr/>
              </p14:nvContentPartPr>
              <p14:xfrm>
                <a:off x="3301253" y="5928159"/>
                <a:ext cx="338400" cy="20844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BC582344-E5A2-4615-BCE7-42A44EC7677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292613" y="5919159"/>
                  <a:ext cx="356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DD2EB546-B82F-45F5-BCDC-3CC1DDCE9328}"/>
                    </a:ext>
                  </a:extLst>
                </p14:cNvPr>
                <p14:cNvContentPartPr/>
                <p14:nvPr/>
              </p14:nvContentPartPr>
              <p14:xfrm>
                <a:off x="3804533" y="5977479"/>
                <a:ext cx="227520" cy="19440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DD2EB546-B82F-45F5-BCDC-3CC1DDCE932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95893" y="5968839"/>
                  <a:ext cx="245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E61F76F7-BE16-4199-897C-5AD9C62EE142}"/>
                    </a:ext>
                  </a:extLst>
                </p14:cNvPr>
                <p14:cNvContentPartPr/>
                <p14:nvPr/>
              </p14:nvContentPartPr>
              <p14:xfrm>
                <a:off x="4025573" y="5891079"/>
                <a:ext cx="110880" cy="2484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E61F76F7-BE16-4199-897C-5AD9C62EE14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16933" y="5882439"/>
                  <a:ext cx="12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106B42E9-260B-4576-A16C-FFA6B5A13107}"/>
                    </a:ext>
                  </a:extLst>
                </p14:cNvPr>
                <p14:cNvContentPartPr/>
                <p14:nvPr/>
              </p14:nvContentPartPr>
              <p14:xfrm>
                <a:off x="4136093" y="5731599"/>
                <a:ext cx="159840" cy="25200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106B42E9-260B-4576-A16C-FFA6B5A1310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27453" y="5722959"/>
                  <a:ext cx="177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FD2AB4CA-EFDF-4D98-8E40-01169BBCAEC3}"/>
                    </a:ext>
                  </a:extLst>
                </p14:cNvPr>
                <p14:cNvContentPartPr/>
                <p14:nvPr/>
              </p14:nvContentPartPr>
              <p14:xfrm>
                <a:off x="4332293" y="5736999"/>
                <a:ext cx="212760" cy="39384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FD2AB4CA-EFDF-4D98-8E40-01169BBCAEC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323653" y="5728359"/>
                  <a:ext cx="2304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0F9287BC-1CC4-48B9-A7BA-2AD9A1A784B2}"/>
                    </a:ext>
                  </a:extLst>
                </p14:cNvPr>
                <p14:cNvContentPartPr/>
                <p14:nvPr/>
              </p14:nvContentPartPr>
              <p14:xfrm>
                <a:off x="4608773" y="5700999"/>
                <a:ext cx="61920" cy="24948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0F9287BC-1CC4-48B9-A7BA-2AD9A1A784B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599773" y="5692359"/>
                  <a:ext cx="79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5B4A97B5-0AF2-4459-8ABD-593173FD588F}"/>
                    </a:ext>
                  </a:extLst>
                </p14:cNvPr>
                <p14:cNvContentPartPr/>
                <p14:nvPr/>
              </p14:nvContentPartPr>
              <p14:xfrm>
                <a:off x="4739453" y="5731599"/>
                <a:ext cx="84240" cy="14796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5B4A97B5-0AF2-4459-8ABD-593173FD588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730813" y="5722959"/>
                  <a:ext cx="101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D370AAE8-390D-416A-898C-E75D23B3B501}"/>
                    </a:ext>
                  </a:extLst>
                </p14:cNvPr>
                <p14:cNvContentPartPr/>
                <p14:nvPr/>
              </p14:nvContentPartPr>
              <p14:xfrm>
                <a:off x="4768253" y="5725479"/>
                <a:ext cx="98640" cy="648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D370AAE8-390D-416A-898C-E75D23B3B50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759253" y="5716839"/>
                  <a:ext cx="116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8A8D2B7C-D3AB-4CCC-A6E0-570344272319}"/>
                    </a:ext>
                  </a:extLst>
                </p14:cNvPr>
                <p14:cNvContentPartPr/>
                <p14:nvPr/>
              </p14:nvContentPartPr>
              <p14:xfrm>
                <a:off x="4939973" y="5688759"/>
                <a:ext cx="43200" cy="17820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8A8D2B7C-D3AB-4CCC-A6E0-57034427231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931333" y="5679759"/>
                  <a:ext cx="60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DC567230-B156-4BC1-A41D-7DA3EAE86758}"/>
                    </a:ext>
                  </a:extLst>
                </p14:cNvPr>
                <p14:cNvContentPartPr/>
                <p14:nvPr/>
              </p14:nvContentPartPr>
              <p14:xfrm>
                <a:off x="3344453" y="6222279"/>
                <a:ext cx="1575360" cy="1908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DC567230-B156-4BC1-A41D-7DA3EAE8675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335453" y="6213639"/>
                  <a:ext cx="1593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FA062BB6-3C96-4270-8EA2-358ECEE8209C}"/>
                    </a:ext>
                  </a:extLst>
                </p14:cNvPr>
                <p14:cNvContentPartPr/>
                <p14:nvPr/>
              </p14:nvContentPartPr>
              <p14:xfrm>
                <a:off x="3564773" y="6345399"/>
                <a:ext cx="307800" cy="16632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FA062BB6-3C96-4270-8EA2-358ECEE8209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556133" y="6336399"/>
                  <a:ext cx="325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669183BC-A251-4A39-9FB5-7AFF91294437}"/>
                    </a:ext>
                  </a:extLst>
                </p14:cNvPr>
                <p14:cNvContentPartPr/>
                <p14:nvPr/>
              </p14:nvContentPartPr>
              <p14:xfrm>
                <a:off x="3602213" y="6400479"/>
                <a:ext cx="98640" cy="24588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669183BC-A251-4A39-9FB5-7AFF9129443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593213" y="6391839"/>
                  <a:ext cx="116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AA367042-31E1-4541-A0AD-F9493489666C}"/>
                    </a:ext>
                  </a:extLst>
                </p14:cNvPr>
                <p14:cNvContentPartPr/>
                <p14:nvPr/>
              </p14:nvContentPartPr>
              <p14:xfrm>
                <a:off x="3786173" y="6431439"/>
                <a:ext cx="227520" cy="22140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AA367042-31E1-4541-A0AD-F9493489666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777533" y="6422439"/>
                  <a:ext cx="245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53D50E62-FCDF-494C-9EEA-E49A3C27C59A}"/>
                    </a:ext>
                  </a:extLst>
                </p14:cNvPr>
                <p14:cNvContentPartPr/>
                <p14:nvPr/>
              </p14:nvContentPartPr>
              <p14:xfrm>
                <a:off x="3908933" y="6437559"/>
                <a:ext cx="74160" cy="14760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53D50E62-FCDF-494C-9EEA-E49A3C27C59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900293" y="6428559"/>
                  <a:ext cx="91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F3A2FEC9-3E16-472B-9991-CE6C7B7F0C76}"/>
                    </a:ext>
                  </a:extLst>
                </p14:cNvPr>
                <p14:cNvContentPartPr/>
                <p14:nvPr/>
              </p14:nvContentPartPr>
              <p14:xfrm>
                <a:off x="4222133" y="6335319"/>
                <a:ext cx="41400" cy="32364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F3A2FEC9-3E16-472B-9991-CE6C7B7F0C7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213133" y="6326319"/>
                  <a:ext cx="590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DB523480-7467-4958-B221-C52CC4178B83}"/>
                    </a:ext>
                  </a:extLst>
                </p14:cNvPr>
                <p14:cNvContentPartPr/>
                <p14:nvPr/>
              </p14:nvContentPartPr>
              <p14:xfrm>
                <a:off x="4381253" y="6426039"/>
                <a:ext cx="147960" cy="15264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DB523480-7467-4958-B221-C52CC4178B8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372253" y="6417399"/>
                  <a:ext cx="165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9BE8248B-4C7C-4E57-9AB5-88541F984F94}"/>
                    </a:ext>
                  </a:extLst>
                </p14:cNvPr>
                <p14:cNvContentPartPr/>
                <p14:nvPr/>
              </p14:nvContentPartPr>
              <p14:xfrm>
                <a:off x="4381613" y="6412719"/>
                <a:ext cx="153720" cy="1296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9BE8248B-4C7C-4E57-9AB5-88541F984F9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372613" y="6404079"/>
                  <a:ext cx="171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1EA46888-4267-4AA5-B41F-1C7ED53C3346}"/>
                    </a:ext>
                  </a:extLst>
                </p14:cNvPr>
                <p14:cNvContentPartPr/>
                <p14:nvPr/>
              </p14:nvContentPartPr>
              <p14:xfrm>
                <a:off x="4651613" y="6345399"/>
                <a:ext cx="24840" cy="20916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1EA46888-4267-4AA5-B41F-1C7ED53C334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642613" y="6336399"/>
                  <a:ext cx="424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1A766C04-5096-4B3D-801A-D5B2F44AB42A}"/>
              </a:ext>
            </a:extLst>
          </p:cNvPr>
          <p:cNvGrpSpPr/>
          <p:nvPr/>
        </p:nvGrpSpPr>
        <p:grpSpPr>
          <a:xfrm>
            <a:off x="5259293" y="5976399"/>
            <a:ext cx="1172520" cy="596520"/>
            <a:chOff x="5259293" y="5976399"/>
            <a:chExt cx="1172520" cy="59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0B9DC5A3-035E-4C47-A95C-FC0BBB019935}"/>
                    </a:ext>
                  </a:extLst>
                </p14:cNvPr>
                <p14:cNvContentPartPr/>
                <p14:nvPr/>
              </p14:nvContentPartPr>
              <p14:xfrm>
                <a:off x="5283773" y="6247119"/>
                <a:ext cx="98640" cy="684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0B9DC5A3-035E-4C47-A95C-FC0BBB01993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274773" y="6238479"/>
                  <a:ext cx="116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0189E321-95A4-4048-AE85-95EA738AFD61}"/>
                    </a:ext>
                  </a:extLst>
                </p14:cNvPr>
                <p14:cNvContentPartPr/>
                <p14:nvPr/>
              </p14:nvContentPartPr>
              <p14:xfrm>
                <a:off x="5259293" y="6333159"/>
                <a:ext cx="117000" cy="1872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0189E321-95A4-4048-AE85-95EA738AFD6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250293" y="6324159"/>
                  <a:ext cx="134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0100A234-E9A5-49FE-A05C-B034E7A576D5}"/>
                    </a:ext>
                  </a:extLst>
                </p14:cNvPr>
                <p14:cNvContentPartPr/>
                <p14:nvPr/>
              </p14:nvContentPartPr>
              <p14:xfrm>
                <a:off x="5559893" y="6221919"/>
                <a:ext cx="117000" cy="16128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0100A234-E9A5-49FE-A05C-B034E7A576D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50893" y="6213279"/>
                  <a:ext cx="134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0C8CADF8-83DD-44AB-B501-EB5BB1E5D759}"/>
                    </a:ext>
                  </a:extLst>
                </p14:cNvPr>
                <p14:cNvContentPartPr/>
                <p14:nvPr/>
              </p14:nvContentPartPr>
              <p14:xfrm>
                <a:off x="5559893" y="6283839"/>
                <a:ext cx="98640" cy="1872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0C8CADF8-83DD-44AB-B501-EB5BB1E5D75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550893" y="6275199"/>
                  <a:ext cx="116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B7681E14-A12E-47AF-B03C-BD91084017F0}"/>
                    </a:ext>
                  </a:extLst>
                </p14:cNvPr>
                <p14:cNvContentPartPr/>
                <p14:nvPr/>
              </p14:nvContentPartPr>
              <p14:xfrm>
                <a:off x="5608853" y="6108879"/>
                <a:ext cx="135360" cy="7092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B7681E14-A12E-47AF-B03C-BD91084017F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600213" y="6100239"/>
                  <a:ext cx="153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C0E7BE9C-7731-45B9-9A59-049626645057}"/>
                    </a:ext>
                  </a:extLst>
                </p14:cNvPr>
                <p14:cNvContentPartPr/>
                <p14:nvPr/>
              </p14:nvContentPartPr>
              <p14:xfrm>
                <a:off x="5643053" y="6210399"/>
                <a:ext cx="328320" cy="36252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C0E7BE9C-7731-45B9-9A59-04962664505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634413" y="6201399"/>
                  <a:ext cx="3459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CFA6C1DE-6B4B-4413-B9F0-70945EF3B79B}"/>
                    </a:ext>
                  </a:extLst>
                </p14:cNvPr>
                <p14:cNvContentPartPr/>
                <p14:nvPr/>
              </p14:nvContentPartPr>
              <p14:xfrm>
                <a:off x="6173693" y="5976399"/>
                <a:ext cx="258120" cy="20376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CFA6C1DE-6B4B-4413-B9F0-70945EF3B79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164693" y="5967759"/>
                  <a:ext cx="27576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552D52BC-B69B-4BCF-BD77-1A32E8E064C3}"/>
              </a:ext>
            </a:extLst>
          </p:cNvPr>
          <p:cNvGrpSpPr/>
          <p:nvPr/>
        </p:nvGrpSpPr>
        <p:grpSpPr>
          <a:xfrm>
            <a:off x="6781733" y="5719359"/>
            <a:ext cx="803520" cy="443160"/>
            <a:chOff x="6781733" y="5719359"/>
            <a:chExt cx="80352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1D0E768D-1400-4FAF-8C1B-21770B1B8493}"/>
                    </a:ext>
                  </a:extLst>
                </p14:cNvPr>
                <p14:cNvContentPartPr/>
                <p14:nvPr/>
              </p14:nvContentPartPr>
              <p14:xfrm>
                <a:off x="6781733" y="5965599"/>
                <a:ext cx="156600" cy="19692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1D0E768D-1400-4FAF-8C1B-21770B1B849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773093" y="5956599"/>
                  <a:ext cx="174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D807DD39-1E0B-4595-A539-930727B85CF1}"/>
                    </a:ext>
                  </a:extLst>
                </p14:cNvPr>
                <p14:cNvContentPartPr/>
                <p14:nvPr/>
              </p14:nvContentPartPr>
              <p14:xfrm>
                <a:off x="6860933" y="5878839"/>
                <a:ext cx="165960" cy="1260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D807DD39-1E0B-4595-A539-930727B85CF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851933" y="5870199"/>
                  <a:ext cx="183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8F789ED3-49A7-4332-AA7B-B29B09C886F9}"/>
                    </a:ext>
                  </a:extLst>
                </p14:cNvPr>
                <p14:cNvContentPartPr/>
                <p14:nvPr/>
              </p14:nvContentPartPr>
              <p14:xfrm>
                <a:off x="7040933" y="5719359"/>
                <a:ext cx="139320" cy="28296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8F789ED3-49A7-4332-AA7B-B29B09C886F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031933" y="5710719"/>
                  <a:ext cx="156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BAD265D0-EFA4-4F94-9D06-27DFCAD9366D}"/>
                    </a:ext>
                  </a:extLst>
                </p14:cNvPr>
                <p14:cNvContentPartPr/>
                <p14:nvPr/>
              </p14:nvContentPartPr>
              <p14:xfrm>
                <a:off x="7216253" y="5724759"/>
                <a:ext cx="167040" cy="36756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BAD265D0-EFA4-4F94-9D06-27DFCAD9366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207253" y="5715759"/>
                  <a:ext cx="1846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19A29CE4-CFB3-42A5-A6B0-5CE19B4A65BA}"/>
                    </a:ext>
                  </a:extLst>
                </p14:cNvPr>
                <p14:cNvContentPartPr/>
                <p14:nvPr/>
              </p14:nvContentPartPr>
              <p14:xfrm>
                <a:off x="7462133" y="5756079"/>
                <a:ext cx="123120" cy="14148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19A29CE4-CFB3-42A5-A6B0-5CE19B4A65B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453493" y="5747439"/>
                  <a:ext cx="1407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53BCD60D-549E-45EF-A346-B8EE3DA7CF50}"/>
              </a:ext>
            </a:extLst>
          </p:cNvPr>
          <p:cNvGrpSpPr/>
          <p:nvPr/>
        </p:nvGrpSpPr>
        <p:grpSpPr>
          <a:xfrm>
            <a:off x="6511013" y="6258999"/>
            <a:ext cx="1019160" cy="25920"/>
            <a:chOff x="6511013" y="6258999"/>
            <a:chExt cx="1019160" cy="2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8ACEF184-E2B4-4787-8B66-B72D4C548FA6}"/>
                    </a:ext>
                  </a:extLst>
                </p14:cNvPr>
                <p14:cNvContentPartPr/>
                <p14:nvPr/>
              </p14:nvContentPartPr>
              <p14:xfrm>
                <a:off x="6547733" y="6265479"/>
                <a:ext cx="12600" cy="36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8ACEF184-E2B4-4787-8B66-B72D4C548FA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539093" y="6256839"/>
                  <a:ext cx="30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55FE5608-FC27-4079-B90B-3243268B6E2B}"/>
                    </a:ext>
                  </a:extLst>
                </p14:cNvPr>
                <p14:cNvContentPartPr/>
                <p14:nvPr/>
              </p14:nvContentPartPr>
              <p14:xfrm>
                <a:off x="6511013" y="6258999"/>
                <a:ext cx="1019160" cy="2592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55FE5608-FC27-4079-B90B-3243268B6E2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502373" y="6249999"/>
                  <a:ext cx="10368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3517CFD7-3FD7-4BE6-8CDD-C8BF4EC897D3}"/>
              </a:ext>
            </a:extLst>
          </p:cNvPr>
          <p:cNvGrpSpPr/>
          <p:nvPr/>
        </p:nvGrpSpPr>
        <p:grpSpPr>
          <a:xfrm>
            <a:off x="6433253" y="6437559"/>
            <a:ext cx="728640" cy="331560"/>
            <a:chOff x="6433253" y="6437559"/>
            <a:chExt cx="72864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3DE09FE6-A1F6-429A-B683-9C80EE36AB8A}"/>
                    </a:ext>
                  </a:extLst>
                </p14:cNvPr>
                <p14:cNvContentPartPr/>
                <p14:nvPr/>
              </p14:nvContentPartPr>
              <p14:xfrm>
                <a:off x="6750413" y="6455919"/>
                <a:ext cx="135360" cy="1872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3DE09FE6-A1F6-429A-B683-9C80EE36AB8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741773" y="6446919"/>
                  <a:ext cx="153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D37BA1A4-4C45-40FE-B6EA-1C1C553433D5}"/>
                    </a:ext>
                  </a:extLst>
                </p14:cNvPr>
                <p14:cNvContentPartPr/>
                <p14:nvPr/>
              </p14:nvContentPartPr>
              <p14:xfrm>
                <a:off x="6781013" y="6462039"/>
                <a:ext cx="18720" cy="17208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D37BA1A4-4C45-40FE-B6EA-1C1C553433D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772373" y="6453039"/>
                  <a:ext cx="36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B8081399-B2A2-4B66-93A6-E252896B6593}"/>
                    </a:ext>
                  </a:extLst>
                </p14:cNvPr>
                <p14:cNvContentPartPr/>
                <p14:nvPr/>
              </p14:nvContentPartPr>
              <p14:xfrm>
                <a:off x="6830333" y="6474279"/>
                <a:ext cx="18720" cy="17208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B8081399-B2A2-4B66-93A6-E252896B659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821333" y="6465279"/>
                  <a:ext cx="36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3984D58F-5554-46C8-BB9B-D34A9F9EC000}"/>
                    </a:ext>
                  </a:extLst>
                </p14:cNvPr>
                <p14:cNvContentPartPr/>
                <p14:nvPr/>
              </p14:nvContentPartPr>
              <p14:xfrm>
                <a:off x="7032653" y="6462039"/>
                <a:ext cx="129240" cy="14760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3984D58F-5554-46C8-BB9B-D34A9F9EC00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023653" y="6453399"/>
                  <a:ext cx="146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336A7745-2E85-40CE-B03D-9F0C84971B91}"/>
                    </a:ext>
                  </a:extLst>
                </p14:cNvPr>
                <p14:cNvContentPartPr/>
                <p14:nvPr/>
              </p14:nvContentPartPr>
              <p14:xfrm>
                <a:off x="6433253" y="6437559"/>
                <a:ext cx="164160" cy="16632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336A7745-2E85-40CE-B03D-9F0C84971B9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424613" y="6428559"/>
                  <a:ext cx="181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3B1C4446-81A2-4991-B7C5-4C864DADAAFC}"/>
                    </a:ext>
                  </a:extLst>
                </p14:cNvPr>
                <p14:cNvContentPartPr/>
                <p14:nvPr/>
              </p14:nvContentPartPr>
              <p14:xfrm>
                <a:off x="6492653" y="6474279"/>
                <a:ext cx="61560" cy="29484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3B1C4446-81A2-4991-B7C5-4C864DADAAF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484013" y="6465279"/>
                  <a:ext cx="7920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E7B7F2BE-B551-4CD7-9C2E-643EB7A01C31}"/>
                  </a:ext>
                </a:extLst>
              </p14:cNvPr>
              <p14:cNvContentPartPr/>
              <p14:nvPr/>
            </p14:nvContentPartPr>
            <p14:xfrm>
              <a:off x="7707653" y="6443679"/>
              <a:ext cx="80280" cy="117000"/>
            </p14:xfrm>
          </p:contentPart>
        </mc:Choice>
        <mc:Fallback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E7B7F2BE-B551-4CD7-9C2E-643EB7A01C31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699013" y="6434679"/>
                <a:ext cx="9792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9" name="Group 548">
            <a:extLst>
              <a:ext uri="{FF2B5EF4-FFF2-40B4-BE49-F238E27FC236}">
                <a16:creationId xmlns:a16="http://schemas.microsoft.com/office/drawing/2014/main" id="{6577323A-83EA-4D6E-8BF8-19A4E6698B6C}"/>
              </a:ext>
            </a:extLst>
          </p:cNvPr>
          <p:cNvGrpSpPr/>
          <p:nvPr/>
        </p:nvGrpSpPr>
        <p:grpSpPr>
          <a:xfrm>
            <a:off x="8081333" y="5928159"/>
            <a:ext cx="890640" cy="442080"/>
            <a:chOff x="8081333" y="5928159"/>
            <a:chExt cx="89064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1598E013-0BE5-40F1-8DC7-3E8301012E5B}"/>
                    </a:ext>
                  </a:extLst>
                </p14:cNvPr>
                <p14:cNvContentPartPr/>
                <p14:nvPr/>
              </p14:nvContentPartPr>
              <p14:xfrm>
                <a:off x="8210933" y="6038319"/>
                <a:ext cx="123120" cy="20628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1598E013-0BE5-40F1-8DC7-3E8301012E5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201933" y="6029319"/>
                  <a:ext cx="140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E17F6CA7-B9E4-4F38-B69C-66AA3678FAA6}"/>
                    </a:ext>
                  </a:extLst>
                </p14:cNvPr>
                <p14:cNvContentPartPr/>
                <p14:nvPr/>
              </p14:nvContentPartPr>
              <p14:xfrm>
                <a:off x="8278613" y="6001599"/>
                <a:ext cx="117000" cy="1260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E17F6CA7-B9E4-4F38-B69C-66AA3678FAA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269613" y="5992959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554228B4-3919-41E6-91FE-D0A1E9617FF8}"/>
                    </a:ext>
                  </a:extLst>
                </p14:cNvPr>
                <p14:cNvContentPartPr/>
                <p14:nvPr/>
              </p14:nvContentPartPr>
              <p14:xfrm>
                <a:off x="8081333" y="5954799"/>
                <a:ext cx="74880" cy="41544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554228B4-3919-41E6-91FE-D0A1E9617FF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072333" y="5946159"/>
                  <a:ext cx="925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200093D2-EA7E-4268-AAD4-970387F8B3BD}"/>
                    </a:ext>
                  </a:extLst>
                </p14:cNvPr>
                <p14:cNvContentPartPr/>
                <p14:nvPr/>
              </p14:nvContentPartPr>
              <p14:xfrm>
                <a:off x="8407853" y="5928159"/>
                <a:ext cx="128880" cy="41148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200093D2-EA7E-4268-AAD4-970387F8B3B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398853" y="5919159"/>
                  <a:ext cx="1465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0908605D-10C4-47E6-956C-E27197A22F66}"/>
                    </a:ext>
                  </a:extLst>
                </p14:cNvPr>
                <p14:cNvContentPartPr/>
                <p14:nvPr/>
              </p14:nvContentPartPr>
              <p14:xfrm>
                <a:off x="8573093" y="6087639"/>
                <a:ext cx="98640" cy="1872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0908605D-10C4-47E6-956C-E27197A22F6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564093" y="6078639"/>
                  <a:ext cx="116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839A0624-3900-4C3D-BB97-C243A8D09A1D}"/>
                    </a:ext>
                  </a:extLst>
                </p14:cNvPr>
                <p14:cNvContentPartPr/>
                <p14:nvPr/>
              </p14:nvContentPartPr>
              <p14:xfrm>
                <a:off x="8566973" y="6155319"/>
                <a:ext cx="104760" cy="648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839A0624-3900-4C3D-BB97-C243A8D09A1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557973" y="6146319"/>
                  <a:ext cx="12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A8CD19B3-B63A-4F86-8528-7EB961447C61}"/>
                    </a:ext>
                  </a:extLst>
                </p14:cNvPr>
                <p14:cNvContentPartPr/>
                <p14:nvPr/>
              </p14:nvContentPartPr>
              <p14:xfrm>
                <a:off x="8788013" y="6062799"/>
                <a:ext cx="183960" cy="14040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A8CD19B3-B63A-4F86-8528-7EB961447C6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779013" y="6053799"/>
                  <a:ext cx="201600" cy="15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0781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6C0936-9A54-4E22-B3A9-87F2C69BE4AE}"/>
                  </a:ext>
                </a:extLst>
              </p14:cNvPr>
              <p14:cNvContentPartPr/>
              <p14:nvPr/>
            </p14:nvContentPartPr>
            <p14:xfrm>
              <a:off x="1184093" y="368319"/>
              <a:ext cx="338040" cy="19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6C0936-9A54-4E22-B3A9-87F2C69BE4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5453" y="359319"/>
                <a:ext cx="3556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938D1E-E27C-485E-ABF2-BF7BFD101239}"/>
                  </a:ext>
                </a:extLst>
              </p14:cNvPr>
              <p14:cNvContentPartPr/>
              <p14:nvPr/>
            </p14:nvContentPartPr>
            <p14:xfrm>
              <a:off x="1607453" y="325119"/>
              <a:ext cx="43560" cy="270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938D1E-E27C-485E-ABF2-BF7BFD1012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8813" y="316119"/>
                <a:ext cx="612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D48DC9-C662-452F-870A-5EC626C29A61}"/>
                  </a:ext>
                </a:extLst>
              </p14:cNvPr>
              <p14:cNvContentPartPr/>
              <p14:nvPr/>
            </p14:nvContentPartPr>
            <p14:xfrm>
              <a:off x="1638413" y="318999"/>
              <a:ext cx="227520" cy="31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D48DC9-C662-452F-870A-5EC626C29A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9413" y="309999"/>
                <a:ext cx="2451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EAA16D-5EA2-49D0-A281-92A687548B27}"/>
                  </a:ext>
                </a:extLst>
              </p14:cNvPr>
              <p14:cNvContentPartPr/>
              <p14:nvPr/>
            </p14:nvContentPartPr>
            <p14:xfrm>
              <a:off x="1687373" y="171759"/>
              <a:ext cx="282600" cy="18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EAA16D-5EA2-49D0-A281-92A687548B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8733" y="162759"/>
                <a:ext cx="3002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2FDC37-4799-4BF9-A70B-A4D8891AA88A}"/>
                  </a:ext>
                </a:extLst>
              </p14:cNvPr>
              <p14:cNvContentPartPr/>
              <p14:nvPr/>
            </p14:nvContentPartPr>
            <p14:xfrm>
              <a:off x="2111093" y="331239"/>
              <a:ext cx="178200" cy="13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2FDC37-4799-4BF9-A70B-A4D8891AA88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02093" y="322239"/>
                <a:ext cx="1958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20EF25-D89B-49CC-9C25-E535D9C2F367}"/>
                  </a:ext>
                </a:extLst>
              </p14:cNvPr>
              <p14:cNvContentPartPr/>
              <p14:nvPr/>
            </p14:nvContentPartPr>
            <p14:xfrm>
              <a:off x="2651453" y="284079"/>
              <a:ext cx="257760" cy="198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20EF25-D89B-49CC-9C25-E535D9C2F3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2453" y="275439"/>
                <a:ext cx="2754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C5A1BD-E341-45C1-9BA3-8E6B7E1E4DED}"/>
                  </a:ext>
                </a:extLst>
              </p14:cNvPr>
              <p14:cNvContentPartPr/>
              <p14:nvPr/>
            </p14:nvContentPartPr>
            <p14:xfrm>
              <a:off x="3025493" y="251319"/>
              <a:ext cx="135360" cy="123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C5A1BD-E341-45C1-9BA3-8E6B7E1E4D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16493" y="242679"/>
                <a:ext cx="1530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D9F465E-14E9-4F7A-88A9-87ED264C3D85}"/>
                  </a:ext>
                </a:extLst>
              </p14:cNvPr>
              <p14:cNvContentPartPr/>
              <p14:nvPr/>
            </p14:nvContentPartPr>
            <p14:xfrm>
              <a:off x="3068333" y="263559"/>
              <a:ext cx="153720" cy="147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D9F465E-14E9-4F7A-88A9-87ED264C3D8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9333" y="254919"/>
                <a:ext cx="171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8B878A-7A27-4CEF-B8C3-948CBC6E749A}"/>
                  </a:ext>
                </a:extLst>
              </p14:cNvPr>
              <p14:cNvContentPartPr/>
              <p14:nvPr/>
            </p14:nvContentPartPr>
            <p14:xfrm>
              <a:off x="3411773" y="171759"/>
              <a:ext cx="305280" cy="362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8B878A-7A27-4CEF-B8C3-948CBC6E749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03133" y="162759"/>
                <a:ext cx="3229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952FBB-D7E7-4BA5-8B87-167E551FFF72}"/>
                  </a:ext>
                </a:extLst>
              </p14:cNvPr>
              <p14:cNvContentPartPr/>
              <p14:nvPr/>
            </p14:nvContentPartPr>
            <p14:xfrm>
              <a:off x="3510053" y="374079"/>
              <a:ext cx="110880" cy="55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952FBB-D7E7-4BA5-8B87-167E551FFF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01413" y="365439"/>
                <a:ext cx="1285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4BD63D3-8AF6-4387-9885-CC3DC5ADE790}"/>
                  </a:ext>
                </a:extLst>
              </p14:cNvPr>
              <p14:cNvContentPartPr/>
              <p14:nvPr/>
            </p14:nvContentPartPr>
            <p14:xfrm>
              <a:off x="3524813" y="112359"/>
              <a:ext cx="291600" cy="23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4BD63D3-8AF6-4387-9885-CC3DC5ADE79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5813" y="103359"/>
                <a:ext cx="309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6FB5E9-A3C4-4530-ACFD-0B1EC6CD8DEC}"/>
                  </a:ext>
                </a:extLst>
              </p14:cNvPr>
              <p14:cNvContentPartPr/>
              <p14:nvPr/>
            </p14:nvContentPartPr>
            <p14:xfrm>
              <a:off x="4885973" y="318999"/>
              <a:ext cx="343080" cy="245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6FB5E9-A3C4-4530-ACFD-0B1EC6CD8D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76973" y="309999"/>
                <a:ext cx="3607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30992A9-9F31-4DB9-B21A-04C84E0E91A6}"/>
                  </a:ext>
                </a:extLst>
              </p14:cNvPr>
              <p14:cNvContentPartPr/>
              <p14:nvPr/>
            </p14:nvContentPartPr>
            <p14:xfrm>
              <a:off x="5265413" y="349599"/>
              <a:ext cx="141480" cy="129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30992A9-9F31-4DB9-B21A-04C84E0E91A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56413" y="340959"/>
                <a:ext cx="159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9F581C-9A27-4DF0-80C0-2200B614EBD6}"/>
                  </a:ext>
                </a:extLst>
              </p14:cNvPr>
              <p14:cNvContentPartPr/>
              <p14:nvPr/>
            </p14:nvContentPartPr>
            <p14:xfrm>
              <a:off x="5271533" y="318999"/>
              <a:ext cx="190440" cy="215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9F581C-9A27-4DF0-80C0-2200B614EBD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62533" y="309999"/>
                <a:ext cx="2080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CAB3FA1-B8FE-4418-AFA2-8E57568DAD28}"/>
                  </a:ext>
                </a:extLst>
              </p14:cNvPr>
              <p14:cNvContentPartPr/>
              <p14:nvPr/>
            </p14:nvContentPartPr>
            <p14:xfrm>
              <a:off x="5518853" y="245199"/>
              <a:ext cx="311400" cy="368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CAB3FA1-B8FE-4418-AFA2-8E57568DAD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10213" y="236559"/>
                <a:ext cx="32904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7CDFA6A-47F4-4EC7-842B-2707003D9A64}"/>
                  </a:ext>
                </a:extLst>
              </p14:cNvPr>
              <p14:cNvContentPartPr/>
              <p14:nvPr/>
            </p14:nvContentPartPr>
            <p14:xfrm>
              <a:off x="5559893" y="153399"/>
              <a:ext cx="239760" cy="338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7CDFA6A-47F4-4EC7-842B-2707003D9A6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50893" y="144399"/>
                <a:ext cx="2574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4156E5-5224-453C-997A-C2C3C5BAC59D}"/>
                  </a:ext>
                </a:extLst>
              </p14:cNvPr>
              <p14:cNvContentPartPr/>
              <p14:nvPr/>
            </p14:nvContentPartPr>
            <p14:xfrm>
              <a:off x="6087653" y="358239"/>
              <a:ext cx="110880" cy="140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4156E5-5224-453C-997A-C2C3C5BAC59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78653" y="349599"/>
                <a:ext cx="1285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74664B-E594-44F2-80CA-9C5B15264631}"/>
                  </a:ext>
                </a:extLst>
              </p14:cNvPr>
              <p14:cNvContentPartPr/>
              <p14:nvPr/>
            </p14:nvContentPartPr>
            <p14:xfrm>
              <a:off x="6069293" y="468399"/>
              <a:ext cx="129240" cy="16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74664B-E594-44F2-80CA-9C5B1526463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60293" y="459399"/>
                <a:ext cx="1468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1223452-8C09-4EE3-B6B8-C97C40BEAB9B}"/>
                  </a:ext>
                </a:extLst>
              </p14:cNvPr>
              <p14:cNvContentPartPr/>
              <p14:nvPr/>
            </p14:nvContentPartPr>
            <p14:xfrm>
              <a:off x="1472813" y="975639"/>
              <a:ext cx="288720" cy="288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1223452-8C09-4EE3-B6B8-C97C40BEAB9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63813" y="966639"/>
                <a:ext cx="3063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310CC1D-D192-40A0-9015-9A0169053066}"/>
                  </a:ext>
                </a:extLst>
              </p14:cNvPr>
              <p14:cNvContentPartPr/>
              <p14:nvPr/>
            </p14:nvContentPartPr>
            <p14:xfrm>
              <a:off x="1730573" y="983199"/>
              <a:ext cx="123120" cy="318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310CC1D-D192-40A0-9015-9A01690530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21573" y="974199"/>
                <a:ext cx="14076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B57BD4-BD61-4B4C-8225-B1F44550FA41}"/>
                  </a:ext>
                </a:extLst>
              </p14:cNvPr>
              <p14:cNvContentPartPr/>
              <p14:nvPr/>
            </p14:nvContentPartPr>
            <p14:xfrm>
              <a:off x="1626173" y="1190559"/>
              <a:ext cx="147600" cy="6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B57BD4-BD61-4B4C-8225-B1F44550FA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17173" y="1181559"/>
                <a:ext cx="165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92712FB-C30C-46F1-AE17-D9C46E60987C}"/>
                  </a:ext>
                </a:extLst>
              </p14:cNvPr>
              <p14:cNvContentPartPr/>
              <p14:nvPr/>
            </p14:nvContentPartPr>
            <p14:xfrm>
              <a:off x="1705733" y="883479"/>
              <a:ext cx="141480" cy="18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92712FB-C30C-46F1-AE17-D9C46E60987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97093" y="874839"/>
                <a:ext cx="1591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455E10-C0C8-45F0-BF2D-06929D9C3E2C}"/>
                  </a:ext>
                </a:extLst>
              </p14:cNvPr>
              <p14:cNvContentPartPr/>
              <p14:nvPr/>
            </p14:nvContentPartPr>
            <p14:xfrm>
              <a:off x="2098493" y="1061679"/>
              <a:ext cx="129240" cy="9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455E10-C0C8-45F0-BF2D-06929D9C3E2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89853" y="1052679"/>
                <a:ext cx="146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2223F8C0-0507-44E1-A6E4-EFF0708585BE}"/>
                  </a:ext>
                </a:extLst>
              </p14:cNvPr>
              <p14:cNvContentPartPr/>
              <p14:nvPr/>
            </p14:nvContentPartPr>
            <p14:xfrm>
              <a:off x="4043933" y="374079"/>
              <a:ext cx="43200" cy="110880"/>
            </p14:xfrm>
          </p:contentPart>
        </mc:Choice>
        <mc:Fallback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2223F8C0-0507-44E1-A6E4-EFF0708585B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35293" y="365439"/>
                <a:ext cx="608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92F81674-9886-472E-8A5A-3F45EFCCA496}"/>
                  </a:ext>
                </a:extLst>
              </p14:cNvPr>
              <p14:cNvContentPartPr/>
              <p14:nvPr/>
            </p14:nvContentPartPr>
            <p14:xfrm>
              <a:off x="4363253" y="1263999"/>
              <a:ext cx="37080" cy="141480"/>
            </p14:xfrm>
          </p:contentPart>
        </mc:Choice>
        <mc:Fallback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92F81674-9886-472E-8A5A-3F45EFCCA49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54253" y="1255359"/>
                <a:ext cx="547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8B2DAD07-6B03-4FBB-B30D-927A77455D81}"/>
                  </a:ext>
                </a:extLst>
              </p14:cNvPr>
              <p14:cNvContentPartPr/>
              <p14:nvPr/>
            </p14:nvContentPartPr>
            <p14:xfrm>
              <a:off x="2104613" y="1684839"/>
              <a:ext cx="430200" cy="365400"/>
            </p14:xfrm>
          </p:contentPart>
        </mc:Choice>
        <mc:Fallback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8B2DAD07-6B03-4FBB-B30D-927A77455D8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95973" y="1675839"/>
                <a:ext cx="447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5B964792-2B34-4423-8391-94103D8B71A9}"/>
                  </a:ext>
                </a:extLst>
              </p14:cNvPr>
              <p14:cNvContentPartPr/>
              <p14:nvPr/>
            </p14:nvContentPartPr>
            <p14:xfrm>
              <a:off x="2577293" y="1607799"/>
              <a:ext cx="37080" cy="61560"/>
            </p14:xfrm>
          </p:contentPart>
        </mc:Choice>
        <mc:Fallback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5B964792-2B34-4423-8391-94103D8B71A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68653" y="1598799"/>
                <a:ext cx="547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78" name="Ink 477">
                <a:extLst>
                  <a:ext uri="{FF2B5EF4-FFF2-40B4-BE49-F238E27FC236}">
                    <a16:creationId xmlns:a16="http://schemas.microsoft.com/office/drawing/2014/main" id="{F87E8DF7-2F2E-4AC4-BEC8-8C6099F87811}"/>
                  </a:ext>
                </a:extLst>
              </p14:cNvPr>
              <p14:cNvContentPartPr/>
              <p14:nvPr/>
            </p14:nvContentPartPr>
            <p14:xfrm>
              <a:off x="2589533" y="1773399"/>
              <a:ext cx="18720" cy="55440"/>
            </p14:xfrm>
          </p:contentPart>
        </mc:Choice>
        <mc:Fallback>
          <p:pic>
            <p:nvPicPr>
              <p:cNvPr id="478" name="Ink 477">
                <a:extLst>
                  <a:ext uri="{FF2B5EF4-FFF2-40B4-BE49-F238E27FC236}">
                    <a16:creationId xmlns:a16="http://schemas.microsoft.com/office/drawing/2014/main" id="{F87E8DF7-2F2E-4AC4-BEC8-8C6099F8781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80893" y="1764399"/>
                <a:ext cx="363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654D46E4-8D80-47FF-AF6F-73D33E93A3A7}"/>
                  </a:ext>
                </a:extLst>
              </p14:cNvPr>
              <p14:cNvContentPartPr/>
              <p14:nvPr/>
            </p14:nvContentPartPr>
            <p14:xfrm>
              <a:off x="2663333" y="1694559"/>
              <a:ext cx="957600" cy="183600"/>
            </p14:xfrm>
          </p:contentPart>
        </mc:Choice>
        <mc:Fallback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654D46E4-8D80-47FF-AF6F-73D33E93A3A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54333" y="1685919"/>
                <a:ext cx="975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115E0ED4-A766-418F-BDC0-EED6EECF14A9}"/>
                  </a:ext>
                </a:extLst>
              </p14:cNvPr>
              <p14:cNvContentPartPr/>
              <p14:nvPr/>
            </p14:nvContentPartPr>
            <p14:xfrm>
              <a:off x="3700493" y="1859439"/>
              <a:ext cx="92520" cy="14760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115E0ED4-A766-418F-BDC0-EED6EECF14A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1493" y="1850439"/>
                <a:ext cx="1101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452FF097-ACD8-47FC-A07C-C57CC46F2737}"/>
                  </a:ext>
                </a:extLst>
              </p14:cNvPr>
              <p14:cNvContentPartPr/>
              <p14:nvPr/>
            </p14:nvContentPartPr>
            <p14:xfrm>
              <a:off x="4062293" y="1797879"/>
              <a:ext cx="123480" cy="14688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452FF097-ACD8-47FC-A07C-C57CC46F273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53293" y="1788879"/>
                <a:ext cx="1411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43A93DE8-9A38-4C02-9546-DC4C737FBDE1}"/>
                  </a:ext>
                </a:extLst>
              </p14:cNvPr>
              <p14:cNvContentPartPr/>
              <p14:nvPr/>
            </p14:nvContentPartPr>
            <p14:xfrm>
              <a:off x="4351013" y="1797879"/>
              <a:ext cx="24840" cy="36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43A93DE8-9A38-4C02-9546-DC4C737FBDE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42013" y="1789239"/>
                <a:ext cx="42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575BC18A-74B9-4161-9D97-E5989BAA08C6}"/>
                  </a:ext>
                </a:extLst>
              </p14:cNvPr>
              <p14:cNvContentPartPr/>
              <p14:nvPr/>
            </p14:nvContentPartPr>
            <p14:xfrm>
              <a:off x="4357133" y="1847199"/>
              <a:ext cx="55440" cy="2484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575BC18A-74B9-4161-9D97-E5989BAA08C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48133" y="1838199"/>
                <a:ext cx="73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656A78FB-3F5F-4EBB-A16D-43D1416D7F5A}"/>
                  </a:ext>
                </a:extLst>
              </p14:cNvPr>
              <p14:cNvContentPartPr/>
              <p14:nvPr/>
            </p14:nvContentPartPr>
            <p14:xfrm>
              <a:off x="4547213" y="1649919"/>
              <a:ext cx="1102680" cy="36072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656A78FB-3F5F-4EBB-A16D-43D1416D7F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38573" y="1641279"/>
                <a:ext cx="112032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A315CE0B-2A8B-415E-95A0-5227FC8C2DB2}"/>
                  </a:ext>
                </a:extLst>
              </p14:cNvPr>
              <p14:cNvContentPartPr/>
              <p14:nvPr/>
            </p14:nvContentPartPr>
            <p14:xfrm>
              <a:off x="4743773" y="1871679"/>
              <a:ext cx="190800" cy="20088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A315CE0B-2A8B-415E-95A0-5227FC8C2DB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34773" y="1862679"/>
                <a:ext cx="2084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7215C531-7EFA-40CD-9363-550EC0D7F2B3}"/>
                  </a:ext>
                </a:extLst>
              </p14:cNvPr>
              <p14:cNvContentPartPr/>
              <p14:nvPr/>
            </p14:nvContentPartPr>
            <p14:xfrm>
              <a:off x="4946093" y="1772679"/>
              <a:ext cx="117000" cy="3204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7215C531-7EFA-40CD-9363-550EC0D7F2B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937453" y="1764039"/>
                <a:ext cx="134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24A49FF7-FF6C-403D-AF7A-0275ECF9B820}"/>
                  </a:ext>
                </a:extLst>
              </p14:cNvPr>
              <p14:cNvContentPartPr/>
              <p14:nvPr/>
            </p14:nvContentPartPr>
            <p14:xfrm>
              <a:off x="5087213" y="1853319"/>
              <a:ext cx="104760" cy="1260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24A49FF7-FF6C-403D-AF7A-0275ECF9B82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78573" y="1844319"/>
                <a:ext cx="122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DEB3DA85-6F77-4BDF-A631-560634969B5A}"/>
                  </a:ext>
                </a:extLst>
              </p14:cNvPr>
              <p14:cNvContentPartPr/>
              <p14:nvPr/>
            </p14:nvContentPartPr>
            <p14:xfrm>
              <a:off x="5124293" y="1797879"/>
              <a:ext cx="43200" cy="16596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DEB3DA85-6F77-4BDF-A631-560634969B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5293" y="1789239"/>
                <a:ext cx="60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3F3BE2EA-D272-477A-A655-3FA60C8322A8}"/>
                  </a:ext>
                </a:extLst>
              </p14:cNvPr>
              <p14:cNvContentPartPr/>
              <p14:nvPr/>
            </p14:nvContentPartPr>
            <p14:xfrm>
              <a:off x="5314373" y="1803999"/>
              <a:ext cx="123120" cy="17280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3F3BE2EA-D272-477A-A655-3FA60C8322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05733" y="1795359"/>
                <a:ext cx="1407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50F99D07-E695-4BD9-BE31-16EBBD5DA219}"/>
                  </a:ext>
                </a:extLst>
              </p14:cNvPr>
              <p14:cNvContentPartPr/>
              <p14:nvPr/>
            </p14:nvContentPartPr>
            <p14:xfrm>
              <a:off x="5332733" y="1890039"/>
              <a:ext cx="104760" cy="3708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50F99D07-E695-4BD9-BE31-16EBBD5DA21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4093" y="1881039"/>
                <a:ext cx="1224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BE88491-7A90-4E94-8EBC-EC33F719A0E0}"/>
                  </a:ext>
                </a:extLst>
              </p14:cNvPr>
              <p14:cNvContentPartPr/>
              <p14:nvPr/>
            </p14:nvContentPartPr>
            <p14:xfrm>
              <a:off x="5510933" y="1773399"/>
              <a:ext cx="104760" cy="4320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BE88491-7A90-4E94-8EBC-EC33F719A0E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01933" y="1764399"/>
                <a:ext cx="1224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9F68BCD8-BA07-495C-BEB4-81E466A416B9}"/>
                  </a:ext>
                </a:extLst>
              </p14:cNvPr>
              <p14:cNvContentPartPr/>
              <p14:nvPr/>
            </p14:nvContentPartPr>
            <p14:xfrm>
              <a:off x="5064893" y="1054839"/>
              <a:ext cx="243720" cy="240840"/>
            </p14:xfrm>
          </p:contentPart>
        </mc:Choice>
        <mc:Fallback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9F68BCD8-BA07-495C-BEB4-81E466A416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056253" y="1046199"/>
                <a:ext cx="2613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C199CC6A-3EF0-4C19-9853-8A774DC768C5}"/>
                  </a:ext>
                </a:extLst>
              </p14:cNvPr>
              <p14:cNvContentPartPr/>
              <p14:nvPr/>
            </p14:nvContentPartPr>
            <p14:xfrm>
              <a:off x="5394293" y="1080039"/>
              <a:ext cx="190800" cy="209160"/>
            </p14:xfrm>
          </p:contentPart>
        </mc:Choice>
        <mc:Fallback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C199CC6A-3EF0-4C19-9853-8A774DC768C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385293" y="1071039"/>
                <a:ext cx="2084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74" name="Ink 473">
                <a:extLst>
                  <a:ext uri="{FF2B5EF4-FFF2-40B4-BE49-F238E27FC236}">
                    <a16:creationId xmlns:a16="http://schemas.microsoft.com/office/drawing/2014/main" id="{C070BE15-DDE8-46FE-BF2D-218EB8685BD3}"/>
                  </a:ext>
                </a:extLst>
              </p14:cNvPr>
              <p14:cNvContentPartPr/>
              <p14:nvPr/>
            </p14:nvContentPartPr>
            <p14:xfrm>
              <a:off x="5382773" y="1098399"/>
              <a:ext cx="214200" cy="203040"/>
            </p14:xfrm>
          </p:contentPart>
        </mc:Choice>
        <mc:Fallback>
          <p:pic>
            <p:nvPicPr>
              <p:cNvPr id="474" name="Ink 473">
                <a:extLst>
                  <a:ext uri="{FF2B5EF4-FFF2-40B4-BE49-F238E27FC236}">
                    <a16:creationId xmlns:a16="http://schemas.microsoft.com/office/drawing/2014/main" id="{C070BE15-DDE8-46FE-BF2D-218EB8685BD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374133" y="1089399"/>
                <a:ext cx="231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B8F7A82-15B0-46FA-9A93-05E67ABCDB09}"/>
                  </a:ext>
                </a:extLst>
              </p14:cNvPr>
              <p14:cNvContentPartPr/>
              <p14:nvPr/>
            </p14:nvContentPartPr>
            <p14:xfrm>
              <a:off x="5738813" y="1036839"/>
              <a:ext cx="318600" cy="29484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B8F7A82-15B0-46FA-9A93-05E67ABCDB0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730173" y="1028199"/>
                <a:ext cx="3362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B421E6DE-55E1-456E-BF00-777C826AB8C7}"/>
                  </a:ext>
                </a:extLst>
              </p14:cNvPr>
              <p14:cNvContentPartPr/>
              <p14:nvPr/>
            </p14:nvContentPartPr>
            <p14:xfrm>
              <a:off x="5836013" y="1263639"/>
              <a:ext cx="182520" cy="1908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B421E6DE-55E1-456E-BF00-777C826AB8C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27373" y="1254999"/>
                <a:ext cx="2001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30B8170-ED8E-4864-A076-B5663F8FB86D}"/>
                  </a:ext>
                </a:extLst>
              </p14:cNvPr>
              <p14:cNvContentPartPr/>
              <p14:nvPr/>
            </p14:nvContentPartPr>
            <p14:xfrm>
              <a:off x="5863373" y="1001199"/>
              <a:ext cx="138960" cy="2376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30B8170-ED8E-4864-A076-B5663F8FB86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54373" y="992199"/>
                <a:ext cx="1566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1C73A1CF-4206-4088-8229-D77F31A6995C}"/>
                  </a:ext>
                </a:extLst>
              </p14:cNvPr>
              <p14:cNvContentPartPr/>
              <p14:nvPr/>
            </p14:nvContentPartPr>
            <p14:xfrm>
              <a:off x="6259373" y="1092279"/>
              <a:ext cx="86400" cy="1872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1C73A1CF-4206-4088-8229-D77F31A6995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250733" y="1083279"/>
                <a:ext cx="1040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8BAD972-8BBF-42D2-8BAA-CC35CB55C914}"/>
                  </a:ext>
                </a:extLst>
              </p14:cNvPr>
              <p14:cNvContentPartPr/>
              <p14:nvPr/>
            </p14:nvContentPartPr>
            <p14:xfrm>
              <a:off x="6216533" y="1221159"/>
              <a:ext cx="110880" cy="1260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8BAD972-8BBF-42D2-8BAA-CC35CB55C91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07533" y="1212159"/>
                <a:ext cx="128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77C9DADF-5051-4FD1-8AC3-BC1A84D8BF32}"/>
                  </a:ext>
                </a:extLst>
              </p14:cNvPr>
              <p14:cNvContentPartPr/>
              <p14:nvPr/>
            </p14:nvContentPartPr>
            <p14:xfrm>
              <a:off x="6498773" y="1159599"/>
              <a:ext cx="294840" cy="26820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77C9DADF-5051-4FD1-8AC3-BC1A84D8BF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90133" y="1150959"/>
                <a:ext cx="3124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05B58710-23DD-4C25-BED9-C21E2BFA6B67}"/>
                  </a:ext>
                </a:extLst>
              </p14:cNvPr>
              <p14:cNvContentPartPr/>
              <p14:nvPr/>
            </p14:nvContentPartPr>
            <p14:xfrm>
              <a:off x="6664373" y="963399"/>
              <a:ext cx="159840" cy="9828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05B58710-23DD-4C25-BED9-C21E2BFA6B6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655733" y="954759"/>
                <a:ext cx="1774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9379AE4F-45AA-49B0-833E-5D7A8572782A}"/>
                  </a:ext>
                </a:extLst>
              </p14:cNvPr>
              <p14:cNvContentPartPr/>
              <p14:nvPr/>
            </p14:nvContentPartPr>
            <p14:xfrm>
              <a:off x="7143173" y="883479"/>
              <a:ext cx="86400" cy="20304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9379AE4F-45AA-49B0-833E-5D7A8572782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134533" y="874839"/>
                <a:ext cx="1040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BC400E94-CBC1-4637-B9F6-38CA555A45F9}"/>
                  </a:ext>
                </a:extLst>
              </p14:cNvPr>
              <p14:cNvContentPartPr/>
              <p14:nvPr/>
            </p14:nvContentPartPr>
            <p14:xfrm>
              <a:off x="6984053" y="1122879"/>
              <a:ext cx="225720" cy="1872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BC400E94-CBC1-4637-B9F6-38CA555A45F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975413" y="1113879"/>
                <a:ext cx="243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96BCCDDF-E3D9-402C-9E95-B2A4CB90E1CC}"/>
                  </a:ext>
                </a:extLst>
              </p14:cNvPr>
              <p14:cNvContentPartPr/>
              <p14:nvPr/>
            </p14:nvContentPartPr>
            <p14:xfrm>
              <a:off x="6979373" y="1245279"/>
              <a:ext cx="176400" cy="19692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96BCCDDF-E3D9-402C-9E95-B2A4CB90E1C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70733" y="1236279"/>
                <a:ext cx="194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CD0905A-A7EC-4412-B235-0AD3CB12ED0F}"/>
                  </a:ext>
                </a:extLst>
              </p14:cNvPr>
              <p14:cNvContentPartPr/>
              <p14:nvPr/>
            </p14:nvContentPartPr>
            <p14:xfrm>
              <a:off x="7326773" y="865119"/>
              <a:ext cx="158400" cy="21312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CD0905A-A7EC-4412-B235-0AD3CB12ED0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17773" y="856479"/>
                <a:ext cx="1760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6B921769-5F02-4C7A-9802-CADCF3BD85CB}"/>
                  </a:ext>
                </a:extLst>
              </p14:cNvPr>
              <p14:cNvContentPartPr/>
              <p14:nvPr/>
            </p14:nvContentPartPr>
            <p14:xfrm>
              <a:off x="7223093" y="1104519"/>
              <a:ext cx="356400" cy="3780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6B921769-5F02-4C7A-9802-CADCF3BD85C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214093" y="1095519"/>
                <a:ext cx="374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2C14BCC3-7FC2-42E8-BD86-E65D49D3F322}"/>
                  </a:ext>
                </a:extLst>
              </p14:cNvPr>
              <p14:cNvContentPartPr/>
              <p14:nvPr/>
            </p14:nvContentPartPr>
            <p14:xfrm>
              <a:off x="7189613" y="1214679"/>
              <a:ext cx="328320" cy="27684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2C14BCC3-7FC2-42E8-BD86-E65D49D3F32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80613" y="1206039"/>
                <a:ext cx="345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C258B433-1D09-42A9-9E85-8EECB051E260}"/>
                  </a:ext>
                </a:extLst>
              </p14:cNvPr>
              <p14:cNvContentPartPr/>
              <p14:nvPr/>
            </p14:nvContentPartPr>
            <p14:xfrm>
              <a:off x="7670933" y="977439"/>
              <a:ext cx="231480" cy="27468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C258B433-1D09-42A9-9E85-8EECB051E26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61933" y="968439"/>
                <a:ext cx="2491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B887906E-7D19-4B4D-AC2E-AEC9C47134F4}"/>
                  </a:ext>
                </a:extLst>
              </p14:cNvPr>
              <p14:cNvContentPartPr/>
              <p14:nvPr/>
            </p14:nvContentPartPr>
            <p14:xfrm>
              <a:off x="7763093" y="1159599"/>
              <a:ext cx="92520" cy="648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B887906E-7D19-4B4D-AC2E-AEC9C47134F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54093" y="1150959"/>
                <a:ext cx="1101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43E97F03-2A0C-4CA7-BBB5-9EEBA1BA77BC}"/>
                  </a:ext>
                </a:extLst>
              </p14:cNvPr>
              <p14:cNvContentPartPr/>
              <p14:nvPr/>
            </p14:nvContentPartPr>
            <p14:xfrm>
              <a:off x="7990253" y="1191279"/>
              <a:ext cx="102240" cy="195840"/>
            </p14:xfrm>
          </p:contentPart>
        </mc:Choice>
        <mc:Fallback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43E97F03-2A0C-4CA7-BBB5-9EEBA1BA77B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81613" y="1182639"/>
                <a:ext cx="1198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6B3B3A62-59F6-4EDC-8116-0D60FDB77512}"/>
                  </a:ext>
                </a:extLst>
              </p14:cNvPr>
              <p14:cNvContentPartPr/>
              <p14:nvPr/>
            </p14:nvContentPartPr>
            <p14:xfrm>
              <a:off x="6719813" y="1896159"/>
              <a:ext cx="141480" cy="43200"/>
            </p14:xfrm>
          </p:contentPart>
        </mc:Choice>
        <mc:Fallback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6B3B3A62-59F6-4EDC-8116-0D60FDB7751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710813" y="1887159"/>
                <a:ext cx="159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218EE037-764D-4C8D-904E-9F541F619ED8}"/>
                  </a:ext>
                </a:extLst>
              </p14:cNvPr>
              <p14:cNvContentPartPr/>
              <p14:nvPr/>
            </p14:nvContentPartPr>
            <p14:xfrm>
              <a:off x="6903413" y="1778799"/>
              <a:ext cx="154440" cy="308160"/>
            </p14:xfrm>
          </p:contentPart>
        </mc:Choice>
        <mc:Fallback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218EE037-764D-4C8D-904E-9F541F619ED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894413" y="1770159"/>
                <a:ext cx="1720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BA4EF75B-85B6-44C1-9670-8D0A88597BF2}"/>
                  </a:ext>
                </a:extLst>
              </p14:cNvPr>
              <p14:cNvContentPartPr/>
              <p14:nvPr/>
            </p14:nvContentPartPr>
            <p14:xfrm>
              <a:off x="6940493" y="1700679"/>
              <a:ext cx="153720" cy="73080"/>
            </p14:xfrm>
          </p:contentPart>
        </mc:Choice>
        <mc:Fallback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BA4EF75B-85B6-44C1-9670-8D0A88597BF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931853" y="1692039"/>
                <a:ext cx="1713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B54331FD-B669-4B09-B5BB-BE93C4D78F26}"/>
                  </a:ext>
                </a:extLst>
              </p14:cNvPr>
              <p14:cNvContentPartPr/>
              <p14:nvPr/>
            </p14:nvContentPartPr>
            <p14:xfrm>
              <a:off x="7314533" y="1614639"/>
              <a:ext cx="133920" cy="177840"/>
            </p14:xfrm>
          </p:contentPart>
        </mc:Choice>
        <mc:Fallback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B54331FD-B669-4B09-B5BB-BE93C4D78F2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305533" y="1605639"/>
                <a:ext cx="1515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1A7E2752-682C-4FBB-8667-FEF96F276B84}"/>
                  </a:ext>
                </a:extLst>
              </p14:cNvPr>
              <p14:cNvContentPartPr/>
              <p14:nvPr/>
            </p14:nvContentPartPr>
            <p14:xfrm>
              <a:off x="7223093" y="1859439"/>
              <a:ext cx="374760" cy="23040"/>
            </p14:xfrm>
          </p:contentPart>
        </mc:Choice>
        <mc:Fallback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1A7E2752-682C-4FBB-8667-FEF96F276B8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214093" y="1850439"/>
                <a:ext cx="392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3FE73B14-CE23-4212-B14C-3C873DC35162}"/>
                  </a:ext>
                </a:extLst>
              </p14:cNvPr>
              <p14:cNvContentPartPr/>
              <p14:nvPr/>
            </p14:nvContentPartPr>
            <p14:xfrm>
              <a:off x="7222733" y="1932879"/>
              <a:ext cx="282960" cy="258120"/>
            </p14:xfrm>
          </p:contentPart>
        </mc:Choice>
        <mc:Fallback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3FE73B14-CE23-4212-B14C-3C873DC3516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214093" y="1923879"/>
                <a:ext cx="3006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9F6CA8E4-207B-4525-9512-C1B2139F2485}"/>
                  </a:ext>
                </a:extLst>
              </p14:cNvPr>
              <p14:cNvContentPartPr/>
              <p14:nvPr/>
            </p14:nvContentPartPr>
            <p14:xfrm>
              <a:off x="7670933" y="1717959"/>
              <a:ext cx="203040" cy="276840"/>
            </p14:xfrm>
          </p:contentPart>
        </mc:Choice>
        <mc:Fallback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9F6CA8E4-207B-4525-9512-C1B2139F248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662293" y="1708959"/>
                <a:ext cx="2206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FC219ABF-2C79-43AD-9138-31522123C77A}"/>
                  </a:ext>
                </a:extLst>
              </p14:cNvPr>
              <p14:cNvContentPartPr/>
              <p14:nvPr/>
            </p14:nvContentPartPr>
            <p14:xfrm>
              <a:off x="7738613" y="1853319"/>
              <a:ext cx="104760" cy="18720"/>
            </p14:xfrm>
          </p:contentPart>
        </mc:Choice>
        <mc:Fallback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FC219ABF-2C79-43AD-9138-31522123C77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729613" y="1844319"/>
                <a:ext cx="122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C4AF703E-60EA-4E52-A6CA-98D0096296C4}"/>
                  </a:ext>
                </a:extLst>
              </p14:cNvPr>
              <p14:cNvContentPartPr/>
              <p14:nvPr/>
            </p14:nvContentPartPr>
            <p14:xfrm>
              <a:off x="7965053" y="1963479"/>
              <a:ext cx="123480" cy="117720"/>
            </p14:xfrm>
          </p:contentPart>
        </mc:Choice>
        <mc:Fallback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C4AF703E-60EA-4E52-A6CA-98D0096296C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956413" y="1954839"/>
                <a:ext cx="1411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0153A09B-0A1F-47AE-8C48-EE0F794CB6FC}"/>
                  </a:ext>
                </a:extLst>
              </p14:cNvPr>
              <p14:cNvContentPartPr/>
              <p14:nvPr/>
            </p14:nvContentPartPr>
            <p14:xfrm>
              <a:off x="7977653" y="2037279"/>
              <a:ext cx="104760" cy="18720"/>
            </p14:xfrm>
          </p:contentPart>
        </mc:Choice>
        <mc:Fallback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0153A09B-0A1F-47AE-8C48-EE0F794CB6F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969013" y="2028279"/>
                <a:ext cx="122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7C2B602C-F9D2-4A1C-B395-71B9A6D37D53}"/>
                  </a:ext>
                </a:extLst>
              </p14:cNvPr>
              <p14:cNvContentPartPr/>
              <p14:nvPr/>
            </p14:nvContentPartPr>
            <p14:xfrm>
              <a:off x="4872653" y="627879"/>
              <a:ext cx="3995640" cy="1677960"/>
            </p14:xfrm>
          </p:contentPart>
        </mc:Choice>
        <mc:Fallback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7C2B602C-F9D2-4A1C-B395-71B9A6D37D5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863653" y="618879"/>
                <a:ext cx="4013280" cy="169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9" name="Group 508">
            <a:extLst>
              <a:ext uri="{FF2B5EF4-FFF2-40B4-BE49-F238E27FC236}">
                <a16:creationId xmlns:a16="http://schemas.microsoft.com/office/drawing/2014/main" id="{CE5F4A1B-667D-4A1A-ACA0-09C2E0AFEBB2}"/>
              </a:ext>
            </a:extLst>
          </p:cNvPr>
          <p:cNvGrpSpPr/>
          <p:nvPr/>
        </p:nvGrpSpPr>
        <p:grpSpPr>
          <a:xfrm>
            <a:off x="1693853" y="2196759"/>
            <a:ext cx="1123560" cy="374760"/>
            <a:chOff x="1693853" y="2196759"/>
            <a:chExt cx="112356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3A3BD8FD-CB19-4A85-BD0D-C457175FCBF5}"/>
                    </a:ext>
                  </a:extLst>
                </p14:cNvPr>
                <p14:cNvContentPartPr/>
                <p14:nvPr/>
              </p14:nvContentPartPr>
              <p14:xfrm>
                <a:off x="1693853" y="2196759"/>
                <a:ext cx="270000" cy="28872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3A3BD8FD-CB19-4A85-BD0D-C457175FCBF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84853" y="2188119"/>
                  <a:ext cx="287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B333199A-3B01-4AC1-AAC5-C898DB3CBBAF}"/>
                    </a:ext>
                  </a:extLst>
                </p14:cNvPr>
                <p14:cNvContentPartPr/>
                <p14:nvPr/>
              </p14:nvContentPartPr>
              <p14:xfrm>
                <a:off x="1761173" y="2337879"/>
                <a:ext cx="252000" cy="3708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B333199A-3B01-4AC1-AAC5-C898DB3CBB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52173" y="2329239"/>
                  <a:ext cx="269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1CC3AC89-891C-4F25-8827-F265885E7424}"/>
                    </a:ext>
                  </a:extLst>
                </p14:cNvPr>
                <p14:cNvContentPartPr/>
                <p14:nvPr/>
              </p14:nvContentPartPr>
              <p14:xfrm>
                <a:off x="2085533" y="2436159"/>
                <a:ext cx="87120" cy="8028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1CC3AC89-891C-4F25-8827-F265885E742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76533" y="2427519"/>
                  <a:ext cx="104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025EC205-AA74-4690-90D9-DE43C4D053C3}"/>
                    </a:ext>
                  </a:extLst>
                </p14:cNvPr>
                <p14:cNvContentPartPr/>
                <p14:nvPr/>
              </p14:nvContentPartPr>
              <p14:xfrm>
                <a:off x="2092013" y="2282799"/>
                <a:ext cx="344520" cy="28872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025EC205-AA74-4690-90D9-DE43C4D053C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83013" y="2273799"/>
                  <a:ext cx="3621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F11E8DD8-E000-4827-B7AB-BDE7328D1C38}"/>
                    </a:ext>
                  </a:extLst>
                </p14:cNvPr>
                <p14:cNvContentPartPr/>
                <p14:nvPr/>
              </p14:nvContentPartPr>
              <p14:xfrm>
                <a:off x="2325653" y="2362359"/>
                <a:ext cx="147600" cy="3096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F11E8DD8-E000-4827-B7AB-BDE7328D1C3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17013" y="2353719"/>
                  <a:ext cx="165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AF70A6F2-2B38-432C-9D14-4BDCECEF3146}"/>
                    </a:ext>
                  </a:extLst>
                </p14:cNvPr>
                <p14:cNvContentPartPr/>
                <p14:nvPr/>
              </p14:nvContentPartPr>
              <p14:xfrm>
                <a:off x="2659733" y="2246079"/>
                <a:ext cx="157680" cy="12852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AF70A6F2-2B38-432C-9D14-4BDCECEF314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50733" y="2237079"/>
                  <a:ext cx="175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2E0D3D81-8A6D-4452-9663-51415D12660B}"/>
                    </a:ext>
                  </a:extLst>
                </p14:cNvPr>
                <p14:cNvContentPartPr/>
                <p14:nvPr/>
              </p14:nvContentPartPr>
              <p14:xfrm>
                <a:off x="2012453" y="2466759"/>
                <a:ext cx="74520" cy="6840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2E0D3D81-8A6D-4452-9663-51415D12660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003453" y="2458119"/>
                  <a:ext cx="9216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F1467F8-2739-4F38-BB1A-F47709086597}"/>
              </a:ext>
            </a:extLst>
          </p:cNvPr>
          <p:cNvGrpSpPr/>
          <p:nvPr/>
        </p:nvGrpSpPr>
        <p:grpSpPr>
          <a:xfrm>
            <a:off x="8069813" y="614559"/>
            <a:ext cx="313560" cy="275400"/>
            <a:chOff x="8069813" y="614559"/>
            <a:chExt cx="31356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9AAE8717-1049-472B-8A1F-DA6EC1BB8182}"/>
                    </a:ext>
                  </a:extLst>
                </p14:cNvPr>
                <p14:cNvContentPartPr/>
                <p14:nvPr/>
              </p14:nvContentPartPr>
              <p14:xfrm>
                <a:off x="8069813" y="614559"/>
                <a:ext cx="270360" cy="25704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9AAE8717-1049-472B-8A1F-DA6EC1BB818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61173" y="605559"/>
                  <a:ext cx="288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2518F13A-F314-48AF-A4D8-5FFEF9162367}"/>
                    </a:ext>
                  </a:extLst>
                </p14:cNvPr>
                <p14:cNvContentPartPr/>
                <p14:nvPr/>
              </p14:nvContentPartPr>
              <p14:xfrm>
                <a:off x="8161973" y="717879"/>
                <a:ext cx="221400" cy="17208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2518F13A-F314-48AF-A4D8-5FFEF916236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52973" y="708879"/>
                  <a:ext cx="23904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4B88DFE-08FF-40EB-A259-62052EC00414}"/>
                  </a:ext>
                </a:extLst>
              </p14:cNvPr>
              <p14:cNvContentPartPr/>
              <p14:nvPr/>
            </p14:nvContentPartPr>
            <p14:xfrm>
              <a:off x="8495333" y="349599"/>
              <a:ext cx="132840" cy="1476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4B88DFE-08FF-40EB-A259-62052EC0041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86693" y="340959"/>
                <a:ext cx="1504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E29CD7C-57F9-4D6F-B47E-F0C4180E387C}"/>
                  </a:ext>
                </a:extLst>
              </p14:cNvPr>
              <p14:cNvContentPartPr/>
              <p14:nvPr/>
            </p14:nvContentPartPr>
            <p14:xfrm>
              <a:off x="2786093" y="2565039"/>
              <a:ext cx="184320" cy="1969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E29CD7C-57F9-4D6F-B47E-F0C4180E387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777093" y="2556399"/>
                <a:ext cx="201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1ED7FD3-9ABB-4C64-B5D5-309CB7C7F91C}"/>
                  </a:ext>
                </a:extLst>
              </p14:cNvPr>
              <p14:cNvContentPartPr/>
              <p14:nvPr/>
            </p14:nvContentPartPr>
            <p14:xfrm>
              <a:off x="2982293" y="1540119"/>
              <a:ext cx="1098720" cy="9252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1ED7FD3-9ABB-4C64-B5D5-309CB7C7F91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973653" y="1531479"/>
                <a:ext cx="111636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71E25CE-6136-4FE0-99E1-47F56331E428}"/>
              </a:ext>
            </a:extLst>
          </p:cNvPr>
          <p:cNvGrpSpPr/>
          <p:nvPr/>
        </p:nvGrpSpPr>
        <p:grpSpPr>
          <a:xfrm>
            <a:off x="3561533" y="2197479"/>
            <a:ext cx="2943720" cy="586440"/>
            <a:chOff x="3561533" y="2197479"/>
            <a:chExt cx="2943720" cy="5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6BEC013-3604-43F5-8F4D-40FB03B3F7EE}"/>
                    </a:ext>
                  </a:extLst>
                </p14:cNvPr>
                <p14:cNvContentPartPr/>
                <p14:nvPr/>
              </p14:nvContentPartPr>
              <p14:xfrm>
                <a:off x="3561533" y="2405559"/>
                <a:ext cx="231480" cy="209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6BEC013-3604-43F5-8F4D-40FB03B3F7E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52893" y="2396559"/>
                  <a:ext cx="249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55897E3-2AEB-40CD-A582-86F8CD76050A}"/>
                    </a:ext>
                  </a:extLst>
                </p14:cNvPr>
                <p14:cNvContentPartPr/>
                <p14:nvPr/>
              </p14:nvContentPartPr>
              <p14:xfrm>
                <a:off x="3915053" y="2485119"/>
                <a:ext cx="123120" cy="80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55897E3-2AEB-40CD-A582-86F8CD76050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06413" y="2476479"/>
                  <a:ext cx="140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FB7B1E1-36A8-4E2F-96A1-AFD08D9504D5}"/>
                    </a:ext>
                  </a:extLst>
                </p14:cNvPr>
                <p14:cNvContentPartPr/>
                <p14:nvPr/>
              </p14:nvContentPartPr>
              <p14:xfrm>
                <a:off x="3908933" y="2472879"/>
                <a:ext cx="147600" cy="147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FB7B1E1-36A8-4E2F-96A1-AFD08D9504D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00293" y="2464239"/>
                  <a:ext cx="165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4DA259F-273A-497C-99AC-883B1DE235BC}"/>
                    </a:ext>
                  </a:extLst>
                </p14:cNvPr>
                <p14:cNvContentPartPr/>
                <p14:nvPr/>
              </p14:nvContentPartPr>
              <p14:xfrm>
                <a:off x="4150493" y="2374959"/>
                <a:ext cx="213120" cy="307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4DA259F-273A-497C-99AC-883B1DE235B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41493" y="2365959"/>
                  <a:ext cx="230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DE80D00-7F18-4A33-9814-F5B180393BE2}"/>
                    </a:ext>
                  </a:extLst>
                </p14:cNvPr>
                <p14:cNvContentPartPr/>
                <p14:nvPr/>
              </p14:nvContentPartPr>
              <p14:xfrm>
                <a:off x="4271093" y="2301159"/>
                <a:ext cx="135360" cy="30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DE80D00-7F18-4A33-9814-F5B180393B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62453" y="2292519"/>
                  <a:ext cx="153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948BCD3-276D-4861-B50E-61C0F4FF570E}"/>
                    </a:ext>
                  </a:extLst>
                </p14:cNvPr>
                <p14:cNvContentPartPr/>
                <p14:nvPr/>
              </p14:nvContentPartPr>
              <p14:xfrm>
                <a:off x="4682213" y="2454519"/>
                <a:ext cx="92520" cy="18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948BCD3-276D-4861-B50E-61C0F4FF570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73573" y="2445879"/>
                  <a:ext cx="11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37AD42C-FF07-484A-A3F7-AE377E65F00A}"/>
                    </a:ext>
                  </a:extLst>
                </p14:cNvPr>
                <p14:cNvContentPartPr/>
                <p14:nvPr/>
              </p14:nvContentPartPr>
              <p14:xfrm>
                <a:off x="4651613" y="2491239"/>
                <a:ext cx="374760" cy="49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37AD42C-FF07-484A-A3F7-AE377E65F00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42613" y="2482599"/>
                  <a:ext cx="392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A149601-5778-4512-BC18-BB4A0BEF4FD3}"/>
                    </a:ext>
                  </a:extLst>
                </p14:cNvPr>
                <p14:cNvContentPartPr/>
                <p14:nvPr/>
              </p14:nvContentPartPr>
              <p14:xfrm>
                <a:off x="5204213" y="2442279"/>
                <a:ext cx="129600" cy="99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A149601-5778-4512-BC18-BB4A0BEF4FD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95573" y="2433279"/>
                  <a:ext cx="147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EB83884-907F-4927-862A-77EFA2544112}"/>
                    </a:ext>
                  </a:extLst>
                </p14:cNvPr>
                <p14:cNvContentPartPr/>
                <p14:nvPr/>
              </p14:nvContentPartPr>
              <p14:xfrm>
                <a:off x="5302133" y="2300799"/>
                <a:ext cx="55440" cy="313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EB83884-907F-4927-862A-77EFA254411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93133" y="2292159"/>
                  <a:ext cx="73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7548F4-EC16-4AD6-9E84-C67D58FA9BD2}"/>
                    </a:ext>
                  </a:extLst>
                </p14:cNvPr>
                <p14:cNvContentPartPr/>
                <p14:nvPr/>
              </p14:nvContentPartPr>
              <p14:xfrm>
                <a:off x="5344253" y="2209359"/>
                <a:ext cx="117720" cy="86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7548F4-EC16-4AD6-9E84-C67D58FA9BD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35613" y="2200719"/>
                  <a:ext cx="135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855810B-6C8A-4ACC-A108-0456E18D9535}"/>
                    </a:ext>
                  </a:extLst>
                </p14:cNvPr>
                <p14:cNvContentPartPr/>
                <p14:nvPr/>
              </p14:nvContentPartPr>
              <p14:xfrm>
                <a:off x="5756093" y="2197479"/>
                <a:ext cx="104760" cy="174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855810B-6C8A-4ACC-A108-0456E18D953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47453" y="2188839"/>
                  <a:ext cx="122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4B0081D-D955-49FF-B0F1-6272896CE26B}"/>
                    </a:ext>
                  </a:extLst>
                </p14:cNvPr>
                <p14:cNvContentPartPr/>
                <p14:nvPr/>
              </p14:nvContentPartPr>
              <p14:xfrm>
                <a:off x="5621093" y="2448039"/>
                <a:ext cx="417600" cy="25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4B0081D-D955-49FF-B0F1-6272896CE26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12453" y="2439399"/>
                  <a:ext cx="435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A1278B5-F1A5-4679-B6E3-C55F76D69B6D}"/>
                    </a:ext>
                  </a:extLst>
                </p14:cNvPr>
                <p14:cNvContentPartPr/>
                <p14:nvPr/>
              </p14:nvContentPartPr>
              <p14:xfrm>
                <a:off x="5590493" y="2540559"/>
                <a:ext cx="347400" cy="243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A1278B5-F1A5-4679-B6E3-C55F76D69B6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81853" y="2531559"/>
                  <a:ext cx="3650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1EC982D-18E4-48BC-9651-8B68C2B310D0}"/>
                    </a:ext>
                  </a:extLst>
                </p14:cNvPr>
                <p14:cNvContentPartPr/>
                <p14:nvPr/>
              </p14:nvContentPartPr>
              <p14:xfrm>
                <a:off x="6149933" y="2259039"/>
                <a:ext cx="208800" cy="274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1EC982D-18E4-48BC-9651-8B68C2B310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41293" y="2250039"/>
                  <a:ext cx="226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789426-D0E7-4972-A0FA-EC32790B360E}"/>
                    </a:ext>
                  </a:extLst>
                </p14:cNvPr>
                <p14:cNvContentPartPr/>
                <p14:nvPr/>
              </p14:nvContentPartPr>
              <p14:xfrm>
                <a:off x="6204293" y="2417799"/>
                <a:ext cx="104760" cy="6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789426-D0E7-4972-A0FA-EC32790B360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95293" y="2408799"/>
                  <a:ext cx="12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30084E-19ED-4DFC-A56D-A0EA37879F84}"/>
                    </a:ext>
                  </a:extLst>
                </p14:cNvPr>
                <p14:cNvContentPartPr/>
                <p14:nvPr/>
              </p14:nvContentPartPr>
              <p14:xfrm>
                <a:off x="6400853" y="2491239"/>
                <a:ext cx="104400" cy="169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30084E-19ED-4DFC-A56D-A0EA37879F8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92213" y="2482599"/>
                  <a:ext cx="122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6D5C448-CA6D-42AC-8A8C-DF720A27C91B}"/>
                    </a:ext>
                  </a:extLst>
                </p14:cNvPr>
                <p14:cNvContentPartPr/>
                <p14:nvPr/>
              </p14:nvContentPartPr>
              <p14:xfrm>
                <a:off x="5167133" y="2215119"/>
                <a:ext cx="341640" cy="111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6D5C448-CA6D-42AC-8A8C-DF720A27C91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58133" y="2206119"/>
                  <a:ext cx="359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0207E6F-1F76-4E6A-8E05-54F281156CAC}"/>
                    </a:ext>
                  </a:extLst>
                </p14:cNvPr>
                <p14:cNvContentPartPr/>
                <p14:nvPr/>
              </p14:nvContentPartPr>
              <p14:xfrm>
                <a:off x="5296013" y="2454519"/>
                <a:ext cx="141480" cy="74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0207E6F-1F76-4E6A-8E05-54F281156CA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87013" y="2445519"/>
                  <a:ext cx="1591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36B06CD0-D1AA-410B-9953-94CBEAE9E3C0}"/>
              </a:ext>
            </a:extLst>
          </p:cNvPr>
          <p:cNvGrpSpPr/>
          <p:nvPr/>
        </p:nvGrpSpPr>
        <p:grpSpPr>
          <a:xfrm>
            <a:off x="859373" y="2915319"/>
            <a:ext cx="1288800" cy="478800"/>
            <a:chOff x="859373" y="2915319"/>
            <a:chExt cx="128880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E34ACCD-7B53-432A-96FA-3F4DDAECFC30}"/>
                    </a:ext>
                  </a:extLst>
                </p14:cNvPr>
                <p14:cNvContentPartPr/>
                <p14:nvPr/>
              </p14:nvContentPartPr>
              <p14:xfrm>
                <a:off x="859373" y="3056079"/>
                <a:ext cx="132480" cy="188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E34ACCD-7B53-432A-96FA-3F4DDAECFC3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0733" y="3047079"/>
                  <a:ext cx="150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58816E9-04E7-4A31-BDBF-877E4F33DDF1}"/>
                    </a:ext>
                  </a:extLst>
                </p14:cNvPr>
                <p14:cNvContentPartPr/>
                <p14:nvPr/>
              </p14:nvContentPartPr>
              <p14:xfrm>
                <a:off x="1024613" y="3019359"/>
                <a:ext cx="86400" cy="374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58816E9-04E7-4A31-BDBF-877E4F33DDF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5973" y="3010359"/>
                  <a:ext cx="1040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DEB1574-77D1-4716-BCBF-9F2A5C4F40B4}"/>
                    </a:ext>
                  </a:extLst>
                </p14:cNvPr>
                <p14:cNvContentPartPr/>
                <p14:nvPr/>
              </p14:nvContentPartPr>
              <p14:xfrm>
                <a:off x="1080053" y="3117279"/>
                <a:ext cx="49320" cy="159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DEB1574-77D1-4716-BCBF-9F2A5C4F40B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1053" y="3108639"/>
                  <a:ext cx="66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17EB14A-4C2F-43E3-9495-AE6FDABBBF75}"/>
                    </a:ext>
                  </a:extLst>
                </p14:cNvPr>
                <p14:cNvContentPartPr/>
                <p14:nvPr/>
              </p14:nvContentPartPr>
              <p14:xfrm>
                <a:off x="1245653" y="2915319"/>
                <a:ext cx="270360" cy="343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17EB14A-4C2F-43E3-9495-AE6FDABBBF7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37013" y="2906319"/>
                  <a:ext cx="288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E27AB91-9FD6-456B-AFDF-610C7CE779ED}"/>
                    </a:ext>
                  </a:extLst>
                </p14:cNvPr>
                <p14:cNvContentPartPr/>
                <p14:nvPr/>
              </p14:nvContentPartPr>
              <p14:xfrm>
                <a:off x="1405133" y="3021879"/>
                <a:ext cx="675360" cy="243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E27AB91-9FD6-456B-AFDF-610C7CE779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96493" y="3012879"/>
                  <a:ext cx="693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DAC2BE2-EF6D-43DE-82F1-131997F7EB63}"/>
                    </a:ext>
                  </a:extLst>
                </p14:cNvPr>
                <p14:cNvContentPartPr/>
                <p14:nvPr/>
              </p14:nvContentPartPr>
              <p14:xfrm>
                <a:off x="2123333" y="3289359"/>
                <a:ext cx="24840" cy="68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DAC2BE2-EF6D-43DE-82F1-131997F7EB6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14333" y="3280359"/>
                  <a:ext cx="4248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04B15FDD-1A1A-4BB4-9B62-B5D1F7DB7A9D}"/>
              </a:ext>
            </a:extLst>
          </p:cNvPr>
          <p:cNvGrpSpPr/>
          <p:nvPr/>
        </p:nvGrpSpPr>
        <p:grpSpPr>
          <a:xfrm>
            <a:off x="3080573" y="2976159"/>
            <a:ext cx="1151640" cy="478080"/>
            <a:chOff x="3080573" y="2976159"/>
            <a:chExt cx="115164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446880F-C28E-4A90-9C37-979BD9CB43CB}"/>
                    </a:ext>
                  </a:extLst>
                </p14:cNvPr>
                <p14:cNvContentPartPr/>
                <p14:nvPr/>
              </p14:nvContentPartPr>
              <p14:xfrm>
                <a:off x="3080573" y="3184959"/>
                <a:ext cx="184320" cy="117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446880F-C28E-4A90-9C37-979BD9CB43C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71573" y="3175959"/>
                  <a:ext cx="201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6CCE0B2C-41AE-4B72-85F1-D8DC2C43702F}"/>
                    </a:ext>
                  </a:extLst>
                </p14:cNvPr>
                <p14:cNvContentPartPr/>
                <p14:nvPr/>
              </p14:nvContentPartPr>
              <p14:xfrm>
                <a:off x="3129533" y="3020079"/>
                <a:ext cx="123120" cy="1036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6CCE0B2C-41AE-4B72-85F1-D8DC2C43702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20533" y="3011439"/>
                  <a:ext cx="140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9C9CB75-9F99-45AE-9690-E25E3E9B23AA}"/>
                    </a:ext>
                  </a:extLst>
                </p14:cNvPr>
                <p14:cNvContentPartPr/>
                <p14:nvPr/>
              </p14:nvContentPartPr>
              <p14:xfrm>
                <a:off x="3338333" y="3307719"/>
                <a:ext cx="37080" cy="10476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9C9CB75-9F99-45AE-9690-E25E3E9B23A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29333" y="3298719"/>
                  <a:ext cx="54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C64D780-32E3-44F8-A03E-F0D406E1531C}"/>
                    </a:ext>
                  </a:extLst>
                </p14:cNvPr>
                <p14:cNvContentPartPr/>
                <p14:nvPr/>
              </p14:nvContentPartPr>
              <p14:xfrm>
                <a:off x="3589973" y="3018999"/>
                <a:ext cx="92520" cy="684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C64D780-32E3-44F8-A03E-F0D406E1531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80973" y="3009999"/>
                  <a:ext cx="110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7B1679E-4F90-49C7-BD2B-2B0CFE8EC3CD}"/>
                    </a:ext>
                  </a:extLst>
                </p14:cNvPr>
                <p14:cNvContentPartPr/>
                <p14:nvPr/>
              </p14:nvContentPartPr>
              <p14:xfrm>
                <a:off x="3572333" y="3196839"/>
                <a:ext cx="214560" cy="1537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7B1679E-4F90-49C7-BD2B-2B0CFE8EC3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63333" y="3188199"/>
                  <a:ext cx="232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667B2A09-91F7-473F-B8AE-D626677BD996}"/>
                    </a:ext>
                  </a:extLst>
                </p14:cNvPr>
                <p14:cNvContentPartPr/>
                <p14:nvPr/>
              </p14:nvContentPartPr>
              <p14:xfrm>
                <a:off x="3811013" y="3276759"/>
                <a:ext cx="104760" cy="1598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667B2A09-91F7-473F-B8AE-D626677BD99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02013" y="3268119"/>
                  <a:ext cx="122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B21B82BF-1EF3-40B2-B850-05ECFDC3ADD7}"/>
                    </a:ext>
                  </a:extLst>
                </p14:cNvPr>
                <p14:cNvContentPartPr/>
                <p14:nvPr/>
              </p14:nvContentPartPr>
              <p14:xfrm>
                <a:off x="4016213" y="3111159"/>
                <a:ext cx="158040" cy="3430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B21B82BF-1EF3-40B2-B850-05ECFDC3ADD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07213" y="3102519"/>
                  <a:ext cx="1756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B6E79E1-869C-4065-98AE-55057E875EBB}"/>
                    </a:ext>
                  </a:extLst>
                </p14:cNvPr>
                <p14:cNvContentPartPr/>
                <p14:nvPr/>
              </p14:nvContentPartPr>
              <p14:xfrm>
                <a:off x="4114133" y="2976159"/>
                <a:ext cx="118080" cy="802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B6E79E1-869C-4065-98AE-55057E875EB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05133" y="2967519"/>
                  <a:ext cx="1357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C545243A-47F8-4E56-8270-868FE8AD1EB7}"/>
              </a:ext>
            </a:extLst>
          </p:cNvPr>
          <p:cNvGrpSpPr/>
          <p:nvPr/>
        </p:nvGrpSpPr>
        <p:grpSpPr>
          <a:xfrm>
            <a:off x="950813" y="3596079"/>
            <a:ext cx="1326240" cy="412200"/>
            <a:chOff x="950813" y="3596079"/>
            <a:chExt cx="132624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B2BE26B-B0D8-4F82-9400-A6AB6BAF0FB8}"/>
                    </a:ext>
                  </a:extLst>
                </p14:cNvPr>
                <p14:cNvContentPartPr/>
                <p14:nvPr/>
              </p14:nvContentPartPr>
              <p14:xfrm>
                <a:off x="950813" y="3657279"/>
                <a:ext cx="399960" cy="3510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B2BE26B-B0D8-4F82-9400-A6AB6BAF0FB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2173" y="3648639"/>
                  <a:ext cx="417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38960682-6FDE-4CED-9B0B-CEBD90594D32}"/>
                    </a:ext>
                  </a:extLst>
                </p14:cNvPr>
                <p14:cNvContentPartPr/>
                <p14:nvPr/>
              </p14:nvContentPartPr>
              <p14:xfrm>
                <a:off x="1447973" y="3596079"/>
                <a:ext cx="49320" cy="20304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38960682-6FDE-4CED-9B0B-CEBD90594D3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39333" y="3587079"/>
                  <a:ext cx="66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48BC1DF3-D678-41EE-8396-17CC16759E38}"/>
                    </a:ext>
                  </a:extLst>
                </p14:cNvPr>
                <p14:cNvContentPartPr/>
                <p14:nvPr/>
              </p14:nvContentPartPr>
              <p14:xfrm>
                <a:off x="1540133" y="3693999"/>
                <a:ext cx="595800" cy="15372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48BC1DF3-D678-41EE-8396-17CC16759E3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31493" y="3685359"/>
                  <a:ext cx="613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9C691AD0-DBAB-44C4-B829-0BB6335B3CAE}"/>
                    </a:ext>
                  </a:extLst>
                </p14:cNvPr>
                <p14:cNvContentPartPr/>
                <p14:nvPr/>
              </p14:nvContentPartPr>
              <p14:xfrm>
                <a:off x="2258333" y="3829359"/>
                <a:ext cx="18720" cy="1353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9C691AD0-DBAB-44C4-B829-0BB6335B3CA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49333" y="3820359"/>
                  <a:ext cx="3636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8E1E01FB-6D59-401E-894D-B4AC112DD841}"/>
              </a:ext>
            </a:extLst>
          </p:cNvPr>
          <p:cNvGrpSpPr/>
          <p:nvPr/>
        </p:nvGrpSpPr>
        <p:grpSpPr>
          <a:xfrm>
            <a:off x="3092453" y="3535599"/>
            <a:ext cx="1011240" cy="490680"/>
            <a:chOff x="3092453" y="3535599"/>
            <a:chExt cx="101124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9D71140-5A32-46AC-9CA3-6E19FBBBD306}"/>
                    </a:ext>
                  </a:extLst>
                </p14:cNvPr>
                <p14:cNvContentPartPr/>
                <p14:nvPr/>
              </p14:nvContentPartPr>
              <p14:xfrm>
                <a:off x="3092453" y="3792279"/>
                <a:ext cx="172440" cy="21528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9D71140-5A32-46AC-9CA3-6E19FBBBD30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83813" y="3783639"/>
                  <a:ext cx="190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8EB0C1C9-11FF-4CFC-BAFE-3B96C325761B}"/>
                    </a:ext>
                  </a:extLst>
                </p14:cNvPr>
                <p14:cNvContentPartPr/>
                <p14:nvPr/>
              </p14:nvContentPartPr>
              <p14:xfrm>
                <a:off x="3142133" y="3638919"/>
                <a:ext cx="129240" cy="799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8EB0C1C9-11FF-4CFC-BAFE-3B96C325761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33133" y="3630279"/>
                  <a:ext cx="146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94D7C4B-C54C-4C4D-B773-E7E412E08955}"/>
                    </a:ext>
                  </a:extLst>
                </p14:cNvPr>
                <p14:cNvContentPartPr/>
                <p14:nvPr/>
              </p14:nvContentPartPr>
              <p14:xfrm>
                <a:off x="3375053" y="3958239"/>
                <a:ext cx="49320" cy="6804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94D7C4B-C54C-4C4D-B773-E7E412E0895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66413" y="3949239"/>
                  <a:ext cx="66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FE6A9E6-8F2A-4F1A-91E7-43BA86EA622D}"/>
                    </a:ext>
                  </a:extLst>
                </p14:cNvPr>
                <p14:cNvContentPartPr/>
                <p14:nvPr/>
              </p14:nvContentPartPr>
              <p14:xfrm>
                <a:off x="3571613" y="3742959"/>
                <a:ext cx="123120" cy="16560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FE6A9E6-8F2A-4F1A-91E7-43BA86EA622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62613" y="3734319"/>
                  <a:ext cx="140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23DFA36C-096D-4B88-A437-11367184AFC1}"/>
                    </a:ext>
                  </a:extLst>
                </p14:cNvPr>
                <p14:cNvContentPartPr/>
                <p14:nvPr/>
              </p14:nvContentPartPr>
              <p14:xfrm>
                <a:off x="3577733" y="3810999"/>
                <a:ext cx="92520" cy="648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23DFA36C-096D-4B88-A437-11367184AFC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68733" y="3801999"/>
                  <a:ext cx="110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5EB67544-ACF7-4188-962A-C61AC30A4720}"/>
                    </a:ext>
                  </a:extLst>
                </p14:cNvPr>
                <p14:cNvContentPartPr/>
                <p14:nvPr/>
              </p14:nvContentPartPr>
              <p14:xfrm>
                <a:off x="3602573" y="3577719"/>
                <a:ext cx="116640" cy="1414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5EB67544-ACF7-4188-962A-C61AC30A472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93573" y="3569079"/>
                  <a:ext cx="134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C040A8AA-6926-4282-BEF5-8D48DF858696}"/>
                    </a:ext>
                  </a:extLst>
                </p14:cNvPr>
                <p14:cNvContentPartPr/>
                <p14:nvPr/>
              </p14:nvContentPartPr>
              <p14:xfrm>
                <a:off x="3773933" y="3841599"/>
                <a:ext cx="86400" cy="15984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C040A8AA-6926-4282-BEF5-8D48DF85869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65293" y="3832599"/>
                  <a:ext cx="104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10590C1B-4E31-4083-AC67-3BE7B273EE17}"/>
                    </a:ext>
                  </a:extLst>
                </p14:cNvPr>
                <p14:cNvContentPartPr/>
                <p14:nvPr/>
              </p14:nvContentPartPr>
              <p14:xfrm>
                <a:off x="3948533" y="3694359"/>
                <a:ext cx="155160" cy="29484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10590C1B-4E31-4083-AC67-3BE7B273EE1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39893" y="3685719"/>
                  <a:ext cx="1728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FF2C2821-DA6C-44BA-9397-53A785012626}"/>
                    </a:ext>
                  </a:extLst>
                </p14:cNvPr>
                <p14:cNvContentPartPr/>
                <p14:nvPr/>
              </p14:nvContentPartPr>
              <p14:xfrm>
                <a:off x="3984173" y="3535599"/>
                <a:ext cx="103320" cy="8532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FF2C2821-DA6C-44BA-9397-53A78501262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75173" y="3526959"/>
                  <a:ext cx="12096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C9FDB68A-C306-4F3E-9141-38905EE2CEC4}"/>
                  </a:ext>
                </a:extLst>
              </p14:cNvPr>
              <p14:cNvContentPartPr/>
              <p14:nvPr/>
            </p14:nvContentPartPr>
            <p14:xfrm>
              <a:off x="4326173" y="4025559"/>
              <a:ext cx="68040" cy="98640"/>
            </p14:xfrm>
          </p:contentPart>
        </mc:Choice>
        <mc:Fallback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C9FDB68A-C306-4F3E-9141-38905EE2CEC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317533" y="4016919"/>
                <a:ext cx="8568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oup 513">
            <a:extLst>
              <a:ext uri="{FF2B5EF4-FFF2-40B4-BE49-F238E27FC236}">
                <a16:creationId xmlns:a16="http://schemas.microsoft.com/office/drawing/2014/main" id="{D12E5620-726F-4416-A66A-277B9FBA07C3}"/>
              </a:ext>
            </a:extLst>
          </p:cNvPr>
          <p:cNvGrpSpPr/>
          <p:nvPr/>
        </p:nvGrpSpPr>
        <p:grpSpPr>
          <a:xfrm>
            <a:off x="5109173" y="3500679"/>
            <a:ext cx="450000" cy="697680"/>
            <a:chOff x="5109173" y="3500679"/>
            <a:chExt cx="450000" cy="69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2F7492EF-9DB5-426B-8B25-CD003BCDE0FF}"/>
                    </a:ext>
                  </a:extLst>
                </p14:cNvPr>
                <p14:cNvContentPartPr/>
                <p14:nvPr/>
              </p14:nvContentPartPr>
              <p14:xfrm>
                <a:off x="5271533" y="3500679"/>
                <a:ext cx="87120" cy="21564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2F7492EF-9DB5-426B-8B25-CD003BCDE0F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62533" y="3492039"/>
                  <a:ext cx="104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CA1EA059-7C66-4E18-9BE9-D77C739DEC5D}"/>
                    </a:ext>
                  </a:extLst>
                </p14:cNvPr>
                <p14:cNvContentPartPr/>
                <p14:nvPr/>
              </p14:nvContentPartPr>
              <p14:xfrm>
                <a:off x="5109173" y="3751599"/>
                <a:ext cx="450000" cy="3528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CA1EA059-7C66-4E18-9BE9-D77C739DEC5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00173" y="3742599"/>
                  <a:ext cx="467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F2D6542F-023E-4903-A629-F08A0DD4EA04}"/>
                    </a:ext>
                  </a:extLst>
                </p14:cNvPr>
                <p14:cNvContentPartPr/>
                <p14:nvPr/>
              </p14:nvContentPartPr>
              <p14:xfrm>
                <a:off x="5130413" y="3866079"/>
                <a:ext cx="286920" cy="33228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F2D6542F-023E-4903-A629-F08A0DD4EA0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21413" y="3857079"/>
                  <a:ext cx="304560" cy="34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2F671BCA-C01B-4FD3-98DF-5B69F2B31AEC}"/>
              </a:ext>
            </a:extLst>
          </p:cNvPr>
          <p:cNvGrpSpPr/>
          <p:nvPr/>
        </p:nvGrpSpPr>
        <p:grpSpPr>
          <a:xfrm>
            <a:off x="5780933" y="3767799"/>
            <a:ext cx="98640" cy="98640"/>
            <a:chOff x="5780933" y="3767799"/>
            <a:chExt cx="98640" cy="9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5F3FCCF1-66B9-4965-A7D9-4FC0AC994FBD}"/>
                    </a:ext>
                  </a:extLst>
                </p14:cNvPr>
                <p14:cNvContentPartPr/>
                <p14:nvPr/>
              </p14:nvContentPartPr>
              <p14:xfrm>
                <a:off x="5787053" y="3767799"/>
                <a:ext cx="80280" cy="648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5F3FCCF1-66B9-4965-A7D9-4FC0AC994FB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78053" y="3759159"/>
                  <a:ext cx="97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BB1C2251-3C29-43B9-A24C-F7C3A9C14703}"/>
                    </a:ext>
                  </a:extLst>
                </p14:cNvPr>
                <p14:cNvContentPartPr/>
                <p14:nvPr/>
              </p14:nvContentPartPr>
              <p14:xfrm>
                <a:off x="5780933" y="3847719"/>
                <a:ext cx="98640" cy="1872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BB1C2251-3C29-43B9-A24C-F7C3A9C1470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71933" y="3838719"/>
                  <a:ext cx="1162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D1C3DDD3-17D8-417D-BC5E-DEA2409F417D}"/>
              </a:ext>
            </a:extLst>
          </p:cNvPr>
          <p:cNvGrpSpPr/>
          <p:nvPr/>
        </p:nvGrpSpPr>
        <p:grpSpPr>
          <a:xfrm>
            <a:off x="6327053" y="3442719"/>
            <a:ext cx="998640" cy="756360"/>
            <a:chOff x="6327053" y="3442719"/>
            <a:chExt cx="998640" cy="75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277A0D2E-0B7D-489B-9323-D1B016057296}"/>
                    </a:ext>
                  </a:extLst>
                </p14:cNvPr>
                <p14:cNvContentPartPr/>
                <p14:nvPr/>
              </p14:nvContentPartPr>
              <p14:xfrm>
                <a:off x="6345413" y="3442719"/>
                <a:ext cx="159840" cy="19080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277A0D2E-0B7D-489B-9323-D1B01605729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36413" y="3433719"/>
                  <a:ext cx="177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06A99372-A432-4055-946C-65F8128FB66D}"/>
                    </a:ext>
                  </a:extLst>
                </p14:cNvPr>
                <p14:cNvContentPartPr/>
                <p14:nvPr/>
              </p14:nvContentPartPr>
              <p14:xfrm>
                <a:off x="6571853" y="3510039"/>
                <a:ext cx="117360" cy="15768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06A99372-A432-4055-946C-65F8128FB66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63213" y="3501399"/>
                  <a:ext cx="135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A5637B67-C4FE-4361-8437-16CD5C6C4EBA}"/>
                    </a:ext>
                  </a:extLst>
                </p14:cNvPr>
                <p14:cNvContentPartPr/>
                <p14:nvPr/>
              </p14:nvContentPartPr>
              <p14:xfrm>
                <a:off x="6327053" y="3743319"/>
                <a:ext cx="479160" cy="2520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A5637B67-C4FE-4361-8437-16CD5C6C4EB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18053" y="3734319"/>
                  <a:ext cx="496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FE2CDCB6-2A8B-4773-AD4E-00E4C33341E8}"/>
                    </a:ext>
                  </a:extLst>
                </p14:cNvPr>
                <p14:cNvContentPartPr/>
                <p14:nvPr/>
              </p14:nvContentPartPr>
              <p14:xfrm>
                <a:off x="6339293" y="3823239"/>
                <a:ext cx="147600" cy="16596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FE2CDCB6-2A8B-4773-AD4E-00E4C33341E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30293" y="3814239"/>
                  <a:ext cx="165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323EC0E7-0A9D-4A60-A348-CBF37BAD134B}"/>
                    </a:ext>
                  </a:extLst>
                </p14:cNvPr>
                <p14:cNvContentPartPr/>
                <p14:nvPr/>
              </p14:nvContentPartPr>
              <p14:xfrm>
                <a:off x="6394733" y="3927279"/>
                <a:ext cx="263880" cy="27180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323EC0E7-0A9D-4A60-A348-CBF37BAD134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86093" y="3918279"/>
                  <a:ext cx="281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9308DB50-141A-45B8-B710-FCD7728B7DED}"/>
                    </a:ext>
                  </a:extLst>
                </p14:cNvPr>
                <p14:cNvContentPartPr/>
                <p14:nvPr/>
              </p14:nvContentPartPr>
              <p14:xfrm>
                <a:off x="6959213" y="3460719"/>
                <a:ext cx="123840" cy="17892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9308DB50-141A-45B8-B710-FCD7728B7DE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50213" y="3452079"/>
                  <a:ext cx="141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1950F988-2369-4F95-8171-189427F646AA}"/>
                    </a:ext>
                  </a:extLst>
                </p14:cNvPr>
                <p14:cNvContentPartPr/>
                <p14:nvPr/>
              </p14:nvContentPartPr>
              <p14:xfrm>
                <a:off x="6842573" y="3718479"/>
                <a:ext cx="483120" cy="3132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1950F988-2369-4F95-8171-189427F646A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33573" y="3709839"/>
                  <a:ext cx="500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FB2F195A-0244-4995-9082-2F2A806A1521}"/>
                    </a:ext>
                  </a:extLst>
                </p14:cNvPr>
                <p14:cNvContentPartPr/>
                <p14:nvPr/>
              </p14:nvContentPartPr>
              <p14:xfrm>
                <a:off x="6860933" y="3786159"/>
                <a:ext cx="374760" cy="22104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FB2F195A-0244-4995-9082-2F2A806A152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51933" y="3777159"/>
                  <a:ext cx="39240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FE1C5544-3770-4661-89CC-FD1B06F2F79A}"/>
              </a:ext>
            </a:extLst>
          </p:cNvPr>
          <p:cNvGrpSpPr/>
          <p:nvPr/>
        </p:nvGrpSpPr>
        <p:grpSpPr>
          <a:xfrm>
            <a:off x="2479013" y="668919"/>
            <a:ext cx="1976760" cy="909000"/>
            <a:chOff x="2479013" y="668919"/>
            <a:chExt cx="1976760" cy="90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6C300ED-68BE-437B-921C-5831AB6CBC1C}"/>
                    </a:ext>
                  </a:extLst>
                </p14:cNvPr>
                <p14:cNvContentPartPr/>
                <p14:nvPr/>
              </p14:nvContentPartPr>
              <p14:xfrm>
                <a:off x="2594933" y="1055199"/>
                <a:ext cx="136080" cy="165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6C300ED-68BE-437B-921C-5831AB6CBC1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86293" y="1046559"/>
                  <a:ext cx="153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611485B3-6A44-4AE2-86A5-DF3922A63815}"/>
                    </a:ext>
                  </a:extLst>
                </p14:cNvPr>
                <p14:cNvContentPartPr/>
                <p14:nvPr/>
              </p14:nvContentPartPr>
              <p14:xfrm>
                <a:off x="2614013" y="1116759"/>
                <a:ext cx="117000" cy="1260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611485B3-6A44-4AE2-86A5-DF3922A6381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605373" y="1107759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F1910555-D146-4FEA-8923-B30C81929207}"/>
                    </a:ext>
                  </a:extLst>
                </p14:cNvPr>
                <p14:cNvContentPartPr/>
                <p14:nvPr/>
              </p14:nvContentPartPr>
              <p14:xfrm>
                <a:off x="2644973" y="889599"/>
                <a:ext cx="110880" cy="9252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F1910555-D146-4FEA-8923-B30C8192920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35973" y="880599"/>
                  <a:ext cx="128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61532B21-9373-424F-90F8-799118378919}"/>
                    </a:ext>
                  </a:extLst>
                </p14:cNvPr>
                <p14:cNvContentPartPr/>
                <p14:nvPr/>
              </p14:nvContentPartPr>
              <p14:xfrm>
                <a:off x="2787533" y="1020999"/>
                <a:ext cx="286920" cy="32940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61532B21-9373-424F-90F8-79911837891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78893" y="1011999"/>
                  <a:ext cx="3045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11E27345-194A-4B09-8220-27C592598796}"/>
                    </a:ext>
                  </a:extLst>
                </p14:cNvPr>
                <p14:cNvContentPartPr/>
                <p14:nvPr/>
              </p14:nvContentPartPr>
              <p14:xfrm>
                <a:off x="3264533" y="833799"/>
                <a:ext cx="196920" cy="19764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11E27345-194A-4B09-8220-27C59259879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255893" y="825159"/>
                  <a:ext cx="214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DC0BD15A-919F-41A1-B029-59C3E5632DC6}"/>
                    </a:ext>
                  </a:extLst>
                </p14:cNvPr>
                <p14:cNvContentPartPr/>
                <p14:nvPr/>
              </p14:nvContentPartPr>
              <p14:xfrm>
                <a:off x="3577013" y="907959"/>
                <a:ext cx="105480" cy="15984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DC0BD15A-919F-41A1-B029-59C3E5632DC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68013" y="899319"/>
                  <a:ext cx="123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DC961F16-4C6F-42EF-A333-B1EE30F9DB0A}"/>
                    </a:ext>
                  </a:extLst>
                </p14:cNvPr>
                <p14:cNvContentPartPr/>
                <p14:nvPr/>
              </p14:nvContentPartPr>
              <p14:xfrm>
                <a:off x="3614453" y="816159"/>
                <a:ext cx="37080" cy="36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DC961F16-4C6F-42EF-A333-B1EE30F9DB0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05813" y="807159"/>
                  <a:ext cx="54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09F4C006-7AD8-4B4D-BF01-76DB1F379AEA}"/>
                    </a:ext>
                  </a:extLst>
                </p14:cNvPr>
                <p14:cNvContentPartPr/>
                <p14:nvPr/>
              </p14:nvContentPartPr>
              <p14:xfrm>
                <a:off x="3724973" y="717879"/>
                <a:ext cx="37080" cy="23364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09F4C006-7AD8-4B4D-BF01-76DB1F379AE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15973" y="708879"/>
                  <a:ext cx="54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3CFAB987-3D84-4F2B-A99B-23F49188F75D}"/>
                    </a:ext>
                  </a:extLst>
                </p14:cNvPr>
                <p14:cNvContentPartPr/>
                <p14:nvPr/>
              </p14:nvContentPartPr>
              <p14:xfrm>
                <a:off x="3074453" y="1140879"/>
                <a:ext cx="1126080" cy="7452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3CFAB987-3D84-4F2B-A99B-23F49188F75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065453" y="1131879"/>
                  <a:ext cx="1143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39AEDBAE-689E-4C69-A490-745B6439045D}"/>
                    </a:ext>
                  </a:extLst>
                </p14:cNvPr>
                <p14:cNvContentPartPr/>
                <p14:nvPr/>
              </p14:nvContentPartPr>
              <p14:xfrm>
                <a:off x="3338333" y="1276239"/>
                <a:ext cx="110880" cy="14760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39AEDBAE-689E-4C69-A490-745B6439045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329333" y="1267599"/>
                  <a:ext cx="128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63BBC248-551F-46F7-A8E4-7A929BE0753B}"/>
                    </a:ext>
                  </a:extLst>
                </p14:cNvPr>
                <p14:cNvContentPartPr/>
                <p14:nvPr/>
              </p14:nvContentPartPr>
              <p14:xfrm>
                <a:off x="3387293" y="1294599"/>
                <a:ext cx="233640" cy="22140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63BBC248-551F-46F7-A8E4-7A929BE0753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78653" y="1285959"/>
                  <a:ext cx="251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E8EF8ACA-D005-47B7-BAEC-49F6FD4F4025}"/>
                    </a:ext>
                  </a:extLst>
                </p14:cNvPr>
                <p14:cNvContentPartPr/>
                <p14:nvPr/>
              </p14:nvContentPartPr>
              <p14:xfrm>
                <a:off x="3553253" y="1337799"/>
                <a:ext cx="86400" cy="18432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E8EF8ACA-D005-47B7-BAEC-49F6FD4F402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544253" y="1328799"/>
                  <a:ext cx="104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991DF182-BBEA-4A0A-85D7-6793D12B39BC}"/>
                    </a:ext>
                  </a:extLst>
                </p14:cNvPr>
                <p14:cNvContentPartPr/>
                <p14:nvPr/>
              </p14:nvContentPartPr>
              <p14:xfrm>
                <a:off x="3817133" y="1318359"/>
                <a:ext cx="178200" cy="17172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991DF182-BBEA-4A0A-85D7-6793D12B39B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808133" y="1309719"/>
                  <a:ext cx="195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DAD9AAB7-9B54-405C-A5C4-E2F25FE4E16E}"/>
                    </a:ext>
                  </a:extLst>
                </p14:cNvPr>
                <p14:cNvContentPartPr/>
                <p14:nvPr/>
              </p14:nvContentPartPr>
              <p14:xfrm>
                <a:off x="3865733" y="778719"/>
                <a:ext cx="129960" cy="24624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DAD9AAB7-9B54-405C-A5C4-E2F25FE4E16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56733" y="770079"/>
                  <a:ext cx="147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965459B2-54A1-4252-82E3-62FDE31463A7}"/>
                    </a:ext>
                  </a:extLst>
                </p14:cNvPr>
                <p14:cNvContentPartPr/>
                <p14:nvPr/>
              </p14:nvContentPartPr>
              <p14:xfrm>
                <a:off x="4080653" y="760719"/>
                <a:ext cx="49680" cy="9252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965459B2-54A1-4252-82E3-62FDE31463A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71653" y="752079"/>
                  <a:ext cx="67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5CE9CDCC-2EBE-4854-A73E-7B888490CED2}"/>
                    </a:ext>
                  </a:extLst>
                </p14:cNvPr>
                <p14:cNvContentPartPr/>
                <p14:nvPr/>
              </p14:nvContentPartPr>
              <p14:xfrm>
                <a:off x="2479013" y="668919"/>
                <a:ext cx="1976760" cy="90900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5CE9CDCC-2EBE-4854-A73E-7B888490CED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70373" y="659919"/>
                  <a:ext cx="1994400" cy="9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22A97416-07C0-442E-9A19-14A05D2503D7}"/>
                  </a:ext>
                </a:extLst>
              </p14:cNvPr>
              <p14:cNvContentPartPr/>
              <p14:nvPr/>
            </p14:nvContentPartPr>
            <p14:xfrm>
              <a:off x="7462133" y="3994959"/>
              <a:ext cx="117000" cy="92520"/>
            </p14:xfrm>
          </p:contentPart>
        </mc:Choice>
        <mc:Fallback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22A97416-07C0-442E-9A19-14A05D2503D7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453493" y="3985959"/>
                <a:ext cx="13464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8" name="Group 537">
            <a:extLst>
              <a:ext uri="{FF2B5EF4-FFF2-40B4-BE49-F238E27FC236}">
                <a16:creationId xmlns:a16="http://schemas.microsoft.com/office/drawing/2014/main" id="{EFFC806C-C0BF-41BB-8EAA-3BAA25F24A4B}"/>
              </a:ext>
            </a:extLst>
          </p:cNvPr>
          <p:cNvGrpSpPr/>
          <p:nvPr/>
        </p:nvGrpSpPr>
        <p:grpSpPr>
          <a:xfrm>
            <a:off x="7873253" y="3485559"/>
            <a:ext cx="1044000" cy="546120"/>
            <a:chOff x="7873253" y="3485559"/>
            <a:chExt cx="1044000" cy="5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9042D6C3-67D7-4B25-9BDC-285C00F008BB}"/>
                    </a:ext>
                  </a:extLst>
                </p14:cNvPr>
                <p14:cNvContentPartPr/>
                <p14:nvPr/>
              </p14:nvContentPartPr>
              <p14:xfrm>
                <a:off x="7873253" y="3585639"/>
                <a:ext cx="147960" cy="15804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9042D6C3-67D7-4B25-9BDC-285C00F008B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64253" y="3576999"/>
                  <a:ext cx="165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EC843E2D-5689-4520-838D-29F5DFFFD479}"/>
                    </a:ext>
                  </a:extLst>
                </p14:cNvPr>
                <p14:cNvContentPartPr/>
                <p14:nvPr/>
              </p14:nvContentPartPr>
              <p14:xfrm>
                <a:off x="8075933" y="3614439"/>
                <a:ext cx="24840" cy="12924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EC843E2D-5689-4520-838D-29F5DFFFD47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67293" y="3605799"/>
                  <a:ext cx="42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4F227EA1-F917-4DC7-A66C-45EC3D08532B}"/>
                    </a:ext>
                  </a:extLst>
                </p14:cNvPr>
                <p14:cNvContentPartPr/>
                <p14:nvPr/>
              </p14:nvContentPartPr>
              <p14:xfrm>
                <a:off x="8167013" y="3485559"/>
                <a:ext cx="566280" cy="46656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4F227EA1-F917-4DC7-A66C-45EC3D08532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158373" y="3476919"/>
                  <a:ext cx="5839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8F41B42F-B0D3-4FC6-AB13-4FCBFA66722D}"/>
                    </a:ext>
                  </a:extLst>
                </p14:cNvPr>
                <p14:cNvContentPartPr/>
                <p14:nvPr/>
              </p14:nvContentPartPr>
              <p14:xfrm>
                <a:off x="8290853" y="3742959"/>
                <a:ext cx="110880" cy="28872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8F41B42F-B0D3-4FC6-AB13-4FCBFA66722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82213" y="3734319"/>
                  <a:ext cx="128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D3359CB3-280C-4642-B737-9EE52DE9DB47}"/>
                    </a:ext>
                  </a:extLst>
                </p14:cNvPr>
                <p14:cNvContentPartPr/>
                <p14:nvPr/>
              </p14:nvContentPartPr>
              <p14:xfrm>
                <a:off x="8395253" y="3614439"/>
                <a:ext cx="159840" cy="9252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D3359CB3-280C-4642-B737-9EE52DE9DB4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386253" y="3605439"/>
                  <a:ext cx="177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3EF7A0FA-E8FB-470E-838A-98C0AB780D95}"/>
                    </a:ext>
                  </a:extLst>
                </p14:cNvPr>
                <p14:cNvContentPartPr/>
                <p14:nvPr/>
              </p14:nvContentPartPr>
              <p14:xfrm>
                <a:off x="8511893" y="3706599"/>
                <a:ext cx="86400" cy="13536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3EF7A0FA-E8FB-470E-838A-98C0AB780D9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502893" y="3697599"/>
                  <a:ext cx="104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90A689BA-1DC5-4CDC-B1C4-54B81ED39A55}"/>
                    </a:ext>
                  </a:extLst>
                </p14:cNvPr>
                <p14:cNvContentPartPr/>
                <p14:nvPr/>
              </p14:nvContentPartPr>
              <p14:xfrm>
                <a:off x="8726453" y="3670239"/>
                <a:ext cx="61920" cy="14724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90A689BA-1DC5-4CDC-B1C4-54B81ED39A5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717813" y="3661239"/>
                  <a:ext cx="79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4A3CD307-26A7-46AB-BCEB-00855201FF7F}"/>
                    </a:ext>
                  </a:extLst>
                </p14:cNvPr>
                <p14:cNvContentPartPr/>
                <p14:nvPr/>
              </p14:nvContentPartPr>
              <p14:xfrm>
                <a:off x="8708093" y="3749439"/>
                <a:ext cx="92520" cy="1260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4A3CD307-26A7-46AB-BCEB-00855201FF7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699453" y="3740799"/>
                  <a:ext cx="11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B58AD4FF-DF97-4EC7-BD66-384E9123CA48}"/>
                    </a:ext>
                  </a:extLst>
                </p14:cNvPr>
                <p14:cNvContentPartPr/>
                <p14:nvPr/>
              </p14:nvContentPartPr>
              <p14:xfrm>
                <a:off x="8830853" y="3614439"/>
                <a:ext cx="86400" cy="6156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B58AD4FF-DF97-4EC7-BD66-384E9123CA4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821853" y="3605799"/>
                  <a:ext cx="1040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81037444-0193-4717-A5B3-C203F7DBAFF7}"/>
              </a:ext>
            </a:extLst>
          </p:cNvPr>
          <p:cNvGrpSpPr/>
          <p:nvPr/>
        </p:nvGrpSpPr>
        <p:grpSpPr>
          <a:xfrm>
            <a:off x="1067813" y="4431639"/>
            <a:ext cx="313200" cy="428760"/>
            <a:chOff x="1067813" y="4431639"/>
            <a:chExt cx="31320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4E7E07B2-4123-4741-97DD-01CB8E497B59}"/>
                    </a:ext>
                  </a:extLst>
                </p14:cNvPr>
                <p14:cNvContentPartPr/>
                <p14:nvPr/>
              </p14:nvContentPartPr>
              <p14:xfrm>
                <a:off x="1067813" y="4442799"/>
                <a:ext cx="35280" cy="37368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4E7E07B2-4123-4741-97DD-01CB8E497B5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58813" y="4434159"/>
                  <a:ext cx="529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193E618A-5569-4306-A1EC-C044FBF4DCEE}"/>
                    </a:ext>
                  </a:extLst>
                </p14:cNvPr>
                <p14:cNvContentPartPr/>
                <p14:nvPr/>
              </p14:nvContentPartPr>
              <p14:xfrm>
                <a:off x="1319093" y="4431639"/>
                <a:ext cx="61920" cy="42876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193E618A-5569-4306-A1EC-C044FBF4DCE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310453" y="4422999"/>
                  <a:ext cx="795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A1F7766A-FE5D-490C-BB0E-35998A14AD1F}"/>
                    </a:ext>
                  </a:extLst>
                </p14:cNvPr>
                <p14:cNvContentPartPr/>
                <p14:nvPr/>
              </p14:nvContentPartPr>
              <p14:xfrm>
                <a:off x="1110653" y="4663839"/>
                <a:ext cx="227520" cy="1872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A1F7766A-FE5D-490C-BB0E-35998A14AD1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01653" y="4655199"/>
                  <a:ext cx="24516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C4577570-4705-42D1-951A-5002C25CCB42}"/>
                  </a:ext>
                </a:extLst>
              </p14:cNvPr>
              <p14:cNvContentPartPr/>
              <p14:nvPr/>
            </p14:nvContentPartPr>
            <p14:xfrm>
              <a:off x="1183733" y="4307799"/>
              <a:ext cx="295560" cy="30960"/>
            </p14:xfrm>
          </p:contentPart>
        </mc:Choice>
        <mc:Fallback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C4577570-4705-42D1-951A-5002C25CCB42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174733" y="4299159"/>
                <a:ext cx="313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F580D3B5-9C4A-4229-943B-D681176E5927}"/>
                  </a:ext>
                </a:extLst>
              </p14:cNvPr>
              <p14:cNvContentPartPr/>
              <p14:nvPr/>
            </p14:nvContentPartPr>
            <p14:xfrm>
              <a:off x="1626173" y="4528839"/>
              <a:ext cx="165960" cy="117000"/>
            </p14:xfrm>
          </p:contentPart>
        </mc:Choice>
        <mc:Fallback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F580D3B5-9C4A-4229-943B-D681176E5927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617173" y="4520199"/>
                <a:ext cx="1836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" name="Group 552">
            <a:extLst>
              <a:ext uri="{FF2B5EF4-FFF2-40B4-BE49-F238E27FC236}">
                <a16:creationId xmlns:a16="http://schemas.microsoft.com/office/drawing/2014/main" id="{09A30C96-FC82-4C83-9FFF-C094DA09BE4F}"/>
              </a:ext>
            </a:extLst>
          </p:cNvPr>
          <p:cNvGrpSpPr/>
          <p:nvPr/>
        </p:nvGrpSpPr>
        <p:grpSpPr>
          <a:xfrm>
            <a:off x="2111093" y="4320399"/>
            <a:ext cx="718200" cy="626040"/>
            <a:chOff x="2111093" y="4320399"/>
            <a:chExt cx="718200" cy="62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1B91017B-4A1D-4320-9FE6-E0772375F8BE}"/>
                    </a:ext>
                  </a:extLst>
                </p14:cNvPr>
                <p14:cNvContentPartPr/>
                <p14:nvPr/>
              </p14:nvContentPartPr>
              <p14:xfrm>
                <a:off x="2111093" y="4510479"/>
                <a:ext cx="147960" cy="30456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1B91017B-4A1D-4320-9FE6-E0772375F8B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102093" y="4501479"/>
                  <a:ext cx="1656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159E60EE-0343-4B57-9DF0-44422917D381}"/>
                    </a:ext>
                  </a:extLst>
                </p14:cNvPr>
                <p14:cNvContentPartPr/>
                <p14:nvPr/>
              </p14:nvContentPartPr>
              <p14:xfrm>
                <a:off x="2160053" y="4320399"/>
                <a:ext cx="147600" cy="16596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159E60EE-0343-4B57-9DF0-44422917D38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151413" y="4311759"/>
                  <a:ext cx="165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6C531279-C03C-4A95-A053-77F4B6B2EA67}"/>
                    </a:ext>
                  </a:extLst>
                </p14:cNvPr>
                <p14:cNvContentPartPr/>
                <p14:nvPr/>
              </p14:nvContentPartPr>
              <p14:xfrm>
                <a:off x="2509973" y="4353519"/>
                <a:ext cx="227880" cy="26784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6C531279-C03C-4A95-A053-77F4B6B2EA6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500973" y="4344879"/>
                  <a:ext cx="245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95DA330D-C54E-4AEC-A5A8-6F6993F3EE34}"/>
                    </a:ext>
                  </a:extLst>
                </p14:cNvPr>
                <p14:cNvContentPartPr/>
                <p14:nvPr/>
              </p14:nvContentPartPr>
              <p14:xfrm>
                <a:off x="2362373" y="4669959"/>
                <a:ext cx="466920" cy="16920"/>
              </p14:xfrm>
            </p:contentPart>
          </mc:Choice>
          <mc:Fallback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95DA330D-C54E-4AEC-A5A8-6F6993F3EE3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353373" y="4660959"/>
                  <a:ext cx="484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652578B6-E7BE-4311-8B01-866E7BF1D3BF}"/>
                    </a:ext>
                  </a:extLst>
                </p14:cNvPr>
                <p14:cNvContentPartPr/>
                <p14:nvPr/>
              </p14:nvContentPartPr>
              <p14:xfrm>
                <a:off x="2466773" y="4768239"/>
                <a:ext cx="166320" cy="178200"/>
              </p14:xfrm>
            </p:contentPart>
          </mc:Choice>
          <mc:Fallback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652578B6-E7BE-4311-8B01-866E7BF1D3B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57773" y="4759239"/>
                  <a:ext cx="18396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492DDD39-98CF-40E0-A25C-DD29A9FFE92D}"/>
              </a:ext>
            </a:extLst>
          </p:cNvPr>
          <p:cNvGrpSpPr/>
          <p:nvPr/>
        </p:nvGrpSpPr>
        <p:grpSpPr>
          <a:xfrm>
            <a:off x="2994533" y="4375479"/>
            <a:ext cx="650880" cy="632520"/>
            <a:chOff x="2994533" y="4375479"/>
            <a:chExt cx="650880" cy="63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8695864B-71EB-4A4F-BCCE-116580856AC5}"/>
                    </a:ext>
                  </a:extLst>
                </p14:cNvPr>
                <p14:cNvContentPartPr/>
                <p14:nvPr/>
              </p14:nvContentPartPr>
              <p14:xfrm>
                <a:off x="3037373" y="4375479"/>
                <a:ext cx="338040" cy="160200"/>
              </p14:xfrm>
            </p:contentPart>
          </mc:Choice>
          <mc:Fallback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8695864B-71EB-4A4F-BCCE-116580856AC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028733" y="4366479"/>
                  <a:ext cx="355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2FABB058-6424-4C4F-A842-E58F9B391009}"/>
                    </a:ext>
                  </a:extLst>
                </p14:cNvPr>
                <p14:cNvContentPartPr/>
                <p14:nvPr/>
              </p14:nvContentPartPr>
              <p14:xfrm>
                <a:off x="2994533" y="4620999"/>
                <a:ext cx="650880" cy="61920"/>
              </p14:xfrm>
            </p:contentPart>
          </mc:Choice>
          <mc:Fallback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2FABB058-6424-4C4F-A842-E58F9B39100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985893" y="4611999"/>
                  <a:ext cx="668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9D27B031-264E-4AED-81D8-756451412216}"/>
                    </a:ext>
                  </a:extLst>
                </p14:cNvPr>
                <p14:cNvContentPartPr/>
                <p14:nvPr/>
              </p14:nvContentPartPr>
              <p14:xfrm>
                <a:off x="3067613" y="4762119"/>
                <a:ext cx="172800" cy="150840"/>
              </p14:xfrm>
            </p:contentPart>
          </mc:Choice>
          <mc:Fallback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9D27B031-264E-4AED-81D8-75645141221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058973" y="4753119"/>
                  <a:ext cx="190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1A509E73-479D-42FF-B9EA-A86951BB83FF}"/>
                    </a:ext>
                  </a:extLst>
                </p14:cNvPr>
                <p14:cNvContentPartPr/>
                <p14:nvPr/>
              </p14:nvContentPartPr>
              <p14:xfrm>
                <a:off x="3093173" y="4767879"/>
                <a:ext cx="73800" cy="219600"/>
              </p14:xfrm>
            </p:contentPart>
          </mc:Choice>
          <mc:Fallback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1A509E73-479D-42FF-B9EA-A86951BB83F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084173" y="4758879"/>
                  <a:ext cx="91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636E188D-2595-4542-AD6C-0F4E5D188C66}"/>
                    </a:ext>
                  </a:extLst>
                </p14:cNvPr>
                <p14:cNvContentPartPr/>
                <p14:nvPr/>
              </p14:nvContentPartPr>
              <p14:xfrm>
                <a:off x="3209453" y="4762119"/>
                <a:ext cx="184320" cy="12600"/>
              </p14:xfrm>
            </p:contentPart>
          </mc:Choice>
          <mc:Fallback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636E188D-2595-4542-AD6C-0F4E5D188C6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200453" y="4753119"/>
                  <a:ext cx="201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9631B3D1-FA4D-4E97-A16E-D098F24DDC88}"/>
                    </a:ext>
                  </a:extLst>
                </p14:cNvPr>
                <p14:cNvContentPartPr/>
                <p14:nvPr/>
              </p14:nvContentPartPr>
              <p14:xfrm>
                <a:off x="3258053" y="4786599"/>
                <a:ext cx="81360" cy="221400"/>
              </p14:xfrm>
            </p:contentPart>
          </mc:Choice>
          <mc:Fallback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9631B3D1-FA4D-4E97-A16E-D098F24DDC8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249413" y="4777959"/>
                  <a:ext cx="9900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5665462C-2785-4663-AAB2-F75E50A07B22}"/>
              </a:ext>
            </a:extLst>
          </p:cNvPr>
          <p:cNvGrpSpPr/>
          <p:nvPr/>
        </p:nvGrpSpPr>
        <p:grpSpPr>
          <a:xfrm>
            <a:off x="3708413" y="4289439"/>
            <a:ext cx="3115800" cy="767520"/>
            <a:chOff x="3708413" y="4289439"/>
            <a:chExt cx="3115800" cy="76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0C06199D-91D0-499F-8760-90AAE92CAFB6}"/>
                    </a:ext>
                  </a:extLst>
                </p14:cNvPr>
                <p14:cNvContentPartPr/>
                <p14:nvPr/>
              </p14:nvContentPartPr>
              <p14:xfrm>
                <a:off x="3708413" y="4307799"/>
                <a:ext cx="262080" cy="632520"/>
              </p14:xfrm>
            </p:contentPart>
          </mc:Choice>
          <mc:Fallback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0C06199D-91D0-499F-8760-90AAE92CAFB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699773" y="4299159"/>
                  <a:ext cx="27972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1329992C-A2C6-492A-A95B-92DB57069657}"/>
                    </a:ext>
                  </a:extLst>
                </p14:cNvPr>
                <p14:cNvContentPartPr/>
                <p14:nvPr/>
              </p14:nvContentPartPr>
              <p14:xfrm>
                <a:off x="3866093" y="4448919"/>
                <a:ext cx="503640" cy="473040"/>
              </p14:xfrm>
            </p:contentPart>
          </mc:Choice>
          <mc:Fallback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1329992C-A2C6-492A-A95B-92DB5706965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57093" y="4440279"/>
                  <a:ext cx="5212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56D4301F-E5C8-488A-B335-153613A5CE6E}"/>
                    </a:ext>
                  </a:extLst>
                </p14:cNvPr>
                <p14:cNvContentPartPr/>
                <p14:nvPr/>
              </p14:nvContentPartPr>
              <p14:xfrm>
                <a:off x="4332293" y="4764639"/>
                <a:ext cx="98640" cy="71280"/>
              </p14:xfrm>
            </p:contentPart>
          </mc:Choice>
          <mc:Fallback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56D4301F-E5C8-488A-B335-153613A5CE6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23653" y="4755999"/>
                  <a:ext cx="116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3EAF1A08-DCC1-473E-8AF1-2F753013E740}"/>
                    </a:ext>
                  </a:extLst>
                </p14:cNvPr>
                <p14:cNvContentPartPr/>
                <p14:nvPr/>
              </p14:nvContentPartPr>
              <p14:xfrm>
                <a:off x="4559453" y="4696959"/>
                <a:ext cx="86760" cy="10440"/>
              </p14:xfrm>
            </p:contentPart>
          </mc:Choice>
          <mc:Fallback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3EAF1A08-DCC1-473E-8AF1-2F753013E74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50813" y="4688319"/>
                  <a:ext cx="104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946EFF55-0ECC-47FD-BD79-A193D805B25D}"/>
                    </a:ext>
                  </a:extLst>
                </p14:cNvPr>
                <p14:cNvContentPartPr/>
                <p14:nvPr/>
              </p14:nvContentPartPr>
              <p14:xfrm>
                <a:off x="4602653" y="4663839"/>
                <a:ext cx="172440" cy="307440"/>
              </p14:xfrm>
            </p:contentPart>
          </mc:Choice>
          <mc:Fallback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946EFF55-0ECC-47FD-BD79-A193D805B25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593653" y="4655199"/>
                  <a:ext cx="1900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0D70C998-1CEB-4637-8C9A-5E98B068BBEA}"/>
                    </a:ext>
                  </a:extLst>
                </p14:cNvPr>
                <p14:cNvContentPartPr/>
                <p14:nvPr/>
              </p14:nvContentPartPr>
              <p14:xfrm>
                <a:off x="4792733" y="4516599"/>
                <a:ext cx="12600" cy="37080"/>
              </p14:xfrm>
            </p:contentPart>
          </mc:Choice>
          <mc:Fallback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0D70C998-1CEB-4637-8C9A-5E98B068BBE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84093" y="4507599"/>
                  <a:ext cx="30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3ACA7373-91FF-4986-8345-21D5FD56D5AA}"/>
                    </a:ext>
                  </a:extLst>
                </p14:cNvPr>
                <p14:cNvContentPartPr/>
                <p14:nvPr/>
              </p14:nvContentPartPr>
              <p14:xfrm>
                <a:off x="4841693" y="4537479"/>
                <a:ext cx="182160" cy="519480"/>
              </p14:xfrm>
            </p:contentPart>
          </mc:Choice>
          <mc:Fallback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3ACA7373-91FF-4986-8345-21D5FD56D5A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833053" y="4528839"/>
                  <a:ext cx="1998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5207AFE7-B3D6-4F8A-A4AD-9CA001D63A14}"/>
                    </a:ext>
                  </a:extLst>
                </p14:cNvPr>
                <p14:cNvContentPartPr/>
                <p14:nvPr/>
              </p14:nvContentPartPr>
              <p14:xfrm>
                <a:off x="5209973" y="4442799"/>
                <a:ext cx="24840" cy="37080"/>
              </p14:xfrm>
            </p:contentPart>
          </mc:Choice>
          <mc:Fallback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5207AFE7-B3D6-4F8A-A4AD-9CA001D63A1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01333" y="4434159"/>
                  <a:ext cx="42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3966DECE-4808-40F3-BC83-37AAE26CDEC1}"/>
                    </a:ext>
                  </a:extLst>
                </p14:cNvPr>
                <p14:cNvContentPartPr/>
                <p14:nvPr/>
              </p14:nvContentPartPr>
              <p14:xfrm>
                <a:off x="5081093" y="4577799"/>
                <a:ext cx="258120" cy="18720"/>
              </p14:xfrm>
            </p:contentPart>
          </mc:Choice>
          <mc:Fallback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3966DECE-4808-40F3-BC83-37AAE26CDEC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072453" y="4569159"/>
                  <a:ext cx="275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F513B8DC-0423-4EF0-A71F-83F75668BF27}"/>
                    </a:ext>
                  </a:extLst>
                </p14:cNvPr>
                <p14:cNvContentPartPr/>
                <p14:nvPr/>
              </p14:nvContentPartPr>
              <p14:xfrm>
                <a:off x="5123933" y="4725399"/>
                <a:ext cx="154080" cy="102600"/>
              </p14:xfrm>
            </p:contentPart>
          </mc:Choice>
          <mc:Fallback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F513B8DC-0423-4EF0-A71F-83F75668BF2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14933" y="4716399"/>
                  <a:ext cx="171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82B14BB6-F78E-4314-A0E1-E663263039C2}"/>
                    </a:ext>
                  </a:extLst>
                </p14:cNvPr>
                <p14:cNvContentPartPr/>
                <p14:nvPr/>
              </p14:nvContentPartPr>
              <p14:xfrm>
                <a:off x="5437133" y="4369719"/>
                <a:ext cx="205920" cy="582840"/>
              </p14:xfrm>
            </p:contentPart>
          </mc:Choice>
          <mc:Fallback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82B14BB6-F78E-4314-A0E1-E663263039C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428133" y="4360719"/>
                  <a:ext cx="22356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A13A37A4-17C5-424B-915A-C349540F854F}"/>
                    </a:ext>
                  </a:extLst>
                </p14:cNvPr>
                <p14:cNvContentPartPr/>
                <p14:nvPr/>
              </p14:nvContentPartPr>
              <p14:xfrm>
                <a:off x="5817653" y="4577079"/>
                <a:ext cx="221400" cy="246600"/>
              </p14:xfrm>
            </p:contentPart>
          </mc:Choice>
          <mc:Fallback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A13A37A4-17C5-424B-915A-C349540F854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808653" y="4568439"/>
                  <a:ext cx="239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4EED41A6-49C6-470A-B7ED-0A2D8B822161}"/>
                    </a:ext>
                  </a:extLst>
                </p14:cNvPr>
                <p14:cNvContentPartPr/>
                <p14:nvPr/>
              </p14:nvContentPartPr>
              <p14:xfrm>
                <a:off x="6038693" y="4436679"/>
                <a:ext cx="80280" cy="12600"/>
              </p14:xfrm>
            </p:contentPart>
          </mc:Choice>
          <mc:Fallback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4EED41A6-49C6-470A-B7ED-0A2D8B82216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029693" y="4428039"/>
                  <a:ext cx="9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FEA59D7B-C729-4BBD-B0BA-FBEBE8B9F785}"/>
                    </a:ext>
                  </a:extLst>
                </p14:cNvPr>
                <p14:cNvContentPartPr/>
                <p14:nvPr/>
              </p14:nvContentPartPr>
              <p14:xfrm>
                <a:off x="6173693" y="4289439"/>
                <a:ext cx="165960" cy="349200"/>
              </p14:xfrm>
            </p:contentPart>
          </mc:Choice>
          <mc:Fallback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FEA59D7B-C729-4BBD-B0BA-FBEBE8B9F78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164693" y="4280799"/>
                  <a:ext cx="183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C2B79930-E312-4E61-A144-7F312AD0EF25}"/>
                    </a:ext>
                  </a:extLst>
                </p14:cNvPr>
                <p14:cNvContentPartPr/>
                <p14:nvPr/>
              </p14:nvContentPartPr>
              <p14:xfrm>
                <a:off x="6424613" y="4295199"/>
                <a:ext cx="141840" cy="326160"/>
              </p14:xfrm>
            </p:contentPart>
          </mc:Choice>
          <mc:Fallback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C2B79930-E312-4E61-A144-7F312AD0EF2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415973" y="4286199"/>
                  <a:ext cx="159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9F61303A-3DB6-46B7-AFDF-FEDD9C4A8D25}"/>
                    </a:ext>
                  </a:extLst>
                </p14:cNvPr>
                <p14:cNvContentPartPr/>
                <p14:nvPr/>
              </p14:nvContentPartPr>
              <p14:xfrm>
                <a:off x="6676613" y="4289439"/>
                <a:ext cx="147600" cy="141480"/>
              </p14:xfrm>
            </p:contentPart>
          </mc:Choice>
          <mc:Fallback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9F61303A-3DB6-46B7-AFDF-FEDD9C4A8D2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667973" y="4280799"/>
                  <a:ext cx="16524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BF7917DF-7679-4FFD-9D9C-746565C4FCB6}"/>
              </a:ext>
            </a:extLst>
          </p:cNvPr>
          <p:cNvGrpSpPr/>
          <p:nvPr/>
        </p:nvGrpSpPr>
        <p:grpSpPr>
          <a:xfrm>
            <a:off x="1067093" y="5259279"/>
            <a:ext cx="553320" cy="343800"/>
            <a:chOff x="1067093" y="5259279"/>
            <a:chExt cx="55332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8E575D7B-6C38-499A-B9FE-909CB3243638}"/>
                    </a:ext>
                  </a:extLst>
                </p14:cNvPr>
                <p14:cNvContentPartPr/>
                <p14:nvPr/>
              </p14:nvContentPartPr>
              <p14:xfrm>
                <a:off x="1067093" y="5320479"/>
                <a:ext cx="264960" cy="282600"/>
              </p14:xfrm>
            </p:contentPart>
          </mc:Choice>
          <mc:Fallback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8E575D7B-6C38-499A-B9FE-909CB324363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58093" y="5311479"/>
                  <a:ext cx="2826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7A471409-6450-454B-924E-0D9C03C45B3F}"/>
                    </a:ext>
                  </a:extLst>
                </p14:cNvPr>
                <p14:cNvContentPartPr/>
                <p14:nvPr/>
              </p14:nvContentPartPr>
              <p14:xfrm>
                <a:off x="1098413" y="5473839"/>
                <a:ext cx="178200" cy="18720"/>
              </p14:xfrm>
            </p:contentPart>
          </mc:Choice>
          <mc:Fallback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7A471409-6450-454B-924E-0D9C03C45B3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89413" y="5465199"/>
                  <a:ext cx="195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EDD73EF3-40E7-4215-B36A-FEA0EC34EB3F}"/>
                    </a:ext>
                  </a:extLst>
                </p14:cNvPr>
                <p14:cNvContentPartPr/>
                <p14:nvPr/>
              </p14:nvContentPartPr>
              <p14:xfrm>
                <a:off x="1184093" y="5259279"/>
                <a:ext cx="165960" cy="30960"/>
              </p14:xfrm>
            </p:contentPart>
          </mc:Choice>
          <mc:Fallback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EDD73EF3-40E7-4215-B36A-FEA0EC34EB3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75453" y="5250279"/>
                  <a:ext cx="183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7857A65C-E347-4453-8506-9FD5A7727BF7}"/>
                    </a:ext>
                  </a:extLst>
                </p14:cNvPr>
                <p14:cNvContentPartPr/>
                <p14:nvPr/>
              </p14:nvContentPartPr>
              <p14:xfrm>
                <a:off x="1546253" y="5363319"/>
                <a:ext cx="74160" cy="110880"/>
              </p14:xfrm>
            </p:contentPart>
          </mc:Choice>
          <mc:Fallback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7857A65C-E347-4453-8506-9FD5A7727BF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537613" y="5354679"/>
                  <a:ext cx="9180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8CA202FD-C99F-4415-8E14-68F6CEDDCD4A}"/>
                  </a:ext>
                </a:extLst>
              </p14:cNvPr>
              <p14:cNvContentPartPr/>
              <p14:nvPr/>
            </p14:nvContentPartPr>
            <p14:xfrm>
              <a:off x="1990493" y="5433159"/>
              <a:ext cx="814320" cy="17280"/>
            </p14:xfrm>
          </p:contentPart>
        </mc:Choice>
        <mc:Fallback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8CA202FD-C99F-4415-8E14-68F6CEDDCD4A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981853" y="5424159"/>
                <a:ext cx="8319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9" name="Group 598">
            <a:extLst>
              <a:ext uri="{FF2B5EF4-FFF2-40B4-BE49-F238E27FC236}">
                <a16:creationId xmlns:a16="http://schemas.microsoft.com/office/drawing/2014/main" id="{A3189784-CB95-492B-9987-7556DBC0204F}"/>
              </a:ext>
            </a:extLst>
          </p:cNvPr>
          <p:cNvGrpSpPr/>
          <p:nvPr/>
        </p:nvGrpSpPr>
        <p:grpSpPr>
          <a:xfrm>
            <a:off x="2074013" y="5565999"/>
            <a:ext cx="313560" cy="258840"/>
            <a:chOff x="2074013" y="5565999"/>
            <a:chExt cx="31356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73B75580-A8E3-4607-A3D3-C03DFCA1B0FD}"/>
                    </a:ext>
                  </a:extLst>
                </p14:cNvPr>
                <p14:cNvContentPartPr/>
                <p14:nvPr/>
              </p14:nvContentPartPr>
              <p14:xfrm>
                <a:off x="2074013" y="5713239"/>
                <a:ext cx="78120" cy="111600"/>
              </p14:xfrm>
            </p:contentPart>
          </mc:Choice>
          <mc:Fallback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73B75580-A8E3-4607-A3D3-C03DFCA1B0F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65373" y="5704599"/>
                  <a:ext cx="95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235EAC2E-3BFD-4026-8CF4-62FF8F68F8AF}"/>
                    </a:ext>
                  </a:extLst>
                </p14:cNvPr>
                <p14:cNvContentPartPr/>
                <p14:nvPr/>
              </p14:nvContentPartPr>
              <p14:xfrm>
                <a:off x="2141693" y="5565999"/>
                <a:ext cx="6480" cy="6480"/>
              </p14:xfrm>
            </p:contentPart>
          </mc:Choice>
          <mc:Fallback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235EAC2E-3BFD-4026-8CF4-62FF8F68F8A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132693" y="5557359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C9AFF44C-8570-4EF1-8D4C-88F0C763EF29}"/>
                    </a:ext>
                  </a:extLst>
                </p14:cNvPr>
                <p14:cNvContentPartPr/>
                <p14:nvPr/>
              </p14:nvContentPartPr>
              <p14:xfrm>
                <a:off x="2257613" y="5633679"/>
                <a:ext cx="129960" cy="92520"/>
              </p14:xfrm>
            </p:contentPart>
          </mc:Choice>
          <mc:Fallback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C9AFF44C-8570-4EF1-8D4C-88F0C763EF2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248613" y="5624679"/>
                  <a:ext cx="14760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0B92DB4F-088E-4222-AE8A-0DA647328928}"/>
              </a:ext>
            </a:extLst>
          </p:cNvPr>
          <p:cNvGrpSpPr/>
          <p:nvPr/>
        </p:nvGrpSpPr>
        <p:grpSpPr>
          <a:xfrm>
            <a:off x="2454533" y="5574639"/>
            <a:ext cx="141480" cy="145080"/>
            <a:chOff x="2454533" y="5574639"/>
            <a:chExt cx="14148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834A1B0B-34CE-4B03-B31C-F54646AC2D41}"/>
                    </a:ext>
                  </a:extLst>
                </p14:cNvPr>
                <p14:cNvContentPartPr/>
                <p14:nvPr/>
              </p14:nvContentPartPr>
              <p14:xfrm>
                <a:off x="2478653" y="5574639"/>
                <a:ext cx="105120" cy="145080"/>
              </p14:xfrm>
            </p:contentPart>
          </mc:Choice>
          <mc:Fallback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834A1B0B-34CE-4B03-B31C-F54646AC2D4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470013" y="5565999"/>
                  <a:ext cx="122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1C2F3F73-32CD-4936-BD8D-3F327933B6B9}"/>
                    </a:ext>
                  </a:extLst>
                </p14:cNvPr>
                <p14:cNvContentPartPr/>
                <p14:nvPr/>
              </p14:nvContentPartPr>
              <p14:xfrm>
                <a:off x="2454533" y="5663559"/>
                <a:ext cx="141480" cy="19440"/>
              </p14:xfrm>
            </p:contentPart>
          </mc:Choice>
          <mc:Fallback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1C2F3F73-32CD-4936-BD8D-3F327933B6B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445893" y="5654559"/>
                  <a:ext cx="1591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C41C5C84-630D-4ACC-B7C4-C97403173A3D}"/>
              </a:ext>
            </a:extLst>
          </p:cNvPr>
          <p:cNvGrpSpPr/>
          <p:nvPr/>
        </p:nvGrpSpPr>
        <p:grpSpPr>
          <a:xfrm>
            <a:off x="2000573" y="5044359"/>
            <a:ext cx="675360" cy="325800"/>
            <a:chOff x="2000573" y="5044359"/>
            <a:chExt cx="67536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F2CDEE09-4C08-4B47-BEF8-00DFABC0A4E0}"/>
                    </a:ext>
                  </a:extLst>
                </p14:cNvPr>
                <p14:cNvContentPartPr/>
                <p14:nvPr/>
              </p14:nvContentPartPr>
              <p14:xfrm>
                <a:off x="2000573" y="5203839"/>
                <a:ext cx="190440" cy="153720"/>
              </p14:xfrm>
            </p:contentPart>
          </mc:Choice>
          <mc:Fallback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F2CDEE09-4C08-4B47-BEF8-00DFABC0A4E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991573" y="5195199"/>
                  <a:ext cx="208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7CFDB970-343D-4A43-883F-2F7B0A26B24E}"/>
                    </a:ext>
                  </a:extLst>
                </p14:cNvPr>
                <p14:cNvContentPartPr/>
                <p14:nvPr/>
              </p14:nvContentPartPr>
              <p14:xfrm>
                <a:off x="2270573" y="5234439"/>
                <a:ext cx="117000" cy="86400"/>
              </p14:xfrm>
            </p:contentPart>
          </mc:Choice>
          <mc:Fallback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7CFDB970-343D-4A43-883F-2F7B0A26B24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261573" y="5225799"/>
                  <a:ext cx="134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3B77D799-37B2-4C64-BD39-93BE32D19A28}"/>
                    </a:ext>
                  </a:extLst>
                </p14:cNvPr>
                <p14:cNvContentPartPr/>
                <p14:nvPr/>
              </p14:nvContentPartPr>
              <p14:xfrm>
                <a:off x="2216933" y="5216079"/>
                <a:ext cx="231840" cy="147960"/>
              </p14:xfrm>
            </p:contentPart>
          </mc:Choice>
          <mc:Fallback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3B77D799-37B2-4C64-BD39-93BE32D19A2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208293" y="5207439"/>
                  <a:ext cx="249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129CFDD2-5896-4EAD-96BE-147D5E29DDC2}"/>
                    </a:ext>
                  </a:extLst>
                </p14:cNvPr>
                <p14:cNvContentPartPr/>
                <p14:nvPr/>
              </p14:nvContentPartPr>
              <p14:xfrm>
                <a:off x="2491253" y="5154879"/>
                <a:ext cx="56160" cy="169920"/>
              </p14:xfrm>
            </p:contentPart>
          </mc:Choice>
          <mc:Fallback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129CFDD2-5896-4EAD-96BE-147D5E29DDC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482253" y="5145879"/>
                  <a:ext cx="73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89B2B1A2-ADD2-4EE0-87FD-9ED02E3E088F}"/>
                    </a:ext>
                  </a:extLst>
                </p14:cNvPr>
                <p14:cNvContentPartPr/>
                <p14:nvPr/>
              </p14:nvContentPartPr>
              <p14:xfrm>
                <a:off x="2607893" y="5136519"/>
                <a:ext cx="68040" cy="233640"/>
              </p14:xfrm>
            </p:contentPart>
          </mc:Choice>
          <mc:Fallback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89B2B1A2-ADD2-4EE0-87FD-9ED02E3E088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599253" y="5127519"/>
                  <a:ext cx="85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993FA760-B4D8-43C8-934F-FB8BB28D5064}"/>
                    </a:ext>
                  </a:extLst>
                </p14:cNvPr>
                <p14:cNvContentPartPr/>
                <p14:nvPr/>
              </p14:nvContentPartPr>
              <p14:xfrm>
                <a:off x="2534453" y="5258919"/>
                <a:ext cx="74160" cy="18720"/>
              </p14:xfrm>
            </p:contentPart>
          </mc:Choice>
          <mc:Fallback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993FA760-B4D8-43C8-934F-FB8BB28D506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525453" y="5250279"/>
                  <a:ext cx="91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C90F70DA-DAFD-4D55-9F15-B309561ECE5E}"/>
                    </a:ext>
                  </a:extLst>
                </p14:cNvPr>
                <p14:cNvContentPartPr/>
                <p14:nvPr/>
              </p14:nvContentPartPr>
              <p14:xfrm>
                <a:off x="2540573" y="5044359"/>
                <a:ext cx="135360" cy="12600"/>
              </p14:xfrm>
            </p:contentPart>
          </mc:Choice>
          <mc:Fallback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C90F70DA-DAFD-4D55-9F15-B309561ECE5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531573" y="5035359"/>
                  <a:ext cx="1530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50035658-A550-4D1E-8AA5-8C0885352076}"/>
              </a:ext>
            </a:extLst>
          </p:cNvPr>
          <p:cNvGrpSpPr/>
          <p:nvPr/>
        </p:nvGrpSpPr>
        <p:grpSpPr>
          <a:xfrm>
            <a:off x="3031613" y="5437119"/>
            <a:ext cx="104760" cy="61560"/>
            <a:chOff x="3031613" y="5437119"/>
            <a:chExt cx="104760" cy="6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75B96AA5-03B9-4636-9467-1BD66F4F43B6}"/>
                    </a:ext>
                  </a:extLst>
                </p14:cNvPr>
                <p14:cNvContentPartPr/>
                <p14:nvPr/>
              </p14:nvContentPartPr>
              <p14:xfrm>
                <a:off x="3037733" y="5437119"/>
                <a:ext cx="92520" cy="18720"/>
              </p14:xfrm>
            </p:contentPart>
          </mc:Choice>
          <mc:Fallback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75B96AA5-03B9-4636-9467-1BD66F4F43B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028733" y="5428479"/>
                  <a:ext cx="11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7388590D-C0A2-43B2-BC87-7EB6400CE04C}"/>
                    </a:ext>
                  </a:extLst>
                </p14:cNvPr>
                <p14:cNvContentPartPr/>
                <p14:nvPr/>
              </p14:nvContentPartPr>
              <p14:xfrm>
                <a:off x="3031613" y="5486079"/>
                <a:ext cx="104760" cy="12600"/>
              </p14:xfrm>
            </p:contentPart>
          </mc:Choice>
          <mc:Fallback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7388590D-C0A2-43B2-BC87-7EB6400CE04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022613" y="5477439"/>
                  <a:ext cx="1224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F0851D92-C82C-4D34-9547-B6CD53F1275D}"/>
              </a:ext>
            </a:extLst>
          </p:cNvPr>
          <p:cNvGrpSpPr/>
          <p:nvPr/>
        </p:nvGrpSpPr>
        <p:grpSpPr>
          <a:xfrm>
            <a:off x="3411773" y="5172519"/>
            <a:ext cx="3658320" cy="601920"/>
            <a:chOff x="3411773" y="5172519"/>
            <a:chExt cx="3658320" cy="6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B21C13F4-A31B-4418-971F-F98323C80B80}"/>
                    </a:ext>
                  </a:extLst>
                </p14:cNvPr>
                <p14:cNvContentPartPr/>
                <p14:nvPr/>
              </p14:nvContentPartPr>
              <p14:xfrm>
                <a:off x="3798413" y="5222199"/>
                <a:ext cx="37080" cy="92520"/>
              </p14:xfrm>
            </p:contentPart>
          </mc:Choice>
          <mc:Fallback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B21C13F4-A31B-4418-971F-F98323C80B8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789773" y="5213559"/>
                  <a:ext cx="54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95475E29-A339-4C6B-B14F-92E3D1486361}"/>
                    </a:ext>
                  </a:extLst>
                </p14:cNvPr>
                <p14:cNvContentPartPr/>
                <p14:nvPr/>
              </p14:nvContentPartPr>
              <p14:xfrm>
                <a:off x="3596093" y="5400399"/>
                <a:ext cx="385920" cy="37080"/>
              </p14:xfrm>
            </p:contentPart>
          </mc:Choice>
          <mc:Fallback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95475E29-A339-4C6B-B14F-92E3D148636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587093" y="5391399"/>
                  <a:ext cx="403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D01A7583-7374-4314-B066-74886127E4C4}"/>
                    </a:ext>
                  </a:extLst>
                </p14:cNvPr>
                <p14:cNvContentPartPr/>
                <p14:nvPr/>
              </p14:nvContentPartPr>
              <p14:xfrm>
                <a:off x="3411773" y="5486079"/>
                <a:ext cx="221400" cy="251640"/>
              </p14:xfrm>
            </p:contentPart>
          </mc:Choice>
          <mc:Fallback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D01A7583-7374-4314-B066-74886127E4C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403133" y="5477439"/>
                  <a:ext cx="239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4B7F28A7-44EE-486F-9203-04C1F2D69784}"/>
                    </a:ext>
                  </a:extLst>
                </p14:cNvPr>
                <p14:cNvContentPartPr/>
                <p14:nvPr/>
              </p14:nvContentPartPr>
              <p14:xfrm>
                <a:off x="3657293" y="5547639"/>
                <a:ext cx="159840" cy="141840"/>
              </p14:xfrm>
            </p:contentPart>
          </mc:Choice>
          <mc:Fallback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4B7F28A7-44EE-486F-9203-04C1F2D6978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648653" y="5538639"/>
                  <a:ext cx="177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F3D366CA-D0B3-4252-8519-1502DB7F6B64}"/>
                    </a:ext>
                  </a:extLst>
                </p14:cNvPr>
                <p14:cNvContentPartPr/>
                <p14:nvPr/>
              </p14:nvContentPartPr>
              <p14:xfrm>
                <a:off x="3856013" y="5541519"/>
                <a:ext cx="151560" cy="165960"/>
              </p14:xfrm>
            </p:contentPart>
          </mc:Choice>
          <mc:Fallback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F3D366CA-D0B3-4252-8519-1502DB7F6B6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847013" y="5532879"/>
                  <a:ext cx="169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E17BAAB4-FB91-45B2-89EE-D2BA2E735472}"/>
                    </a:ext>
                  </a:extLst>
                </p14:cNvPr>
                <p14:cNvContentPartPr/>
                <p14:nvPr/>
              </p14:nvContentPartPr>
              <p14:xfrm>
                <a:off x="3859973" y="5652039"/>
                <a:ext cx="147600" cy="12600"/>
              </p14:xfrm>
            </p:contentPart>
          </mc:Choice>
          <mc:Fallback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E17BAAB4-FB91-45B2-89EE-D2BA2E73547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850973" y="5643039"/>
                  <a:ext cx="165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54A680B8-627A-4E2F-9744-4A408D75DCB9}"/>
                    </a:ext>
                  </a:extLst>
                </p14:cNvPr>
                <p14:cNvContentPartPr/>
                <p14:nvPr/>
              </p14:nvContentPartPr>
              <p14:xfrm>
                <a:off x="4129973" y="5228319"/>
                <a:ext cx="257040" cy="466920"/>
              </p14:xfrm>
            </p:contentPart>
          </mc:Choice>
          <mc:Fallback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54A680B8-627A-4E2F-9744-4A408D75DCB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120973" y="5219679"/>
                  <a:ext cx="2746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48CFB64D-BFF3-4ED4-835E-4086FED6B18D}"/>
                    </a:ext>
                  </a:extLst>
                </p14:cNvPr>
                <p14:cNvContentPartPr/>
                <p14:nvPr/>
              </p14:nvContentPartPr>
              <p14:xfrm>
                <a:off x="4424093" y="5457639"/>
                <a:ext cx="105120" cy="108720"/>
              </p14:xfrm>
            </p:contentPart>
          </mc:Choice>
          <mc:Fallback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48CFB64D-BFF3-4ED4-835E-4086FED6B18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415453" y="5448639"/>
                  <a:ext cx="122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913781BC-C8B2-48D1-96AF-8F39AE2E31FE}"/>
                    </a:ext>
                  </a:extLst>
                </p14:cNvPr>
                <p14:cNvContentPartPr/>
                <p14:nvPr/>
              </p14:nvContentPartPr>
              <p14:xfrm>
                <a:off x="4443173" y="5277639"/>
                <a:ext cx="98280" cy="98640"/>
              </p14:xfrm>
            </p:contentPart>
          </mc:Choice>
          <mc:Fallback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913781BC-C8B2-48D1-96AF-8F39AE2E31F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434533" y="5268639"/>
                  <a:ext cx="115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F935DD39-040F-4C12-A03C-6033A93AE2EC}"/>
                    </a:ext>
                  </a:extLst>
                </p14:cNvPr>
                <p14:cNvContentPartPr/>
                <p14:nvPr/>
              </p14:nvContentPartPr>
              <p14:xfrm>
                <a:off x="4964453" y="5216079"/>
                <a:ext cx="30960" cy="80280"/>
              </p14:xfrm>
            </p:contentPart>
          </mc:Choice>
          <mc:Fallback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F935DD39-040F-4C12-A03C-6033A93AE2E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955813" y="5207439"/>
                  <a:ext cx="48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623" name="Ink 622">
                  <a:extLst>
                    <a:ext uri="{FF2B5EF4-FFF2-40B4-BE49-F238E27FC236}">
                      <a16:creationId xmlns:a16="http://schemas.microsoft.com/office/drawing/2014/main" id="{713F18AA-4316-4EF9-A136-8678DCC831D1}"/>
                    </a:ext>
                  </a:extLst>
                </p14:cNvPr>
                <p14:cNvContentPartPr/>
                <p14:nvPr/>
              </p14:nvContentPartPr>
              <p14:xfrm>
                <a:off x="4718933" y="5424879"/>
                <a:ext cx="564840" cy="24840"/>
              </p14:xfrm>
            </p:contentPart>
          </mc:Choice>
          <mc:Fallback>
            <p:pic>
              <p:nvPicPr>
                <p:cNvPr id="623" name="Ink 622">
                  <a:extLst>
                    <a:ext uri="{FF2B5EF4-FFF2-40B4-BE49-F238E27FC236}">
                      <a16:creationId xmlns:a16="http://schemas.microsoft.com/office/drawing/2014/main" id="{713F18AA-4316-4EF9-A136-8678DCC831D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710293" y="5415879"/>
                  <a:ext cx="58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5CCED8D7-D600-4D08-92FC-D5F98C91206A}"/>
                    </a:ext>
                  </a:extLst>
                </p14:cNvPr>
                <p14:cNvContentPartPr/>
                <p14:nvPr/>
              </p14:nvContentPartPr>
              <p14:xfrm>
                <a:off x="4577453" y="5584359"/>
                <a:ext cx="191160" cy="141480"/>
              </p14:xfrm>
            </p:contentPart>
          </mc:Choice>
          <mc:Fallback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5CCED8D7-D600-4D08-92FC-D5F98C91206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568813" y="5575719"/>
                  <a:ext cx="208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2C372BEF-FF01-49F3-8F64-59AC0BFF6599}"/>
                    </a:ext>
                  </a:extLst>
                </p14:cNvPr>
                <p14:cNvContentPartPr/>
                <p14:nvPr/>
              </p14:nvContentPartPr>
              <p14:xfrm>
                <a:off x="4786973" y="5565999"/>
                <a:ext cx="144360" cy="147600"/>
              </p14:xfrm>
            </p:contentPart>
          </mc:Choice>
          <mc:Fallback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2C372BEF-FF01-49F3-8F64-59AC0BFF659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777973" y="5556999"/>
                  <a:ext cx="162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DE4783E2-9285-450F-8851-44DEB8A12FF6}"/>
                    </a:ext>
                  </a:extLst>
                </p14:cNvPr>
                <p14:cNvContentPartPr/>
                <p14:nvPr/>
              </p14:nvContentPartPr>
              <p14:xfrm>
                <a:off x="4899293" y="5498319"/>
                <a:ext cx="120600" cy="203040"/>
              </p14:xfrm>
            </p:contentPart>
          </mc:Choice>
          <mc:Fallback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DE4783E2-9285-450F-8851-44DEB8A12FF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890653" y="5489679"/>
                  <a:ext cx="138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CC0B51AB-C8DF-4EEA-8EEC-3FD794B11EEE}"/>
                    </a:ext>
                  </a:extLst>
                </p14:cNvPr>
                <p14:cNvContentPartPr/>
                <p14:nvPr/>
              </p14:nvContentPartPr>
              <p14:xfrm>
                <a:off x="4988933" y="5565999"/>
                <a:ext cx="256320" cy="208440"/>
              </p14:xfrm>
            </p:contentPart>
          </mc:Choice>
          <mc:Fallback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CC0B51AB-C8DF-4EEA-8EEC-3FD794B11EE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79933" y="5557359"/>
                  <a:ext cx="273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BC4D21C7-1908-4FEE-A43A-AE2C6E196657}"/>
                    </a:ext>
                  </a:extLst>
                </p14:cNvPr>
                <p14:cNvContentPartPr/>
                <p14:nvPr/>
              </p14:nvContentPartPr>
              <p14:xfrm>
                <a:off x="5382413" y="5172519"/>
                <a:ext cx="245520" cy="190440"/>
              </p14:xfrm>
            </p:contentPart>
          </mc:Choice>
          <mc:Fallback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BC4D21C7-1908-4FEE-A43A-AE2C6E19665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73413" y="5163879"/>
                  <a:ext cx="263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9DC78B29-396D-4F3E-B5DE-69F3E42012F6}"/>
                    </a:ext>
                  </a:extLst>
                </p14:cNvPr>
                <p14:cNvContentPartPr/>
                <p14:nvPr/>
              </p14:nvContentPartPr>
              <p14:xfrm>
                <a:off x="5296013" y="5461599"/>
                <a:ext cx="491400" cy="12960"/>
              </p14:xfrm>
            </p:contentPart>
          </mc:Choice>
          <mc:Fallback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9DC78B29-396D-4F3E-B5DE-69F3E42012F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287013" y="5452599"/>
                  <a:ext cx="509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7AE7B2B8-FE13-438C-8D33-D96130B8CDCF}"/>
                    </a:ext>
                  </a:extLst>
                </p14:cNvPr>
                <p14:cNvContentPartPr/>
                <p14:nvPr/>
              </p14:nvContentPartPr>
              <p14:xfrm>
                <a:off x="5378093" y="5504079"/>
                <a:ext cx="361080" cy="222120"/>
              </p14:xfrm>
            </p:contentPart>
          </mc:Choice>
          <mc:Fallback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7AE7B2B8-FE13-438C-8D33-D96130B8CDC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369093" y="5495439"/>
                  <a:ext cx="378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D11A42A0-3463-48BF-87A9-8EB5151C43E3}"/>
                    </a:ext>
                  </a:extLst>
                </p14:cNvPr>
                <p14:cNvContentPartPr/>
                <p14:nvPr/>
              </p14:nvContentPartPr>
              <p14:xfrm>
                <a:off x="5844293" y="5423799"/>
                <a:ext cx="225360" cy="86760"/>
              </p14:xfrm>
            </p:contentPart>
          </mc:Choice>
          <mc:Fallback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D11A42A0-3463-48BF-87A9-8EB5151C43E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35293" y="5415159"/>
                  <a:ext cx="243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02DAA4E0-3C81-4619-A7D5-9E449AEBA7E0}"/>
                    </a:ext>
                  </a:extLst>
                </p14:cNvPr>
                <p14:cNvContentPartPr/>
                <p14:nvPr/>
              </p14:nvContentPartPr>
              <p14:xfrm>
                <a:off x="6026093" y="5314359"/>
                <a:ext cx="30960" cy="30960"/>
              </p14:xfrm>
            </p:contentPart>
          </mc:Choice>
          <mc:Fallback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02DAA4E0-3C81-4619-A7D5-9E449AEBA7E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017453" y="5305719"/>
                  <a:ext cx="48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BDE9A176-1B69-4975-A630-9E118DBA2B03}"/>
                    </a:ext>
                  </a:extLst>
                </p14:cNvPr>
                <p14:cNvContentPartPr/>
                <p14:nvPr/>
              </p14:nvContentPartPr>
              <p14:xfrm>
                <a:off x="6026093" y="5412639"/>
                <a:ext cx="209160" cy="110880"/>
              </p14:xfrm>
            </p:contentPart>
          </mc:Choice>
          <mc:Fallback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BDE9A176-1B69-4975-A630-9E118DBA2B0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017453" y="5403639"/>
                  <a:ext cx="226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6A912C94-491F-4EE7-A47D-0044EB8715E8}"/>
                    </a:ext>
                  </a:extLst>
                </p14:cNvPr>
                <p14:cNvContentPartPr/>
                <p14:nvPr/>
              </p14:nvContentPartPr>
              <p14:xfrm>
                <a:off x="6309413" y="5357199"/>
                <a:ext cx="165240" cy="178200"/>
              </p14:xfrm>
            </p:contentPart>
          </mc:Choice>
          <mc:Fallback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6A912C94-491F-4EE7-A47D-0044EB8715E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300413" y="5348559"/>
                  <a:ext cx="182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3BCCAE5F-107B-474E-A895-D6EF7680E9AC}"/>
                    </a:ext>
                  </a:extLst>
                </p14:cNvPr>
                <p14:cNvContentPartPr/>
                <p14:nvPr/>
              </p14:nvContentPartPr>
              <p14:xfrm>
                <a:off x="6603173" y="5259279"/>
                <a:ext cx="43200" cy="227520"/>
              </p14:xfrm>
            </p:contentPart>
          </mc:Choice>
          <mc:Fallback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3BCCAE5F-107B-474E-A895-D6EF7680E9A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594173" y="5250279"/>
                  <a:ext cx="60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B0FEAC53-A2B9-47DB-9B7D-C1C7153C034B}"/>
                    </a:ext>
                  </a:extLst>
                </p14:cNvPr>
                <p14:cNvContentPartPr/>
                <p14:nvPr/>
              </p14:nvContentPartPr>
              <p14:xfrm>
                <a:off x="6824213" y="5216079"/>
                <a:ext cx="86400" cy="227520"/>
              </p14:xfrm>
            </p:contentPart>
          </mc:Choice>
          <mc:Fallback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B0FEAC53-A2B9-47DB-9B7D-C1C7153C034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815213" y="5207439"/>
                  <a:ext cx="104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44DC82C3-7A49-424D-851A-10D0B0B4A050}"/>
                    </a:ext>
                  </a:extLst>
                </p14:cNvPr>
                <p14:cNvContentPartPr/>
                <p14:nvPr/>
              </p14:nvContentPartPr>
              <p14:xfrm>
                <a:off x="6604973" y="5394999"/>
                <a:ext cx="366480" cy="48600"/>
              </p14:xfrm>
            </p:contentPart>
          </mc:Choice>
          <mc:Fallback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44DC82C3-7A49-424D-851A-10D0B0B4A05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96333" y="5385999"/>
                  <a:ext cx="384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5C7825CC-5DD9-4448-9547-1880830C42E0}"/>
                    </a:ext>
                  </a:extLst>
                </p14:cNvPr>
                <p14:cNvContentPartPr/>
                <p14:nvPr/>
              </p14:nvContentPartPr>
              <p14:xfrm>
                <a:off x="6952013" y="5400039"/>
                <a:ext cx="118080" cy="203040"/>
              </p14:xfrm>
            </p:contentPart>
          </mc:Choice>
          <mc:Fallback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5C7825CC-5DD9-4448-9547-1880830C42E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943013" y="5391399"/>
                  <a:ext cx="13572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29C26BEC-3B22-4A94-9240-5C0E4FCDDD74}"/>
                  </a:ext>
                </a:extLst>
              </p14:cNvPr>
              <p14:cNvContentPartPr/>
              <p14:nvPr/>
            </p14:nvContentPartPr>
            <p14:xfrm>
              <a:off x="5062733" y="6185199"/>
              <a:ext cx="196920" cy="7200"/>
            </p14:xfrm>
          </p:contentPart>
        </mc:Choice>
        <mc:Fallback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29C26BEC-3B22-4A94-9240-5C0E4FCDDD74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054093" y="6176559"/>
                <a:ext cx="21456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4" name="Group 653">
            <a:extLst>
              <a:ext uri="{FF2B5EF4-FFF2-40B4-BE49-F238E27FC236}">
                <a16:creationId xmlns:a16="http://schemas.microsoft.com/office/drawing/2014/main" id="{07B57441-95C2-4D92-9BA8-814201EA2959}"/>
              </a:ext>
            </a:extLst>
          </p:cNvPr>
          <p:cNvGrpSpPr/>
          <p:nvPr/>
        </p:nvGrpSpPr>
        <p:grpSpPr>
          <a:xfrm>
            <a:off x="5476733" y="5887119"/>
            <a:ext cx="1218600" cy="410400"/>
            <a:chOff x="5476733" y="5887119"/>
            <a:chExt cx="121860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AFAB7D2A-D0E1-4226-B134-0F4E7ECA3730}"/>
                    </a:ext>
                  </a:extLst>
                </p14:cNvPr>
                <p14:cNvContentPartPr/>
                <p14:nvPr/>
              </p14:nvContentPartPr>
              <p14:xfrm>
                <a:off x="5476733" y="6087639"/>
                <a:ext cx="176040" cy="127440"/>
              </p14:xfrm>
            </p:contentPart>
          </mc:Choice>
          <mc:Fallback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AFAB7D2A-D0E1-4226-B134-0F4E7ECA373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467733" y="6078639"/>
                  <a:ext cx="193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F611E301-003A-4D99-B2F3-DA26E9DE7243}"/>
                    </a:ext>
                  </a:extLst>
                </p14:cNvPr>
                <p14:cNvContentPartPr/>
                <p14:nvPr/>
              </p14:nvContentPartPr>
              <p14:xfrm>
                <a:off x="5547653" y="5977119"/>
                <a:ext cx="74160" cy="68040"/>
              </p14:xfrm>
            </p:contentPart>
          </mc:Choice>
          <mc:Fallback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F611E301-003A-4D99-B2F3-DA26E9DE724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538653" y="5968119"/>
                  <a:ext cx="91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712509A6-318B-47CF-9C53-015DB899C95B}"/>
                    </a:ext>
                  </a:extLst>
                </p14:cNvPr>
                <p14:cNvContentPartPr/>
                <p14:nvPr/>
              </p14:nvContentPartPr>
              <p14:xfrm>
                <a:off x="5897213" y="5928159"/>
                <a:ext cx="74160" cy="141480"/>
              </p14:xfrm>
            </p:contentPart>
          </mc:Choice>
          <mc:Fallback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712509A6-318B-47CF-9C53-015DB899C95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888573" y="5919159"/>
                  <a:ext cx="91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2BE5B46B-911C-4AD1-BF90-604118905F9A}"/>
                    </a:ext>
                  </a:extLst>
                </p14:cNvPr>
                <p14:cNvContentPartPr/>
                <p14:nvPr/>
              </p14:nvContentPartPr>
              <p14:xfrm>
                <a:off x="5762213" y="6105999"/>
                <a:ext cx="264240" cy="18720"/>
              </p14:xfrm>
            </p:contentPart>
          </mc:Choice>
          <mc:Fallback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2BE5B46B-911C-4AD1-BF90-604118905F9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753573" y="6097359"/>
                  <a:ext cx="281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03A36375-E37F-487F-BF5A-E8B356C83504}"/>
                    </a:ext>
                  </a:extLst>
                </p14:cNvPr>
                <p14:cNvContentPartPr/>
                <p14:nvPr/>
              </p14:nvContentPartPr>
              <p14:xfrm>
                <a:off x="5830253" y="6185919"/>
                <a:ext cx="165600" cy="98640"/>
              </p14:xfrm>
            </p:contentPart>
          </mc:Choice>
          <mc:Fallback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03A36375-E37F-487F-BF5A-E8B356C8350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821253" y="6176919"/>
                  <a:ext cx="183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F6B97B12-EC18-49DA-AA72-2CCA15E3B489}"/>
                    </a:ext>
                  </a:extLst>
                </p14:cNvPr>
                <p14:cNvContentPartPr/>
                <p14:nvPr/>
              </p14:nvContentPartPr>
              <p14:xfrm>
                <a:off x="6154973" y="5887119"/>
                <a:ext cx="141120" cy="133200"/>
              </p14:xfrm>
            </p:contentPart>
          </mc:Choice>
          <mc:Fallback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F6B97B12-EC18-49DA-AA72-2CCA15E3B48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146333" y="5878479"/>
                  <a:ext cx="158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C7AE7D4D-EB73-4843-A6F2-8E9CFD82ACE4}"/>
                    </a:ext>
                  </a:extLst>
                </p14:cNvPr>
                <p14:cNvContentPartPr/>
                <p14:nvPr/>
              </p14:nvContentPartPr>
              <p14:xfrm>
                <a:off x="6006293" y="6093759"/>
                <a:ext cx="393840" cy="37080"/>
              </p14:xfrm>
            </p:contentPart>
          </mc:Choice>
          <mc:Fallback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C7AE7D4D-EB73-4843-A6F2-8E9CFD82ACE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997293" y="6085119"/>
                  <a:ext cx="411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F9710481-553A-412C-A6BA-CF7ED4CB69FC}"/>
                    </a:ext>
                  </a:extLst>
                </p14:cNvPr>
                <p14:cNvContentPartPr/>
                <p14:nvPr/>
              </p14:nvContentPartPr>
              <p14:xfrm>
                <a:off x="6038693" y="6154959"/>
                <a:ext cx="282600" cy="142560"/>
              </p14:xfrm>
            </p:contentPart>
          </mc:Choice>
          <mc:Fallback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F9710481-553A-412C-A6BA-CF7ED4CB69F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029693" y="6146319"/>
                  <a:ext cx="300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653" name="Ink 652">
                  <a:extLst>
                    <a:ext uri="{FF2B5EF4-FFF2-40B4-BE49-F238E27FC236}">
                      <a16:creationId xmlns:a16="http://schemas.microsoft.com/office/drawing/2014/main" id="{F899F1D4-7B49-4015-9525-8BC2E069ED68}"/>
                    </a:ext>
                  </a:extLst>
                </p14:cNvPr>
                <p14:cNvContentPartPr/>
                <p14:nvPr/>
              </p14:nvContentPartPr>
              <p14:xfrm>
                <a:off x="6565733" y="5970999"/>
                <a:ext cx="129600" cy="172440"/>
              </p14:xfrm>
            </p:contentPart>
          </mc:Choice>
          <mc:Fallback>
            <p:pic>
              <p:nvPicPr>
                <p:cNvPr id="653" name="Ink 652">
                  <a:extLst>
                    <a:ext uri="{FF2B5EF4-FFF2-40B4-BE49-F238E27FC236}">
                      <a16:creationId xmlns:a16="http://schemas.microsoft.com/office/drawing/2014/main" id="{F899F1D4-7B49-4015-9525-8BC2E069ED6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557093" y="5961999"/>
                  <a:ext cx="1472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306C41B4-3A23-40F5-940D-A49D881E79FC}"/>
              </a:ext>
            </a:extLst>
          </p:cNvPr>
          <p:cNvGrpSpPr/>
          <p:nvPr/>
        </p:nvGrpSpPr>
        <p:grpSpPr>
          <a:xfrm>
            <a:off x="7014293" y="5884959"/>
            <a:ext cx="360720" cy="344160"/>
            <a:chOff x="7014293" y="5884959"/>
            <a:chExt cx="36072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A62FA10C-20BB-4BA0-B810-0EE2B5461FB0}"/>
                    </a:ext>
                  </a:extLst>
                </p14:cNvPr>
                <p14:cNvContentPartPr/>
                <p14:nvPr/>
              </p14:nvContentPartPr>
              <p14:xfrm>
                <a:off x="7014293" y="5915919"/>
                <a:ext cx="55800" cy="227160"/>
              </p14:xfrm>
            </p:contentPart>
          </mc:Choice>
          <mc:Fallback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A62FA10C-20BB-4BA0-B810-0EE2B5461FB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005293" y="5906919"/>
                  <a:ext cx="73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656" name="Ink 655">
                  <a:extLst>
                    <a:ext uri="{FF2B5EF4-FFF2-40B4-BE49-F238E27FC236}">
                      <a16:creationId xmlns:a16="http://schemas.microsoft.com/office/drawing/2014/main" id="{CB9A10C4-DD56-48E3-93F0-7853A974E385}"/>
                    </a:ext>
                  </a:extLst>
                </p14:cNvPr>
                <p14:cNvContentPartPr/>
                <p14:nvPr/>
              </p14:nvContentPartPr>
              <p14:xfrm>
                <a:off x="7216973" y="5884959"/>
                <a:ext cx="43200" cy="221400"/>
              </p14:xfrm>
            </p:contentPart>
          </mc:Choice>
          <mc:Fallback>
            <p:pic>
              <p:nvPicPr>
                <p:cNvPr id="656" name="Ink 655">
                  <a:extLst>
                    <a:ext uri="{FF2B5EF4-FFF2-40B4-BE49-F238E27FC236}">
                      <a16:creationId xmlns:a16="http://schemas.microsoft.com/office/drawing/2014/main" id="{CB9A10C4-DD56-48E3-93F0-7853A974E38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207973" y="5876319"/>
                  <a:ext cx="60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4F94194D-81D8-458E-94CC-2909B3DACAD9}"/>
                    </a:ext>
                  </a:extLst>
                </p14:cNvPr>
                <p14:cNvContentPartPr/>
                <p14:nvPr/>
              </p14:nvContentPartPr>
              <p14:xfrm>
                <a:off x="7051013" y="6013839"/>
                <a:ext cx="153720" cy="18720"/>
              </p14:xfrm>
            </p:contentPart>
          </mc:Choice>
          <mc:Fallback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4F94194D-81D8-458E-94CC-2909B3DACAD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042373" y="6005199"/>
                  <a:ext cx="171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3931DA5E-22AA-44D6-AE2C-16F501937CC9}"/>
                    </a:ext>
                  </a:extLst>
                </p14:cNvPr>
                <p14:cNvContentPartPr/>
                <p14:nvPr/>
              </p14:nvContentPartPr>
              <p14:xfrm>
                <a:off x="7278533" y="6057039"/>
                <a:ext cx="96480" cy="172080"/>
              </p14:xfrm>
            </p:contentPart>
          </mc:Choice>
          <mc:Fallback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3931DA5E-22AA-44D6-AE2C-16F501937CC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269533" y="6048039"/>
                  <a:ext cx="11412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1D59D06B-62D3-49E6-A908-280AED1F1F23}"/>
                  </a:ext>
                </a:extLst>
              </p14:cNvPr>
              <p14:cNvContentPartPr/>
              <p14:nvPr/>
            </p14:nvContentPartPr>
            <p14:xfrm>
              <a:off x="7640333" y="5756079"/>
              <a:ext cx="165960" cy="491400"/>
            </p14:xfrm>
          </p:contentPart>
        </mc:Choice>
        <mc:Fallback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1D59D06B-62D3-49E6-A908-280AED1F1F23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7631333" y="5747439"/>
                <a:ext cx="1836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FD99320A-6870-4C6B-BD0E-6A791EA30BF6}"/>
                  </a:ext>
                </a:extLst>
              </p14:cNvPr>
              <p14:cNvContentPartPr/>
              <p14:nvPr/>
            </p14:nvContentPartPr>
            <p14:xfrm>
              <a:off x="7167653" y="4485999"/>
              <a:ext cx="374760" cy="222120"/>
            </p14:xfrm>
          </p:contentPart>
        </mc:Choice>
        <mc:Fallback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FD99320A-6870-4C6B-BD0E-6A791EA30BF6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7159013" y="4476999"/>
                <a:ext cx="392400" cy="2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038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A2AE0D8C-7554-4D80-BB3B-DA802304CF28}"/>
                  </a:ext>
                </a:extLst>
              </p14:cNvPr>
              <p14:cNvContentPartPr/>
              <p14:nvPr/>
            </p14:nvContentPartPr>
            <p14:xfrm>
              <a:off x="8088173" y="699519"/>
              <a:ext cx="190440" cy="485280"/>
            </p14:xfrm>
          </p:contentPart>
        </mc:Choice>
        <mc:Fallback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A2AE0D8C-7554-4D80-BB3B-DA802304CF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9533" y="690519"/>
                <a:ext cx="20808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6" name="Ink 715">
                <a:extLst>
                  <a:ext uri="{FF2B5EF4-FFF2-40B4-BE49-F238E27FC236}">
                    <a16:creationId xmlns:a16="http://schemas.microsoft.com/office/drawing/2014/main" id="{61CF779F-4E32-4C3F-8820-13F7C3B0B029}"/>
                  </a:ext>
                </a:extLst>
              </p14:cNvPr>
              <p14:cNvContentPartPr/>
              <p14:nvPr/>
            </p14:nvContentPartPr>
            <p14:xfrm>
              <a:off x="8407493" y="692679"/>
              <a:ext cx="270720" cy="602280"/>
            </p14:xfrm>
          </p:contentPart>
        </mc:Choice>
        <mc:Fallback>
          <p:pic>
            <p:nvPicPr>
              <p:cNvPr id="716" name="Ink 715">
                <a:extLst>
                  <a:ext uri="{FF2B5EF4-FFF2-40B4-BE49-F238E27FC236}">
                    <a16:creationId xmlns:a16="http://schemas.microsoft.com/office/drawing/2014/main" id="{61CF779F-4E32-4C3F-8820-13F7C3B0B0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98493" y="684039"/>
                <a:ext cx="28836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85E69F-3778-4B1B-B196-CFCC8BDB829D}"/>
                  </a:ext>
                </a:extLst>
              </p14:cNvPr>
              <p14:cNvContentPartPr/>
              <p14:nvPr/>
            </p14:nvContentPartPr>
            <p14:xfrm>
              <a:off x="718973" y="343479"/>
              <a:ext cx="250920" cy="288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85E69F-3778-4B1B-B196-CFCC8BDB82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973" y="334839"/>
                <a:ext cx="268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FAF97E-9754-4587-90B4-69718D17B63C}"/>
                  </a:ext>
                </a:extLst>
              </p14:cNvPr>
              <p14:cNvContentPartPr/>
              <p14:nvPr/>
            </p14:nvContentPartPr>
            <p14:xfrm>
              <a:off x="797453" y="533559"/>
              <a:ext cx="141480" cy="1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FAF97E-9754-4587-90B4-69718D17B6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813" y="524919"/>
                <a:ext cx="159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FC6E62-A63A-4E0E-A8AB-D017AC2387A2}"/>
                  </a:ext>
                </a:extLst>
              </p14:cNvPr>
              <p14:cNvContentPartPr/>
              <p14:nvPr/>
            </p14:nvContentPartPr>
            <p14:xfrm>
              <a:off x="889613" y="294519"/>
              <a:ext cx="98640" cy="6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FC6E62-A63A-4E0E-A8AB-D017AC2387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0973" y="285519"/>
                <a:ext cx="1162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ED98BF-DB63-4693-8DBC-AE573208467F}"/>
                  </a:ext>
                </a:extLst>
              </p14:cNvPr>
              <p14:cNvContentPartPr/>
              <p14:nvPr/>
            </p14:nvContentPartPr>
            <p14:xfrm>
              <a:off x="1319093" y="453999"/>
              <a:ext cx="86400" cy="18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ED98BF-DB63-4693-8DBC-AE57320846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10453" y="444999"/>
                <a:ext cx="1040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9863E1-0398-4CA2-AEBF-DCB9CB44587D}"/>
                  </a:ext>
                </a:extLst>
              </p14:cNvPr>
              <p14:cNvContentPartPr/>
              <p14:nvPr/>
            </p14:nvContentPartPr>
            <p14:xfrm>
              <a:off x="1300733" y="540039"/>
              <a:ext cx="117000" cy="18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9863E1-0398-4CA2-AEBF-DCB9CB44587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2093" y="531039"/>
                <a:ext cx="1346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6CC00B6-5471-4634-8F65-847C7AE9D05F}"/>
                  </a:ext>
                </a:extLst>
              </p14:cNvPr>
              <p14:cNvContentPartPr/>
              <p14:nvPr/>
            </p14:nvContentPartPr>
            <p14:xfrm>
              <a:off x="1871693" y="147279"/>
              <a:ext cx="282600" cy="269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6CC00B6-5471-4634-8F65-847C7AE9D0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2693" y="138279"/>
                <a:ext cx="300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07DF61-401B-4CF2-8BF1-A52905D753AD}"/>
                  </a:ext>
                </a:extLst>
              </p14:cNvPr>
              <p14:cNvContentPartPr/>
              <p14:nvPr/>
            </p14:nvContentPartPr>
            <p14:xfrm>
              <a:off x="2334653" y="319719"/>
              <a:ext cx="155880" cy="177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07DF61-401B-4CF2-8BF1-A52905D753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26013" y="310719"/>
                <a:ext cx="173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84D548-F77B-4D4A-BAEC-96249F997D5F}"/>
                  </a:ext>
                </a:extLst>
              </p14:cNvPr>
              <p14:cNvContentPartPr/>
              <p14:nvPr/>
            </p14:nvContentPartPr>
            <p14:xfrm>
              <a:off x="2534453" y="116319"/>
              <a:ext cx="74160" cy="18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84D548-F77B-4D4A-BAEC-96249F997D5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25453" y="107679"/>
                <a:ext cx="91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DD3BCA-4AC2-4F60-B8AE-EC7338D228F6}"/>
                  </a:ext>
                </a:extLst>
              </p14:cNvPr>
              <p14:cNvContentPartPr/>
              <p14:nvPr/>
            </p14:nvContentPartPr>
            <p14:xfrm>
              <a:off x="2675573" y="91839"/>
              <a:ext cx="123120" cy="222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DD3BCA-4AC2-4F60-B8AE-EC7338D228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6573" y="83199"/>
                <a:ext cx="1407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CCB58E-87B7-4DFD-94B7-9665229E14B6}"/>
                  </a:ext>
                </a:extLst>
              </p14:cNvPr>
              <p14:cNvContentPartPr/>
              <p14:nvPr/>
            </p14:nvContentPartPr>
            <p14:xfrm>
              <a:off x="2792213" y="30639"/>
              <a:ext cx="6480" cy="18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CCB58E-87B7-4DFD-94B7-9665229E14B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83213" y="21639"/>
                <a:ext cx="241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30DD9A2-FD6E-423A-A38B-E4E6BBC3C0E0}"/>
                  </a:ext>
                </a:extLst>
              </p14:cNvPr>
              <p14:cNvContentPartPr/>
              <p14:nvPr/>
            </p14:nvContentPartPr>
            <p14:xfrm>
              <a:off x="2939453" y="37839"/>
              <a:ext cx="117360" cy="299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30DD9A2-FD6E-423A-A38B-E4E6BBC3C0E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30453" y="28839"/>
                <a:ext cx="135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3769A3-3CA4-42AF-8AE0-0BD45570E3D3}"/>
                  </a:ext>
                </a:extLst>
              </p14:cNvPr>
              <p14:cNvContentPartPr/>
              <p14:nvPr/>
            </p14:nvContentPartPr>
            <p14:xfrm>
              <a:off x="3137813" y="56919"/>
              <a:ext cx="96480" cy="91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3769A3-3CA4-42AF-8AE0-0BD45570E3D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29173" y="47919"/>
                <a:ext cx="1141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22497F-AAD9-47A9-BCD0-DE0AA7C1707E}"/>
                  </a:ext>
                </a:extLst>
              </p14:cNvPr>
              <p14:cNvContentPartPr/>
              <p14:nvPr/>
            </p14:nvContentPartPr>
            <p14:xfrm>
              <a:off x="2116853" y="146919"/>
              <a:ext cx="80280" cy="258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22497F-AAD9-47A9-BCD0-DE0AA7C170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07853" y="138279"/>
                <a:ext cx="979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515B19-AD3B-4FD6-AC44-FFE5C9744D28}"/>
                  </a:ext>
                </a:extLst>
              </p14:cNvPr>
              <p14:cNvContentPartPr/>
              <p14:nvPr/>
            </p14:nvContentPartPr>
            <p14:xfrm>
              <a:off x="2375333" y="244839"/>
              <a:ext cx="153360" cy="74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515B19-AD3B-4FD6-AC44-FFE5C9744D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66333" y="235839"/>
                <a:ext cx="171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2E36D43-74BF-4852-A21F-A9FA7A391072}"/>
                  </a:ext>
                </a:extLst>
              </p14:cNvPr>
              <p14:cNvContentPartPr/>
              <p14:nvPr/>
            </p14:nvContentPartPr>
            <p14:xfrm>
              <a:off x="1748573" y="576759"/>
              <a:ext cx="1571040" cy="30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2E36D43-74BF-4852-A21F-A9FA7A39107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39933" y="567759"/>
                <a:ext cx="1588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961EFF-CCF5-4467-8F2A-8CFCC9EF35F8}"/>
                  </a:ext>
                </a:extLst>
              </p14:cNvPr>
              <p14:cNvContentPartPr/>
              <p14:nvPr/>
            </p14:nvContentPartPr>
            <p14:xfrm>
              <a:off x="1834613" y="791319"/>
              <a:ext cx="92520" cy="252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961EFF-CCF5-4467-8F2A-8CFCC9EF35F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25973" y="782679"/>
                <a:ext cx="1101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2968BCF-3854-45E8-82C8-5A712F831F89}"/>
                  </a:ext>
                </a:extLst>
              </p14:cNvPr>
              <p14:cNvContentPartPr/>
              <p14:nvPr/>
            </p14:nvContentPartPr>
            <p14:xfrm>
              <a:off x="1932893" y="693399"/>
              <a:ext cx="18720" cy="370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2968BCF-3854-45E8-82C8-5A712F831F8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24253" y="684399"/>
                <a:ext cx="36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227CCFB-551B-4FDA-A5FF-2DE2FDC45460}"/>
                  </a:ext>
                </a:extLst>
              </p14:cNvPr>
              <p14:cNvContentPartPr/>
              <p14:nvPr/>
            </p14:nvContentPartPr>
            <p14:xfrm>
              <a:off x="2036573" y="760719"/>
              <a:ext cx="179280" cy="139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227CCFB-551B-4FDA-A5FF-2DE2FDC4546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27573" y="752079"/>
                <a:ext cx="1969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F219199-08DE-462B-9EF3-B7388F1C975A}"/>
                  </a:ext>
                </a:extLst>
              </p14:cNvPr>
              <p14:cNvContentPartPr/>
              <p14:nvPr/>
            </p14:nvContentPartPr>
            <p14:xfrm>
              <a:off x="2285693" y="760719"/>
              <a:ext cx="144720" cy="141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F219199-08DE-462B-9EF3-B7388F1C975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76693" y="752079"/>
                <a:ext cx="1623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E8C77E3-1E8B-46BC-8B01-152C3FE94128}"/>
                  </a:ext>
                </a:extLst>
              </p14:cNvPr>
              <p14:cNvContentPartPr/>
              <p14:nvPr/>
            </p14:nvContentPartPr>
            <p14:xfrm>
              <a:off x="2588813" y="669279"/>
              <a:ext cx="172800" cy="141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E8C77E3-1E8B-46BC-8B01-152C3FE9412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580173" y="660279"/>
                <a:ext cx="1904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C2F89B-985A-4545-BE9A-AA065CB485B4}"/>
                  </a:ext>
                </a:extLst>
              </p14:cNvPr>
              <p14:cNvContentPartPr/>
              <p14:nvPr/>
            </p14:nvContentPartPr>
            <p14:xfrm>
              <a:off x="2687813" y="717879"/>
              <a:ext cx="43200" cy="215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C2F89B-985A-4545-BE9A-AA065CB485B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78813" y="708879"/>
                <a:ext cx="608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D3D71A-69B0-47D1-BC35-99DECC52B868}"/>
                  </a:ext>
                </a:extLst>
              </p14:cNvPr>
              <p14:cNvContentPartPr/>
              <p14:nvPr/>
            </p14:nvContentPartPr>
            <p14:xfrm>
              <a:off x="2792213" y="754599"/>
              <a:ext cx="159840" cy="141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D3D71A-69B0-47D1-BC35-99DECC52B86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783213" y="745959"/>
                <a:ext cx="1774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B29B6A-C0E0-423A-9713-3FE97AE0B85E}"/>
                  </a:ext>
                </a:extLst>
              </p14:cNvPr>
              <p14:cNvContentPartPr/>
              <p14:nvPr/>
            </p14:nvContentPartPr>
            <p14:xfrm>
              <a:off x="2871773" y="791319"/>
              <a:ext cx="18720" cy="1598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B29B6A-C0E0-423A-9713-3FE97AE0B85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863133" y="782679"/>
                <a:ext cx="363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EBE6532-1B39-40E8-A740-670FA26E251A}"/>
                  </a:ext>
                </a:extLst>
              </p14:cNvPr>
              <p14:cNvContentPartPr/>
              <p14:nvPr/>
            </p14:nvContentPartPr>
            <p14:xfrm>
              <a:off x="3025493" y="766839"/>
              <a:ext cx="104760" cy="194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EBE6532-1B39-40E8-A740-670FA26E25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016493" y="758199"/>
                <a:ext cx="1224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58016366-55A2-4247-9B4A-3773D3FCD2BD}"/>
                  </a:ext>
                </a:extLst>
              </p14:cNvPr>
              <p14:cNvContentPartPr/>
              <p14:nvPr/>
            </p14:nvContentPartPr>
            <p14:xfrm>
              <a:off x="3166613" y="607359"/>
              <a:ext cx="135360" cy="184680"/>
            </p14:xfrm>
          </p:contentPart>
        </mc:Choice>
        <mc:Fallback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58016366-55A2-4247-9B4A-3773D3FCD2B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7613" y="598719"/>
                <a:ext cx="1530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C3F48BC2-F3EE-490A-801C-02EFE7BB3EC9}"/>
                  </a:ext>
                </a:extLst>
              </p14:cNvPr>
              <p14:cNvContentPartPr/>
              <p14:nvPr/>
            </p14:nvContentPartPr>
            <p14:xfrm>
              <a:off x="3522293" y="251679"/>
              <a:ext cx="295200" cy="570960"/>
            </p14:xfrm>
          </p:contentPart>
        </mc:Choice>
        <mc:Fallback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C3F48BC2-F3EE-490A-801C-02EFE7BB3EC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13293" y="242679"/>
                <a:ext cx="31284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75" name="Ink 674">
                <a:extLst>
                  <a:ext uri="{FF2B5EF4-FFF2-40B4-BE49-F238E27FC236}">
                    <a16:creationId xmlns:a16="http://schemas.microsoft.com/office/drawing/2014/main" id="{E8CD9CBC-3C1F-4464-86DF-40009A1DD917}"/>
                  </a:ext>
                </a:extLst>
              </p14:cNvPr>
              <p14:cNvContentPartPr/>
              <p14:nvPr/>
            </p14:nvContentPartPr>
            <p14:xfrm>
              <a:off x="3829013" y="478479"/>
              <a:ext cx="141840" cy="104760"/>
            </p14:xfrm>
          </p:contentPart>
        </mc:Choice>
        <mc:Fallback>
          <p:pic>
            <p:nvPicPr>
              <p:cNvPr id="675" name="Ink 674">
                <a:extLst>
                  <a:ext uri="{FF2B5EF4-FFF2-40B4-BE49-F238E27FC236}">
                    <a16:creationId xmlns:a16="http://schemas.microsoft.com/office/drawing/2014/main" id="{E8CD9CBC-3C1F-4464-86DF-40009A1DD91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20013" y="469839"/>
                <a:ext cx="159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59504740-5771-456F-9093-0C55C3DC439A}"/>
                  </a:ext>
                </a:extLst>
              </p14:cNvPr>
              <p14:cNvContentPartPr/>
              <p14:nvPr/>
            </p14:nvContentPartPr>
            <p14:xfrm>
              <a:off x="3927293" y="331239"/>
              <a:ext cx="104760" cy="55440"/>
            </p14:xfrm>
          </p:contentPart>
        </mc:Choice>
        <mc:Fallback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59504740-5771-456F-9093-0C55C3DC439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8653" y="322239"/>
                <a:ext cx="1224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77" name="Ink 676">
                <a:extLst>
                  <a:ext uri="{FF2B5EF4-FFF2-40B4-BE49-F238E27FC236}">
                    <a16:creationId xmlns:a16="http://schemas.microsoft.com/office/drawing/2014/main" id="{67D19A22-A59B-4131-8091-0EF6E3E1E694}"/>
                  </a:ext>
                </a:extLst>
              </p14:cNvPr>
              <p14:cNvContentPartPr/>
              <p14:nvPr/>
            </p14:nvContentPartPr>
            <p14:xfrm>
              <a:off x="4129613" y="447879"/>
              <a:ext cx="141840" cy="190800"/>
            </p14:xfrm>
          </p:contentPart>
        </mc:Choice>
        <mc:Fallback>
          <p:pic>
            <p:nvPicPr>
              <p:cNvPr id="677" name="Ink 676">
                <a:extLst>
                  <a:ext uri="{FF2B5EF4-FFF2-40B4-BE49-F238E27FC236}">
                    <a16:creationId xmlns:a16="http://schemas.microsoft.com/office/drawing/2014/main" id="{67D19A22-A59B-4131-8091-0EF6E3E1E69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20973" y="438879"/>
                <a:ext cx="1594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D0CD20DF-6C1E-4314-8C98-F43DD12F8DAB}"/>
                  </a:ext>
                </a:extLst>
              </p14:cNvPr>
              <p14:cNvContentPartPr/>
              <p14:nvPr/>
            </p14:nvContentPartPr>
            <p14:xfrm>
              <a:off x="4365053" y="492879"/>
              <a:ext cx="477000" cy="182880"/>
            </p14:xfrm>
          </p:contentPart>
        </mc:Choice>
        <mc:Fallback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D0CD20DF-6C1E-4314-8C98-F43DD12F8DA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56413" y="483879"/>
                <a:ext cx="4946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546870E0-2C84-4AB0-8ADE-D3BE9B31F487}"/>
                  </a:ext>
                </a:extLst>
              </p14:cNvPr>
              <p14:cNvContentPartPr/>
              <p14:nvPr/>
            </p14:nvContentPartPr>
            <p14:xfrm>
              <a:off x="5026373" y="275799"/>
              <a:ext cx="122760" cy="479160"/>
            </p14:xfrm>
          </p:contentPart>
        </mc:Choice>
        <mc:Fallback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546870E0-2C84-4AB0-8ADE-D3BE9B31F48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017373" y="267159"/>
                <a:ext cx="14040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7BD665B7-9B26-40F5-97B4-830B88997592}"/>
                  </a:ext>
                </a:extLst>
              </p14:cNvPr>
              <p14:cNvContentPartPr/>
              <p14:nvPr/>
            </p14:nvContentPartPr>
            <p14:xfrm>
              <a:off x="5209973" y="349599"/>
              <a:ext cx="49320" cy="196920"/>
            </p14:xfrm>
          </p:contentPart>
        </mc:Choice>
        <mc:Fallback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7BD665B7-9B26-40F5-97B4-830B8899759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01333" y="340959"/>
                <a:ext cx="66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05F15808-9B18-47F5-9FD0-ED65734FA7D7}"/>
                  </a:ext>
                </a:extLst>
              </p14:cNvPr>
              <p14:cNvContentPartPr/>
              <p14:nvPr/>
            </p14:nvContentPartPr>
            <p14:xfrm>
              <a:off x="5296013" y="484599"/>
              <a:ext cx="141480" cy="18720"/>
            </p14:xfrm>
          </p:contentPart>
        </mc:Choice>
        <mc:Fallback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05F15808-9B18-47F5-9FD0-ED65734FA7D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87013" y="475959"/>
                <a:ext cx="1591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AC297716-8DE5-433A-BE62-FB14DDC2E53F}"/>
                  </a:ext>
                </a:extLst>
              </p14:cNvPr>
              <p14:cNvContentPartPr/>
              <p14:nvPr/>
            </p14:nvContentPartPr>
            <p14:xfrm>
              <a:off x="5351093" y="386319"/>
              <a:ext cx="221400" cy="356400"/>
            </p14:xfrm>
          </p:contentPart>
        </mc:Choice>
        <mc:Fallback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AC297716-8DE5-433A-BE62-FB14DDC2E53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342453" y="377679"/>
                <a:ext cx="2390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242B590B-DC2C-4D00-97BE-B05DA90DA6A6}"/>
                  </a:ext>
                </a:extLst>
              </p14:cNvPr>
              <p14:cNvContentPartPr/>
              <p14:nvPr/>
            </p14:nvContentPartPr>
            <p14:xfrm>
              <a:off x="5614973" y="355719"/>
              <a:ext cx="24840" cy="43200"/>
            </p14:xfrm>
          </p:contentPart>
        </mc:Choice>
        <mc:Fallback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242B590B-DC2C-4D00-97BE-B05DA90DA6A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06333" y="347079"/>
                <a:ext cx="424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BADD902B-6FAC-4DEA-991A-493B69BC6891}"/>
                  </a:ext>
                </a:extLst>
              </p14:cNvPr>
              <p14:cNvContentPartPr/>
              <p14:nvPr/>
            </p14:nvContentPartPr>
            <p14:xfrm>
              <a:off x="5786693" y="343839"/>
              <a:ext cx="98640" cy="385560"/>
            </p14:xfrm>
          </p:contentPart>
        </mc:Choice>
        <mc:Fallback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BADD902B-6FAC-4DEA-991A-493B69BC689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78053" y="334839"/>
                <a:ext cx="11628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87" name="Ink 686">
                <a:extLst>
                  <a:ext uri="{FF2B5EF4-FFF2-40B4-BE49-F238E27FC236}">
                    <a16:creationId xmlns:a16="http://schemas.microsoft.com/office/drawing/2014/main" id="{BE3A72F6-DB57-4914-B402-202DEDEF84C5}"/>
                  </a:ext>
                </a:extLst>
              </p14:cNvPr>
              <p14:cNvContentPartPr/>
              <p14:nvPr/>
            </p14:nvContentPartPr>
            <p14:xfrm>
              <a:off x="5971013" y="349599"/>
              <a:ext cx="92520" cy="170280"/>
            </p14:xfrm>
          </p:contentPart>
        </mc:Choice>
        <mc:Fallback>
          <p:pic>
            <p:nvPicPr>
              <p:cNvPr id="687" name="Ink 686">
                <a:extLst>
                  <a:ext uri="{FF2B5EF4-FFF2-40B4-BE49-F238E27FC236}">
                    <a16:creationId xmlns:a16="http://schemas.microsoft.com/office/drawing/2014/main" id="{BE3A72F6-DB57-4914-B402-202DEDEF84C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962013" y="340959"/>
                <a:ext cx="1101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E39E3FA9-A82B-436B-8600-574796EA7597}"/>
                  </a:ext>
                </a:extLst>
              </p14:cNvPr>
              <p14:cNvContentPartPr/>
              <p14:nvPr/>
            </p14:nvContentPartPr>
            <p14:xfrm>
              <a:off x="6063173" y="165639"/>
              <a:ext cx="135360" cy="497520"/>
            </p14:xfrm>
          </p:contentPart>
        </mc:Choice>
        <mc:Fallback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E39E3FA9-A82B-436B-8600-574796EA759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054173" y="156639"/>
                <a:ext cx="15300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77B263D8-B3A2-4B1E-97E6-85A538FCAC38}"/>
                  </a:ext>
                </a:extLst>
              </p14:cNvPr>
              <p14:cNvContentPartPr/>
              <p14:nvPr/>
            </p14:nvContentPartPr>
            <p14:xfrm>
              <a:off x="4216013" y="1128999"/>
              <a:ext cx="221400" cy="24840"/>
            </p14:xfrm>
          </p:contentPart>
        </mc:Choice>
        <mc:Fallback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77B263D8-B3A2-4B1E-97E6-85A538FCAC3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207013" y="1120359"/>
                <a:ext cx="239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92" name="Ink 691">
                <a:extLst>
                  <a:ext uri="{FF2B5EF4-FFF2-40B4-BE49-F238E27FC236}">
                    <a16:creationId xmlns:a16="http://schemas.microsoft.com/office/drawing/2014/main" id="{6B59C608-8BA9-47F7-BC1F-3D0C2EC20C8E}"/>
                  </a:ext>
                </a:extLst>
              </p14:cNvPr>
              <p14:cNvContentPartPr/>
              <p14:nvPr/>
            </p14:nvContentPartPr>
            <p14:xfrm>
              <a:off x="4351013" y="1055199"/>
              <a:ext cx="61560" cy="245880"/>
            </p14:xfrm>
          </p:contentPart>
        </mc:Choice>
        <mc:Fallback>
          <p:pic>
            <p:nvPicPr>
              <p:cNvPr id="692" name="Ink 691">
                <a:extLst>
                  <a:ext uri="{FF2B5EF4-FFF2-40B4-BE49-F238E27FC236}">
                    <a16:creationId xmlns:a16="http://schemas.microsoft.com/office/drawing/2014/main" id="{6B59C608-8BA9-47F7-BC1F-3D0C2EC20C8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342013" y="1046559"/>
                <a:ext cx="792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85DAFBF2-C1C0-4464-AF7D-A69B60A0BC99}"/>
                  </a:ext>
                </a:extLst>
              </p14:cNvPr>
              <p14:cNvContentPartPr/>
              <p14:nvPr/>
            </p14:nvContentPartPr>
            <p14:xfrm>
              <a:off x="4577813" y="1112799"/>
              <a:ext cx="166680" cy="197280"/>
            </p14:xfrm>
          </p:contentPart>
        </mc:Choice>
        <mc:Fallback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85DAFBF2-C1C0-4464-AF7D-A69B60A0BC9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8813" y="1104159"/>
                <a:ext cx="184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D976120D-1BF4-44D6-BB21-0CB110CD9280}"/>
                  </a:ext>
                </a:extLst>
              </p14:cNvPr>
              <p14:cNvContentPartPr/>
              <p14:nvPr/>
            </p14:nvContentPartPr>
            <p14:xfrm>
              <a:off x="4627133" y="987879"/>
              <a:ext cx="153720" cy="92520"/>
            </p14:xfrm>
          </p:contentPart>
        </mc:Choice>
        <mc:Fallback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D976120D-1BF4-44D6-BB21-0CB110CD928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618133" y="978879"/>
                <a:ext cx="1713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464FC3B2-E353-4D15-A449-55F63196A0C7}"/>
                  </a:ext>
                </a:extLst>
              </p14:cNvPr>
              <p14:cNvContentPartPr/>
              <p14:nvPr/>
            </p14:nvContentPartPr>
            <p14:xfrm>
              <a:off x="4921613" y="1042959"/>
              <a:ext cx="132120" cy="171720"/>
            </p14:xfrm>
          </p:contentPart>
        </mc:Choice>
        <mc:Fallback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464FC3B2-E353-4D15-A449-55F63196A0C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12973" y="1034319"/>
                <a:ext cx="1497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C54606A4-567A-4AAE-B548-5233F9F3D208}"/>
                  </a:ext>
                </a:extLst>
              </p14:cNvPr>
              <p14:cNvContentPartPr/>
              <p14:nvPr/>
            </p14:nvContentPartPr>
            <p14:xfrm>
              <a:off x="5110973" y="994359"/>
              <a:ext cx="443160" cy="280440"/>
            </p14:xfrm>
          </p:contentPart>
        </mc:Choice>
        <mc:Fallback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C54606A4-567A-4AAE-B548-5233F9F3D20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102333" y="985359"/>
                <a:ext cx="4608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18" name="Ink 717">
                <a:extLst>
                  <a:ext uri="{FF2B5EF4-FFF2-40B4-BE49-F238E27FC236}">
                    <a16:creationId xmlns:a16="http://schemas.microsoft.com/office/drawing/2014/main" id="{5B644119-D76E-47B2-8187-F4DCBABB023A}"/>
                  </a:ext>
                </a:extLst>
              </p14:cNvPr>
              <p14:cNvContentPartPr/>
              <p14:nvPr/>
            </p14:nvContentPartPr>
            <p14:xfrm>
              <a:off x="4596533" y="1137279"/>
              <a:ext cx="160200" cy="102600"/>
            </p14:xfrm>
          </p:contentPart>
        </mc:Choice>
        <mc:Fallback>
          <p:pic>
            <p:nvPicPr>
              <p:cNvPr id="718" name="Ink 717">
                <a:extLst>
                  <a:ext uri="{FF2B5EF4-FFF2-40B4-BE49-F238E27FC236}">
                    <a16:creationId xmlns:a16="http://schemas.microsoft.com/office/drawing/2014/main" id="{5B644119-D76E-47B2-8187-F4DCBABB023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87533" y="1128279"/>
                <a:ext cx="177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28" name="Ink 727">
                <a:extLst>
                  <a:ext uri="{FF2B5EF4-FFF2-40B4-BE49-F238E27FC236}">
                    <a16:creationId xmlns:a16="http://schemas.microsoft.com/office/drawing/2014/main" id="{72CC4FF4-3CFC-46BA-945C-FBAB8AED5B1B}"/>
                  </a:ext>
                </a:extLst>
              </p14:cNvPr>
              <p14:cNvContentPartPr/>
              <p14:nvPr/>
            </p14:nvContentPartPr>
            <p14:xfrm>
              <a:off x="3573413" y="2295039"/>
              <a:ext cx="152280" cy="285840"/>
            </p14:xfrm>
          </p:contentPart>
        </mc:Choice>
        <mc:Fallback>
          <p:pic>
            <p:nvPicPr>
              <p:cNvPr id="728" name="Ink 727">
                <a:extLst>
                  <a:ext uri="{FF2B5EF4-FFF2-40B4-BE49-F238E27FC236}">
                    <a16:creationId xmlns:a16="http://schemas.microsoft.com/office/drawing/2014/main" id="{72CC4FF4-3CFC-46BA-945C-FBAB8AED5B1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564773" y="2286039"/>
                <a:ext cx="1699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B2D3DCDB-3068-4E65-8814-8B3181F33B0D}"/>
                  </a:ext>
                </a:extLst>
              </p14:cNvPr>
              <p14:cNvContentPartPr/>
              <p14:nvPr/>
            </p14:nvContentPartPr>
            <p14:xfrm>
              <a:off x="1849013" y="1429599"/>
              <a:ext cx="72360" cy="1074960"/>
            </p14:xfrm>
          </p:contentPart>
        </mc:Choice>
        <mc:Fallback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B2D3DCDB-3068-4E65-8814-8B3181F33B0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40373" y="1420599"/>
                <a:ext cx="90000" cy="10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3420C667-35EE-4AE0-A481-70D8C3ED8AEE}"/>
                  </a:ext>
                </a:extLst>
              </p14:cNvPr>
              <p14:cNvContentPartPr/>
              <p14:nvPr/>
            </p14:nvContentPartPr>
            <p14:xfrm>
              <a:off x="1828493" y="2295039"/>
              <a:ext cx="1485720" cy="98640"/>
            </p14:xfrm>
          </p:contentPart>
        </mc:Choice>
        <mc:Fallback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3420C667-35EE-4AE0-A481-70D8C3ED8AE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819493" y="2286039"/>
                <a:ext cx="15033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CBDB36A4-9E1E-447B-8A82-F646472C2608}"/>
                  </a:ext>
                </a:extLst>
              </p14:cNvPr>
              <p14:cNvContentPartPr/>
              <p14:nvPr/>
            </p14:nvContentPartPr>
            <p14:xfrm>
              <a:off x="3203693" y="2178399"/>
              <a:ext cx="104400" cy="153720"/>
            </p14:xfrm>
          </p:contentPart>
        </mc:Choice>
        <mc:Fallback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CBDB36A4-9E1E-447B-8A82-F646472C260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94693" y="2169759"/>
                <a:ext cx="122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24" name="Ink 723">
                <a:extLst>
                  <a:ext uri="{FF2B5EF4-FFF2-40B4-BE49-F238E27FC236}">
                    <a16:creationId xmlns:a16="http://schemas.microsoft.com/office/drawing/2014/main" id="{1C93D37D-F77D-4A86-B153-5833201A57D9}"/>
                  </a:ext>
                </a:extLst>
              </p14:cNvPr>
              <p14:cNvContentPartPr/>
              <p14:nvPr/>
            </p14:nvContentPartPr>
            <p14:xfrm>
              <a:off x="1331693" y="2399439"/>
              <a:ext cx="509760" cy="294840"/>
            </p14:xfrm>
          </p:contentPart>
        </mc:Choice>
        <mc:Fallback>
          <p:pic>
            <p:nvPicPr>
              <p:cNvPr id="724" name="Ink 723">
                <a:extLst>
                  <a:ext uri="{FF2B5EF4-FFF2-40B4-BE49-F238E27FC236}">
                    <a16:creationId xmlns:a16="http://schemas.microsoft.com/office/drawing/2014/main" id="{1C93D37D-F77D-4A86-B153-5833201A57D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322693" y="2390439"/>
                <a:ext cx="5274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25" name="Ink 724">
                <a:extLst>
                  <a:ext uri="{FF2B5EF4-FFF2-40B4-BE49-F238E27FC236}">
                    <a16:creationId xmlns:a16="http://schemas.microsoft.com/office/drawing/2014/main" id="{0888C0C2-A746-4C69-A6D5-466F4C4F00FA}"/>
                  </a:ext>
                </a:extLst>
              </p14:cNvPr>
              <p14:cNvContentPartPr/>
              <p14:nvPr/>
            </p14:nvContentPartPr>
            <p14:xfrm>
              <a:off x="1226933" y="2546679"/>
              <a:ext cx="123120" cy="188280"/>
            </p14:xfrm>
          </p:contentPart>
        </mc:Choice>
        <mc:Fallback>
          <p:pic>
            <p:nvPicPr>
              <p:cNvPr id="725" name="Ink 724">
                <a:extLst>
                  <a:ext uri="{FF2B5EF4-FFF2-40B4-BE49-F238E27FC236}">
                    <a16:creationId xmlns:a16="http://schemas.microsoft.com/office/drawing/2014/main" id="{0888C0C2-A746-4C69-A6D5-466F4C4F00F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218293" y="2537679"/>
                <a:ext cx="1407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2C00699A-B080-4A10-A6A0-FA8FA9608EAC}"/>
                  </a:ext>
                </a:extLst>
              </p14:cNvPr>
              <p14:cNvContentPartPr/>
              <p14:nvPr/>
            </p14:nvContentPartPr>
            <p14:xfrm>
              <a:off x="1036853" y="2700039"/>
              <a:ext cx="61560" cy="117000"/>
            </p14:xfrm>
          </p:contentPart>
        </mc:Choice>
        <mc:Fallback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2C00699A-B080-4A10-A6A0-FA8FA9608EA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28213" y="2691399"/>
                <a:ext cx="792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27" name="Ink 726">
                <a:extLst>
                  <a:ext uri="{FF2B5EF4-FFF2-40B4-BE49-F238E27FC236}">
                    <a16:creationId xmlns:a16="http://schemas.microsoft.com/office/drawing/2014/main" id="{E29563B5-4770-4A50-A750-8662908816EF}"/>
                  </a:ext>
                </a:extLst>
              </p14:cNvPr>
              <p14:cNvContentPartPr/>
              <p14:nvPr/>
            </p14:nvContentPartPr>
            <p14:xfrm>
              <a:off x="1018493" y="2724519"/>
              <a:ext cx="92520" cy="110880"/>
            </p14:xfrm>
          </p:contentPart>
        </mc:Choice>
        <mc:Fallback>
          <p:pic>
            <p:nvPicPr>
              <p:cNvPr id="727" name="Ink 726">
                <a:extLst>
                  <a:ext uri="{FF2B5EF4-FFF2-40B4-BE49-F238E27FC236}">
                    <a16:creationId xmlns:a16="http://schemas.microsoft.com/office/drawing/2014/main" id="{E29563B5-4770-4A50-A750-8662908816E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09853" y="2715879"/>
                <a:ext cx="1101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FF5213DF-D99E-4B88-810D-14E5C16B5112}"/>
                  </a:ext>
                </a:extLst>
              </p14:cNvPr>
              <p14:cNvContentPartPr/>
              <p14:nvPr/>
            </p14:nvContentPartPr>
            <p14:xfrm>
              <a:off x="1914533" y="1350039"/>
              <a:ext cx="114480" cy="153720"/>
            </p14:xfrm>
          </p:contentPart>
        </mc:Choice>
        <mc:Fallback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FF5213DF-D99E-4B88-810D-14E5C16B511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905533" y="1341039"/>
                <a:ext cx="132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0" name="Ink 729">
                <a:extLst>
                  <a:ext uri="{FF2B5EF4-FFF2-40B4-BE49-F238E27FC236}">
                    <a16:creationId xmlns:a16="http://schemas.microsoft.com/office/drawing/2014/main" id="{742A47C3-FFD0-4B5B-9C4B-8767F0ABC7BB}"/>
                  </a:ext>
                </a:extLst>
              </p14:cNvPr>
              <p14:cNvContentPartPr/>
              <p14:nvPr/>
            </p14:nvContentPartPr>
            <p14:xfrm>
              <a:off x="2080133" y="1159599"/>
              <a:ext cx="141480" cy="160560"/>
            </p14:xfrm>
          </p:contentPart>
        </mc:Choice>
        <mc:Fallback>
          <p:pic>
            <p:nvPicPr>
              <p:cNvPr id="730" name="Ink 729">
                <a:extLst>
                  <a:ext uri="{FF2B5EF4-FFF2-40B4-BE49-F238E27FC236}">
                    <a16:creationId xmlns:a16="http://schemas.microsoft.com/office/drawing/2014/main" id="{742A47C3-FFD0-4B5B-9C4B-8767F0ABC7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071493" y="1150959"/>
                <a:ext cx="1591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31" name="Ink 730">
                <a:extLst>
                  <a:ext uri="{FF2B5EF4-FFF2-40B4-BE49-F238E27FC236}">
                    <a16:creationId xmlns:a16="http://schemas.microsoft.com/office/drawing/2014/main" id="{60B2BF9E-E88E-416E-828C-7F7CD94D8EA8}"/>
                  </a:ext>
                </a:extLst>
              </p14:cNvPr>
              <p14:cNvContentPartPr/>
              <p14:nvPr/>
            </p14:nvContentPartPr>
            <p14:xfrm>
              <a:off x="2098493" y="1276239"/>
              <a:ext cx="55440" cy="6480"/>
            </p14:xfrm>
          </p:contentPart>
        </mc:Choice>
        <mc:Fallback>
          <p:pic>
            <p:nvPicPr>
              <p:cNvPr id="731" name="Ink 730">
                <a:extLst>
                  <a:ext uri="{FF2B5EF4-FFF2-40B4-BE49-F238E27FC236}">
                    <a16:creationId xmlns:a16="http://schemas.microsoft.com/office/drawing/2014/main" id="{60B2BF9E-E88E-416E-828C-7F7CD94D8EA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89853" y="1267599"/>
                <a:ext cx="73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C9B8028A-5C80-4A27-A7A3-627678C0754C}"/>
                  </a:ext>
                </a:extLst>
              </p14:cNvPr>
              <p14:cNvContentPartPr/>
              <p14:nvPr/>
            </p14:nvContentPartPr>
            <p14:xfrm>
              <a:off x="1840733" y="1631559"/>
              <a:ext cx="964440" cy="761760"/>
            </p14:xfrm>
          </p:contentPart>
        </mc:Choice>
        <mc:Fallback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C9B8028A-5C80-4A27-A7A3-627678C0754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32093" y="1622919"/>
                <a:ext cx="98208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34" name="Ink 733">
                <a:extLst>
                  <a:ext uri="{FF2B5EF4-FFF2-40B4-BE49-F238E27FC236}">
                    <a16:creationId xmlns:a16="http://schemas.microsoft.com/office/drawing/2014/main" id="{1FEE55FA-863C-458A-AB8F-90AFF5CD8F9B}"/>
                  </a:ext>
                </a:extLst>
              </p14:cNvPr>
              <p14:cNvContentPartPr/>
              <p14:nvPr/>
            </p14:nvContentPartPr>
            <p14:xfrm>
              <a:off x="2742893" y="1681239"/>
              <a:ext cx="49680" cy="1166400"/>
            </p14:xfrm>
          </p:contentPart>
        </mc:Choice>
        <mc:Fallback>
          <p:pic>
            <p:nvPicPr>
              <p:cNvPr id="734" name="Ink 733">
                <a:extLst>
                  <a:ext uri="{FF2B5EF4-FFF2-40B4-BE49-F238E27FC236}">
                    <a16:creationId xmlns:a16="http://schemas.microsoft.com/office/drawing/2014/main" id="{1FEE55FA-863C-458A-AB8F-90AFF5CD8F9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734253" y="1672599"/>
                <a:ext cx="6732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35" name="Ink 734">
                <a:extLst>
                  <a:ext uri="{FF2B5EF4-FFF2-40B4-BE49-F238E27FC236}">
                    <a16:creationId xmlns:a16="http://schemas.microsoft.com/office/drawing/2014/main" id="{54654682-A0D7-40F9-A187-7A9AE2BB2FB1}"/>
                  </a:ext>
                </a:extLst>
              </p14:cNvPr>
              <p14:cNvContentPartPr/>
              <p14:nvPr/>
            </p14:nvContentPartPr>
            <p14:xfrm>
              <a:off x="1816253" y="2387199"/>
              <a:ext cx="945720" cy="497520"/>
            </p14:xfrm>
          </p:contentPart>
        </mc:Choice>
        <mc:Fallback>
          <p:pic>
            <p:nvPicPr>
              <p:cNvPr id="735" name="Ink 734">
                <a:extLst>
                  <a:ext uri="{FF2B5EF4-FFF2-40B4-BE49-F238E27FC236}">
                    <a16:creationId xmlns:a16="http://schemas.microsoft.com/office/drawing/2014/main" id="{54654682-A0D7-40F9-A187-7A9AE2BB2FB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807613" y="2378199"/>
                <a:ext cx="96336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3332DEFB-8BB8-4847-8BF1-EE1CFB616115}"/>
                  </a:ext>
                </a:extLst>
              </p14:cNvPr>
              <p14:cNvContentPartPr/>
              <p14:nvPr/>
            </p14:nvContentPartPr>
            <p14:xfrm>
              <a:off x="1871693" y="2049519"/>
              <a:ext cx="184680" cy="43560"/>
            </p14:xfrm>
          </p:contentPart>
        </mc:Choice>
        <mc:Fallback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3332DEFB-8BB8-4847-8BF1-EE1CFB6161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862693" y="2040519"/>
                <a:ext cx="202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47435DB2-1C36-4CF9-B45D-687781B02D49}"/>
                  </a:ext>
                </a:extLst>
              </p14:cNvPr>
              <p14:cNvContentPartPr/>
              <p14:nvPr/>
            </p14:nvContentPartPr>
            <p14:xfrm>
              <a:off x="2051693" y="1816239"/>
              <a:ext cx="164160" cy="160200"/>
            </p14:xfrm>
          </p:contentPart>
        </mc:Choice>
        <mc:Fallback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47435DB2-1C36-4CF9-B45D-687781B02D4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042693" y="1807599"/>
                <a:ext cx="1818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CA7AB961-41F8-49A0-A169-8BC5D899E09F}"/>
                  </a:ext>
                </a:extLst>
              </p14:cNvPr>
              <p14:cNvContentPartPr/>
              <p14:nvPr/>
            </p14:nvContentPartPr>
            <p14:xfrm>
              <a:off x="1669013" y="2542719"/>
              <a:ext cx="239760" cy="29880"/>
            </p14:xfrm>
          </p:contentPart>
        </mc:Choice>
        <mc:Fallback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CA7AB961-41F8-49A0-A169-8BC5D899E09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660373" y="2533719"/>
                <a:ext cx="257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5388B2D1-70BE-483D-8E61-B199EF4F16B9}"/>
                  </a:ext>
                </a:extLst>
              </p14:cNvPr>
              <p14:cNvContentPartPr/>
              <p14:nvPr/>
            </p14:nvContentPartPr>
            <p14:xfrm>
              <a:off x="1663973" y="2718039"/>
              <a:ext cx="153000" cy="289440"/>
            </p14:xfrm>
          </p:contentPart>
        </mc:Choice>
        <mc:Fallback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5388B2D1-70BE-483D-8E61-B199EF4F16B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54973" y="2709039"/>
                <a:ext cx="1706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FFA93D76-21B3-4403-A103-173DF435E3A3}"/>
                  </a:ext>
                </a:extLst>
              </p14:cNvPr>
              <p14:cNvContentPartPr/>
              <p14:nvPr/>
            </p14:nvContentPartPr>
            <p14:xfrm>
              <a:off x="2773853" y="1675119"/>
              <a:ext cx="159840" cy="135360"/>
            </p14:xfrm>
          </p:contentPart>
        </mc:Choice>
        <mc:Fallback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FFA93D76-21B3-4403-A103-173DF435E3A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764853" y="1666479"/>
                <a:ext cx="177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76EC4D03-C063-45C2-9D05-57076FCCC402}"/>
                  </a:ext>
                </a:extLst>
              </p14:cNvPr>
              <p14:cNvContentPartPr/>
              <p14:nvPr/>
            </p14:nvContentPartPr>
            <p14:xfrm>
              <a:off x="2884013" y="1761159"/>
              <a:ext cx="111240" cy="110880"/>
            </p14:xfrm>
          </p:contentPart>
        </mc:Choice>
        <mc:Fallback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76EC4D03-C063-45C2-9D05-57076FCCC40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875373" y="1752159"/>
                <a:ext cx="1288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EF88AAEB-6E8D-4D5D-A001-8B378385CA83}"/>
                  </a:ext>
                </a:extLst>
              </p14:cNvPr>
              <p14:cNvContentPartPr/>
              <p14:nvPr/>
            </p14:nvContentPartPr>
            <p14:xfrm>
              <a:off x="3087053" y="1816239"/>
              <a:ext cx="156960" cy="151920"/>
            </p14:xfrm>
          </p:contentPart>
        </mc:Choice>
        <mc:Fallback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EF88AAEB-6E8D-4D5D-A001-8B378385CA8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078053" y="1807599"/>
                <a:ext cx="1746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8B58D38D-18DB-4A2A-871B-8E6E79265492}"/>
                  </a:ext>
                </a:extLst>
              </p14:cNvPr>
              <p14:cNvContentPartPr/>
              <p14:nvPr/>
            </p14:nvContentPartPr>
            <p14:xfrm>
              <a:off x="3123413" y="1748919"/>
              <a:ext cx="74160" cy="43200"/>
            </p14:xfrm>
          </p:contentPart>
        </mc:Choice>
        <mc:Fallback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8B58D38D-18DB-4A2A-871B-8E6E7926549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114773" y="1739919"/>
                <a:ext cx="91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C1799B7D-052F-4760-9DB4-2A8F8CB1722C}"/>
                  </a:ext>
                </a:extLst>
              </p14:cNvPr>
              <p14:cNvContentPartPr/>
              <p14:nvPr/>
            </p14:nvContentPartPr>
            <p14:xfrm>
              <a:off x="2779973" y="1546239"/>
              <a:ext cx="166320" cy="86400"/>
            </p14:xfrm>
          </p:contentPart>
        </mc:Choice>
        <mc:Fallback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C1799B7D-052F-4760-9DB4-2A8F8CB1722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70973" y="1537239"/>
                <a:ext cx="1839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58FF613F-8397-4730-8E8A-801F3BB61D9E}"/>
                  </a:ext>
                </a:extLst>
              </p14:cNvPr>
              <p14:cNvContentPartPr/>
              <p14:nvPr/>
            </p14:nvContentPartPr>
            <p14:xfrm>
              <a:off x="2976173" y="1509519"/>
              <a:ext cx="43200" cy="80280"/>
            </p14:xfrm>
          </p:contentPart>
        </mc:Choice>
        <mc:Fallback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58FF613F-8397-4730-8E8A-801F3BB61D9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67533" y="1500519"/>
                <a:ext cx="60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06414714-A3E3-47EE-8AC5-ED023DD9A782}"/>
                  </a:ext>
                </a:extLst>
              </p14:cNvPr>
              <p14:cNvContentPartPr/>
              <p14:nvPr/>
            </p14:nvContentPartPr>
            <p14:xfrm>
              <a:off x="3117293" y="1374519"/>
              <a:ext cx="110880" cy="141480"/>
            </p14:xfrm>
          </p:contentPart>
        </mc:Choice>
        <mc:Fallback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06414714-A3E3-47EE-8AC5-ED023DD9A78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108653" y="1365519"/>
                <a:ext cx="128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5786BC9C-E2EC-4DC1-A3F9-4A2430CE4A22}"/>
                  </a:ext>
                </a:extLst>
              </p14:cNvPr>
              <p14:cNvContentPartPr/>
              <p14:nvPr/>
            </p14:nvContentPartPr>
            <p14:xfrm>
              <a:off x="3129533" y="1251759"/>
              <a:ext cx="37080" cy="43200"/>
            </p14:xfrm>
          </p:contentPart>
        </mc:Choice>
        <mc:Fallback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5786BC9C-E2EC-4DC1-A3F9-4A2430CE4A2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120893" y="1242759"/>
                <a:ext cx="547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78EDEA18-28C3-46B4-8A0D-D39DFB48249A}"/>
                  </a:ext>
                </a:extLst>
              </p14:cNvPr>
              <p14:cNvContentPartPr/>
              <p14:nvPr/>
            </p14:nvContentPartPr>
            <p14:xfrm>
              <a:off x="3098933" y="1204599"/>
              <a:ext cx="80280" cy="78120"/>
            </p14:xfrm>
          </p:contentPart>
        </mc:Choice>
        <mc:Fallback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78EDEA18-28C3-46B4-8A0D-D39DFB48249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090293" y="1195599"/>
                <a:ext cx="979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7911762F-0450-4975-B635-283C85A05A52}"/>
                  </a:ext>
                </a:extLst>
              </p14:cNvPr>
              <p14:cNvContentPartPr/>
              <p14:nvPr/>
            </p14:nvContentPartPr>
            <p14:xfrm>
              <a:off x="5068853" y="1539759"/>
              <a:ext cx="3044160" cy="61920"/>
            </p14:xfrm>
          </p:contentPart>
        </mc:Choice>
        <mc:Fallback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7911762F-0450-4975-B635-283C85A05A5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060213" y="1531119"/>
                <a:ext cx="3061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737C48A5-848A-49F9-B1F8-90D3980723AF}"/>
                  </a:ext>
                </a:extLst>
              </p14:cNvPr>
              <p14:cNvContentPartPr/>
              <p14:nvPr/>
            </p14:nvContentPartPr>
            <p14:xfrm>
              <a:off x="4915493" y="1633359"/>
              <a:ext cx="2982960" cy="79200"/>
            </p14:xfrm>
          </p:contentPart>
        </mc:Choice>
        <mc:Fallback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737C48A5-848A-49F9-B1F8-90D3980723A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906493" y="1624359"/>
                <a:ext cx="3000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355C15E9-2AFD-4900-9328-615733903528}"/>
                  </a:ext>
                </a:extLst>
              </p14:cNvPr>
              <p14:cNvContentPartPr/>
              <p14:nvPr/>
            </p14:nvContentPartPr>
            <p14:xfrm>
              <a:off x="5958773" y="337359"/>
              <a:ext cx="153720" cy="215280"/>
            </p14:xfrm>
          </p:contentPart>
        </mc:Choice>
        <mc:Fallback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355C15E9-2AFD-4900-9328-61573390352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949773" y="328359"/>
                <a:ext cx="171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C7CF07F5-7FAF-4BAC-AC73-FABBB617F143}"/>
                  </a:ext>
                </a:extLst>
              </p14:cNvPr>
              <p14:cNvContentPartPr/>
              <p14:nvPr/>
            </p14:nvContentPartPr>
            <p14:xfrm>
              <a:off x="5946533" y="336999"/>
              <a:ext cx="159840" cy="221400"/>
            </p14:xfrm>
          </p:contentPart>
        </mc:Choice>
        <mc:Fallback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C7CF07F5-7FAF-4BAC-AC73-FABBB617F14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937533" y="328359"/>
                <a:ext cx="1774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4419B2D5-0FCE-49F3-B425-F06296246037}"/>
                  </a:ext>
                </a:extLst>
              </p14:cNvPr>
              <p14:cNvContentPartPr/>
              <p14:nvPr/>
            </p14:nvContentPartPr>
            <p14:xfrm>
              <a:off x="7554293" y="2419959"/>
              <a:ext cx="172080" cy="335520"/>
            </p14:xfrm>
          </p:contentPart>
        </mc:Choice>
        <mc:Fallback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4419B2D5-0FCE-49F3-B425-F0629624603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545653" y="2411319"/>
                <a:ext cx="189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563" name="Ink 562">
                <a:extLst>
                  <a:ext uri="{FF2B5EF4-FFF2-40B4-BE49-F238E27FC236}">
                    <a16:creationId xmlns:a16="http://schemas.microsoft.com/office/drawing/2014/main" id="{BA5547C7-85B6-4759-AAFD-EEA376C78D9E}"/>
                  </a:ext>
                </a:extLst>
              </p14:cNvPr>
              <p14:cNvContentPartPr/>
              <p14:nvPr/>
            </p14:nvContentPartPr>
            <p14:xfrm>
              <a:off x="7848773" y="2442279"/>
              <a:ext cx="104760" cy="97920"/>
            </p14:xfrm>
          </p:contentPart>
        </mc:Choice>
        <mc:Fallback>
          <p:pic>
            <p:nvPicPr>
              <p:cNvPr id="563" name="Ink 562">
                <a:extLst>
                  <a:ext uri="{FF2B5EF4-FFF2-40B4-BE49-F238E27FC236}">
                    <a16:creationId xmlns:a16="http://schemas.microsoft.com/office/drawing/2014/main" id="{BA5547C7-85B6-4759-AAFD-EEA376C78D9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840133" y="2433639"/>
                <a:ext cx="1224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06B9D426-DFBB-4317-8285-FA7DC7E2489F}"/>
                  </a:ext>
                </a:extLst>
              </p14:cNvPr>
              <p14:cNvContentPartPr/>
              <p14:nvPr/>
            </p14:nvContentPartPr>
            <p14:xfrm>
              <a:off x="8057933" y="2362359"/>
              <a:ext cx="104400" cy="190440"/>
            </p14:xfrm>
          </p:contentPart>
        </mc:Choice>
        <mc:Fallback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06B9D426-DFBB-4317-8285-FA7DC7E2489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048933" y="2353719"/>
                <a:ext cx="122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B4AAB504-FD27-46F4-AAA2-E19F7D31EB3B}"/>
                  </a:ext>
                </a:extLst>
              </p14:cNvPr>
              <p14:cNvContentPartPr/>
              <p14:nvPr/>
            </p14:nvContentPartPr>
            <p14:xfrm>
              <a:off x="8266013" y="2412039"/>
              <a:ext cx="99000" cy="165600"/>
            </p14:xfrm>
          </p:contentPart>
        </mc:Choice>
        <mc:Fallback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B4AAB504-FD27-46F4-AAA2-E19F7D31EB3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257013" y="2403039"/>
                <a:ext cx="1166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566" name="Ink 565">
                <a:extLst>
                  <a:ext uri="{FF2B5EF4-FFF2-40B4-BE49-F238E27FC236}">
                    <a16:creationId xmlns:a16="http://schemas.microsoft.com/office/drawing/2014/main" id="{47DF6F40-4E24-4849-BDCC-0DB18F209926}"/>
                  </a:ext>
                </a:extLst>
              </p14:cNvPr>
              <p14:cNvContentPartPr/>
              <p14:nvPr/>
            </p14:nvContentPartPr>
            <p14:xfrm>
              <a:off x="8615933" y="2368839"/>
              <a:ext cx="49320" cy="209160"/>
            </p14:xfrm>
          </p:contentPart>
        </mc:Choice>
        <mc:Fallback>
          <p:pic>
            <p:nvPicPr>
              <p:cNvPr id="566" name="Ink 565">
                <a:extLst>
                  <a:ext uri="{FF2B5EF4-FFF2-40B4-BE49-F238E27FC236}">
                    <a16:creationId xmlns:a16="http://schemas.microsoft.com/office/drawing/2014/main" id="{47DF6F40-4E24-4849-BDCC-0DB18F20992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607293" y="2359839"/>
                <a:ext cx="669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12A63E82-0C22-477E-815B-BFB184B4924D}"/>
                  </a:ext>
                </a:extLst>
              </p14:cNvPr>
              <p14:cNvContentPartPr/>
              <p14:nvPr/>
            </p14:nvContentPartPr>
            <p14:xfrm>
              <a:off x="7891973" y="325119"/>
              <a:ext cx="159840" cy="61560"/>
            </p14:xfrm>
          </p:contentPart>
        </mc:Choice>
        <mc:Fallback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12A63E82-0C22-477E-815B-BFB184B4924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882973" y="316119"/>
                <a:ext cx="177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7D29326F-2DDD-4EA8-92A7-AB65D4DA9C28}"/>
                  </a:ext>
                </a:extLst>
              </p14:cNvPr>
              <p14:cNvContentPartPr/>
              <p14:nvPr/>
            </p14:nvContentPartPr>
            <p14:xfrm>
              <a:off x="7996373" y="411159"/>
              <a:ext cx="61560" cy="30960"/>
            </p14:xfrm>
          </p:contentPart>
        </mc:Choice>
        <mc:Fallback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7D29326F-2DDD-4EA8-92A7-AB65D4DA9C2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987373" y="402159"/>
                <a:ext cx="79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2581C272-E5DB-4096-ADA5-44EC8AD0309E}"/>
                  </a:ext>
                </a:extLst>
              </p14:cNvPr>
              <p14:cNvContentPartPr/>
              <p14:nvPr/>
            </p14:nvContentPartPr>
            <p14:xfrm>
              <a:off x="8223533" y="281919"/>
              <a:ext cx="92160" cy="68400"/>
            </p14:xfrm>
          </p:contentPart>
        </mc:Choice>
        <mc:Fallback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2581C272-E5DB-4096-ADA5-44EC8AD0309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214893" y="273279"/>
                <a:ext cx="109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074828B4-1391-412F-A79A-482967AC1EBE}"/>
                  </a:ext>
                </a:extLst>
              </p14:cNvPr>
              <p14:cNvContentPartPr/>
              <p14:nvPr/>
            </p14:nvContentPartPr>
            <p14:xfrm>
              <a:off x="6873173" y="588999"/>
              <a:ext cx="74160" cy="43200"/>
            </p14:xfrm>
          </p:contentPart>
        </mc:Choice>
        <mc:Fallback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074828B4-1391-412F-A79A-482967AC1EB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864173" y="579999"/>
                <a:ext cx="91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574" name="Ink 573">
                <a:extLst>
                  <a:ext uri="{FF2B5EF4-FFF2-40B4-BE49-F238E27FC236}">
                    <a16:creationId xmlns:a16="http://schemas.microsoft.com/office/drawing/2014/main" id="{E0CF3015-AB91-4502-A6DD-7A26308935A1}"/>
                  </a:ext>
                </a:extLst>
              </p14:cNvPr>
              <p14:cNvContentPartPr/>
              <p14:nvPr/>
            </p14:nvContentPartPr>
            <p14:xfrm>
              <a:off x="6879293" y="625719"/>
              <a:ext cx="184320" cy="86400"/>
            </p14:xfrm>
          </p:contentPart>
        </mc:Choice>
        <mc:Fallback>
          <p:pic>
            <p:nvPicPr>
              <p:cNvPr id="574" name="Ink 573">
                <a:extLst>
                  <a:ext uri="{FF2B5EF4-FFF2-40B4-BE49-F238E27FC236}">
                    <a16:creationId xmlns:a16="http://schemas.microsoft.com/office/drawing/2014/main" id="{E0CF3015-AB91-4502-A6DD-7A26308935A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870653" y="617079"/>
                <a:ext cx="2019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575" name="Ink 574">
                <a:extLst>
                  <a:ext uri="{FF2B5EF4-FFF2-40B4-BE49-F238E27FC236}">
                    <a16:creationId xmlns:a16="http://schemas.microsoft.com/office/drawing/2014/main" id="{29AC8FFD-05C8-44D6-84E6-B72C70A13DC4}"/>
                  </a:ext>
                </a:extLst>
              </p14:cNvPr>
              <p14:cNvContentPartPr/>
              <p14:nvPr/>
            </p14:nvContentPartPr>
            <p14:xfrm>
              <a:off x="7125173" y="386319"/>
              <a:ext cx="115920" cy="86400"/>
            </p14:xfrm>
          </p:contentPart>
        </mc:Choice>
        <mc:Fallback>
          <p:pic>
            <p:nvPicPr>
              <p:cNvPr id="575" name="Ink 574">
                <a:extLst>
                  <a:ext uri="{FF2B5EF4-FFF2-40B4-BE49-F238E27FC236}">
                    <a16:creationId xmlns:a16="http://schemas.microsoft.com/office/drawing/2014/main" id="{29AC8FFD-05C8-44D6-84E6-B72C70A13DC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116533" y="377679"/>
                <a:ext cx="133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608" name="Ink 607">
                <a:extLst>
                  <a:ext uri="{FF2B5EF4-FFF2-40B4-BE49-F238E27FC236}">
                    <a16:creationId xmlns:a16="http://schemas.microsoft.com/office/drawing/2014/main" id="{543A97C6-3D75-4A0D-852D-2B5FBA944347}"/>
                  </a:ext>
                </a:extLst>
              </p14:cNvPr>
              <p14:cNvContentPartPr/>
              <p14:nvPr/>
            </p14:nvContentPartPr>
            <p14:xfrm>
              <a:off x="5836013" y="55119"/>
              <a:ext cx="104760" cy="68040"/>
            </p14:xfrm>
          </p:contentPart>
        </mc:Choice>
        <mc:Fallback>
          <p:pic>
            <p:nvPicPr>
              <p:cNvPr id="608" name="Ink 607">
                <a:extLst>
                  <a:ext uri="{FF2B5EF4-FFF2-40B4-BE49-F238E27FC236}">
                    <a16:creationId xmlns:a16="http://schemas.microsoft.com/office/drawing/2014/main" id="{543A97C6-3D75-4A0D-852D-2B5FBA94434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827373" y="46119"/>
                <a:ext cx="1224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609" name="Ink 608">
                <a:extLst>
                  <a:ext uri="{FF2B5EF4-FFF2-40B4-BE49-F238E27FC236}">
                    <a16:creationId xmlns:a16="http://schemas.microsoft.com/office/drawing/2014/main" id="{0F06DF0C-017C-49F6-ACFF-6DC6D65DCDB0}"/>
                  </a:ext>
                </a:extLst>
              </p14:cNvPr>
              <p14:cNvContentPartPr/>
              <p14:nvPr/>
            </p14:nvContentPartPr>
            <p14:xfrm>
              <a:off x="5860493" y="104079"/>
              <a:ext cx="117000" cy="30960"/>
            </p14:xfrm>
          </p:contentPart>
        </mc:Choice>
        <mc:Fallback>
          <p:pic>
            <p:nvPicPr>
              <p:cNvPr id="609" name="Ink 608">
                <a:extLst>
                  <a:ext uri="{FF2B5EF4-FFF2-40B4-BE49-F238E27FC236}">
                    <a16:creationId xmlns:a16="http://schemas.microsoft.com/office/drawing/2014/main" id="{0F06DF0C-017C-49F6-ACFF-6DC6D65DCDB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851853" y="95439"/>
                <a:ext cx="134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610" name="Ink 609">
                <a:extLst>
                  <a:ext uri="{FF2B5EF4-FFF2-40B4-BE49-F238E27FC236}">
                    <a16:creationId xmlns:a16="http://schemas.microsoft.com/office/drawing/2014/main" id="{B76CA463-4282-48F7-866A-01C21B56F10D}"/>
                  </a:ext>
                </a:extLst>
              </p14:cNvPr>
              <p14:cNvContentPartPr/>
              <p14:nvPr/>
            </p14:nvContentPartPr>
            <p14:xfrm>
              <a:off x="6050573" y="30279"/>
              <a:ext cx="86760" cy="61560"/>
            </p14:xfrm>
          </p:contentPart>
        </mc:Choice>
        <mc:Fallback>
          <p:pic>
            <p:nvPicPr>
              <p:cNvPr id="610" name="Ink 609">
                <a:extLst>
                  <a:ext uri="{FF2B5EF4-FFF2-40B4-BE49-F238E27FC236}">
                    <a16:creationId xmlns:a16="http://schemas.microsoft.com/office/drawing/2014/main" id="{B76CA463-4282-48F7-866A-01C21B56F10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041933" y="21639"/>
                <a:ext cx="1044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1CDEAE49-AECF-4BF8-B167-71EF86829688}"/>
                  </a:ext>
                </a:extLst>
              </p14:cNvPr>
              <p14:cNvContentPartPr/>
              <p14:nvPr/>
            </p14:nvContentPartPr>
            <p14:xfrm>
              <a:off x="4031693" y="730479"/>
              <a:ext cx="779760" cy="49320"/>
            </p14:xfrm>
          </p:contentPart>
        </mc:Choice>
        <mc:Fallback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1CDEAE49-AECF-4BF8-B167-71EF8682968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023053" y="721479"/>
                <a:ext cx="7974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613" name="Ink 612">
                <a:extLst>
                  <a:ext uri="{FF2B5EF4-FFF2-40B4-BE49-F238E27FC236}">
                    <a16:creationId xmlns:a16="http://schemas.microsoft.com/office/drawing/2014/main" id="{367661DF-47A4-4AAC-AF18-8E8DEC8AB612}"/>
                  </a:ext>
                </a:extLst>
              </p14:cNvPr>
              <p14:cNvContentPartPr/>
              <p14:nvPr/>
            </p14:nvContentPartPr>
            <p14:xfrm>
              <a:off x="6019973" y="1350039"/>
              <a:ext cx="86400" cy="6480"/>
            </p14:xfrm>
          </p:contentPart>
        </mc:Choice>
        <mc:Fallback>
          <p:pic>
            <p:nvPicPr>
              <p:cNvPr id="613" name="Ink 612">
                <a:extLst>
                  <a:ext uri="{FF2B5EF4-FFF2-40B4-BE49-F238E27FC236}">
                    <a16:creationId xmlns:a16="http://schemas.microsoft.com/office/drawing/2014/main" id="{367661DF-47A4-4AAC-AF18-8E8DEC8AB61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011333" y="1341039"/>
                <a:ext cx="104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614" name="Ink 613">
                <a:extLst>
                  <a:ext uri="{FF2B5EF4-FFF2-40B4-BE49-F238E27FC236}">
                    <a16:creationId xmlns:a16="http://schemas.microsoft.com/office/drawing/2014/main" id="{02A353B2-7D4F-41B2-8A6E-3247B86E1177}"/>
                  </a:ext>
                </a:extLst>
              </p14:cNvPr>
              <p14:cNvContentPartPr/>
              <p14:nvPr/>
            </p14:nvContentPartPr>
            <p14:xfrm>
              <a:off x="5185493" y="730119"/>
              <a:ext cx="49320" cy="12600"/>
            </p14:xfrm>
          </p:contentPart>
        </mc:Choice>
        <mc:Fallback>
          <p:pic>
            <p:nvPicPr>
              <p:cNvPr id="614" name="Ink 613">
                <a:extLst>
                  <a:ext uri="{FF2B5EF4-FFF2-40B4-BE49-F238E27FC236}">
                    <a16:creationId xmlns:a16="http://schemas.microsoft.com/office/drawing/2014/main" id="{02A353B2-7D4F-41B2-8A6E-3247B86E117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176853" y="721119"/>
                <a:ext cx="66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DCECB959-5ED9-4E00-ABDA-D0AAA094990A}"/>
                  </a:ext>
                </a:extLst>
              </p14:cNvPr>
              <p14:cNvContentPartPr/>
              <p14:nvPr/>
            </p14:nvContentPartPr>
            <p14:xfrm>
              <a:off x="5836013" y="625719"/>
              <a:ext cx="147600" cy="12600"/>
            </p14:xfrm>
          </p:contentPart>
        </mc:Choice>
        <mc:Fallback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DCECB959-5ED9-4E00-ABDA-D0AAA094990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827373" y="617079"/>
                <a:ext cx="16524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0" name="Group 619">
            <a:extLst>
              <a:ext uri="{FF2B5EF4-FFF2-40B4-BE49-F238E27FC236}">
                <a16:creationId xmlns:a16="http://schemas.microsoft.com/office/drawing/2014/main" id="{2916404B-F826-4A08-B4ED-6D1E73F54BF8}"/>
              </a:ext>
            </a:extLst>
          </p:cNvPr>
          <p:cNvGrpSpPr/>
          <p:nvPr/>
        </p:nvGrpSpPr>
        <p:grpSpPr>
          <a:xfrm>
            <a:off x="5836013" y="815799"/>
            <a:ext cx="2099520" cy="575280"/>
            <a:chOff x="5836013" y="815799"/>
            <a:chExt cx="209952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F8BFFF56-15ED-4FBB-B83C-ED847C407838}"/>
                    </a:ext>
                  </a:extLst>
                </p14:cNvPr>
                <p14:cNvContentPartPr/>
                <p14:nvPr/>
              </p14:nvContentPartPr>
              <p14:xfrm>
                <a:off x="5836013" y="815799"/>
                <a:ext cx="184320" cy="424080"/>
              </p14:xfrm>
            </p:contentPart>
          </mc:Choice>
          <mc:Fallback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F8BFFF56-15ED-4FBB-B83C-ED847C40783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827373" y="806799"/>
                  <a:ext cx="2019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D957F2B0-7C7D-4804-9D9D-AC285BEEC39C}"/>
                    </a:ext>
                  </a:extLst>
                </p14:cNvPr>
                <p14:cNvContentPartPr/>
                <p14:nvPr/>
              </p14:nvContentPartPr>
              <p14:xfrm>
                <a:off x="6081533" y="1018479"/>
                <a:ext cx="12600" cy="184320"/>
              </p14:xfrm>
            </p:contentPart>
          </mc:Choice>
          <mc:Fallback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D957F2B0-7C7D-4804-9D9D-AC285BEEC39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72533" y="1009839"/>
                  <a:ext cx="30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D96D7E19-DC8F-4750-82B7-6BC3C5845868}"/>
                    </a:ext>
                  </a:extLst>
                </p14:cNvPr>
                <p14:cNvContentPartPr/>
                <p14:nvPr/>
              </p14:nvContentPartPr>
              <p14:xfrm>
                <a:off x="6179813" y="1061679"/>
                <a:ext cx="135360" cy="360"/>
              </p14:xfrm>
            </p:contentPart>
          </mc:Choice>
          <mc:Fallback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D96D7E19-DC8F-4750-82B7-6BC3C584586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70813" y="1052679"/>
                  <a:ext cx="153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F5DC4A38-FDD6-471D-82FC-5904C8F70DB5}"/>
                    </a:ext>
                  </a:extLst>
                </p14:cNvPr>
                <p14:cNvContentPartPr/>
                <p14:nvPr/>
              </p14:nvContentPartPr>
              <p14:xfrm>
                <a:off x="6253253" y="1012359"/>
                <a:ext cx="264240" cy="320040"/>
              </p14:xfrm>
            </p:contentPart>
          </mc:Choice>
          <mc:Fallback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F5DC4A38-FDD6-471D-82FC-5904C8F70DB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44613" y="1003719"/>
                  <a:ext cx="2818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5EF84200-5116-4D68-B9C3-98086477CC94}"/>
                    </a:ext>
                  </a:extLst>
                </p14:cNvPr>
                <p14:cNvContentPartPr/>
                <p14:nvPr/>
              </p14:nvContentPartPr>
              <p14:xfrm>
                <a:off x="6449813" y="945039"/>
                <a:ext cx="37080" cy="24840"/>
              </p14:xfrm>
            </p:contentPart>
          </mc:Choice>
          <mc:Fallback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5EF84200-5116-4D68-B9C3-98086477CC9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40813" y="936039"/>
                  <a:ext cx="54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12969C9B-E89A-435B-B741-C3D1F51C8243}"/>
                    </a:ext>
                  </a:extLst>
                </p14:cNvPr>
                <p14:cNvContentPartPr/>
                <p14:nvPr/>
              </p14:nvContentPartPr>
              <p14:xfrm>
                <a:off x="6626933" y="969159"/>
                <a:ext cx="169920" cy="293400"/>
              </p14:xfrm>
            </p:contentPart>
          </mc:Choice>
          <mc:Fallback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12969C9B-E89A-435B-B741-C3D1F51C824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618293" y="960519"/>
                  <a:ext cx="187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704" name="Ink 703">
                  <a:extLst>
                    <a:ext uri="{FF2B5EF4-FFF2-40B4-BE49-F238E27FC236}">
                      <a16:creationId xmlns:a16="http://schemas.microsoft.com/office/drawing/2014/main" id="{7528C77B-EDFE-48C1-A11A-2E6A63907EE4}"/>
                    </a:ext>
                  </a:extLst>
                </p14:cNvPr>
                <p14:cNvContentPartPr/>
                <p14:nvPr/>
              </p14:nvContentPartPr>
              <p14:xfrm>
                <a:off x="6922133" y="1005879"/>
                <a:ext cx="135360" cy="74520"/>
              </p14:xfrm>
            </p:contentPart>
          </mc:Choice>
          <mc:Fallback>
            <p:pic>
              <p:nvPicPr>
                <p:cNvPr id="704" name="Ink 703">
                  <a:extLst>
                    <a:ext uri="{FF2B5EF4-FFF2-40B4-BE49-F238E27FC236}">
                      <a16:creationId xmlns:a16="http://schemas.microsoft.com/office/drawing/2014/main" id="{7528C77B-EDFE-48C1-A11A-2E6A63907EE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13493" y="997239"/>
                  <a:ext cx="153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708" name="Ink 707">
                  <a:extLst>
                    <a:ext uri="{FF2B5EF4-FFF2-40B4-BE49-F238E27FC236}">
                      <a16:creationId xmlns:a16="http://schemas.microsoft.com/office/drawing/2014/main" id="{E2ECBC94-DB95-4AEC-8723-4D25E5D4CAD4}"/>
                    </a:ext>
                  </a:extLst>
                </p14:cNvPr>
                <p14:cNvContentPartPr/>
                <p14:nvPr/>
              </p14:nvContentPartPr>
              <p14:xfrm>
                <a:off x="7137053" y="1049079"/>
                <a:ext cx="165960" cy="18720"/>
              </p14:xfrm>
            </p:contentPart>
          </mc:Choice>
          <mc:Fallback>
            <p:pic>
              <p:nvPicPr>
                <p:cNvPr id="708" name="Ink 707">
                  <a:extLst>
                    <a:ext uri="{FF2B5EF4-FFF2-40B4-BE49-F238E27FC236}">
                      <a16:creationId xmlns:a16="http://schemas.microsoft.com/office/drawing/2014/main" id="{E2ECBC94-DB95-4AEC-8723-4D25E5D4CAD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128053" y="1040439"/>
                  <a:ext cx="183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709" name="Ink 708">
                  <a:extLst>
                    <a:ext uri="{FF2B5EF4-FFF2-40B4-BE49-F238E27FC236}">
                      <a16:creationId xmlns:a16="http://schemas.microsoft.com/office/drawing/2014/main" id="{1CC8B27A-349B-4E91-977C-02D27DFB5205}"/>
                    </a:ext>
                  </a:extLst>
                </p14:cNvPr>
                <p14:cNvContentPartPr/>
                <p14:nvPr/>
              </p14:nvContentPartPr>
              <p14:xfrm>
                <a:off x="7376093" y="969519"/>
                <a:ext cx="179280" cy="421560"/>
              </p14:xfrm>
            </p:contentPart>
          </mc:Choice>
          <mc:Fallback>
            <p:pic>
              <p:nvPicPr>
                <p:cNvPr id="709" name="Ink 708">
                  <a:extLst>
                    <a:ext uri="{FF2B5EF4-FFF2-40B4-BE49-F238E27FC236}">
                      <a16:creationId xmlns:a16="http://schemas.microsoft.com/office/drawing/2014/main" id="{1CC8B27A-349B-4E91-977C-02D27DFB520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67093" y="960879"/>
                  <a:ext cx="1969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710" name="Ink 709">
                  <a:extLst>
                    <a:ext uri="{FF2B5EF4-FFF2-40B4-BE49-F238E27FC236}">
                      <a16:creationId xmlns:a16="http://schemas.microsoft.com/office/drawing/2014/main" id="{336BDFE8-4DAA-4A92-904B-EF412B75262D}"/>
                    </a:ext>
                  </a:extLst>
                </p14:cNvPr>
                <p14:cNvContentPartPr/>
                <p14:nvPr/>
              </p14:nvContentPartPr>
              <p14:xfrm>
                <a:off x="7578773" y="828039"/>
                <a:ext cx="74160" cy="92520"/>
              </p14:xfrm>
            </p:contentPart>
          </mc:Choice>
          <mc:Fallback>
            <p:pic>
              <p:nvPicPr>
                <p:cNvPr id="710" name="Ink 709">
                  <a:extLst>
                    <a:ext uri="{FF2B5EF4-FFF2-40B4-BE49-F238E27FC236}">
                      <a16:creationId xmlns:a16="http://schemas.microsoft.com/office/drawing/2014/main" id="{336BDFE8-4DAA-4A92-904B-EF412B75262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70133" y="819399"/>
                  <a:ext cx="91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642964F4-2BD4-48BB-B9E7-62092A697666}"/>
                    </a:ext>
                  </a:extLst>
                </p14:cNvPr>
                <p14:cNvContentPartPr/>
                <p14:nvPr/>
              </p14:nvContentPartPr>
              <p14:xfrm>
                <a:off x="7728173" y="957279"/>
                <a:ext cx="78120" cy="110880"/>
              </p14:xfrm>
            </p:contentPart>
          </mc:Choice>
          <mc:Fallback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642964F4-2BD4-48BB-B9E7-62092A69766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19533" y="948279"/>
                  <a:ext cx="95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6B069031-7A5D-44C4-BD06-FA73AFA69213}"/>
                    </a:ext>
                  </a:extLst>
                </p14:cNvPr>
                <p14:cNvContentPartPr/>
                <p14:nvPr/>
              </p14:nvContentPartPr>
              <p14:xfrm>
                <a:off x="7861373" y="830919"/>
                <a:ext cx="74160" cy="108360"/>
              </p14:xfrm>
            </p:contentPart>
          </mc:Choice>
          <mc:Fallback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6B069031-7A5D-44C4-BD06-FA73AFA6921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52373" y="821919"/>
                  <a:ext cx="91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66E8B223-B956-449A-9A66-28A9D35FFBB7}"/>
                    </a:ext>
                  </a:extLst>
                </p14:cNvPr>
                <p14:cNvContentPartPr/>
                <p14:nvPr/>
              </p14:nvContentPartPr>
              <p14:xfrm>
                <a:off x="7584893" y="1251759"/>
                <a:ext cx="254880" cy="18720"/>
              </p14:xfrm>
            </p:contentPart>
          </mc:Choice>
          <mc:Fallback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66E8B223-B956-449A-9A66-28A9D35FFBB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76253" y="1242759"/>
                  <a:ext cx="272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C16E4357-7743-45DD-AE99-7803764988E3}"/>
                    </a:ext>
                  </a:extLst>
                </p14:cNvPr>
                <p14:cNvContentPartPr/>
                <p14:nvPr/>
              </p14:nvContentPartPr>
              <p14:xfrm>
                <a:off x="6044813" y="1306839"/>
                <a:ext cx="930960" cy="12600"/>
              </p14:xfrm>
            </p:contentPart>
          </mc:Choice>
          <mc:Fallback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C16E4357-7743-45DD-AE99-7803764988E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35813" y="1298199"/>
                  <a:ext cx="9486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99EA65F9-29FA-44FD-A076-9BCD60952F42}"/>
              </a:ext>
            </a:extLst>
          </p:cNvPr>
          <p:cNvGrpSpPr/>
          <p:nvPr/>
        </p:nvGrpSpPr>
        <p:grpSpPr>
          <a:xfrm>
            <a:off x="1724453" y="3276759"/>
            <a:ext cx="914760" cy="454680"/>
            <a:chOff x="1724453" y="3276759"/>
            <a:chExt cx="91476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0257C3E5-F47F-438D-82DB-BB98DEF38005}"/>
                    </a:ext>
                  </a:extLst>
                </p14:cNvPr>
                <p14:cNvContentPartPr/>
                <p14:nvPr/>
              </p14:nvContentPartPr>
              <p14:xfrm>
                <a:off x="1724453" y="3282879"/>
                <a:ext cx="153720" cy="448560"/>
              </p14:xfrm>
            </p:contentPart>
          </mc:Choice>
          <mc:Fallback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0257C3E5-F47F-438D-82DB-BB98DEF3800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715453" y="3274239"/>
                  <a:ext cx="1713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883F1F06-81D2-49B5-921A-5D9606BC979C}"/>
                    </a:ext>
                  </a:extLst>
                </p14:cNvPr>
                <p14:cNvContentPartPr/>
                <p14:nvPr/>
              </p14:nvContentPartPr>
              <p14:xfrm>
                <a:off x="2009573" y="3295479"/>
                <a:ext cx="132480" cy="188640"/>
              </p14:xfrm>
            </p:contentPart>
          </mc:Choice>
          <mc:Fallback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883F1F06-81D2-49B5-921A-5D9606BC979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000573" y="3286479"/>
                  <a:ext cx="150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623" name="Ink 622">
                  <a:extLst>
                    <a:ext uri="{FF2B5EF4-FFF2-40B4-BE49-F238E27FC236}">
                      <a16:creationId xmlns:a16="http://schemas.microsoft.com/office/drawing/2014/main" id="{F57E33DF-14F7-43FA-BFF7-C6512DC8EA6F}"/>
                    </a:ext>
                  </a:extLst>
                </p14:cNvPr>
                <p14:cNvContentPartPr/>
                <p14:nvPr/>
              </p14:nvContentPartPr>
              <p14:xfrm>
                <a:off x="2307293" y="3276759"/>
                <a:ext cx="104760" cy="203040"/>
              </p14:xfrm>
            </p:contentPart>
          </mc:Choice>
          <mc:Fallback>
            <p:pic>
              <p:nvPicPr>
                <p:cNvPr id="623" name="Ink 622">
                  <a:extLst>
                    <a:ext uri="{FF2B5EF4-FFF2-40B4-BE49-F238E27FC236}">
                      <a16:creationId xmlns:a16="http://schemas.microsoft.com/office/drawing/2014/main" id="{F57E33DF-14F7-43FA-BFF7-C6512DC8EA6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98653" y="3268119"/>
                  <a:ext cx="122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5D90A66F-891E-4E31-9A8E-EFA151AE9AE5}"/>
                    </a:ext>
                  </a:extLst>
                </p14:cNvPr>
                <p14:cNvContentPartPr/>
                <p14:nvPr/>
              </p14:nvContentPartPr>
              <p14:xfrm>
                <a:off x="2515373" y="3301239"/>
                <a:ext cx="123840" cy="160200"/>
              </p14:xfrm>
            </p:contentPart>
          </mc:Choice>
          <mc:Fallback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5D90A66F-891E-4E31-9A8E-EFA151AE9AE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06733" y="3292239"/>
                  <a:ext cx="1414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7" name="Group 626">
            <a:extLst>
              <a:ext uri="{FF2B5EF4-FFF2-40B4-BE49-F238E27FC236}">
                <a16:creationId xmlns:a16="http://schemas.microsoft.com/office/drawing/2014/main" id="{78158605-5339-4CDC-921B-43951E4E2C2F}"/>
              </a:ext>
            </a:extLst>
          </p:cNvPr>
          <p:cNvGrpSpPr/>
          <p:nvPr/>
        </p:nvGrpSpPr>
        <p:grpSpPr>
          <a:xfrm>
            <a:off x="2963933" y="3264519"/>
            <a:ext cx="196560" cy="172080"/>
            <a:chOff x="2963933" y="3264519"/>
            <a:chExt cx="19656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62775848-8DEC-4538-9D3C-9BDA2A8CD197}"/>
                    </a:ext>
                  </a:extLst>
                </p14:cNvPr>
                <p14:cNvContentPartPr/>
                <p14:nvPr/>
              </p14:nvContentPartPr>
              <p14:xfrm>
                <a:off x="2963933" y="3264519"/>
                <a:ext cx="30960" cy="172080"/>
              </p14:xfrm>
            </p:contentPart>
          </mc:Choice>
          <mc:Fallback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62775848-8DEC-4538-9D3C-9BDA2A8CD19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955293" y="3255879"/>
                  <a:ext cx="48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5C94C706-6EE5-4757-8082-4C1F54285A91}"/>
                    </a:ext>
                  </a:extLst>
                </p14:cNvPr>
                <p14:cNvContentPartPr/>
                <p14:nvPr/>
              </p14:nvContentPartPr>
              <p14:xfrm>
                <a:off x="3141773" y="3430479"/>
                <a:ext cx="18720" cy="360"/>
              </p14:xfrm>
            </p:contentPart>
          </mc:Choice>
          <mc:Fallback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5C94C706-6EE5-4757-8082-4C1F54285A9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133133" y="3421479"/>
                  <a:ext cx="363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0F706A63-0E58-4CBA-B8E9-7C4CD41BE617}"/>
                  </a:ext>
                </a:extLst>
              </p14:cNvPr>
              <p14:cNvContentPartPr/>
              <p14:nvPr/>
            </p14:nvContentPartPr>
            <p14:xfrm>
              <a:off x="6075773" y="2669079"/>
              <a:ext cx="68040" cy="78120"/>
            </p14:xfrm>
          </p:contentPart>
        </mc:Choice>
        <mc:Fallback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0F706A63-0E58-4CBA-B8E9-7C4CD41BE61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066773" y="2660079"/>
                <a:ext cx="856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92EDD368-782B-4CD3-A0CA-EB63A29589DE}"/>
                  </a:ext>
                </a:extLst>
              </p14:cNvPr>
              <p14:cNvContentPartPr/>
              <p14:nvPr/>
            </p14:nvContentPartPr>
            <p14:xfrm>
              <a:off x="6099893" y="2730639"/>
              <a:ext cx="25560" cy="237240"/>
            </p14:xfrm>
          </p:contentPart>
        </mc:Choice>
        <mc:Fallback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92EDD368-782B-4CD3-A0CA-EB63A29589D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091253" y="2721999"/>
                <a:ext cx="432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22895E3A-6570-4082-8651-1132AD42EE89}"/>
                  </a:ext>
                </a:extLst>
              </p14:cNvPr>
              <p14:cNvContentPartPr/>
              <p14:nvPr/>
            </p14:nvContentPartPr>
            <p14:xfrm>
              <a:off x="6063173" y="2828919"/>
              <a:ext cx="80280" cy="104760"/>
            </p14:xfrm>
          </p:contentPart>
        </mc:Choice>
        <mc:Fallback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22895E3A-6570-4082-8651-1132AD42EE8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054173" y="2820279"/>
                <a:ext cx="979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542" name="Ink 541">
                <a:extLst>
                  <a:ext uri="{FF2B5EF4-FFF2-40B4-BE49-F238E27FC236}">
                    <a16:creationId xmlns:a16="http://schemas.microsoft.com/office/drawing/2014/main" id="{4D940EAA-9074-42DA-A504-F5595F62AB1E}"/>
                  </a:ext>
                </a:extLst>
              </p14:cNvPr>
              <p14:cNvContentPartPr/>
              <p14:nvPr/>
            </p14:nvContentPartPr>
            <p14:xfrm>
              <a:off x="6081533" y="2957799"/>
              <a:ext cx="50040" cy="49680"/>
            </p14:xfrm>
          </p:contentPart>
        </mc:Choice>
        <mc:Fallback>
          <p:pic>
            <p:nvPicPr>
              <p:cNvPr id="542" name="Ink 541">
                <a:extLst>
                  <a:ext uri="{FF2B5EF4-FFF2-40B4-BE49-F238E27FC236}">
                    <a16:creationId xmlns:a16="http://schemas.microsoft.com/office/drawing/2014/main" id="{4D940EAA-9074-42DA-A504-F5595F62AB1E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6072533" y="2949159"/>
                <a:ext cx="676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B58C4367-8A71-41AC-A568-A510C4A4707A}"/>
                  </a:ext>
                </a:extLst>
              </p14:cNvPr>
              <p14:cNvContentPartPr/>
              <p14:nvPr/>
            </p14:nvContentPartPr>
            <p14:xfrm>
              <a:off x="6106013" y="2625879"/>
              <a:ext cx="239760" cy="320040"/>
            </p14:xfrm>
          </p:contentPart>
        </mc:Choice>
        <mc:Fallback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B58C4367-8A71-41AC-A568-A510C4A4707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097373" y="2616879"/>
                <a:ext cx="2574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BE21245A-1007-4279-8B6A-C0AEECD07037}"/>
                  </a:ext>
                </a:extLst>
              </p14:cNvPr>
              <p14:cNvContentPartPr/>
              <p14:nvPr/>
            </p14:nvContentPartPr>
            <p14:xfrm>
              <a:off x="6271613" y="2810559"/>
              <a:ext cx="49320" cy="55440"/>
            </p14:xfrm>
          </p:contentPart>
        </mc:Choice>
        <mc:Fallback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BE21245A-1007-4279-8B6A-C0AEECD07037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262973" y="2801559"/>
                <a:ext cx="669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C2DE2389-271F-4E11-9E0A-1D75CFD02FF2}"/>
                  </a:ext>
                </a:extLst>
              </p14:cNvPr>
              <p14:cNvContentPartPr/>
              <p14:nvPr/>
            </p14:nvContentPartPr>
            <p14:xfrm>
              <a:off x="5909813" y="2706159"/>
              <a:ext cx="128880" cy="239760"/>
            </p14:xfrm>
          </p:contentPart>
        </mc:Choice>
        <mc:Fallback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C2DE2389-271F-4E11-9E0A-1D75CFD02FF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901173" y="2697159"/>
                <a:ext cx="1465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FCA1AFD7-5853-4701-8C3C-3DBFD292C982}"/>
                  </a:ext>
                </a:extLst>
              </p14:cNvPr>
              <p14:cNvContentPartPr/>
              <p14:nvPr/>
            </p14:nvContentPartPr>
            <p14:xfrm>
              <a:off x="5884973" y="2779959"/>
              <a:ext cx="147600" cy="61560"/>
            </p14:xfrm>
          </p:contentPart>
        </mc:Choice>
        <mc:Fallback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FCA1AFD7-5853-4701-8C3C-3DBFD292C982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876333" y="2770959"/>
                <a:ext cx="165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91C7B457-BD1E-45FC-9A8D-E23520FF30EE}"/>
                  </a:ext>
                </a:extLst>
              </p14:cNvPr>
              <p14:cNvContentPartPr/>
              <p14:nvPr/>
            </p14:nvContentPartPr>
            <p14:xfrm>
              <a:off x="5700653" y="2582679"/>
              <a:ext cx="325800" cy="443160"/>
            </p14:xfrm>
          </p:contentPart>
        </mc:Choice>
        <mc:Fallback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91C7B457-BD1E-45FC-9A8D-E23520FF30EE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692013" y="2573679"/>
                <a:ext cx="34344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8C2BA68A-1DF6-42E1-9E16-A7BFFD4ADADF}"/>
                  </a:ext>
                </a:extLst>
              </p14:cNvPr>
              <p14:cNvContentPartPr/>
              <p14:nvPr/>
            </p14:nvContentPartPr>
            <p14:xfrm>
              <a:off x="5658173" y="2828919"/>
              <a:ext cx="184320" cy="117000"/>
            </p14:xfrm>
          </p:contentPart>
        </mc:Choice>
        <mc:Fallback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8C2BA68A-1DF6-42E1-9E16-A7BFFD4ADAD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649173" y="2820279"/>
                <a:ext cx="2019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9E47B67C-2C93-41CD-AAC7-14EE32CAEB69}"/>
                  </a:ext>
                </a:extLst>
              </p14:cNvPr>
              <p14:cNvContentPartPr/>
              <p14:nvPr/>
            </p14:nvContentPartPr>
            <p14:xfrm>
              <a:off x="6112133" y="2534079"/>
              <a:ext cx="405360" cy="417960"/>
            </p14:xfrm>
          </p:contentPart>
        </mc:Choice>
        <mc:Fallback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9E47B67C-2C93-41CD-AAC7-14EE32CAEB69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103493" y="2525439"/>
                <a:ext cx="4230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B330176D-247B-4D45-9C38-7339C9AF0C3E}"/>
                  </a:ext>
                </a:extLst>
              </p14:cNvPr>
              <p14:cNvContentPartPr/>
              <p14:nvPr/>
            </p14:nvContentPartPr>
            <p14:xfrm>
              <a:off x="6400493" y="2822799"/>
              <a:ext cx="86400" cy="74160"/>
            </p14:xfrm>
          </p:contentPart>
        </mc:Choice>
        <mc:Fallback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B330176D-247B-4D45-9C38-7339C9AF0C3E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391853" y="2814159"/>
                <a:ext cx="1040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2E36E4A1-DF15-49FC-9531-A8297956B3FD}"/>
                  </a:ext>
                </a:extLst>
              </p14:cNvPr>
              <p14:cNvContentPartPr/>
              <p14:nvPr/>
            </p14:nvContentPartPr>
            <p14:xfrm>
              <a:off x="5477093" y="2585559"/>
              <a:ext cx="340920" cy="458640"/>
            </p14:xfrm>
          </p:contentPart>
        </mc:Choice>
        <mc:Fallback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2E36E4A1-DF15-49FC-9531-A8297956B3FD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468093" y="2576559"/>
                <a:ext cx="3585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1EE7C320-6C4D-402C-9342-B9DCB99FE771}"/>
                  </a:ext>
                </a:extLst>
              </p14:cNvPr>
              <p14:cNvContentPartPr/>
              <p14:nvPr/>
            </p14:nvContentPartPr>
            <p14:xfrm>
              <a:off x="5455493" y="2957799"/>
              <a:ext cx="123120" cy="24840"/>
            </p14:xfrm>
          </p:contentPart>
        </mc:Choice>
        <mc:Fallback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1EE7C320-6C4D-402C-9342-B9DCB99FE77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446853" y="2949159"/>
                <a:ext cx="140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162E2CED-2478-49B9-A8EF-69F3D61991D8}"/>
                  </a:ext>
                </a:extLst>
              </p14:cNvPr>
              <p14:cNvContentPartPr/>
              <p14:nvPr/>
            </p14:nvContentPartPr>
            <p14:xfrm>
              <a:off x="6339293" y="2473599"/>
              <a:ext cx="325080" cy="521640"/>
            </p14:xfrm>
          </p:contentPart>
        </mc:Choice>
        <mc:Fallback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162E2CED-2478-49B9-A8EF-69F3D61991D8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330293" y="2464599"/>
                <a:ext cx="34272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C9392F46-D471-407C-9D36-EF09372ED038}"/>
                  </a:ext>
                </a:extLst>
              </p14:cNvPr>
              <p14:cNvContentPartPr/>
              <p14:nvPr/>
            </p14:nvContentPartPr>
            <p14:xfrm>
              <a:off x="6566453" y="2810559"/>
              <a:ext cx="68040" cy="110880"/>
            </p14:xfrm>
          </p:contentPart>
        </mc:Choice>
        <mc:Fallback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C9392F46-D471-407C-9D36-EF09372ED03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557453" y="2801559"/>
                <a:ext cx="856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A63E20CE-50CF-4DAF-9746-BBA767AF5B09}"/>
                  </a:ext>
                </a:extLst>
              </p14:cNvPr>
              <p14:cNvContentPartPr/>
              <p14:nvPr/>
            </p14:nvContentPartPr>
            <p14:xfrm>
              <a:off x="5529293" y="2466759"/>
              <a:ext cx="80280" cy="12600"/>
            </p14:xfrm>
          </p:contentPart>
        </mc:Choice>
        <mc:Fallback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A63E20CE-50CF-4DAF-9746-BBA767AF5B09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520293" y="2458119"/>
                <a:ext cx="97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2B455DCD-0392-42C4-8E5C-7DFD3DD1A7A4}"/>
                  </a:ext>
                </a:extLst>
              </p14:cNvPr>
              <p14:cNvContentPartPr/>
              <p14:nvPr/>
            </p14:nvContentPartPr>
            <p14:xfrm>
              <a:off x="5173253" y="2497719"/>
              <a:ext cx="276480" cy="620280"/>
            </p14:xfrm>
          </p:contentPart>
        </mc:Choice>
        <mc:Fallback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2B455DCD-0392-42C4-8E5C-7DFD3DD1A7A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164253" y="2488719"/>
                <a:ext cx="29412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644E4A53-9E08-4EE4-A0B3-FBD067D16865}"/>
                  </a:ext>
                </a:extLst>
              </p14:cNvPr>
              <p14:cNvContentPartPr/>
              <p14:nvPr/>
            </p14:nvContentPartPr>
            <p14:xfrm>
              <a:off x="6566453" y="2401959"/>
              <a:ext cx="301320" cy="603000"/>
            </p14:xfrm>
          </p:contentPart>
        </mc:Choice>
        <mc:Fallback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644E4A53-9E08-4EE4-A0B3-FBD067D1686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557453" y="2392959"/>
                <a:ext cx="31896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3604EFE8-4537-48E0-ACC3-EDE4D09E986E}"/>
                  </a:ext>
                </a:extLst>
              </p14:cNvPr>
              <p14:cNvContentPartPr/>
              <p14:nvPr/>
            </p14:nvContentPartPr>
            <p14:xfrm>
              <a:off x="6762653" y="2828919"/>
              <a:ext cx="98640" cy="86400"/>
            </p14:xfrm>
          </p:contentPart>
        </mc:Choice>
        <mc:Fallback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3604EFE8-4537-48E0-ACC3-EDE4D09E986E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754013" y="2820279"/>
                <a:ext cx="11628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8" name="Group 637">
            <a:extLst>
              <a:ext uri="{FF2B5EF4-FFF2-40B4-BE49-F238E27FC236}">
                <a16:creationId xmlns:a16="http://schemas.microsoft.com/office/drawing/2014/main" id="{E93113CF-1CBA-4838-88C7-880669C28EBA}"/>
              </a:ext>
            </a:extLst>
          </p:cNvPr>
          <p:cNvGrpSpPr/>
          <p:nvPr/>
        </p:nvGrpSpPr>
        <p:grpSpPr>
          <a:xfrm>
            <a:off x="3817133" y="3222039"/>
            <a:ext cx="1982520" cy="417240"/>
            <a:chOff x="3817133" y="3222039"/>
            <a:chExt cx="198252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F4BB6ACF-EF8B-48D3-87DC-430553BACEE7}"/>
                    </a:ext>
                  </a:extLst>
                </p14:cNvPr>
                <p14:cNvContentPartPr/>
                <p14:nvPr/>
              </p14:nvContentPartPr>
              <p14:xfrm>
                <a:off x="3817133" y="3324999"/>
                <a:ext cx="117360" cy="154800"/>
              </p14:xfrm>
            </p:contentPart>
          </mc:Choice>
          <mc:Fallback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F4BB6ACF-EF8B-48D3-87DC-430553BACEE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08133" y="3316359"/>
                  <a:ext cx="135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0EC8B087-1767-4022-9C69-249A8A354492}"/>
                    </a:ext>
                  </a:extLst>
                </p14:cNvPr>
                <p14:cNvContentPartPr/>
                <p14:nvPr/>
              </p14:nvContentPartPr>
              <p14:xfrm>
                <a:off x="4050413" y="3363519"/>
                <a:ext cx="521640" cy="135000"/>
              </p14:xfrm>
            </p:contentPart>
          </mc:Choice>
          <mc:Fallback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0EC8B087-1767-4022-9C69-249A8A35449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41773" y="3354519"/>
                  <a:ext cx="539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7184FC35-6E3E-42C2-95BA-4DA64D0C8BCB}"/>
                    </a:ext>
                  </a:extLst>
                </p14:cNvPr>
                <p14:cNvContentPartPr/>
                <p14:nvPr/>
              </p14:nvContentPartPr>
              <p14:xfrm>
                <a:off x="4811093" y="3283239"/>
                <a:ext cx="144720" cy="356040"/>
              </p14:xfrm>
            </p:contentPart>
          </mc:Choice>
          <mc:Fallback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7184FC35-6E3E-42C2-95BA-4DA64D0C8BC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802453" y="3274239"/>
                  <a:ext cx="1623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46327C5E-F1C0-42F5-BF10-7896B59D35B2}"/>
                    </a:ext>
                  </a:extLst>
                </p14:cNvPr>
                <p14:cNvContentPartPr/>
                <p14:nvPr/>
              </p14:nvContentPartPr>
              <p14:xfrm>
                <a:off x="5001533" y="3222039"/>
                <a:ext cx="98640" cy="251640"/>
              </p14:xfrm>
            </p:contentPart>
          </mc:Choice>
          <mc:Fallback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46327C5E-F1C0-42F5-BF10-7896B59D35B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92533" y="3213039"/>
                  <a:ext cx="116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5BD01841-EA1C-421B-9759-D0DDA0648B22}"/>
                    </a:ext>
                  </a:extLst>
                </p14:cNvPr>
                <p14:cNvContentPartPr/>
                <p14:nvPr/>
              </p14:nvContentPartPr>
              <p14:xfrm>
                <a:off x="5099453" y="3276759"/>
                <a:ext cx="449280" cy="185760"/>
              </p14:xfrm>
            </p:contentPart>
          </mc:Choice>
          <mc:Fallback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5BD01841-EA1C-421B-9759-D0DDA0648B2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090453" y="3267759"/>
                  <a:ext cx="466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24272A8C-1259-4856-B42C-F2C9453E70CA}"/>
                    </a:ext>
                  </a:extLst>
                </p14:cNvPr>
                <p14:cNvContentPartPr/>
                <p14:nvPr/>
              </p14:nvContentPartPr>
              <p14:xfrm>
                <a:off x="5793173" y="3442719"/>
                <a:ext cx="6480" cy="6480"/>
              </p14:xfrm>
            </p:contentPart>
          </mc:Choice>
          <mc:Fallback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24272A8C-1259-4856-B42C-F2C9453E70C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784173" y="3433719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74E87EA5-8A9F-44C4-BC69-FFF522645EC7}"/>
              </a:ext>
            </a:extLst>
          </p:cNvPr>
          <p:cNvGrpSpPr/>
          <p:nvPr/>
        </p:nvGrpSpPr>
        <p:grpSpPr>
          <a:xfrm>
            <a:off x="1627973" y="3878319"/>
            <a:ext cx="1014840" cy="558720"/>
            <a:chOff x="1627973" y="3878319"/>
            <a:chExt cx="1014840" cy="5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37D4FD98-B5D7-4F7E-98F4-B5CDA6D1B14E}"/>
                    </a:ext>
                  </a:extLst>
                </p14:cNvPr>
                <p14:cNvContentPartPr/>
                <p14:nvPr/>
              </p14:nvContentPartPr>
              <p14:xfrm>
                <a:off x="1627973" y="3896679"/>
                <a:ext cx="225360" cy="540360"/>
              </p14:xfrm>
            </p:contentPart>
          </mc:Choice>
          <mc:Fallback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37D4FD98-B5D7-4F7E-98F4-B5CDA6D1B14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619333" y="3888039"/>
                  <a:ext cx="24300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3D83D371-AEA1-44B4-B0F9-718918AB705B}"/>
                    </a:ext>
                  </a:extLst>
                </p14:cNvPr>
                <p14:cNvContentPartPr/>
                <p14:nvPr/>
              </p14:nvContentPartPr>
              <p14:xfrm>
                <a:off x="2006333" y="3878319"/>
                <a:ext cx="74160" cy="15372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3D83D371-AEA1-44B4-B0F9-718918AB705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97693" y="3869679"/>
                  <a:ext cx="91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46E8F11-4D04-4650-B790-A5C38032D750}"/>
                    </a:ext>
                  </a:extLst>
                </p14:cNvPr>
                <p14:cNvContentPartPr/>
                <p14:nvPr/>
              </p14:nvContentPartPr>
              <p14:xfrm>
                <a:off x="2284613" y="3927279"/>
                <a:ext cx="136800" cy="17280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46E8F11-4D04-4650-B790-A5C38032D75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275613" y="3918639"/>
                  <a:ext cx="154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E66798E3-E9E2-4370-93BE-3003010EC3E4}"/>
                    </a:ext>
                  </a:extLst>
                </p14:cNvPr>
                <p14:cNvContentPartPr/>
                <p14:nvPr/>
              </p14:nvContentPartPr>
              <p14:xfrm>
                <a:off x="2479013" y="3933759"/>
                <a:ext cx="163800" cy="15372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E66798E3-E9E2-4370-93BE-3003010EC3E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70373" y="3924759"/>
                  <a:ext cx="18144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39304C99-9A25-4B71-AD9F-5B4C6DE6AAD3}"/>
                  </a:ext>
                </a:extLst>
              </p14:cNvPr>
              <p14:cNvContentPartPr/>
              <p14:nvPr/>
            </p14:nvContentPartPr>
            <p14:xfrm>
              <a:off x="2945573" y="3841599"/>
              <a:ext cx="24840" cy="172080"/>
            </p14:xfrm>
          </p:contentPart>
        </mc:Choice>
        <mc:Fallback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39304C99-9A25-4B71-AD9F-5B4C6DE6AAD3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2936573" y="3832599"/>
                <a:ext cx="424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0DEB597C-CF63-4627-A010-801753E8B071}"/>
                  </a:ext>
                </a:extLst>
              </p14:cNvPr>
              <p14:cNvContentPartPr/>
              <p14:nvPr/>
            </p14:nvContentPartPr>
            <p14:xfrm>
              <a:off x="3313853" y="4013319"/>
              <a:ext cx="55440" cy="74160"/>
            </p14:xfrm>
          </p:contentPart>
        </mc:Choice>
        <mc:Fallback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0DEB597C-CF63-4627-A010-801753E8B071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3304853" y="4004679"/>
                <a:ext cx="730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8E3B16EC-2E36-4AD1-BF4C-DBA97794ACD7}"/>
                  </a:ext>
                </a:extLst>
              </p14:cNvPr>
              <p14:cNvContentPartPr/>
              <p14:nvPr/>
            </p14:nvContentPartPr>
            <p14:xfrm>
              <a:off x="3775013" y="3738999"/>
              <a:ext cx="588600" cy="403200"/>
            </p14:xfrm>
          </p:contentPart>
        </mc:Choice>
        <mc:Fallback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8E3B16EC-2E36-4AD1-BF4C-DBA97794ACD7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3766013" y="3729999"/>
                <a:ext cx="606240" cy="42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oup 424">
            <a:extLst>
              <a:ext uri="{FF2B5EF4-FFF2-40B4-BE49-F238E27FC236}">
                <a16:creationId xmlns:a16="http://schemas.microsoft.com/office/drawing/2014/main" id="{BBB340A2-B699-4D79-B7F1-4A31F8D17C8C}"/>
              </a:ext>
            </a:extLst>
          </p:cNvPr>
          <p:cNvGrpSpPr/>
          <p:nvPr/>
        </p:nvGrpSpPr>
        <p:grpSpPr>
          <a:xfrm>
            <a:off x="4831613" y="3688239"/>
            <a:ext cx="857160" cy="369360"/>
            <a:chOff x="4831613" y="3688239"/>
            <a:chExt cx="85716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BF03CCBA-8495-4BEE-9988-017CF6281305}"/>
                    </a:ext>
                  </a:extLst>
                </p14:cNvPr>
                <p14:cNvContentPartPr/>
                <p14:nvPr/>
              </p14:nvContentPartPr>
              <p14:xfrm>
                <a:off x="4831613" y="3743319"/>
                <a:ext cx="136080" cy="3142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BF03CCBA-8495-4BEE-9988-017CF628130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22973" y="3734679"/>
                  <a:ext cx="1537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66A066B2-D5C8-408F-81BA-BB11FC4F1206}"/>
                    </a:ext>
                  </a:extLst>
                </p14:cNvPr>
                <p14:cNvContentPartPr/>
                <p14:nvPr/>
              </p14:nvContentPartPr>
              <p14:xfrm>
                <a:off x="5050853" y="3705879"/>
                <a:ext cx="24480" cy="19728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66A066B2-D5C8-408F-81BA-BB11FC4F120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42213" y="3697239"/>
                  <a:ext cx="42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9723C448-34C2-452F-A981-DBD9BDAE1E32}"/>
                    </a:ext>
                  </a:extLst>
                </p14:cNvPr>
                <p14:cNvContentPartPr/>
                <p14:nvPr/>
              </p14:nvContentPartPr>
              <p14:xfrm>
                <a:off x="5142293" y="3688239"/>
                <a:ext cx="546480" cy="17640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9723C448-34C2-452F-A981-DBD9BDAE1E3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133653" y="3679239"/>
                  <a:ext cx="56412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B5A7BAD1-14E1-47C0-A7FF-C2AA1AC1B913}"/>
                  </a:ext>
                </a:extLst>
              </p14:cNvPr>
              <p14:cNvContentPartPr/>
              <p14:nvPr/>
            </p14:nvContentPartPr>
            <p14:xfrm>
              <a:off x="619613" y="901839"/>
              <a:ext cx="300960" cy="172080"/>
            </p14:xfrm>
          </p:contentPart>
        </mc:Choice>
        <mc:Fallback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B5A7BAD1-14E1-47C0-A7FF-C2AA1AC1B913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10973" y="893199"/>
                <a:ext cx="31860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1" name="Group 430">
            <a:extLst>
              <a:ext uri="{FF2B5EF4-FFF2-40B4-BE49-F238E27FC236}">
                <a16:creationId xmlns:a16="http://schemas.microsoft.com/office/drawing/2014/main" id="{C6519FF8-42E3-4CEA-99DB-A1CD50A8C0DA}"/>
              </a:ext>
            </a:extLst>
          </p:cNvPr>
          <p:cNvGrpSpPr/>
          <p:nvPr/>
        </p:nvGrpSpPr>
        <p:grpSpPr>
          <a:xfrm>
            <a:off x="1177613" y="4531359"/>
            <a:ext cx="317160" cy="335520"/>
            <a:chOff x="1177613" y="4531359"/>
            <a:chExt cx="31716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24C15023-AC20-4DFF-86EB-94FF007B268A}"/>
                    </a:ext>
                  </a:extLst>
                </p14:cNvPr>
                <p14:cNvContentPartPr/>
                <p14:nvPr/>
              </p14:nvContentPartPr>
              <p14:xfrm>
                <a:off x="1177613" y="4621359"/>
                <a:ext cx="313920" cy="2455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24C15023-AC20-4DFF-86EB-94FF007B268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68973" y="4612359"/>
                  <a:ext cx="331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ADD1FEBA-9C9C-486E-91D5-8C0FDE5B4482}"/>
                    </a:ext>
                  </a:extLst>
                </p14:cNvPr>
                <p14:cNvContentPartPr/>
                <p14:nvPr/>
              </p14:nvContentPartPr>
              <p14:xfrm>
                <a:off x="1270133" y="4731159"/>
                <a:ext cx="190800" cy="3096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ADD1FEBA-9C9C-486E-91D5-8C0FDE5B448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261133" y="4722519"/>
                  <a:ext cx="208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E28BC014-56AD-472D-9C4B-27B05C544577}"/>
                    </a:ext>
                  </a:extLst>
                </p14:cNvPr>
                <p14:cNvContentPartPr/>
                <p14:nvPr/>
              </p14:nvContentPartPr>
              <p14:xfrm>
                <a:off x="1306853" y="4531359"/>
                <a:ext cx="187920" cy="3492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E28BC014-56AD-472D-9C4B-27B05C54457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298213" y="4522359"/>
                  <a:ext cx="2055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353F4F9E-DAFE-464B-980C-B79A3A3C8CE5}"/>
                  </a:ext>
                </a:extLst>
              </p14:cNvPr>
              <p14:cNvContentPartPr/>
              <p14:nvPr/>
            </p14:nvContentPartPr>
            <p14:xfrm>
              <a:off x="7413893" y="1288119"/>
              <a:ext cx="435240" cy="104760"/>
            </p14:xfrm>
          </p:contentPart>
        </mc:Choice>
        <mc:Fallback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353F4F9E-DAFE-464B-980C-B79A3A3C8CE5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7404893" y="1279479"/>
                <a:ext cx="452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434" name="Ink 433">
                <a:extLst>
                  <a:ext uri="{FF2B5EF4-FFF2-40B4-BE49-F238E27FC236}">
                    <a16:creationId xmlns:a16="http://schemas.microsoft.com/office/drawing/2014/main" id="{9318F062-93B2-4A7B-9A82-BA831DE962C1}"/>
                  </a:ext>
                </a:extLst>
              </p14:cNvPr>
              <p14:cNvContentPartPr/>
              <p14:nvPr/>
            </p14:nvContentPartPr>
            <p14:xfrm>
              <a:off x="1773413" y="4768239"/>
              <a:ext cx="184320" cy="47520"/>
            </p14:xfrm>
          </p:contentPart>
        </mc:Choice>
        <mc:Fallback>
          <p:pic>
            <p:nvPicPr>
              <p:cNvPr id="434" name="Ink 433">
                <a:extLst>
                  <a:ext uri="{FF2B5EF4-FFF2-40B4-BE49-F238E27FC236}">
                    <a16:creationId xmlns:a16="http://schemas.microsoft.com/office/drawing/2014/main" id="{9318F062-93B2-4A7B-9A82-BA831DE962C1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764413" y="4759239"/>
                <a:ext cx="201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646" name="Ink 645">
                <a:extLst>
                  <a:ext uri="{FF2B5EF4-FFF2-40B4-BE49-F238E27FC236}">
                    <a16:creationId xmlns:a16="http://schemas.microsoft.com/office/drawing/2014/main" id="{861A2D1F-8DAB-4C6A-976C-B6ECDFE88BF6}"/>
                  </a:ext>
                </a:extLst>
              </p14:cNvPr>
              <p14:cNvContentPartPr/>
              <p14:nvPr/>
            </p14:nvContentPartPr>
            <p14:xfrm>
              <a:off x="2927213" y="1067799"/>
              <a:ext cx="141480" cy="43200"/>
            </p14:xfrm>
          </p:contentPart>
        </mc:Choice>
        <mc:Fallback>
          <p:pic>
            <p:nvPicPr>
              <p:cNvPr id="646" name="Ink 645">
                <a:extLst>
                  <a:ext uri="{FF2B5EF4-FFF2-40B4-BE49-F238E27FC236}">
                    <a16:creationId xmlns:a16="http://schemas.microsoft.com/office/drawing/2014/main" id="{861A2D1F-8DAB-4C6A-976C-B6ECDFE88BF6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918213" y="1058799"/>
                <a:ext cx="15912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0" name="Group 659">
            <a:extLst>
              <a:ext uri="{FF2B5EF4-FFF2-40B4-BE49-F238E27FC236}">
                <a16:creationId xmlns:a16="http://schemas.microsoft.com/office/drawing/2014/main" id="{4223C2B7-35BA-4AB9-801D-C60F7D8E2C06}"/>
              </a:ext>
            </a:extLst>
          </p:cNvPr>
          <p:cNvGrpSpPr/>
          <p:nvPr/>
        </p:nvGrpSpPr>
        <p:grpSpPr>
          <a:xfrm>
            <a:off x="5074973" y="1374519"/>
            <a:ext cx="472680" cy="61200"/>
            <a:chOff x="5074973" y="1374519"/>
            <a:chExt cx="472680" cy="6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81593398-A668-4414-A6D2-DF47E05FFA27}"/>
                    </a:ext>
                  </a:extLst>
                </p14:cNvPr>
                <p14:cNvContentPartPr/>
                <p14:nvPr/>
              </p14:nvContentPartPr>
              <p14:xfrm>
                <a:off x="5117813" y="1374519"/>
                <a:ext cx="429840" cy="61200"/>
              </p14:xfrm>
            </p:contentPart>
          </mc:Choice>
          <mc:Fallback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81593398-A668-4414-A6D2-DF47E05FFA2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109173" y="1365519"/>
                  <a:ext cx="447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16A9D611-FDB6-473D-B5FE-5AE78BB81A91}"/>
                    </a:ext>
                  </a:extLst>
                </p14:cNvPr>
                <p14:cNvContentPartPr/>
                <p14:nvPr/>
              </p14:nvContentPartPr>
              <p14:xfrm>
                <a:off x="5074973" y="1386759"/>
                <a:ext cx="313200" cy="24840"/>
              </p14:xfrm>
            </p:contentPart>
          </mc:Choice>
          <mc:Fallback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16A9D611-FDB6-473D-B5FE-5AE78BB81A9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066333" y="1378119"/>
                  <a:ext cx="3308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DCB042D7-EA6C-4010-A6CD-D397162A16C8}"/>
              </a:ext>
            </a:extLst>
          </p:cNvPr>
          <p:cNvGrpSpPr/>
          <p:nvPr/>
        </p:nvGrpSpPr>
        <p:grpSpPr>
          <a:xfrm>
            <a:off x="1113533" y="5314359"/>
            <a:ext cx="273600" cy="448560"/>
            <a:chOff x="1113533" y="5314359"/>
            <a:chExt cx="27360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661" name="Ink 660">
                  <a:extLst>
                    <a:ext uri="{FF2B5EF4-FFF2-40B4-BE49-F238E27FC236}">
                      <a16:creationId xmlns:a16="http://schemas.microsoft.com/office/drawing/2014/main" id="{FF6B2F27-0133-4C3F-9EC1-2370EDAC56CA}"/>
                    </a:ext>
                  </a:extLst>
                </p14:cNvPr>
                <p14:cNvContentPartPr/>
                <p14:nvPr/>
              </p14:nvContentPartPr>
              <p14:xfrm>
                <a:off x="1113533" y="5463399"/>
                <a:ext cx="58680" cy="262440"/>
              </p14:xfrm>
            </p:contentPart>
          </mc:Choice>
          <mc:Fallback>
            <p:pic>
              <p:nvPicPr>
                <p:cNvPr id="661" name="Ink 660">
                  <a:extLst>
                    <a:ext uri="{FF2B5EF4-FFF2-40B4-BE49-F238E27FC236}">
                      <a16:creationId xmlns:a16="http://schemas.microsoft.com/office/drawing/2014/main" id="{FF6B2F27-0133-4C3F-9EC1-2370EDAC56C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04893" y="5454759"/>
                  <a:ext cx="76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663" name="Ink 662">
                  <a:extLst>
                    <a:ext uri="{FF2B5EF4-FFF2-40B4-BE49-F238E27FC236}">
                      <a16:creationId xmlns:a16="http://schemas.microsoft.com/office/drawing/2014/main" id="{FEF7D249-0CA3-41B6-BBB0-2AA67503DEF3}"/>
                    </a:ext>
                  </a:extLst>
                </p14:cNvPr>
                <p14:cNvContentPartPr/>
                <p14:nvPr/>
              </p14:nvContentPartPr>
              <p14:xfrm>
                <a:off x="1337453" y="5424879"/>
                <a:ext cx="49680" cy="338040"/>
              </p14:xfrm>
            </p:contentPart>
          </mc:Choice>
          <mc:Fallback>
            <p:pic>
              <p:nvPicPr>
                <p:cNvPr id="663" name="Ink 662">
                  <a:extLst>
                    <a:ext uri="{FF2B5EF4-FFF2-40B4-BE49-F238E27FC236}">
                      <a16:creationId xmlns:a16="http://schemas.microsoft.com/office/drawing/2014/main" id="{FEF7D249-0CA3-41B6-BBB0-2AA67503DEF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328813" y="5415879"/>
                  <a:ext cx="673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665" name="Ink 664">
                  <a:extLst>
                    <a:ext uri="{FF2B5EF4-FFF2-40B4-BE49-F238E27FC236}">
                      <a16:creationId xmlns:a16="http://schemas.microsoft.com/office/drawing/2014/main" id="{8CC6E9EE-BAAE-486D-899D-4BB6C1A1968D}"/>
                    </a:ext>
                  </a:extLst>
                </p14:cNvPr>
                <p14:cNvContentPartPr/>
                <p14:nvPr/>
              </p14:nvContentPartPr>
              <p14:xfrm>
                <a:off x="1147373" y="5614959"/>
                <a:ext cx="190440" cy="24840"/>
              </p14:xfrm>
            </p:contentPart>
          </mc:Choice>
          <mc:Fallback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8CC6E9EE-BAAE-486D-899D-4BB6C1A1968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38733" y="5606319"/>
                  <a:ext cx="208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9A3CDF4E-E634-4251-93FF-BE847207C3F2}"/>
                    </a:ext>
                  </a:extLst>
                </p14:cNvPr>
                <p14:cNvContentPartPr/>
                <p14:nvPr/>
              </p14:nvContentPartPr>
              <p14:xfrm>
                <a:off x="1233413" y="5314359"/>
                <a:ext cx="124920" cy="43200"/>
              </p14:xfrm>
            </p:contentPart>
          </mc:Choice>
          <mc:Fallback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9A3CDF4E-E634-4251-93FF-BE847207C3F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224413" y="5305719"/>
                  <a:ext cx="14256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F46750C2-A6F0-4CA6-A841-000A90802E4E}"/>
                  </a:ext>
                </a:extLst>
              </p14:cNvPr>
              <p14:cNvContentPartPr/>
              <p14:nvPr/>
            </p14:nvContentPartPr>
            <p14:xfrm>
              <a:off x="1816253" y="5566359"/>
              <a:ext cx="227520" cy="104400"/>
            </p14:xfrm>
          </p:contentPart>
        </mc:Choice>
        <mc:Fallback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F46750C2-A6F0-4CA6-A841-000A90802E4E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807613" y="5557359"/>
                <a:ext cx="24516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3" name="Group 752">
            <a:extLst>
              <a:ext uri="{FF2B5EF4-FFF2-40B4-BE49-F238E27FC236}">
                <a16:creationId xmlns:a16="http://schemas.microsoft.com/office/drawing/2014/main" id="{94E2AFE9-A133-4C25-B4F2-A7B1F2DED312}"/>
              </a:ext>
            </a:extLst>
          </p:cNvPr>
          <p:cNvGrpSpPr/>
          <p:nvPr/>
        </p:nvGrpSpPr>
        <p:grpSpPr>
          <a:xfrm>
            <a:off x="2344733" y="4240479"/>
            <a:ext cx="3516120" cy="1741320"/>
            <a:chOff x="2344733" y="4240479"/>
            <a:chExt cx="3516120" cy="174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30A808B5-9184-4B55-A0F2-E864D07233D9}"/>
                    </a:ext>
                  </a:extLst>
                </p14:cNvPr>
                <p14:cNvContentPartPr/>
                <p14:nvPr/>
              </p14:nvContentPartPr>
              <p14:xfrm>
                <a:off x="4261013" y="4675719"/>
                <a:ext cx="213120" cy="246600"/>
              </p14:xfrm>
            </p:contentPart>
          </mc:Choice>
          <mc:Fallback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30A808B5-9184-4B55-A0F2-E864D07233D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52013" y="4667079"/>
                  <a:ext cx="230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B6E2B6B7-C12F-47CA-8B1C-D3E0B555F65A}"/>
                    </a:ext>
                  </a:extLst>
                </p14:cNvPr>
                <p14:cNvContentPartPr/>
                <p14:nvPr/>
              </p14:nvContentPartPr>
              <p14:xfrm>
                <a:off x="4344893" y="4461519"/>
                <a:ext cx="215280" cy="18720"/>
              </p14:xfrm>
            </p:contentPart>
          </mc:Choice>
          <mc:Fallback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B6E2B6B7-C12F-47CA-8B1C-D3E0B555F65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35893" y="4452519"/>
                  <a:ext cx="232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165C3B2C-441D-43D5-954C-D52212C7FBB1}"/>
                    </a:ext>
                  </a:extLst>
                </p14:cNvPr>
                <p14:cNvContentPartPr/>
                <p14:nvPr/>
              </p14:nvContentPartPr>
              <p14:xfrm>
                <a:off x="4596533" y="4271079"/>
                <a:ext cx="154080" cy="399600"/>
              </p14:xfrm>
            </p:contentPart>
          </mc:Choice>
          <mc:Fallback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165C3B2C-441D-43D5-954C-D52212C7FBB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587533" y="4262439"/>
                  <a:ext cx="1717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DCF393A3-0873-4ABD-B139-8B2A82F388D9}"/>
                    </a:ext>
                  </a:extLst>
                </p14:cNvPr>
                <p14:cNvContentPartPr/>
                <p14:nvPr/>
              </p14:nvContentPartPr>
              <p14:xfrm>
                <a:off x="4847813" y="4258839"/>
                <a:ext cx="159480" cy="445680"/>
              </p14:xfrm>
            </p:contentPart>
          </mc:Choice>
          <mc:Fallback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DCF393A3-0873-4ABD-B139-8B2A82F388D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839173" y="4249839"/>
                  <a:ext cx="1771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97C3E2B9-E830-4DCD-9C08-86BBB8D563A6}"/>
                    </a:ext>
                  </a:extLst>
                </p14:cNvPr>
                <p14:cNvContentPartPr/>
                <p14:nvPr/>
              </p14:nvContentPartPr>
              <p14:xfrm>
                <a:off x="5117813" y="4240479"/>
                <a:ext cx="190800" cy="153360"/>
              </p14:xfrm>
            </p:contentPart>
          </mc:Choice>
          <mc:Fallback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97C3E2B9-E830-4DCD-9C08-86BBB8D563A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109173" y="4231479"/>
                  <a:ext cx="208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653" name="Ink 652">
                  <a:extLst>
                    <a:ext uri="{FF2B5EF4-FFF2-40B4-BE49-F238E27FC236}">
                      <a16:creationId xmlns:a16="http://schemas.microsoft.com/office/drawing/2014/main" id="{6E87C10A-2274-4AC5-A00D-E4EBBF69692A}"/>
                    </a:ext>
                  </a:extLst>
                </p14:cNvPr>
                <p14:cNvContentPartPr/>
                <p14:nvPr/>
              </p14:nvContentPartPr>
              <p14:xfrm>
                <a:off x="5265773" y="4727919"/>
                <a:ext cx="86040" cy="155160"/>
              </p14:xfrm>
            </p:contentPart>
          </mc:Choice>
          <mc:Fallback>
            <p:pic>
              <p:nvPicPr>
                <p:cNvPr id="653" name="Ink 652">
                  <a:extLst>
                    <a:ext uri="{FF2B5EF4-FFF2-40B4-BE49-F238E27FC236}">
                      <a16:creationId xmlns:a16="http://schemas.microsoft.com/office/drawing/2014/main" id="{6E87C10A-2274-4AC5-A00D-E4EBBF69692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256773" y="4718919"/>
                  <a:ext cx="103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654" name="Ink 653">
                  <a:extLst>
                    <a:ext uri="{FF2B5EF4-FFF2-40B4-BE49-F238E27FC236}">
                      <a16:creationId xmlns:a16="http://schemas.microsoft.com/office/drawing/2014/main" id="{14AB6AF2-01EE-421A-AED6-5FD5D88A4340}"/>
                    </a:ext>
                  </a:extLst>
                </p14:cNvPr>
                <p14:cNvContentPartPr/>
                <p14:nvPr/>
              </p14:nvContentPartPr>
              <p14:xfrm>
                <a:off x="5437133" y="4627119"/>
                <a:ext cx="49320" cy="190440"/>
              </p14:xfrm>
            </p:contentPart>
          </mc:Choice>
          <mc:Fallback>
            <p:pic>
              <p:nvPicPr>
                <p:cNvPr id="654" name="Ink 653">
                  <a:extLst>
                    <a:ext uri="{FF2B5EF4-FFF2-40B4-BE49-F238E27FC236}">
                      <a16:creationId xmlns:a16="http://schemas.microsoft.com/office/drawing/2014/main" id="{14AB6AF2-01EE-421A-AED6-5FD5D88A434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428133" y="4618119"/>
                  <a:ext cx="66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420D668A-A19E-49A1-B2CA-9CBE8C3B856A}"/>
                    </a:ext>
                  </a:extLst>
                </p14:cNvPr>
                <p14:cNvContentPartPr/>
                <p14:nvPr/>
              </p14:nvContentPartPr>
              <p14:xfrm>
                <a:off x="5584373" y="4700199"/>
                <a:ext cx="276480" cy="210240"/>
              </p14:xfrm>
            </p:contentPart>
          </mc:Choice>
          <mc:Fallback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420D668A-A19E-49A1-B2CA-9CBE8C3B856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575733" y="4691559"/>
                  <a:ext cx="294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09678D21-1F28-4F93-BD1C-82CC4B097DE3}"/>
                    </a:ext>
                  </a:extLst>
                </p14:cNvPr>
                <p14:cNvContentPartPr/>
                <p14:nvPr/>
              </p14:nvContentPartPr>
              <p14:xfrm>
                <a:off x="2344733" y="4571319"/>
                <a:ext cx="244800" cy="17928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09678D21-1F28-4F93-BD1C-82CC4B097DE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335733" y="4562319"/>
                  <a:ext cx="262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659894C9-6E46-4D07-84B7-719196EE3BDD}"/>
                    </a:ext>
                  </a:extLst>
                </p14:cNvPr>
                <p14:cNvContentPartPr/>
                <p14:nvPr/>
              </p14:nvContentPartPr>
              <p14:xfrm>
                <a:off x="2417813" y="4448919"/>
                <a:ext cx="110880" cy="6192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659894C9-6E46-4D07-84B7-719196EE3BD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408813" y="4440279"/>
                  <a:ext cx="128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CC38B530-DC7A-4967-A369-6631ADD534D4}"/>
                    </a:ext>
                  </a:extLst>
                </p14:cNvPr>
                <p14:cNvContentPartPr/>
                <p14:nvPr/>
              </p14:nvContentPartPr>
              <p14:xfrm>
                <a:off x="2601773" y="4639359"/>
                <a:ext cx="153720" cy="26208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CC38B530-DC7A-4967-A369-6631ADD534D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593133" y="4630359"/>
                  <a:ext cx="171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859B5357-E952-4063-8A5A-CC4BC7DB6F64}"/>
                    </a:ext>
                  </a:extLst>
                </p14:cNvPr>
                <p14:cNvContentPartPr/>
                <p14:nvPr/>
              </p14:nvContentPartPr>
              <p14:xfrm>
                <a:off x="2773853" y="4516599"/>
                <a:ext cx="12600" cy="2484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859B5357-E952-4063-8A5A-CC4BC7DB6F6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764853" y="4507599"/>
                  <a:ext cx="30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6DC283EE-561D-4493-BAE5-84CD0242F493}"/>
                    </a:ext>
                  </a:extLst>
                </p14:cNvPr>
                <p14:cNvContentPartPr/>
                <p14:nvPr/>
              </p14:nvContentPartPr>
              <p14:xfrm>
                <a:off x="2800133" y="4651599"/>
                <a:ext cx="249840" cy="10872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6DC283EE-561D-4493-BAE5-84CD0242F49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791493" y="4642959"/>
                  <a:ext cx="267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5B477CF3-EDA5-4DC5-8BC9-7A6BE5BDEA61}"/>
                    </a:ext>
                  </a:extLst>
                </p14:cNvPr>
                <p14:cNvContentPartPr/>
                <p14:nvPr/>
              </p14:nvContentPartPr>
              <p14:xfrm>
                <a:off x="3018653" y="4634679"/>
                <a:ext cx="264960" cy="29124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5B477CF3-EDA5-4DC5-8BC9-7A6BE5BDEA6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009653" y="4626039"/>
                  <a:ext cx="2826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627F7621-9BD9-4B8D-AC50-46C8DB38E701}"/>
                    </a:ext>
                  </a:extLst>
                </p14:cNvPr>
                <p14:cNvContentPartPr/>
                <p14:nvPr/>
              </p14:nvContentPartPr>
              <p14:xfrm>
                <a:off x="3523013" y="4448199"/>
                <a:ext cx="141480" cy="24732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627F7621-9BD9-4B8D-AC50-46C8DB38E70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514013" y="4439199"/>
                  <a:ext cx="159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4F86162A-AD79-43FF-BAFD-94D951247D7E}"/>
                    </a:ext>
                  </a:extLst>
                </p14:cNvPr>
                <p14:cNvContentPartPr/>
                <p14:nvPr/>
              </p14:nvContentPartPr>
              <p14:xfrm>
                <a:off x="3731093" y="4474119"/>
                <a:ext cx="99360" cy="22104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4F86162A-AD79-43FF-BAFD-94D951247D7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722093" y="4465119"/>
                  <a:ext cx="117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C1F04A0C-8D03-4F09-9993-03CB3D0B5CCD}"/>
                    </a:ext>
                  </a:extLst>
                </p14:cNvPr>
                <p14:cNvContentPartPr/>
                <p14:nvPr/>
              </p14:nvContentPartPr>
              <p14:xfrm>
                <a:off x="3381173" y="4770399"/>
                <a:ext cx="691920" cy="4752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C1F04A0C-8D03-4F09-9993-03CB3D0B5CC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72173" y="4761399"/>
                  <a:ext cx="709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2BB2FB90-2621-49A9-8DE8-9E34EAD682C2}"/>
                    </a:ext>
                  </a:extLst>
                </p14:cNvPr>
                <p14:cNvContentPartPr/>
                <p14:nvPr/>
              </p14:nvContentPartPr>
              <p14:xfrm>
                <a:off x="3435893" y="4890999"/>
                <a:ext cx="154440" cy="16920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2BB2FB90-2621-49A9-8DE8-9E34EAD682C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426893" y="4881999"/>
                  <a:ext cx="172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4BB427F2-17D0-4DD1-BCC4-7F1C9C11A0D5}"/>
                    </a:ext>
                  </a:extLst>
                </p14:cNvPr>
                <p14:cNvContentPartPr/>
                <p14:nvPr/>
              </p14:nvContentPartPr>
              <p14:xfrm>
                <a:off x="3510053" y="4927719"/>
                <a:ext cx="227520" cy="252000"/>
              </p14:xfrm>
            </p:contentPart>
          </mc:Choice>
          <mc:Fallback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4BB427F2-17D0-4DD1-BCC4-7F1C9C11A0D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501413" y="4919079"/>
                  <a:ext cx="245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A2FB195B-4AF9-4741-A4BA-DF6FAF97E726}"/>
                    </a:ext>
                  </a:extLst>
                </p14:cNvPr>
                <p14:cNvContentPartPr/>
                <p14:nvPr/>
              </p14:nvContentPartPr>
              <p14:xfrm>
                <a:off x="3608333" y="4946079"/>
                <a:ext cx="129240" cy="245880"/>
              </p14:xfrm>
            </p:contentPart>
          </mc:Choice>
          <mc:Fallback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A2FB195B-4AF9-4741-A4BA-DF6FAF97E72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599333" y="4937439"/>
                  <a:ext cx="146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441A219B-D1CF-47A4-B97B-B8B78965C66A}"/>
                    </a:ext>
                  </a:extLst>
                </p14:cNvPr>
                <p14:cNvContentPartPr/>
                <p14:nvPr/>
              </p14:nvContentPartPr>
              <p14:xfrm>
                <a:off x="3822893" y="4952199"/>
                <a:ext cx="190800" cy="184680"/>
              </p14:xfrm>
            </p:contentPart>
          </mc:Choice>
          <mc:Fallback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441A219B-D1CF-47A4-B97B-B8B78965C66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13893" y="4943559"/>
                  <a:ext cx="208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669" name="Ink 668">
                  <a:extLst>
                    <a:ext uri="{FF2B5EF4-FFF2-40B4-BE49-F238E27FC236}">
                      <a16:creationId xmlns:a16="http://schemas.microsoft.com/office/drawing/2014/main" id="{64F4D983-7424-4889-B5AF-08C35DC2659F}"/>
                    </a:ext>
                  </a:extLst>
                </p14:cNvPr>
                <p14:cNvContentPartPr/>
                <p14:nvPr/>
              </p14:nvContentPartPr>
              <p14:xfrm>
                <a:off x="2429693" y="5523159"/>
                <a:ext cx="165960" cy="141480"/>
              </p14:xfrm>
            </p:contentPart>
          </mc:Choice>
          <mc:Fallback>
            <p:pic>
              <p:nvPicPr>
                <p:cNvPr id="669" name="Ink 668">
                  <a:extLst>
                    <a:ext uri="{FF2B5EF4-FFF2-40B4-BE49-F238E27FC236}">
                      <a16:creationId xmlns:a16="http://schemas.microsoft.com/office/drawing/2014/main" id="{64F4D983-7424-4889-B5AF-08C35DC2659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421053" y="5514519"/>
                  <a:ext cx="183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670" name="Ink 669">
                  <a:extLst>
                    <a:ext uri="{FF2B5EF4-FFF2-40B4-BE49-F238E27FC236}">
                      <a16:creationId xmlns:a16="http://schemas.microsoft.com/office/drawing/2014/main" id="{1F4955C3-54A0-4742-96C4-306348692ED9}"/>
                    </a:ext>
                  </a:extLst>
                </p14:cNvPr>
                <p14:cNvContentPartPr/>
                <p14:nvPr/>
              </p14:nvContentPartPr>
              <p14:xfrm>
                <a:off x="2460653" y="5418759"/>
                <a:ext cx="123120" cy="387000"/>
              </p14:xfrm>
            </p:contentPart>
          </mc:Choice>
          <mc:Fallback>
            <p:pic>
              <p:nvPicPr>
                <p:cNvPr id="670" name="Ink 669">
                  <a:extLst>
                    <a:ext uri="{FF2B5EF4-FFF2-40B4-BE49-F238E27FC236}">
                      <a16:creationId xmlns:a16="http://schemas.microsoft.com/office/drawing/2014/main" id="{1F4955C3-54A0-4742-96C4-306348692ED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452013" y="5409759"/>
                  <a:ext cx="1407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3CA9EE83-F5BD-4C92-97F2-B794ACD49433}"/>
                    </a:ext>
                  </a:extLst>
                </p14:cNvPr>
                <p14:cNvContentPartPr/>
                <p14:nvPr/>
              </p14:nvContentPartPr>
              <p14:xfrm>
                <a:off x="2509613" y="5284119"/>
                <a:ext cx="110880" cy="128880"/>
              </p14:xfrm>
            </p:contentPart>
          </mc:Choice>
          <mc:Fallback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3CA9EE83-F5BD-4C92-97F2-B794ACD4943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500973" y="5275479"/>
                  <a:ext cx="128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737" name="Ink 736">
                  <a:extLst>
                    <a:ext uri="{FF2B5EF4-FFF2-40B4-BE49-F238E27FC236}">
                      <a16:creationId xmlns:a16="http://schemas.microsoft.com/office/drawing/2014/main" id="{1E5FD2E0-3EAE-41FD-9049-3768DD944B9F}"/>
                    </a:ext>
                  </a:extLst>
                </p14:cNvPr>
                <p14:cNvContentPartPr/>
                <p14:nvPr/>
              </p14:nvContentPartPr>
              <p14:xfrm>
                <a:off x="2798333" y="5479959"/>
                <a:ext cx="120960" cy="243000"/>
              </p14:xfrm>
            </p:contentPart>
          </mc:Choice>
          <mc:Fallback>
            <p:pic>
              <p:nvPicPr>
                <p:cNvPr id="737" name="Ink 736">
                  <a:extLst>
                    <a:ext uri="{FF2B5EF4-FFF2-40B4-BE49-F238E27FC236}">
                      <a16:creationId xmlns:a16="http://schemas.microsoft.com/office/drawing/2014/main" id="{1E5FD2E0-3EAE-41FD-9049-3768DD944B9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789333" y="5471319"/>
                  <a:ext cx="138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738" name="Ink 737">
                  <a:extLst>
                    <a:ext uri="{FF2B5EF4-FFF2-40B4-BE49-F238E27FC236}">
                      <a16:creationId xmlns:a16="http://schemas.microsoft.com/office/drawing/2014/main" id="{79396E82-FF97-47C1-96B9-C82E3D2A4158}"/>
                    </a:ext>
                  </a:extLst>
                </p14:cNvPr>
                <p14:cNvContentPartPr/>
                <p14:nvPr/>
              </p14:nvContentPartPr>
              <p14:xfrm>
                <a:off x="2902733" y="5344959"/>
                <a:ext cx="6480" cy="18720"/>
              </p14:xfrm>
            </p:contentPart>
          </mc:Choice>
          <mc:Fallback>
            <p:pic>
              <p:nvPicPr>
                <p:cNvPr id="738" name="Ink 737">
                  <a:extLst>
                    <a:ext uri="{FF2B5EF4-FFF2-40B4-BE49-F238E27FC236}">
                      <a16:creationId xmlns:a16="http://schemas.microsoft.com/office/drawing/2014/main" id="{79396E82-FF97-47C1-96B9-C82E3D2A415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893733" y="5336319"/>
                  <a:ext cx="24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739" name="Ink 738">
                  <a:extLst>
                    <a:ext uri="{FF2B5EF4-FFF2-40B4-BE49-F238E27FC236}">
                      <a16:creationId xmlns:a16="http://schemas.microsoft.com/office/drawing/2014/main" id="{705476F4-04B7-45DD-831E-762CB722F5A5}"/>
                    </a:ext>
                  </a:extLst>
                </p14:cNvPr>
                <p14:cNvContentPartPr/>
                <p14:nvPr/>
              </p14:nvContentPartPr>
              <p14:xfrm>
                <a:off x="3033413" y="5418039"/>
                <a:ext cx="109080" cy="307800"/>
              </p14:xfrm>
            </p:contentPart>
          </mc:Choice>
          <mc:Fallback>
            <p:pic>
              <p:nvPicPr>
                <p:cNvPr id="739" name="Ink 738">
                  <a:extLst>
                    <a:ext uri="{FF2B5EF4-FFF2-40B4-BE49-F238E27FC236}">
                      <a16:creationId xmlns:a16="http://schemas.microsoft.com/office/drawing/2014/main" id="{705476F4-04B7-45DD-831E-762CB722F5A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024773" y="5409399"/>
                  <a:ext cx="126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741" name="Ink 740">
                  <a:extLst>
                    <a:ext uri="{FF2B5EF4-FFF2-40B4-BE49-F238E27FC236}">
                      <a16:creationId xmlns:a16="http://schemas.microsoft.com/office/drawing/2014/main" id="{77515822-76EB-413F-B69A-4B7546AA90F6}"/>
                    </a:ext>
                  </a:extLst>
                </p14:cNvPr>
                <p14:cNvContentPartPr/>
                <p14:nvPr/>
              </p14:nvContentPartPr>
              <p14:xfrm>
                <a:off x="3276773" y="5413359"/>
                <a:ext cx="234000" cy="146880"/>
              </p14:xfrm>
            </p:contentPart>
          </mc:Choice>
          <mc:Fallback>
            <p:pic>
              <p:nvPicPr>
                <p:cNvPr id="741" name="Ink 740">
                  <a:extLst>
                    <a:ext uri="{FF2B5EF4-FFF2-40B4-BE49-F238E27FC236}">
                      <a16:creationId xmlns:a16="http://schemas.microsoft.com/office/drawing/2014/main" id="{77515822-76EB-413F-B69A-4B7546AA90F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268133" y="5404359"/>
                  <a:ext cx="251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742" name="Ink 741">
                  <a:extLst>
                    <a:ext uri="{FF2B5EF4-FFF2-40B4-BE49-F238E27FC236}">
                      <a16:creationId xmlns:a16="http://schemas.microsoft.com/office/drawing/2014/main" id="{A0309553-CB80-4C5F-97D8-19DFE29F2F61}"/>
                    </a:ext>
                  </a:extLst>
                </p14:cNvPr>
                <p14:cNvContentPartPr/>
                <p14:nvPr/>
              </p14:nvContentPartPr>
              <p14:xfrm>
                <a:off x="2620133" y="5700999"/>
                <a:ext cx="1226880" cy="23040"/>
              </p14:xfrm>
            </p:contentPart>
          </mc:Choice>
          <mc:Fallback>
            <p:pic>
              <p:nvPicPr>
                <p:cNvPr id="742" name="Ink 741">
                  <a:extLst>
                    <a:ext uri="{FF2B5EF4-FFF2-40B4-BE49-F238E27FC236}">
                      <a16:creationId xmlns:a16="http://schemas.microsoft.com/office/drawing/2014/main" id="{A0309553-CB80-4C5F-97D8-19DFE29F2F6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611493" y="5691999"/>
                  <a:ext cx="1244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744" name="Ink 743">
                  <a:extLst>
                    <a:ext uri="{FF2B5EF4-FFF2-40B4-BE49-F238E27FC236}">
                      <a16:creationId xmlns:a16="http://schemas.microsoft.com/office/drawing/2014/main" id="{935629D3-4536-400C-B3E3-C37123AD00C5}"/>
                    </a:ext>
                  </a:extLst>
                </p14:cNvPr>
                <p14:cNvContentPartPr/>
                <p14:nvPr/>
              </p14:nvContentPartPr>
              <p14:xfrm>
                <a:off x="3019013" y="5734479"/>
                <a:ext cx="135720" cy="126360"/>
              </p14:xfrm>
            </p:contentPart>
          </mc:Choice>
          <mc:Fallback>
            <p:pic>
              <p:nvPicPr>
                <p:cNvPr id="744" name="Ink 743">
                  <a:extLst>
                    <a:ext uri="{FF2B5EF4-FFF2-40B4-BE49-F238E27FC236}">
                      <a16:creationId xmlns:a16="http://schemas.microsoft.com/office/drawing/2014/main" id="{935629D3-4536-400C-B3E3-C37123AD00C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10013" y="5725479"/>
                  <a:ext cx="153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745" name="Ink 744">
                  <a:extLst>
                    <a:ext uri="{FF2B5EF4-FFF2-40B4-BE49-F238E27FC236}">
                      <a16:creationId xmlns:a16="http://schemas.microsoft.com/office/drawing/2014/main" id="{61D0DDFC-CBF3-4817-9A86-BF2D41D72C62}"/>
                    </a:ext>
                  </a:extLst>
                </p14:cNvPr>
                <p14:cNvContentPartPr/>
                <p14:nvPr/>
              </p14:nvContentPartPr>
              <p14:xfrm>
                <a:off x="3092813" y="5756079"/>
                <a:ext cx="209160" cy="215280"/>
              </p14:xfrm>
            </p:contentPart>
          </mc:Choice>
          <mc:Fallback>
            <p:pic>
              <p:nvPicPr>
                <p:cNvPr id="745" name="Ink 744">
                  <a:extLst>
                    <a:ext uri="{FF2B5EF4-FFF2-40B4-BE49-F238E27FC236}">
                      <a16:creationId xmlns:a16="http://schemas.microsoft.com/office/drawing/2014/main" id="{61D0DDFC-CBF3-4817-9A86-BF2D41D72C6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084173" y="5747439"/>
                  <a:ext cx="226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746" name="Ink 745">
                  <a:extLst>
                    <a:ext uri="{FF2B5EF4-FFF2-40B4-BE49-F238E27FC236}">
                      <a16:creationId xmlns:a16="http://schemas.microsoft.com/office/drawing/2014/main" id="{40C3A8B4-B450-40B3-8171-A5A8DD152E70}"/>
                    </a:ext>
                  </a:extLst>
                </p14:cNvPr>
                <p14:cNvContentPartPr/>
                <p14:nvPr/>
              </p14:nvContentPartPr>
              <p14:xfrm>
                <a:off x="3233933" y="5829879"/>
                <a:ext cx="86400" cy="141480"/>
              </p14:xfrm>
            </p:contentPart>
          </mc:Choice>
          <mc:Fallback>
            <p:pic>
              <p:nvPicPr>
                <p:cNvPr id="746" name="Ink 745">
                  <a:extLst>
                    <a:ext uri="{FF2B5EF4-FFF2-40B4-BE49-F238E27FC236}">
                      <a16:creationId xmlns:a16="http://schemas.microsoft.com/office/drawing/2014/main" id="{40C3A8B4-B450-40B3-8171-A5A8DD152E7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225293" y="5821239"/>
                  <a:ext cx="104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747" name="Ink 746">
                  <a:extLst>
                    <a:ext uri="{FF2B5EF4-FFF2-40B4-BE49-F238E27FC236}">
                      <a16:creationId xmlns:a16="http://schemas.microsoft.com/office/drawing/2014/main" id="{B1CD2C20-954D-4A58-A07D-5027181EDACA}"/>
                    </a:ext>
                  </a:extLst>
                </p14:cNvPr>
                <p14:cNvContentPartPr/>
                <p14:nvPr/>
              </p14:nvContentPartPr>
              <p14:xfrm>
                <a:off x="3417893" y="5854359"/>
                <a:ext cx="123120" cy="127440"/>
              </p14:xfrm>
            </p:contentPart>
          </mc:Choice>
          <mc:Fallback>
            <p:pic>
              <p:nvPicPr>
                <p:cNvPr id="747" name="Ink 746">
                  <a:extLst>
                    <a:ext uri="{FF2B5EF4-FFF2-40B4-BE49-F238E27FC236}">
                      <a16:creationId xmlns:a16="http://schemas.microsoft.com/office/drawing/2014/main" id="{B1CD2C20-954D-4A58-A07D-5027181EDAC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409253" y="5845719"/>
                  <a:ext cx="140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748" name="Ink 747">
                  <a:extLst>
                    <a:ext uri="{FF2B5EF4-FFF2-40B4-BE49-F238E27FC236}">
                      <a16:creationId xmlns:a16="http://schemas.microsoft.com/office/drawing/2014/main" id="{BFFB3B23-02EB-459C-BBD7-D0158A43D8E4}"/>
                    </a:ext>
                  </a:extLst>
                </p14:cNvPr>
                <p14:cNvContentPartPr/>
                <p14:nvPr/>
              </p14:nvContentPartPr>
              <p14:xfrm>
                <a:off x="4025933" y="5639079"/>
                <a:ext cx="227160" cy="209880"/>
              </p14:xfrm>
            </p:contentPart>
          </mc:Choice>
          <mc:Fallback>
            <p:pic>
              <p:nvPicPr>
                <p:cNvPr id="748" name="Ink 747">
                  <a:extLst>
                    <a:ext uri="{FF2B5EF4-FFF2-40B4-BE49-F238E27FC236}">
                      <a16:creationId xmlns:a16="http://schemas.microsoft.com/office/drawing/2014/main" id="{BFFB3B23-02EB-459C-BBD7-D0158A43D8E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16933" y="5630079"/>
                  <a:ext cx="244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749" name="Ink 748">
                  <a:extLst>
                    <a:ext uri="{FF2B5EF4-FFF2-40B4-BE49-F238E27FC236}">
                      <a16:creationId xmlns:a16="http://schemas.microsoft.com/office/drawing/2014/main" id="{D6536AA8-0957-49BD-A459-B30EED159884}"/>
                    </a:ext>
                  </a:extLst>
                </p14:cNvPr>
                <p14:cNvContentPartPr/>
                <p14:nvPr/>
              </p14:nvContentPartPr>
              <p14:xfrm>
                <a:off x="4166693" y="5400399"/>
                <a:ext cx="30960" cy="12600"/>
              </p14:xfrm>
            </p:contentPart>
          </mc:Choice>
          <mc:Fallback>
            <p:pic>
              <p:nvPicPr>
                <p:cNvPr id="749" name="Ink 748">
                  <a:extLst>
                    <a:ext uri="{FF2B5EF4-FFF2-40B4-BE49-F238E27FC236}">
                      <a16:creationId xmlns:a16="http://schemas.microsoft.com/office/drawing/2014/main" id="{D6536AA8-0957-49BD-A459-B30EED15988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158053" y="5391399"/>
                  <a:ext cx="48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750" name="Ink 749">
                  <a:extLst>
                    <a:ext uri="{FF2B5EF4-FFF2-40B4-BE49-F238E27FC236}">
                      <a16:creationId xmlns:a16="http://schemas.microsoft.com/office/drawing/2014/main" id="{D647BEB5-06DE-48FA-AF49-80298410445B}"/>
                    </a:ext>
                  </a:extLst>
                </p14:cNvPr>
                <p14:cNvContentPartPr/>
                <p14:nvPr/>
              </p14:nvContentPartPr>
              <p14:xfrm>
                <a:off x="4320053" y="5222199"/>
                <a:ext cx="172080" cy="368640"/>
              </p14:xfrm>
            </p:contentPart>
          </mc:Choice>
          <mc:Fallback>
            <p:pic>
              <p:nvPicPr>
                <p:cNvPr id="750" name="Ink 749">
                  <a:extLst>
                    <a:ext uri="{FF2B5EF4-FFF2-40B4-BE49-F238E27FC236}">
                      <a16:creationId xmlns:a16="http://schemas.microsoft.com/office/drawing/2014/main" id="{D647BEB5-06DE-48FA-AF49-80298410445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311413" y="5213559"/>
                  <a:ext cx="1897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751" name="Ink 750">
                  <a:extLst>
                    <a:ext uri="{FF2B5EF4-FFF2-40B4-BE49-F238E27FC236}">
                      <a16:creationId xmlns:a16="http://schemas.microsoft.com/office/drawing/2014/main" id="{C92414C4-9F13-459A-962E-A4F1AE3446ED}"/>
                    </a:ext>
                  </a:extLst>
                </p14:cNvPr>
                <p14:cNvContentPartPr/>
                <p14:nvPr/>
              </p14:nvContentPartPr>
              <p14:xfrm>
                <a:off x="4589693" y="5234439"/>
                <a:ext cx="196560" cy="411480"/>
              </p14:xfrm>
            </p:contentPart>
          </mc:Choice>
          <mc:Fallback>
            <p:pic>
              <p:nvPicPr>
                <p:cNvPr id="751" name="Ink 750">
                  <a:extLst>
                    <a:ext uri="{FF2B5EF4-FFF2-40B4-BE49-F238E27FC236}">
                      <a16:creationId xmlns:a16="http://schemas.microsoft.com/office/drawing/2014/main" id="{C92414C4-9F13-459A-962E-A4F1AE3446E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581053" y="5225799"/>
                  <a:ext cx="2142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752" name="Ink 751">
                  <a:extLst>
                    <a:ext uri="{FF2B5EF4-FFF2-40B4-BE49-F238E27FC236}">
                      <a16:creationId xmlns:a16="http://schemas.microsoft.com/office/drawing/2014/main" id="{EE030EA0-6D17-4108-A44C-7D197C68F1AF}"/>
                    </a:ext>
                  </a:extLst>
                </p14:cNvPr>
                <p14:cNvContentPartPr/>
                <p14:nvPr/>
              </p14:nvContentPartPr>
              <p14:xfrm>
                <a:off x="4872293" y="5248839"/>
                <a:ext cx="153720" cy="96480"/>
              </p14:xfrm>
            </p:contentPart>
          </mc:Choice>
          <mc:Fallback>
            <p:pic>
              <p:nvPicPr>
                <p:cNvPr id="752" name="Ink 751">
                  <a:extLst>
                    <a:ext uri="{FF2B5EF4-FFF2-40B4-BE49-F238E27FC236}">
                      <a16:creationId xmlns:a16="http://schemas.microsoft.com/office/drawing/2014/main" id="{EE030EA0-6D17-4108-A44C-7D197C68F1A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863653" y="5240199"/>
                  <a:ext cx="17136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8" name="Group 757">
            <a:extLst>
              <a:ext uri="{FF2B5EF4-FFF2-40B4-BE49-F238E27FC236}">
                <a16:creationId xmlns:a16="http://schemas.microsoft.com/office/drawing/2014/main" id="{7F916126-8591-41D1-B011-6FF628F47937}"/>
              </a:ext>
            </a:extLst>
          </p:cNvPr>
          <p:cNvGrpSpPr/>
          <p:nvPr/>
        </p:nvGrpSpPr>
        <p:grpSpPr>
          <a:xfrm>
            <a:off x="5068493" y="5510559"/>
            <a:ext cx="614520" cy="209520"/>
            <a:chOff x="5068493" y="5510559"/>
            <a:chExt cx="61452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754" name="Ink 753">
                  <a:extLst>
                    <a:ext uri="{FF2B5EF4-FFF2-40B4-BE49-F238E27FC236}">
                      <a16:creationId xmlns:a16="http://schemas.microsoft.com/office/drawing/2014/main" id="{56CF8A49-80C7-4003-94AA-5B8CDBB77287}"/>
                    </a:ext>
                  </a:extLst>
                </p14:cNvPr>
                <p14:cNvContentPartPr/>
                <p14:nvPr/>
              </p14:nvContentPartPr>
              <p14:xfrm>
                <a:off x="5068493" y="5572119"/>
                <a:ext cx="117360" cy="135720"/>
              </p14:xfrm>
            </p:contentPart>
          </mc:Choice>
          <mc:Fallback>
            <p:pic>
              <p:nvPicPr>
                <p:cNvPr id="754" name="Ink 753">
                  <a:extLst>
                    <a:ext uri="{FF2B5EF4-FFF2-40B4-BE49-F238E27FC236}">
                      <a16:creationId xmlns:a16="http://schemas.microsoft.com/office/drawing/2014/main" id="{56CF8A49-80C7-4003-94AA-5B8CDBB7728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59493" y="5563479"/>
                  <a:ext cx="135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755" name="Ink 754">
                  <a:extLst>
                    <a:ext uri="{FF2B5EF4-FFF2-40B4-BE49-F238E27FC236}">
                      <a16:creationId xmlns:a16="http://schemas.microsoft.com/office/drawing/2014/main" id="{DB27B2C5-3E2F-4793-B143-19B22A247026}"/>
                    </a:ext>
                  </a:extLst>
                </p14:cNvPr>
                <p14:cNvContentPartPr/>
                <p14:nvPr/>
              </p14:nvContentPartPr>
              <p14:xfrm>
                <a:off x="5234453" y="5510559"/>
                <a:ext cx="428040" cy="209520"/>
              </p14:xfrm>
            </p:contentPart>
          </mc:Choice>
          <mc:Fallback>
            <p:pic>
              <p:nvPicPr>
                <p:cNvPr id="755" name="Ink 754">
                  <a:extLst>
                    <a:ext uri="{FF2B5EF4-FFF2-40B4-BE49-F238E27FC236}">
                      <a16:creationId xmlns:a16="http://schemas.microsoft.com/office/drawing/2014/main" id="{DB27B2C5-3E2F-4793-B143-19B22A24702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225453" y="5501919"/>
                  <a:ext cx="445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757" name="Ink 756">
                  <a:extLst>
                    <a:ext uri="{FF2B5EF4-FFF2-40B4-BE49-F238E27FC236}">
                      <a16:creationId xmlns:a16="http://schemas.microsoft.com/office/drawing/2014/main" id="{7D21B7BB-B1FB-4DEF-9C69-4E5F0B40C97C}"/>
                    </a:ext>
                  </a:extLst>
                </p14:cNvPr>
                <p14:cNvContentPartPr/>
                <p14:nvPr/>
              </p14:nvContentPartPr>
              <p14:xfrm>
                <a:off x="5596613" y="5611359"/>
                <a:ext cx="86400" cy="16560"/>
              </p14:xfrm>
            </p:contentPart>
          </mc:Choice>
          <mc:Fallback>
            <p:pic>
              <p:nvPicPr>
                <p:cNvPr id="757" name="Ink 756">
                  <a:extLst>
                    <a:ext uri="{FF2B5EF4-FFF2-40B4-BE49-F238E27FC236}">
                      <a16:creationId xmlns:a16="http://schemas.microsoft.com/office/drawing/2014/main" id="{7D21B7BB-B1FB-4DEF-9C69-4E5F0B40C97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587973" y="5602359"/>
                  <a:ext cx="1040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FC8E5A46-536D-406C-B2D4-FC5CB1D66F2C}"/>
              </a:ext>
            </a:extLst>
          </p:cNvPr>
          <p:cNvGrpSpPr/>
          <p:nvPr/>
        </p:nvGrpSpPr>
        <p:grpSpPr>
          <a:xfrm>
            <a:off x="7106453" y="4503999"/>
            <a:ext cx="1244160" cy="644760"/>
            <a:chOff x="7106453" y="4503999"/>
            <a:chExt cx="124416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759" name="Ink 758">
                  <a:extLst>
                    <a:ext uri="{FF2B5EF4-FFF2-40B4-BE49-F238E27FC236}">
                      <a16:creationId xmlns:a16="http://schemas.microsoft.com/office/drawing/2014/main" id="{D2FEE396-1B59-4CB9-AFC7-FAEDBFE94897}"/>
                    </a:ext>
                  </a:extLst>
                </p14:cNvPr>
                <p14:cNvContentPartPr/>
                <p14:nvPr/>
              </p14:nvContentPartPr>
              <p14:xfrm>
                <a:off x="7106453" y="4725039"/>
                <a:ext cx="98640" cy="129600"/>
              </p14:xfrm>
            </p:contentPart>
          </mc:Choice>
          <mc:Fallback>
            <p:pic>
              <p:nvPicPr>
                <p:cNvPr id="759" name="Ink 758">
                  <a:extLst>
                    <a:ext uri="{FF2B5EF4-FFF2-40B4-BE49-F238E27FC236}">
                      <a16:creationId xmlns:a16="http://schemas.microsoft.com/office/drawing/2014/main" id="{D2FEE396-1B59-4CB9-AFC7-FAEDBFE9489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097453" y="4716039"/>
                  <a:ext cx="116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760" name="Ink 759">
                  <a:extLst>
                    <a:ext uri="{FF2B5EF4-FFF2-40B4-BE49-F238E27FC236}">
                      <a16:creationId xmlns:a16="http://schemas.microsoft.com/office/drawing/2014/main" id="{DC740F09-A93F-4A25-92B8-930B7A401FEA}"/>
                    </a:ext>
                  </a:extLst>
                </p14:cNvPr>
                <p14:cNvContentPartPr/>
                <p14:nvPr/>
              </p14:nvContentPartPr>
              <p14:xfrm>
                <a:off x="7179893" y="4700559"/>
                <a:ext cx="98640" cy="448200"/>
              </p14:xfrm>
            </p:contentPart>
          </mc:Choice>
          <mc:Fallback>
            <p:pic>
              <p:nvPicPr>
                <p:cNvPr id="760" name="Ink 759">
                  <a:extLst>
                    <a:ext uri="{FF2B5EF4-FFF2-40B4-BE49-F238E27FC236}">
                      <a16:creationId xmlns:a16="http://schemas.microsoft.com/office/drawing/2014/main" id="{DC740F09-A93F-4A25-92B8-930B7A401FE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171253" y="4691919"/>
                  <a:ext cx="1162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761" name="Ink 760">
                  <a:extLst>
                    <a:ext uri="{FF2B5EF4-FFF2-40B4-BE49-F238E27FC236}">
                      <a16:creationId xmlns:a16="http://schemas.microsoft.com/office/drawing/2014/main" id="{A6CA85D5-4287-4019-948E-6839311F6A40}"/>
                    </a:ext>
                  </a:extLst>
                </p14:cNvPr>
                <p14:cNvContentPartPr/>
                <p14:nvPr/>
              </p14:nvContentPartPr>
              <p14:xfrm>
                <a:off x="7296533" y="4749879"/>
                <a:ext cx="55440" cy="153720"/>
              </p14:xfrm>
            </p:contentPart>
          </mc:Choice>
          <mc:Fallback>
            <p:pic>
              <p:nvPicPr>
                <p:cNvPr id="761" name="Ink 760">
                  <a:extLst>
                    <a:ext uri="{FF2B5EF4-FFF2-40B4-BE49-F238E27FC236}">
                      <a16:creationId xmlns:a16="http://schemas.microsoft.com/office/drawing/2014/main" id="{A6CA85D5-4287-4019-948E-6839311F6A4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287893" y="4740879"/>
                  <a:ext cx="73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762" name="Ink 761">
                  <a:extLst>
                    <a:ext uri="{FF2B5EF4-FFF2-40B4-BE49-F238E27FC236}">
                      <a16:creationId xmlns:a16="http://schemas.microsoft.com/office/drawing/2014/main" id="{2F3A54CC-F294-484B-98F4-6B2B98726878}"/>
                    </a:ext>
                  </a:extLst>
                </p14:cNvPr>
                <p14:cNvContentPartPr/>
                <p14:nvPr/>
              </p14:nvContentPartPr>
              <p14:xfrm>
                <a:off x="7370333" y="4503999"/>
                <a:ext cx="980280" cy="387360"/>
              </p14:xfrm>
            </p:contentPart>
          </mc:Choice>
          <mc:Fallback>
            <p:pic>
              <p:nvPicPr>
                <p:cNvPr id="762" name="Ink 761">
                  <a:extLst>
                    <a:ext uri="{FF2B5EF4-FFF2-40B4-BE49-F238E27FC236}">
                      <a16:creationId xmlns:a16="http://schemas.microsoft.com/office/drawing/2014/main" id="{2F3A54CC-F294-484B-98F4-6B2B9872687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361333" y="4494999"/>
                  <a:ext cx="9979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763" name="Ink 762">
                  <a:extLst>
                    <a:ext uri="{FF2B5EF4-FFF2-40B4-BE49-F238E27FC236}">
                      <a16:creationId xmlns:a16="http://schemas.microsoft.com/office/drawing/2014/main" id="{EA01DA37-33E5-4467-96E2-1313F7D0301E}"/>
                    </a:ext>
                  </a:extLst>
                </p14:cNvPr>
                <p14:cNvContentPartPr/>
                <p14:nvPr/>
              </p14:nvContentPartPr>
              <p14:xfrm>
                <a:off x="7781453" y="4510479"/>
                <a:ext cx="30960" cy="12600"/>
              </p14:xfrm>
            </p:contentPart>
          </mc:Choice>
          <mc:Fallback>
            <p:pic>
              <p:nvPicPr>
                <p:cNvPr id="763" name="Ink 762">
                  <a:extLst>
                    <a:ext uri="{FF2B5EF4-FFF2-40B4-BE49-F238E27FC236}">
                      <a16:creationId xmlns:a16="http://schemas.microsoft.com/office/drawing/2014/main" id="{EA01DA37-33E5-4467-96E2-1313F7D0301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772453" y="4501479"/>
                  <a:ext cx="486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4" name="Group 773">
            <a:extLst>
              <a:ext uri="{FF2B5EF4-FFF2-40B4-BE49-F238E27FC236}">
                <a16:creationId xmlns:a16="http://schemas.microsoft.com/office/drawing/2014/main" id="{FD75F3EF-1C61-490A-BDB4-5B0FD128C11F}"/>
              </a:ext>
            </a:extLst>
          </p:cNvPr>
          <p:cNvGrpSpPr/>
          <p:nvPr/>
        </p:nvGrpSpPr>
        <p:grpSpPr>
          <a:xfrm>
            <a:off x="5918813" y="5240199"/>
            <a:ext cx="2458440" cy="1170720"/>
            <a:chOff x="5918813" y="5240199"/>
            <a:chExt cx="2458440" cy="11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765" name="Ink 764">
                  <a:extLst>
                    <a:ext uri="{FF2B5EF4-FFF2-40B4-BE49-F238E27FC236}">
                      <a16:creationId xmlns:a16="http://schemas.microsoft.com/office/drawing/2014/main" id="{220619C5-7D59-4DEB-B726-5B6C43DA3B5A}"/>
                    </a:ext>
                  </a:extLst>
                </p14:cNvPr>
                <p14:cNvContentPartPr/>
                <p14:nvPr/>
              </p14:nvContentPartPr>
              <p14:xfrm>
                <a:off x="7124813" y="5240199"/>
                <a:ext cx="1252440" cy="185400"/>
              </p14:xfrm>
            </p:contentPart>
          </mc:Choice>
          <mc:Fallback>
            <p:pic>
              <p:nvPicPr>
                <p:cNvPr id="765" name="Ink 764">
                  <a:extLst>
                    <a:ext uri="{FF2B5EF4-FFF2-40B4-BE49-F238E27FC236}">
                      <a16:creationId xmlns:a16="http://schemas.microsoft.com/office/drawing/2014/main" id="{220619C5-7D59-4DEB-B726-5B6C43DA3B5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115813" y="5231199"/>
                  <a:ext cx="1270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766" name="Ink 765">
                  <a:extLst>
                    <a:ext uri="{FF2B5EF4-FFF2-40B4-BE49-F238E27FC236}">
                      <a16:creationId xmlns:a16="http://schemas.microsoft.com/office/drawing/2014/main" id="{11CC0352-4C8D-4A9C-BF89-9EDB4E8F9A3D}"/>
                    </a:ext>
                  </a:extLst>
                </p14:cNvPr>
                <p14:cNvContentPartPr/>
                <p14:nvPr/>
              </p14:nvContentPartPr>
              <p14:xfrm>
                <a:off x="6339293" y="5878839"/>
                <a:ext cx="203040" cy="116640"/>
              </p14:xfrm>
            </p:contentPart>
          </mc:Choice>
          <mc:Fallback>
            <p:pic>
              <p:nvPicPr>
                <p:cNvPr id="766" name="Ink 765">
                  <a:extLst>
                    <a:ext uri="{FF2B5EF4-FFF2-40B4-BE49-F238E27FC236}">
                      <a16:creationId xmlns:a16="http://schemas.microsoft.com/office/drawing/2014/main" id="{11CC0352-4C8D-4A9C-BF89-9EDB4E8F9A3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330293" y="5870199"/>
                  <a:ext cx="220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767" name="Ink 766">
                  <a:extLst>
                    <a:ext uri="{FF2B5EF4-FFF2-40B4-BE49-F238E27FC236}">
                      <a16:creationId xmlns:a16="http://schemas.microsoft.com/office/drawing/2014/main" id="{DDEFB128-3EFA-47D0-A620-F6EAC6006D9A}"/>
                    </a:ext>
                  </a:extLst>
                </p14:cNvPr>
                <p14:cNvContentPartPr/>
                <p14:nvPr/>
              </p14:nvContentPartPr>
              <p14:xfrm>
                <a:off x="6247133" y="5829879"/>
                <a:ext cx="367920" cy="313200"/>
              </p14:xfrm>
            </p:contentPart>
          </mc:Choice>
          <mc:Fallback>
            <p:pic>
              <p:nvPicPr>
                <p:cNvPr id="767" name="Ink 766">
                  <a:extLst>
                    <a:ext uri="{FF2B5EF4-FFF2-40B4-BE49-F238E27FC236}">
                      <a16:creationId xmlns:a16="http://schemas.microsoft.com/office/drawing/2014/main" id="{DDEFB128-3EFA-47D0-A620-F6EAC6006D9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238493" y="5821239"/>
                  <a:ext cx="385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768" name="Ink 767">
                  <a:extLst>
                    <a:ext uri="{FF2B5EF4-FFF2-40B4-BE49-F238E27FC236}">
                      <a16:creationId xmlns:a16="http://schemas.microsoft.com/office/drawing/2014/main" id="{14722456-0A30-4FDD-B7A6-3C3AA2E11C1E}"/>
                    </a:ext>
                  </a:extLst>
                </p14:cNvPr>
                <p14:cNvContentPartPr/>
                <p14:nvPr/>
              </p14:nvContentPartPr>
              <p14:xfrm>
                <a:off x="6229493" y="5700999"/>
                <a:ext cx="441360" cy="463680"/>
              </p14:xfrm>
            </p:contentPart>
          </mc:Choice>
          <mc:Fallback>
            <p:pic>
              <p:nvPicPr>
                <p:cNvPr id="768" name="Ink 767">
                  <a:extLst>
                    <a:ext uri="{FF2B5EF4-FFF2-40B4-BE49-F238E27FC236}">
                      <a16:creationId xmlns:a16="http://schemas.microsoft.com/office/drawing/2014/main" id="{14722456-0A30-4FDD-B7A6-3C3AA2E11C1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220853" y="5692359"/>
                  <a:ext cx="4590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769" name="Ink 768">
                  <a:extLst>
                    <a:ext uri="{FF2B5EF4-FFF2-40B4-BE49-F238E27FC236}">
                      <a16:creationId xmlns:a16="http://schemas.microsoft.com/office/drawing/2014/main" id="{089D868B-4C9A-4D66-8D6F-F8F364AB1825}"/>
                    </a:ext>
                  </a:extLst>
                </p14:cNvPr>
                <p14:cNvContentPartPr/>
                <p14:nvPr/>
              </p14:nvContentPartPr>
              <p14:xfrm>
                <a:off x="6112133" y="5725479"/>
                <a:ext cx="460440" cy="472680"/>
              </p14:xfrm>
            </p:contentPart>
          </mc:Choice>
          <mc:Fallback>
            <p:pic>
              <p:nvPicPr>
                <p:cNvPr id="769" name="Ink 768">
                  <a:extLst>
                    <a:ext uri="{FF2B5EF4-FFF2-40B4-BE49-F238E27FC236}">
                      <a16:creationId xmlns:a16="http://schemas.microsoft.com/office/drawing/2014/main" id="{089D868B-4C9A-4D66-8D6F-F8F364AB182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103493" y="5716839"/>
                  <a:ext cx="4780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770" name="Ink 769">
                  <a:extLst>
                    <a:ext uri="{FF2B5EF4-FFF2-40B4-BE49-F238E27FC236}">
                      <a16:creationId xmlns:a16="http://schemas.microsoft.com/office/drawing/2014/main" id="{F06EE563-F6ED-4E12-A70F-459D89975980}"/>
                    </a:ext>
                  </a:extLst>
                </p14:cNvPr>
                <p14:cNvContentPartPr/>
                <p14:nvPr/>
              </p14:nvContentPartPr>
              <p14:xfrm>
                <a:off x="6126893" y="5634039"/>
                <a:ext cx="602640" cy="598680"/>
              </p14:xfrm>
            </p:contentPart>
          </mc:Choice>
          <mc:Fallback>
            <p:pic>
              <p:nvPicPr>
                <p:cNvPr id="770" name="Ink 769">
                  <a:extLst>
                    <a:ext uri="{FF2B5EF4-FFF2-40B4-BE49-F238E27FC236}">
                      <a16:creationId xmlns:a16="http://schemas.microsoft.com/office/drawing/2014/main" id="{F06EE563-F6ED-4E12-A70F-459D8997598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117893" y="5625039"/>
                  <a:ext cx="62028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771" name="Ink 770">
                  <a:extLst>
                    <a:ext uri="{FF2B5EF4-FFF2-40B4-BE49-F238E27FC236}">
                      <a16:creationId xmlns:a16="http://schemas.microsoft.com/office/drawing/2014/main" id="{6B3DA1FA-2F8B-47E5-93FD-FD0AD9F5C5AD}"/>
                    </a:ext>
                  </a:extLst>
                </p14:cNvPr>
                <p14:cNvContentPartPr/>
                <p14:nvPr/>
              </p14:nvContentPartPr>
              <p14:xfrm>
                <a:off x="5918813" y="5669679"/>
                <a:ext cx="918720" cy="613440"/>
              </p14:xfrm>
            </p:contentPart>
          </mc:Choice>
          <mc:Fallback>
            <p:pic>
              <p:nvPicPr>
                <p:cNvPr id="771" name="Ink 770">
                  <a:extLst>
                    <a:ext uri="{FF2B5EF4-FFF2-40B4-BE49-F238E27FC236}">
                      <a16:creationId xmlns:a16="http://schemas.microsoft.com/office/drawing/2014/main" id="{6B3DA1FA-2F8B-47E5-93FD-FD0AD9F5C5A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909813" y="5661039"/>
                  <a:ext cx="93636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772" name="Ink 771">
                  <a:extLst>
                    <a:ext uri="{FF2B5EF4-FFF2-40B4-BE49-F238E27FC236}">
                      <a16:creationId xmlns:a16="http://schemas.microsoft.com/office/drawing/2014/main" id="{091A0A7D-413D-4308-84BB-AD9C0A7BBCF4}"/>
                    </a:ext>
                  </a:extLst>
                </p14:cNvPr>
                <p14:cNvContentPartPr/>
                <p14:nvPr/>
              </p14:nvContentPartPr>
              <p14:xfrm>
                <a:off x="6005213" y="5479959"/>
                <a:ext cx="757800" cy="847440"/>
              </p14:xfrm>
            </p:contentPart>
          </mc:Choice>
          <mc:Fallback>
            <p:pic>
              <p:nvPicPr>
                <p:cNvPr id="772" name="Ink 771">
                  <a:extLst>
                    <a:ext uri="{FF2B5EF4-FFF2-40B4-BE49-F238E27FC236}">
                      <a16:creationId xmlns:a16="http://schemas.microsoft.com/office/drawing/2014/main" id="{091A0A7D-413D-4308-84BB-AD9C0A7BBCF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996213" y="5470959"/>
                  <a:ext cx="775440" cy="86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773" name="Ink 772">
                  <a:extLst>
                    <a:ext uri="{FF2B5EF4-FFF2-40B4-BE49-F238E27FC236}">
                      <a16:creationId xmlns:a16="http://schemas.microsoft.com/office/drawing/2014/main" id="{3482E295-DC63-49E2-92CE-2885B70BBADF}"/>
                    </a:ext>
                  </a:extLst>
                </p14:cNvPr>
                <p14:cNvContentPartPr/>
                <p14:nvPr/>
              </p14:nvContentPartPr>
              <p14:xfrm>
                <a:off x="5925653" y="5467359"/>
                <a:ext cx="1049760" cy="943560"/>
              </p14:xfrm>
            </p:contentPart>
          </mc:Choice>
          <mc:Fallback>
            <p:pic>
              <p:nvPicPr>
                <p:cNvPr id="773" name="Ink 772">
                  <a:extLst>
                    <a:ext uri="{FF2B5EF4-FFF2-40B4-BE49-F238E27FC236}">
                      <a16:creationId xmlns:a16="http://schemas.microsoft.com/office/drawing/2014/main" id="{3482E295-DC63-49E2-92CE-2885B70BBAD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917013" y="5458719"/>
                  <a:ext cx="1067400" cy="9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617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roup 514">
            <a:extLst>
              <a:ext uri="{FF2B5EF4-FFF2-40B4-BE49-F238E27FC236}">
                <a16:creationId xmlns:a16="http://schemas.microsoft.com/office/drawing/2014/main" id="{161D2592-4D16-46A1-BC08-57075637358A}"/>
              </a:ext>
            </a:extLst>
          </p:cNvPr>
          <p:cNvGrpSpPr/>
          <p:nvPr/>
        </p:nvGrpSpPr>
        <p:grpSpPr>
          <a:xfrm>
            <a:off x="594773" y="5799"/>
            <a:ext cx="5327640" cy="2541240"/>
            <a:chOff x="594773" y="5799"/>
            <a:chExt cx="5327640" cy="254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DDDF2C0-A917-419A-B316-5DF3595AE06B}"/>
                    </a:ext>
                  </a:extLst>
                </p14:cNvPr>
                <p14:cNvContentPartPr/>
                <p14:nvPr/>
              </p14:nvContentPartPr>
              <p14:xfrm>
                <a:off x="2338253" y="453999"/>
                <a:ext cx="141120" cy="1325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DDDF2C0-A917-419A-B316-5DF3595AE06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29253" y="444999"/>
                  <a:ext cx="158760" cy="13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9005304-389D-44D4-B74E-88E1DBABC5FF}"/>
                    </a:ext>
                  </a:extLst>
                </p14:cNvPr>
                <p14:cNvContentPartPr/>
                <p14:nvPr/>
              </p14:nvContentPartPr>
              <p14:xfrm>
                <a:off x="2368493" y="1620039"/>
                <a:ext cx="1737000" cy="159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9005304-389D-44D4-B74E-88E1DBABC5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59853" y="1611039"/>
                  <a:ext cx="1754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807DEBD-6E9E-4A9D-8882-FC2468DE3EC9}"/>
                    </a:ext>
                  </a:extLst>
                </p14:cNvPr>
                <p14:cNvContentPartPr/>
                <p14:nvPr/>
              </p14:nvContentPartPr>
              <p14:xfrm>
                <a:off x="3976613" y="1558479"/>
                <a:ext cx="129600" cy="172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807DEBD-6E9E-4A9D-8882-FC2468DE3E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67613" y="1549839"/>
                  <a:ext cx="147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31D061E-BE7E-41AC-940E-D0216AF071CF}"/>
                    </a:ext>
                  </a:extLst>
                </p14:cNvPr>
                <p14:cNvContentPartPr/>
                <p14:nvPr/>
              </p14:nvContentPartPr>
              <p14:xfrm>
                <a:off x="1627973" y="1816239"/>
                <a:ext cx="734760" cy="423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31D061E-BE7E-41AC-940E-D0216AF071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19333" y="1807599"/>
                  <a:ext cx="7524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4FBCE9-314D-4052-860B-12F16D35C6BE}"/>
                    </a:ext>
                  </a:extLst>
                </p14:cNvPr>
                <p14:cNvContentPartPr/>
                <p14:nvPr/>
              </p14:nvContentPartPr>
              <p14:xfrm>
                <a:off x="1588733" y="2104599"/>
                <a:ext cx="92520" cy="133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4FBCE9-314D-4052-860B-12F16D35C6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80093" y="2095959"/>
                  <a:ext cx="110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4011C5-744E-4443-A02F-0BE4798227CD}"/>
                    </a:ext>
                  </a:extLst>
                </p14:cNvPr>
                <p14:cNvContentPartPr/>
                <p14:nvPr/>
              </p14:nvContentPartPr>
              <p14:xfrm>
                <a:off x="1300733" y="2307279"/>
                <a:ext cx="86400" cy="123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4011C5-744E-4443-A02F-0BE4798227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92093" y="2298639"/>
                  <a:ext cx="104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56049EE-0985-43B9-841C-DD4E73BC0D8C}"/>
                    </a:ext>
                  </a:extLst>
                </p14:cNvPr>
                <p14:cNvContentPartPr/>
                <p14:nvPr/>
              </p14:nvContentPartPr>
              <p14:xfrm>
                <a:off x="1312973" y="2282799"/>
                <a:ext cx="86400" cy="153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56049EE-0985-43B9-841C-DD4E73BC0D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04333" y="2273799"/>
                  <a:ext cx="104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E9C7FD9-E2EA-4AEC-8FCD-8730F5505B4A}"/>
                    </a:ext>
                  </a:extLst>
                </p14:cNvPr>
                <p14:cNvContentPartPr/>
                <p14:nvPr/>
              </p14:nvContentPartPr>
              <p14:xfrm>
                <a:off x="4295213" y="1755039"/>
                <a:ext cx="129960" cy="350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E9C7FD9-E2EA-4AEC-8FCD-8730F5505B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86213" y="1746039"/>
                  <a:ext cx="1476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0B7E19-1D8E-4004-A4CF-C07C63C0277C}"/>
                    </a:ext>
                  </a:extLst>
                </p14:cNvPr>
                <p14:cNvContentPartPr/>
                <p14:nvPr/>
              </p14:nvContentPartPr>
              <p14:xfrm>
                <a:off x="2276333" y="367959"/>
                <a:ext cx="111240" cy="109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0B7E19-1D8E-4004-A4CF-C07C63C027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7333" y="358959"/>
                  <a:ext cx="128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20417E-8AAE-4773-ADAE-2666BE6B5C12}"/>
                    </a:ext>
                  </a:extLst>
                </p14:cNvPr>
                <p14:cNvContentPartPr/>
                <p14:nvPr/>
              </p14:nvContentPartPr>
              <p14:xfrm>
                <a:off x="2429333" y="130719"/>
                <a:ext cx="233280" cy="253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20417E-8AAE-4773-ADAE-2666BE6B5C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20693" y="122079"/>
                  <a:ext cx="250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C70D75-08A0-4137-8D9D-282435759A39}"/>
                    </a:ext>
                  </a:extLst>
                </p14:cNvPr>
                <p14:cNvContentPartPr/>
                <p14:nvPr/>
              </p14:nvContentPartPr>
              <p14:xfrm>
                <a:off x="2466773" y="540039"/>
                <a:ext cx="1203120" cy="1172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C70D75-08A0-4137-8D9D-282435759A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58133" y="531039"/>
                  <a:ext cx="1220760" cy="11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795FD7E-81CF-4196-8DDA-1DF2A36E8C7D}"/>
                    </a:ext>
                  </a:extLst>
                </p14:cNvPr>
                <p14:cNvContentPartPr/>
                <p14:nvPr/>
              </p14:nvContentPartPr>
              <p14:xfrm>
                <a:off x="3553253" y="539319"/>
                <a:ext cx="110880" cy="80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95FD7E-81CF-4196-8DDA-1DF2A36E8C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44253" y="530679"/>
                  <a:ext cx="128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E25666-E901-4EAD-926C-5B03D075AE63}"/>
                    </a:ext>
                  </a:extLst>
                </p14:cNvPr>
                <p14:cNvContentPartPr/>
                <p14:nvPr/>
              </p14:nvContentPartPr>
              <p14:xfrm>
                <a:off x="3037733" y="816159"/>
                <a:ext cx="117000" cy="139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E25666-E901-4EAD-926C-5B03D075AE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28733" y="807159"/>
                  <a:ext cx="134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B47CAD9-28C8-4730-AED4-8117B3DA0C0E}"/>
                    </a:ext>
                  </a:extLst>
                </p14:cNvPr>
                <p14:cNvContentPartPr/>
                <p14:nvPr/>
              </p14:nvContentPartPr>
              <p14:xfrm>
                <a:off x="3006773" y="729399"/>
                <a:ext cx="104760" cy="25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B47CAD9-28C8-4730-AED4-8117B3DA0C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98133" y="720759"/>
                  <a:ext cx="122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08DE45-9261-4CD0-B9AF-9876BFB502AB}"/>
                    </a:ext>
                  </a:extLst>
                </p14:cNvPr>
                <p14:cNvContentPartPr/>
                <p14:nvPr/>
              </p14:nvContentPartPr>
              <p14:xfrm>
                <a:off x="3638933" y="576759"/>
                <a:ext cx="191160" cy="1766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08DE45-9261-4CD0-B9AF-9876BFB502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30293" y="567759"/>
                  <a:ext cx="208800" cy="178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05670D-9332-404A-A57D-F81EDC8CA50A}"/>
                    </a:ext>
                  </a:extLst>
                </p14:cNvPr>
                <p14:cNvContentPartPr/>
                <p14:nvPr/>
              </p14:nvContentPartPr>
              <p14:xfrm>
                <a:off x="2405573" y="1816239"/>
                <a:ext cx="1449000" cy="626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05670D-9332-404A-A57D-F81EDC8CA50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96573" y="1807239"/>
                  <a:ext cx="146664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4DC1273-EE41-4D13-AFAB-89A2B4DD77CC}"/>
                    </a:ext>
                  </a:extLst>
                </p14:cNvPr>
                <p14:cNvContentPartPr/>
                <p14:nvPr/>
              </p14:nvContentPartPr>
              <p14:xfrm>
                <a:off x="2124773" y="1975719"/>
                <a:ext cx="465120" cy="68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4DC1273-EE41-4D13-AFAB-89A2B4DD77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16133" y="1967079"/>
                  <a:ext cx="482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6798DF-BB08-4336-9518-252D78CA709C}"/>
                    </a:ext>
                  </a:extLst>
                </p14:cNvPr>
                <p14:cNvContentPartPr/>
                <p14:nvPr/>
              </p14:nvContentPartPr>
              <p14:xfrm>
                <a:off x="2325653" y="2079759"/>
                <a:ext cx="128880" cy="289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6798DF-BB08-4336-9518-252D78CA70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17013" y="2071119"/>
                  <a:ext cx="1465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1DB1E00-8106-4F6E-BEFF-FEC0EE879C97}"/>
                    </a:ext>
                  </a:extLst>
                </p14:cNvPr>
                <p14:cNvContentPartPr/>
                <p14:nvPr/>
              </p14:nvContentPartPr>
              <p14:xfrm>
                <a:off x="2436173" y="1337799"/>
                <a:ext cx="214920" cy="80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1DB1E00-8106-4F6E-BEFF-FEC0EE879C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27533" y="1328799"/>
                  <a:ext cx="232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C032C47-3390-4AEC-91D6-F8F0B1CA76C1}"/>
                    </a:ext>
                  </a:extLst>
                </p14:cNvPr>
                <p14:cNvContentPartPr/>
                <p14:nvPr/>
              </p14:nvContentPartPr>
              <p14:xfrm>
                <a:off x="2509613" y="1110279"/>
                <a:ext cx="117360" cy="123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C032C47-3390-4AEC-91D6-F8F0B1CA76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00613" y="1101639"/>
                  <a:ext cx="135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524227-3ABF-43A1-8207-6F90E1D010A3}"/>
                    </a:ext>
                  </a:extLst>
                </p14:cNvPr>
                <p14:cNvContentPartPr/>
                <p14:nvPr/>
              </p14:nvContentPartPr>
              <p14:xfrm>
                <a:off x="2429693" y="1613919"/>
                <a:ext cx="55800" cy="233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524227-3ABF-43A1-8207-6F90E1D010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21053" y="1604919"/>
                  <a:ext cx="73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6F0A03-8DF7-4D34-A741-A6E66C448265}"/>
                    </a:ext>
                  </a:extLst>
                </p14:cNvPr>
                <p14:cNvContentPartPr/>
                <p14:nvPr/>
              </p14:nvContentPartPr>
              <p14:xfrm>
                <a:off x="2363453" y="1613559"/>
                <a:ext cx="177480" cy="136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6F0A03-8DF7-4D34-A741-A6E66C4482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54813" y="1604559"/>
                  <a:ext cx="195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844FA8-CF6B-4573-AC38-DAFD72D8AFF1}"/>
                    </a:ext>
                  </a:extLst>
                </p14:cNvPr>
                <p14:cNvContentPartPr/>
                <p14:nvPr/>
              </p14:nvContentPartPr>
              <p14:xfrm>
                <a:off x="2405573" y="1628319"/>
                <a:ext cx="43200" cy="207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844FA8-CF6B-4573-AC38-DAFD72D8AF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96573" y="1619319"/>
                  <a:ext cx="60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E95B5C3-7E7A-4F2F-B22D-329DA810A471}"/>
                    </a:ext>
                  </a:extLst>
                </p14:cNvPr>
                <p14:cNvContentPartPr/>
                <p14:nvPr/>
              </p14:nvContentPartPr>
              <p14:xfrm>
                <a:off x="2411693" y="1699599"/>
                <a:ext cx="49320" cy="18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E95B5C3-7E7A-4F2F-B22D-329DA810A4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02693" y="1690959"/>
                  <a:ext cx="66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B8026133-7CE1-4307-98B1-841412ED73FB}"/>
                    </a:ext>
                  </a:extLst>
                </p14:cNvPr>
                <p14:cNvContentPartPr/>
                <p14:nvPr/>
              </p14:nvContentPartPr>
              <p14:xfrm>
                <a:off x="1380653" y="1429959"/>
                <a:ext cx="454680" cy="20268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B8026133-7CE1-4307-98B1-841412ED73F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71653" y="1421319"/>
                  <a:ext cx="472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B6B0B4F3-7386-479C-A2AE-C1124D261731}"/>
                    </a:ext>
                  </a:extLst>
                </p14:cNvPr>
                <p14:cNvContentPartPr/>
                <p14:nvPr/>
              </p14:nvContentPartPr>
              <p14:xfrm>
                <a:off x="1773413" y="1497279"/>
                <a:ext cx="135360" cy="22752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B6B0B4F3-7386-479C-A2AE-C1124D2617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64413" y="1488279"/>
                  <a:ext cx="153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8D2A6F6D-2B1B-40D6-8DF5-56500EB5ED16}"/>
                    </a:ext>
                  </a:extLst>
                </p14:cNvPr>
                <p14:cNvContentPartPr/>
                <p14:nvPr/>
              </p14:nvContentPartPr>
              <p14:xfrm>
                <a:off x="594773" y="1086159"/>
                <a:ext cx="37440" cy="31104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8D2A6F6D-2B1B-40D6-8DF5-56500EB5ED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5773" y="1077159"/>
                  <a:ext cx="550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4EA32F8-FA56-4BA4-B977-D1B21470DF94}"/>
                    </a:ext>
                  </a:extLst>
                </p14:cNvPr>
                <p14:cNvContentPartPr/>
                <p14:nvPr/>
              </p14:nvContentPartPr>
              <p14:xfrm>
                <a:off x="805733" y="902559"/>
                <a:ext cx="16560" cy="42336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4EA32F8-FA56-4BA4-B977-D1B21470DF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7093" y="893559"/>
                  <a:ext cx="342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82BD1E39-608A-48CE-AF41-E63AD7B2841B}"/>
                    </a:ext>
                  </a:extLst>
                </p14:cNvPr>
                <p14:cNvContentPartPr/>
                <p14:nvPr/>
              </p14:nvContentPartPr>
              <p14:xfrm>
                <a:off x="626813" y="1024959"/>
                <a:ext cx="662040" cy="25812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82BD1E39-608A-48CE-AF41-E63AD7B284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7813" y="1015959"/>
                  <a:ext cx="679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186D502A-2D64-407A-A111-AADBB4B151DF}"/>
                    </a:ext>
                  </a:extLst>
                </p14:cNvPr>
                <p14:cNvContentPartPr/>
                <p14:nvPr/>
              </p14:nvContentPartPr>
              <p14:xfrm>
                <a:off x="1338533" y="1061319"/>
                <a:ext cx="122040" cy="2458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186D502A-2D64-407A-A111-AADBB4B151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29893" y="1052679"/>
                  <a:ext cx="139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9384699D-2344-4E9C-8C18-94E80ABBC1EB}"/>
                    </a:ext>
                  </a:extLst>
                </p14:cNvPr>
                <p14:cNvContentPartPr/>
                <p14:nvPr/>
              </p14:nvContentPartPr>
              <p14:xfrm>
                <a:off x="619613" y="1616799"/>
                <a:ext cx="172080" cy="24048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9384699D-2344-4E9C-8C18-94E80ABBC1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0973" y="1607799"/>
                  <a:ext cx="189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BD0B0DE2-0742-45F3-B7CD-CBC863577BFA}"/>
                    </a:ext>
                  </a:extLst>
                </p14:cNvPr>
                <p14:cNvContentPartPr/>
                <p14:nvPr/>
              </p14:nvContentPartPr>
              <p14:xfrm>
                <a:off x="809693" y="1632279"/>
                <a:ext cx="178920" cy="39276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BD0B0DE2-0742-45F3-B7CD-CBC863577BF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1053" y="1623279"/>
                  <a:ext cx="1965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78069EC7-E3CD-4E4A-849F-3645CEE72077}"/>
                    </a:ext>
                  </a:extLst>
                </p14:cNvPr>
                <p14:cNvContentPartPr/>
                <p14:nvPr/>
              </p14:nvContentPartPr>
              <p14:xfrm>
                <a:off x="1006253" y="1582959"/>
                <a:ext cx="411480" cy="23364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78069EC7-E3CD-4E4A-849F-3645CEE720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7253" y="1574319"/>
                  <a:ext cx="429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B0B98A1E-FC9A-4755-9D06-BF16CD5A7FAA}"/>
                    </a:ext>
                  </a:extLst>
                </p14:cNvPr>
                <p14:cNvContentPartPr/>
                <p14:nvPr/>
              </p14:nvContentPartPr>
              <p14:xfrm>
                <a:off x="3620573" y="558399"/>
                <a:ext cx="172440" cy="15192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B0B98A1E-FC9A-4755-9D06-BF16CD5A7F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11573" y="549399"/>
                  <a:ext cx="190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0CB18F1E-FAF5-4F20-9D46-3E2D30A62320}"/>
                    </a:ext>
                  </a:extLst>
                </p14:cNvPr>
                <p14:cNvContentPartPr/>
                <p14:nvPr/>
              </p14:nvContentPartPr>
              <p14:xfrm>
                <a:off x="3761693" y="588999"/>
                <a:ext cx="83520" cy="15984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0CB18F1E-FAF5-4F20-9D46-3E2D30A623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53053" y="579999"/>
                  <a:ext cx="101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F54770CD-27CD-431F-A794-038F259C93E1}"/>
                    </a:ext>
                  </a:extLst>
                </p14:cNvPr>
                <p14:cNvContentPartPr/>
                <p14:nvPr/>
              </p14:nvContentPartPr>
              <p14:xfrm>
                <a:off x="4068773" y="560199"/>
                <a:ext cx="141480" cy="25056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F54770CD-27CD-431F-A794-038F259C93E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59773" y="551559"/>
                  <a:ext cx="159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CD8C1048-B360-449C-824B-2A790BC7D32C}"/>
                    </a:ext>
                  </a:extLst>
                </p14:cNvPr>
                <p14:cNvContentPartPr/>
                <p14:nvPr/>
              </p14:nvContentPartPr>
              <p14:xfrm>
                <a:off x="4099373" y="723999"/>
                <a:ext cx="92520" cy="1260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CD8C1048-B360-449C-824B-2A790BC7D3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90373" y="714999"/>
                  <a:ext cx="11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E3FC0EA5-1B77-4571-9C9A-AD2CB6F32C47}"/>
                    </a:ext>
                  </a:extLst>
                </p14:cNvPr>
                <p14:cNvContentPartPr/>
                <p14:nvPr/>
              </p14:nvContentPartPr>
              <p14:xfrm>
                <a:off x="4111613" y="484599"/>
                <a:ext cx="159840" cy="1872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E3FC0EA5-1B77-4571-9C9A-AD2CB6F32C4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02613" y="475959"/>
                  <a:ext cx="177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AE066B68-4643-4C14-B970-6416B062B4FA}"/>
                    </a:ext>
                  </a:extLst>
                </p14:cNvPr>
                <p14:cNvContentPartPr/>
                <p14:nvPr/>
              </p14:nvContentPartPr>
              <p14:xfrm>
                <a:off x="4381613" y="595119"/>
                <a:ext cx="227520" cy="9864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AE066B68-4643-4C14-B970-6416B062B4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72613" y="586119"/>
                  <a:ext cx="245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5F5D7AE0-B514-4596-B4B8-D4B469D23107}"/>
                    </a:ext>
                  </a:extLst>
                </p14:cNvPr>
                <p14:cNvContentPartPr/>
                <p14:nvPr/>
              </p14:nvContentPartPr>
              <p14:xfrm>
                <a:off x="4751693" y="570639"/>
                <a:ext cx="114840" cy="19116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5F5D7AE0-B514-4596-B4B8-D4B469D231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43053" y="561639"/>
                  <a:ext cx="132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61A54D52-EF1C-4AA9-8A62-E5C1ABE7605D}"/>
                    </a:ext>
                  </a:extLst>
                </p14:cNvPr>
                <p14:cNvContentPartPr/>
                <p14:nvPr/>
              </p14:nvContentPartPr>
              <p14:xfrm>
                <a:off x="4780493" y="705639"/>
                <a:ext cx="74160" cy="1872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61A54D52-EF1C-4AA9-8A62-E5C1ABE760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71493" y="696639"/>
                  <a:ext cx="91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DB8ED72F-5714-4D13-86CC-4D4D27B4F40A}"/>
                    </a:ext>
                  </a:extLst>
                </p14:cNvPr>
                <p14:cNvContentPartPr/>
                <p14:nvPr/>
              </p14:nvContentPartPr>
              <p14:xfrm>
                <a:off x="4817213" y="485679"/>
                <a:ext cx="55800" cy="9144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DB8ED72F-5714-4D13-86CC-4D4D27B4F4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08573" y="476679"/>
                  <a:ext cx="73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4FAA9261-3461-4A32-B838-D31FC039DFB2}"/>
                    </a:ext>
                  </a:extLst>
                </p14:cNvPr>
                <p14:cNvContentPartPr/>
                <p14:nvPr/>
              </p14:nvContentPartPr>
              <p14:xfrm>
                <a:off x="5087213" y="496479"/>
                <a:ext cx="214920" cy="29016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4FAA9261-3461-4A32-B838-D31FC039DF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78213" y="487839"/>
                  <a:ext cx="232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A289649C-77E3-4633-8DAE-CBF2517932F1}"/>
                    </a:ext>
                  </a:extLst>
                </p14:cNvPr>
                <p14:cNvContentPartPr/>
                <p14:nvPr/>
              </p14:nvContentPartPr>
              <p14:xfrm>
                <a:off x="5087213" y="644079"/>
                <a:ext cx="74160" cy="1260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A289649C-77E3-4633-8DAE-CBF2517932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78573" y="635439"/>
                  <a:ext cx="91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DF5CB6B8-A292-4937-817A-5CAA9FF6C177}"/>
                    </a:ext>
                  </a:extLst>
                </p14:cNvPr>
                <p14:cNvContentPartPr/>
                <p14:nvPr/>
              </p14:nvContentPartPr>
              <p14:xfrm>
                <a:off x="5271173" y="742359"/>
                <a:ext cx="116280" cy="11772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DF5CB6B8-A292-4937-817A-5CAA9FF6C1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62533" y="733719"/>
                  <a:ext cx="133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B736905A-84AA-4903-A030-5022375AD0E2}"/>
                    </a:ext>
                  </a:extLst>
                </p14:cNvPr>
                <p14:cNvContentPartPr/>
                <p14:nvPr/>
              </p14:nvContentPartPr>
              <p14:xfrm>
                <a:off x="3682133" y="2442279"/>
                <a:ext cx="252000" cy="10476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B736905A-84AA-4903-A030-5022375AD0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73133" y="2433639"/>
                  <a:ext cx="269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9C172ABE-E53B-4797-AFE4-3B70C60D8222}"/>
                    </a:ext>
                  </a:extLst>
                </p14:cNvPr>
                <p14:cNvContentPartPr/>
                <p14:nvPr/>
              </p14:nvContentPartPr>
              <p14:xfrm>
                <a:off x="3878333" y="2338239"/>
                <a:ext cx="136080" cy="15336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9C172ABE-E53B-4797-AFE4-3B70C60D82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69693" y="2329599"/>
                  <a:ext cx="153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714BE2C2-0741-4D32-BD82-0689693DE0C2}"/>
                    </a:ext>
                  </a:extLst>
                </p14:cNvPr>
                <p14:cNvContentPartPr/>
                <p14:nvPr/>
              </p14:nvContentPartPr>
              <p14:xfrm>
                <a:off x="4159853" y="2325639"/>
                <a:ext cx="118080" cy="12420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714BE2C2-0741-4D32-BD82-0689693DE0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50853" y="2316639"/>
                  <a:ext cx="135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C919D125-9539-4CC0-BB83-4088D41A8521}"/>
                    </a:ext>
                  </a:extLst>
                </p14:cNvPr>
                <p14:cNvContentPartPr/>
                <p14:nvPr/>
              </p14:nvContentPartPr>
              <p14:xfrm>
                <a:off x="4172813" y="2288919"/>
                <a:ext cx="43200" cy="22752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C919D125-9539-4CC0-BB83-4088D41A85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64173" y="2279919"/>
                  <a:ext cx="60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AD639DAB-6DB7-478D-9EA5-E917B5D7150E}"/>
                    </a:ext>
                  </a:extLst>
                </p14:cNvPr>
                <p14:cNvContentPartPr/>
                <p14:nvPr/>
              </p14:nvContentPartPr>
              <p14:xfrm>
                <a:off x="4154453" y="2221239"/>
                <a:ext cx="98640" cy="4932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AD639DAB-6DB7-478D-9EA5-E917B5D7150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45813" y="2212599"/>
                  <a:ext cx="116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EC218004-A957-44A8-96A1-0C5C279E522B}"/>
                    </a:ext>
                  </a:extLst>
                </p14:cNvPr>
                <p14:cNvContentPartPr/>
                <p14:nvPr/>
              </p14:nvContentPartPr>
              <p14:xfrm>
                <a:off x="3497813" y="521319"/>
                <a:ext cx="276480" cy="7416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EC218004-A957-44A8-96A1-0C5C279E522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89173" y="512679"/>
                  <a:ext cx="294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60B4B389-FB72-4C14-AE9C-D1B83EB0BFA7}"/>
                    </a:ext>
                  </a:extLst>
                </p14:cNvPr>
                <p14:cNvContentPartPr/>
                <p14:nvPr/>
              </p14:nvContentPartPr>
              <p14:xfrm>
                <a:off x="3718853" y="490719"/>
                <a:ext cx="123480" cy="7416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60B4B389-FB72-4C14-AE9C-D1B83EB0BFA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09853" y="482079"/>
                  <a:ext cx="141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3722652F-BB86-4944-BB25-102C219CE8F5}"/>
                    </a:ext>
                  </a:extLst>
                </p14:cNvPr>
                <p14:cNvContentPartPr/>
                <p14:nvPr/>
              </p14:nvContentPartPr>
              <p14:xfrm>
                <a:off x="3862133" y="331239"/>
                <a:ext cx="149760" cy="6192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3722652F-BB86-4944-BB25-102C219CE8F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53133" y="322239"/>
                  <a:ext cx="167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8F904FBA-984D-49BF-8CD0-574876FF1356}"/>
                    </a:ext>
                  </a:extLst>
                </p14:cNvPr>
                <p14:cNvContentPartPr/>
                <p14:nvPr/>
              </p14:nvContentPartPr>
              <p14:xfrm>
                <a:off x="3939893" y="263559"/>
                <a:ext cx="37080" cy="19044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8F904FBA-984D-49BF-8CD0-574876FF135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30893" y="254919"/>
                  <a:ext cx="54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86400BA6-F996-4B8F-B47D-38C39311394D}"/>
                    </a:ext>
                  </a:extLst>
                </p14:cNvPr>
                <p14:cNvContentPartPr/>
                <p14:nvPr/>
              </p14:nvContentPartPr>
              <p14:xfrm>
                <a:off x="3890573" y="122079"/>
                <a:ext cx="129240" cy="9900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86400BA6-F996-4B8F-B47D-38C3931139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81933" y="113079"/>
                  <a:ext cx="146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7911A491-6C8F-491B-B67E-7B511160DA42}"/>
                    </a:ext>
                  </a:extLst>
                </p14:cNvPr>
                <p14:cNvContentPartPr/>
                <p14:nvPr/>
              </p14:nvContentPartPr>
              <p14:xfrm>
                <a:off x="4571693" y="116319"/>
                <a:ext cx="25560" cy="19692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7911A491-6C8F-491B-B67E-7B511160DA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63053" y="107679"/>
                  <a:ext cx="43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EA743647-D074-43C1-BB6A-0CD85C418E6B}"/>
                    </a:ext>
                  </a:extLst>
                </p14:cNvPr>
                <p14:cNvContentPartPr/>
                <p14:nvPr/>
              </p14:nvContentPartPr>
              <p14:xfrm>
                <a:off x="4774373" y="85719"/>
                <a:ext cx="12600" cy="22140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EA743647-D074-43C1-BB6A-0CD85C418E6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65373" y="77079"/>
                  <a:ext cx="30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4CECD20A-B952-4579-B702-6A91B5AEA8A7}"/>
                    </a:ext>
                  </a:extLst>
                </p14:cNvPr>
                <p14:cNvContentPartPr/>
                <p14:nvPr/>
              </p14:nvContentPartPr>
              <p14:xfrm>
                <a:off x="4583933" y="251319"/>
                <a:ext cx="147600" cy="1260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4CECD20A-B952-4579-B702-6A91B5AEA8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75293" y="242679"/>
                  <a:ext cx="165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C9E354B1-5EBE-4D33-A8B2-CC592438014C}"/>
                    </a:ext>
                  </a:extLst>
                </p14:cNvPr>
                <p14:cNvContentPartPr/>
                <p14:nvPr/>
              </p14:nvContentPartPr>
              <p14:xfrm>
                <a:off x="4669973" y="5799"/>
                <a:ext cx="129240" cy="2484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C9E354B1-5EBE-4D33-A8B2-CC592438014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61333" y="-2841"/>
                  <a:ext cx="14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F9FD2ACF-F163-421A-B889-2434628DCF51}"/>
                    </a:ext>
                  </a:extLst>
                </p14:cNvPr>
                <p14:cNvContentPartPr/>
                <p14:nvPr/>
              </p14:nvContentPartPr>
              <p14:xfrm>
                <a:off x="4952213" y="134679"/>
                <a:ext cx="68040" cy="1260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F9FD2ACF-F163-421A-B889-2434628DCF5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43573" y="126039"/>
                  <a:ext cx="85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B34527D7-4FE4-4E26-B367-DD1C037D5998}"/>
                    </a:ext>
                  </a:extLst>
                </p14:cNvPr>
                <p14:cNvContentPartPr/>
                <p14:nvPr/>
              </p14:nvContentPartPr>
              <p14:xfrm>
                <a:off x="4964453" y="232959"/>
                <a:ext cx="55440" cy="648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B34527D7-4FE4-4E26-B367-DD1C037D59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55813" y="224319"/>
                  <a:ext cx="73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C1EFDD74-AE0D-47F2-A58A-D035FA2A50DE}"/>
                    </a:ext>
                  </a:extLst>
                </p14:cNvPr>
                <p14:cNvContentPartPr/>
                <p14:nvPr/>
              </p14:nvContentPartPr>
              <p14:xfrm>
                <a:off x="5304293" y="134319"/>
                <a:ext cx="91080" cy="12960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C1EFDD74-AE0D-47F2-A58A-D035FA2A50D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95293" y="125679"/>
                  <a:ext cx="108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00C14706-E49B-4A4B-8599-B9124F7DCF92}"/>
                    </a:ext>
                  </a:extLst>
                </p14:cNvPr>
                <p14:cNvContentPartPr/>
                <p14:nvPr/>
              </p14:nvContentPartPr>
              <p14:xfrm>
                <a:off x="5338853" y="73479"/>
                <a:ext cx="30960" cy="24588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00C14706-E49B-4A4B-8599-B9124F7DCF9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30213" y="64479"/>
                  <a:ext cx="48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8262A412-7927-48B5-91F1-4D2200EA77BE}"/>
                    </a:ext>
                  </a:extLst>
                </p14:cNvPr>
                <p14:cNvContentPartPr/>
                <p14:nvPr/>
              </p14:nvContentPartPr>
              <p14:xfrm>
                <a:off x="5332733" y="30279"/>
                <a:ext cx="80280" cy="6192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8262A412-7927-48B5-91F1-4D2200EA77B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23733" y="21279"/>
                  <a:ext cx="97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38900A26-B6C2-4ACA-AD22-410B57E93D40}"/>
                    </a:ext>
                  </a:extLst>
                </p14:cNvPr>
                <p14:cNvContentPartPr/>
                <p14:nvPr/>
              </p14:nvContentPartPr>
              <p14:xfrm>
                <a:off x="5559893" y="48999"/>
                <a:ext cx="178200" cy="23976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38900A26-B6C2-4ACA-AD22-410B57E93D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50893" y="39999"/>
                  <a:ext cx="195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C82EE775-E5AF-4B4F-B4C9-782D22EC3C13}"/>
                    </a:ext>
                  </a:extLst>
                </p14:cNvPr>
                <p14:cNvContentPartPr/>
                <p14:nvPr/>
              </p14:nvContentPartPr>
              <p14:xfrm>
                <a:off x="5541533" y="220719"/>
                <a:ext cx="209160" cy="1872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C82EE775-E5AF-4B4F-B4C9-782D22EC3C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32533" y="212079"/>
                  <a:ext cx="226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5294E676-EA2D-4A25-B0C2-1D6AD3A09AA5}"/>
                    </a:ext>
                  </a:extLst>
                </p14:cNvPr>
                <p14:cNvContentPartPr/>
                <p14:nvPr/>
              </p14:nvContentPartPr>
              <p14:xfrm>
                <a:off x="5805413" y="238719"/>
                <a:ext cx="117000" cy="27072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5294E676-EA2D-4A25-B0C2-1D6AD3A09A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96413" y="230079"/>
                  <a:ext cx="134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35233E9E-F400-477B-AFF3-4F30C49AF2AF}"/>
                    </a:ext>
                  </a:extLst>
                </p14:cNvPr>
                <p14:cNvContentPartPr/>
                <p14:nvPr/>
              </p14:nvContentPartPr>
              <p14:xfrm>
                <a:off x="3626693" y="367959"/>
                <a:ext cx="123120" cy="18288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35233E9E-F400-477B-AFF3-4F30C49AF2A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18053" y="359319"/>
                  <a:ext cx="140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3AF187E6-C6CE-4EC8-8582-C0419D5EDB82}"/>
                    </a:ext>
                  </a:extLst>
                </p14:cNvPr>
                <p14:cNvContentPartPr/>
                <p14:nvPr/>
              </p14:nvContentPartPr>
              <p14:xfrm>
                <a:off x="3657293" y="331239"/>
                <a:ext cx="110880" cy="7416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3AF187E6-C6CE-4EC8-8582-C0419D5EDB8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48653" y="322239"/>
                  <a:ext cx="128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1155EA58-822D-4D97-A60D-4FF994A1600E}"/>
                    </a:ext>
                  </a:extLst>
                </p14:cNvPr>
                <p14:cNvContentPartPr/>
                <p14:nvPr/>
              </p14:nvContentPartPr>
              <p14:xfrm>
                <a:off x="3552893" y="232959"/>
                <a:ext cx="68040" cy="9252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1155EA58-822D-4D97-A60D-4FF994A1600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44253" y="224319"/>
                  <a:ext cx="85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B012D333-94AB-4AFD-8BF7-3578FC0E7835}"/>
                    </a:ext>
                  </a:extLst>
                </p14:cNvPr>
                <p14:cNvContentPartPr/>
                <p14:nvPr/>
              </p14:nvContentPartPr>
              <p14:xfrm>
                <a:off x="3577373" y="85719"/>
                <a:ext cx="43560" cy="4356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B012D333-94AB-4AFD-8BF7-3578FC0E78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68733" y="76719"/>
                  <a:ext cx="612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0F7F2CCC-463C-47CF-95B1-C2D67AEEB33B}"/>
              </a:ext>
            </a:extLst>
          </p:cNvPr>
          <p:cNvGrpSpPr/>
          <p:nvPr/>
        </p:nvGrpSpPr>
        <p:grpSpPr>
          <a:xfrm>
            <a:off x="5924573" y="1165719"/>
            <a:ext cx="826200" cy="436320"/>
            <a:chOff x="5924573" y="1165719"/>
            <a:chExt cx="82620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6D42D921-DCAD-4EFF-A0E0-EB52A7239755}"/>
                    </a:ext>
                  </a:extLst>
                </p14:cNvPr>
                <p14:cNvContentPartPr/>
                <p14:nvPr/>
              </p14:nvContentPartPr>
              <p14:xfrm>
                <a:off x="5924573" y="1276239"/>
                <a:ext cx="273960" cy="32580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6D42D921-DCAD-4EFF-A0E0-EB52A723975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15573" y="1267599"/>
                  <a:ext cx="2916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AD26B56A-9B79-47EF-BA9C-1A71E5535AC1}"/>
                    </a:ext>
                  </a:extLst>
                </p14:cNvPr>
                <p14:cNvContentPartPr/>
                <p14:nvPr/>
              </p14:nvContentPartPr>
              <p14:xfrm>
                <a:off x="5977133" y="1466679"/>
                <a:ext cx="86400" cy="3096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AD26B56A-9B79-47EF-BA9C-1A71E5535AC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68493" y="1457679"/>
                  <a:ext cx="104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B8B399C3-74CB-4658-8975-66F92C294267}"/>
                    </a:ext>
                  </a:extLst>
                </p14:cNvPr>
                <p14:cNvContentPartPr/>
                <p14:nvPr/>
              </p14:nvContentPartPr>
              <p14:xfrm>
                <a:off x="6050933" y="1165719"/>
                <a:ext cx="344160" cy="35640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B8B399C3-74CB-4658-8975-66F92C29426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41933" y="1157079"/>
                  <a:ext cx="3618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15F3156C-7A2D-4FD6-9850-06C995567B31}"/>
                    </a:ext>
                  </a:extLst>
                </p14:cNvPr>
                <p14:cNvContentPartPr/>
                <p14:nvPr/>
              </p14:nvContentPartPr>
              <p14:xfrm>
                <a:off x="6308693" y="1270119"/>
                <a:ext cx="270360" cy="28872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15F3156C-7A2D-4FD6-9850-06C995567B3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99693" y="1261479"/>
                  <a:ext cx="288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4EFB6ED7-7276-4872-B536-8C095766AF39}"/>
                    </a:ext>
                  </a:extLst>
                </p14:cNvPr>
                <p14:cNvContentPartPr/>
                <p14:nvPr/>
              </p14:nvContentPartPr>
              <p14:xfrm>
                <a:off x="6511013" y="1276239"/>
                <a:ext cx="239760" cy="30096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4EFB6ED7-7276-4872-B536-8C095766AF3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02373" y="1267599"/>
                  <a:ext cx="25740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60206FDE-B8BE-4B12-B786-9D42951CA023}"/>
                  </a:ext>
                </a:extLst>
              </p14:cNvPr>
              <p14:cNvContentPartPr/>
              <p14:nvPr/>
            </p14:nvContentPartPr>
            <p14:xfrm>
              <a:off x="6639893" y="1141239"/>
              <a:ext cx="147600" cy="18720"/>
            </p14:xfrm>
          </p:contentPart>
        </mc:Choice>
        <mc:Fallback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60206FDE-B8BE-4B12-B786-9D42951CA02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631253" y="1132599"/>
                <a:ext cx="1652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BCA104D4-E1B8-4135-806D-9C871B05C8C8}"/>
                  </a:ext>
                </a:extLst>
              </p14:cNvPr>
              <p14:cNvContentPartPr/>
              <p14:nvPr/>
            </p14:nvContentPartPr>
            <p14:xfrm>
              <a:off x="7008173" y="1447959"/>
              <a:ext cx="184320" cy="49680"/>
            </p14:xfrm>
          </p:contentPart>
        </mc:Choice>
        <mc:Fallback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BCA104D4-E1B8-4135-806D-9C871B05C8C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999533" y="1439319"/>
                <a:ext cx="20196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6" name="Group 525">
            <a:extLst>
              <a:ext uri="{FF2B5EF4-FFF2-40B4-BE49-F238E27FC236}">
                <a16:creationId xmlns:a16="http://schemas.microsoft.com/office/drawing/2014/main" id="{9478A9DC-90F8-4F88-9564-877EA0DA2B3A}"/>
              </a:ext>
            </a:extLst>
          </p:cNvPr>
          <p:cNvGrpSpPr/>
          <p:nvPr/>
        </p:nvGrpSpPr>
        <p:grpSpPr>
          <a:xfrm>
            <a:off x="7456373" y="1196679"/>
            <a:ext cx="165960" cy="325800"/>
            <a:chOff x="7456373" y="1196679"/>
            <a:chExt cx="16596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C21E848C-16D4-4740-8304-7B4BA6CA67E9}"/>
                    </a:ext>
                  </a:extLst>
                </p14:cNvPr>
                <p14:cNvContentPartPr/>
                <p14:nvPr/>
              </p14:nvContentPartPr>
              <p14:xfrm>
                <a:off x="7456373" y="1343919"/>
                <a:ext cx="141480" cy="17856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C21E848C-16D4-4740-8304-7B4BA6CA67E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47373" y="1334919"/>
                  <a:ext cx="159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4A4B6CF0-C3D2-4A77-8C44-59A851F42C07}"/>
                    </a:ext>
                  </a:extLst>
                </p14:cNvPr>
                <p14:cNvContentPartPr/>
                <p14:nvPr/>
              </p14:nvContentPartPr>
              <p14:xfrm>
                <a:off x="7542053" y="1196679"/>
                <a:ext cx="80280" cy="8640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4A4B6CF0-C3D2-4A77-8C44-59A851F42C0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33413" y="1187679"/>
                  <a:ext cx="979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227E9904-2759-4D4E-B7CF-87BBE2C526A9}"/>
              </a:ext>
            </a:extLst>
          </p:cNvPr>
          <p:cNvGrpSpPr/>
          <p:nvPr/>
        </p:nvGrpSpPr>
        <p:grpSpPr>
          <a:xfrm>
            <a:off x="5388173" y="1779519"/>
            <a:ext cx="1037160" cy="473040"/>
            <a:chOff x="5388173" y="1779519"/>
            <a:chExt cx="103716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D39EAFE5-2555-489C-8AAC-F39190AE6B7F}"/>
                    </a:ext>
                  </a:extLst>
                </p14:cNvPr>
                <p14:cNvContentPartPr/>
                <p14:nvPr/>
              </p14:nvContentPartPr>
              <p14:xfrm>
                <a:off x="5388173" y="1896159"/>
                <a:ext cx="117000" cy="35640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D39EAFE5-2555-489C-8AAC-F39190AE6B7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79173" y="1887159"/>
                  <a:ext cx="1346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27F71EB6-2E9D-4603-A219-42A72D518AD7}"/>
                    </a:ext>
                  </a:extLst>
                </p14:cNvPr>
                <p14:cNvContentPartPr/>
                <p14:nvPr/>
              </p14:nvContentPartPr>
              <p14:xfrm>
                <a:off x="5529293" y="1951239"/>
                <a:ext cx="43200" cy="15372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27F71EB6-2E9D-4603-A219-42A72D518A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20293" y="1942599"/>
                  <a:ext cx="60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83416A92-980C-4A24-B7D2-77A17B4FF1C8}"/>
                    </a:ext>
                  </a:extLst>
                </p14:cNvPr>
                <p14:cNvContentPartPr/>
                <p14:nvPr/>
              </p14:nvContentPartPr>
              <p14:xfrm>
                <a:off x="5639813" y="1779519"/>
                <a:ext cx="98640" cy="33804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83416A92-980C-4A24-B7D2-77A17B4FF1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30813" y="1770879"/>
                  <a:ext cx="1162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A10CEE87-9CA8-4C49-8DDA-D2EAA318351F}"/>
                    </a:ext>
                  </a:extLst>
                </p14:cNvPr>
                <p14:cNvContentPartPr/>
                <p14:nvPr/>
              </p14:nvContentPartPr>
              <p14:xfrm>
                <a:off x="5823413" y="1957359"/>
                <a:ext cx="74880" cy="9288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A10CEE87-9CA8-4C49-8DDA-D2EAA318351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14773" y="1948719"/>
                  <a:ext cx="92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39F663C6-448F-4CF7-9F13-8CFE9C82B178}"/>
                    </a:ext>
                  </a:extLst>
                </p14:cNvPr>
                <p14:cNvContentPartPr/>
                <p14:nvPr/>
              </p14:nvContentPartPr>
              <p14:xfrm>
                <a:off x="5872373" y="1927119"/>
                <a:ext cx="552960" cy="14544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39F663C6-448F-4CF7-9F13-8CFE9C82B17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63733" y="1918119"/>
                  <a:ext cx="57060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A1B2B258-E106-45A6-972F-6F0F5FC37151}"/>
                  </a:ext>
                </a:extLst>
              </p14:cNvPr>
              <p14:cNvContentPartPr/>
              <p14:nvPr/>
            </p14:nvContentPartPr>
            <p14:xfrm>
              <a:off x="6787133" y="1914519"/>
              <a:ext cx="804600" cy="171720"/>
            </p14:xfrm>
          </p:contentPart>
        </mc:Choice>
        <mc:Fallback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A1B2B258-E106-45A6-972F-6F0F5FC3715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778493" y="1905879"/>
                <a:ext cx="82224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1" name="Group 540">
            <a:extLst>
              <a:ext uri="{FF2B5EF4-FFF2-40B4-BE49-F238E27FC236}">
                <a16:creationId xmlns:a16="http://schemas.microsoft.com/office/drawing/2014/main" id="{52553256-9E9D-4802-AE85-3EC3C5475AFE}"/>
              </a:ext>
            </a:extLst>
          </p:cNvPr>
          <p:cNvGrpSpPr/>
          <p:nvPr/>
        </p:nvGrpSpPr>
        <p:grpSpPr>
          <a:xfrm>
            <a:off x="8161973" y="1767279"/>
            <a:ext cx="730440" cy="264240"/>
            <a:chOff x="8161973" y="1767279"/>
            <a:chExt cx="73044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358B3328-49ED-4AC5-A091-36CDD9CB461E}"/>
                    </a:ext>
                  </a:extLst>
                </p14:cNvPr>
                <p14:cNvContentPartPr/>
                <p14:nvPr/>
              </p14:nvContentPartPr>
              <p14:xfrm>
                <a:off x="8161973" y="1767279"/>
                <a:ext cx="110880" cy="26424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358B3328-49ED-4AC5-A091-36CDD9CB461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52973" y="1758279"/>
                  <a:ext cx="128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65D81480-F33F-4E51-BF2E-C0BB9970310B}"/>
                    </a:ext>
                  </a:extLst>
                </p14:cNvPr>
                <p14:cNvContentPartPr/>
                <p14:nvPr/>
              </p14:nvContentPartPr>
              <p14:xfrm>
                <a:off x="8328293" y="1847559"/>
                <a:ext cx="275760" cy="17568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65D81480-F33F-4E51-BF2E-C0BB9970310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19293" y="1838919"/>
                  <a:ext cx="293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A184A0E-3BEF-4C1A-8A02-B21B4F364EA4}"/>
                    </a:ext>
                  </a:extLst>
                </p14:cNvPr>
                <p14:cNvContentPartPr/>
                <p14:nvPr/>
              </p14:nvContentPartPr>
              <p14:xfrm>
                <a:off x="8584973" y="1884279"/>
                <a:ext cx="307440" cy="12672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A184A0E-3BEF-4C1A-8A02-B21B4F364EA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76333" y="1875639"/>
                  <a:ext cx="3250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054881EB-F0C9-4AE9-B49F-1DF447BE895C}"/>
              </a:ext>
            </a:extLst>
          </p:cNvPr>
          <p:cNvGrpSpPr/>
          <p:nvPr/>
        </p:nvGrpSpPr>
        <p:grpSpPr>
          <a:xfrm>
            <a:off x="5860493" y="2393319"/>
            <a:ext cx="571320" cy="552600"/>
            <a:chOff x="5860493" y="2393319"/>
            <a:chExt cx="57132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C93ED49B-C075-4C4F-B762-3A82CEDAD304}"/>
                    </a:ext>
                  </a:extLst>
                </p14:cNvPr>
                <p14:cNvContentPartPr/>
                <p14:nvPr/>
              </p14:nvContentPartPr>
              <p14:xfrm>
                <a:off x="5860493" y="2521839"/>
                <a:ext cx="255960" cy="42408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C93ED49B-C075-4C4F-B762-3A82CEDAD30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51853" y="2513199"/>
                  <a:ext cx="2736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70870408-F5E1-4FDB-B39A-73320CD7A284}"/>
                    </a:ext>
                  </a:extLst>
                </p14:cNvPr>
                <p14:cNvContentPartPr/>
                <p14:nvPr/>
              </p14:nvContentPartPr>
              <p14:xfrm>
                <a:off x="5983253" y="2393319"/>
                <a:ext cx="147600" cy="2484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70870408-F5E1-4FDB-B39A-73320CD7A28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74613" y="2384319"/>
                  <a:ext cx="165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61A29A7-8993-4860-A071-95FAFE81DA46}"/>
                    </a:ext>
                  </a:extLst>
                </p14:cNvPr>
                <p14:cNvContentPartPr/>
                <p14:nvPr/>
              </p14:nvContentPartPr>
              <p14:xfrm>
                <a:off x="6327053" y="2534439"/>
                <a:ext cx="98640" cy="248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61A29A7-8993-4860-A071-95FAFE81DA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18053" y="2525439"/>
                  <a:ext cx="116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203B177-EA36-47DA-89ED-512BFEBDD504}"/>
                    </a:ext>
                  </a:extLst>
                </p14:cNvPr>
                <p14:cNvContentPartPr/>
                <p14:nvPr/>
              </p14:nvContentPartPr>
              <p14:xfrm>
                <a:off x="6333173" y="2589519"/>
                <a:ext cx="98640" cy="187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203B177-EA36-47DA-89ED-512BFEBDD50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24173" y="2580879"/>
                  <a:ext cx="1162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F68B2047-9E2F-4847-B59D-52A76E07EA78}"/>
              </a:ext>
            </a:extLst>
          </p:cNvPr>
          <p:cNvGrpSpPr/>
          <p:nvPr/>
        </p:nvGrpSpPr>
        <p:grpSpPr>
          <a:xfrm>
            <a:off x="6633773" y="2350119"/>
            <a:ext cx="503640" cy="466920"/>
            <a:chOff x="6633773" y="2350119"/>
            <a:chExt cx="50364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23D568C-5739-49A2-85C7-00467682242B}"/>
                    </a:ext>
                  </a:extLst>
                </p14:cNvPr>
                <p14:cNvContentPartPr/>
                <p14:nvPr/>
              </p14:nvContentPartPr>
              <p14:xfrm>
                <a:off x="6633773" y="2490879"/>
                <a:ext cx="209520" cy="3261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23D568C-5739-49A2-85C7-00467682242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25133" y="2481879"/>
                  <a:ext cx="2271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3BA7E8C-5A7D-4DC4-936E-547BF45F3A21}"/>
                    </a:ext>
                  </a:extLst>
                </p14:cNvPr>
                <p14:cNvContentPartPr/>
                <p14:nvPr/>
              </p14:nvContentPartPr>
              <p14:xfrm>
                <a:off x="6995933" y="2515719"/>
                <a:ext cx="129240" cy="1220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3BA7E8C-5A7D-4DC4-936E-547BF45F3A2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86933" y="2507079"/>
                  <a:ext cx="146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44FB9FD-45C7-4F12-8E96-CC84A4B65495}"/>
                    </a:ext>
                  </a:extLst>
                </p14:cNvPr>
                <p14:cNvContentPartPr/>
                <p14:nvPr/>
              </p14:nvContentPartPr>
              <p14:xfrm>
                <a:off x="7047053" y="2350119"/>
                <a:ext cx="90360" cy="11088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44FB9FD-45C7-4F12-8E96-CC84A4B6549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38053" y="2341479"/>
                  <a:ext cx="1080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BCCEC95C-1A39-4244-A326-78BB03788BE5}"/>
              </a:ext>
            </a:extLst>
          </p:cNvPr>
          <p:cNvGrpSpPr/>
          <p:nvPr/>
        </p:nvGrpSpPr>
        <p:grpSpPr>
          <a:xfrm>
            <a:off x="2141693" y="3015759"/>
            <a:ext cx="1141920" cy="707400"/>
            <a:chOff x="2141693" y="3015759"/>
            <a:chExt cx="1141920" cy="70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A2EA9DD-33D6-482B-BFC8-33FEDC1A8730}"/>
                    </a:ext>
                  </a:extLst>
                </p14:cNvPr>
                <p14:cNvContentPartPr/>
                <p14:nvPr/>
              </p14:nvContentPartPr>
              <p14:xfrm>
                <a:off x="2141693" y="3405999"/>
                <a:ext cx="294840" cy="3171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A2EA9DD-33D6-482B-BFC8-33FEDC1A873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33053" y="3397359"/>
                  <a:ext cx="312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7AD528D-F39F-434D-89B6-7904DCEAEB18}"/>
                    </a:ext>
                  </a:extLst>
                </p14:cNvPr>
                <p14:cNvContentPartPr/>
                <p14:nvPr/>
              </p14:nvContentPartPr>
              <p14:xfrm>
                <a:off x="2503853" y="3191079"/>
                <a:ext cx="117000" cy="126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7AD528D-F39F-434D-89B6-7904DCEAEB1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94853" y="3182079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8056569-FE34-4BC3-8FDB-4BFEDD984591}"/>
                    </a:ext>
                  </a:extLst>
                </p14:cNvPr>
                <p14:cNvContentPartPr/>
                <p14:nvPr/>
              </p14:nvContentPartPr>
              <p14:xfrm>
                <a:off x="2644973" y="3147879"/>
                <a:ext cx="129240" cy="2887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8056569-FE34-4BC3-8FDB-4BFEDD98459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35973" y="3139239"/>
                  <a:ext cx="146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235AD19-AFDA-4C58-9C59-AF2EDEDBA454}"/>
                    </a:ext>
                  </a:extLst>
                </p14:cNvPr>
                <p14:cNvContentPartPr/>
                <p14:nvPr/>
              </p14:nvContentPartPr>
              <p14:xfrm>
                <a:off x="2749013" y="3025479"/>
                <a:ext cx="12600" cy="64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235AD19-AFDA-4C58-9C59-AF2EDEDBA4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40373" y="3016479"/>
                  <a:ext cx="30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A61046F-59FB-4414-BC45-2DA722391093}"/>
                    </a:ext>
                  </a:extLst>
                </p14:cNvPr>
                <p14:cNvContentPartPr/>
                <p14:nvPr/>
              </p14:nvContentPartPr>
              <p14:xfrm>
                <a:off x="2877893" y="3015759"/>
                <a:ext cx="169560" cy="4183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A61046F-59FB-4414-BC45-2DA72239109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68893" y="3007119"/>
                  <a:ext cx="1872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DEE4CDB-68B4-41EF-9139-02A98259A82D}"/>
                    </a:ext>
                  </a:extLst>
                </p14:cNvPr>
                <p14:cNvContentPartPr/>
                <p14:nvPr/>
              </p14:nvContentPartPr>
              <p14:xfrm>
                <a:off x="3117293" y="3025479"/>
                <a:ext cx="166320" cy="1353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DEE4CDB-68B4-41EF-9139-02A98259A82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08293" y="3016839"/>
                  <a:ext cx="18396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B2878CC2-1BF3-441E-A21B-0FCFC6B7E798}"/>
              </a:ext>
            </a:extLst>
          </p:cNvPr>
          <p:cNvGrpSpPr/>
          <p:nvPr/>
        </p:nvGrpSpPr>
        <p:grpSpPr>
          <a:xfrm>
            <a:off x="6235973" y="3135639"/>
            <a:ext cx="1263600" cy="645120"/>
            <a:chOff x="6235973" y="3135639"/>
            <a:chExt cx="1263600" cy="6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BE6F570-C28B-41C1-9F13-3CBCB0D92A82}"/>
                    </a:ext>
                  </a:extLst>
                </p14:cNvPr>
                <p14:cNvContentPartPr/>
                <p14:nvPr/>
              </p14:nvContentPartPr>
              <p14:xfrm>
                <a:off x="6235973" y="3357039"/>
                <a:ext cx="180720" cy="3744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BE6F570-C28B-41C1-9F13-3CBCB0D92A8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26973" y="3348039"/>
                  <a:ext cx="1983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6CEB8B7-6547-49B2-87D9-03B12CD4A3C1}"/>
                    </a:ext>
                  </a:extLst>
                </p14:cNvPr>
                <p14:cNvContentPartPr/>
                <p14:nvPr/>
              </p14:nvContentPartPr>
              <p14:xfrm>
                <a:off x="6363773" y="3246159"/>
                <a:ext cx="117000" cy="187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6CEB8B7-6547-49B2-87D9-03B12CD4A3C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55133" y="3237519"/>
                  <a:ext cx="134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09FC418-B012-4D52-948B-9E4177B12BAA}"/>
                    </a:ext>
                  </a:extLst>
                </p14:cNvPr>
                <p14:cNvContentPartPr/>
                <p14:nvPr/>
              </p14:nvContentPartPr>
              <p14:xfrm>
                <a:off x="6566453" y="3412119"/>
                <a:ext cx="55440" cy="64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09FC418-B012-4D52-948B-9E4177B12BA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57453" y="3403119"/>
                  <a:ext cx="73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7ADE412-BF1D-480E-9846-F133210F81E9}"/>
                    </a:ext>
                  </a:extLst>
                </p14:cNvPr>
                <p14:cNvContentPartPr/>
                <p14:nvPr/>
              </p14:nvContentPartPr>
              <p14:xfrm>
                <a:off x="6578693" y="3491679"/>
                <a:ext cx="86400" cy="64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7ADE412-BF1D-480E-9846-F133210F81E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69693" y="3483039"/>
                  <a:ext cx="104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131B778-3DDC-458B-B90F-06C2A0EC0619}"/>
                    </a:ext>
                  </a:extLst>
                </p14:cNvPr>
                <p14:cNvContentPartPr/>
                <p14:nvPr/>
              </p14:nvContentPartPr>
              <p14:xfrm>
                <a:off x="6824213" y="3263799"/>
                <a:ext cx="178560" cy="5169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131B778-3DDC-458B-B90F-06C2A0EC061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15213" y="3255159"/>
                  <a:ext cx="19620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F029A03-7021-45BB-A9D8-84015D91574D}"/>
                    </a:ext>
                  </a:extLst>
                </p14:cNvPr>
                <p14:cNvContentPartPr/>
                <p14:nvPr/>
              </p14:nvContentPartPr>
              <p14:xfrm>
                <a:off x="7137053" y="3313839"/>
                <a:ext cx="129240" cy="1699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F029A03-7021-45BB-A9D8-84015D91574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28053" y="3304839"/>
                  <a:ext cx="146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A02BBC8-32E2-4D0F-83C0-D45B770FD049}"/>
                    </a:ext>
                  </a:extLst>
                </p14:cNvPr>
                <p14:cNvContentPartPr/>
                <p14:nvPr/>
              </p14:nvContentPartPr>
              <p14:xfrm>
                <a:off x="7198253" y="3135639"/>
                <a:ext cx="123120" cy="1047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A02BBC8-32E2-4D0F-83C0-D45B770FD0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89613" y="3126999"/>
                  <a:ext cx="140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4E1FAA4-A438-4CD9-90DC-8773F029FB73}"/>
                    </a:ext>
                  </a:extLst>
                </p14:cNvPr>
                <p14:cNvContentPartPr/>
                <p14:nvPr/>
              </p14:nvContentPartPr>
              <p14:xfrm>
                <a:off x="7382573" y="3485559"/>
                <a:ext cx="117000" cy="1353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4E1FAA4-A438-4CD9-90DC-8773F029FB7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73573" y="3476919"/>
                  <a:ext cx="1346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1B2242A5-5C55-4EBD-AD85-749D908543AD}"/>
              </a:ext>
            </a:extLst>
          </p:cNvPr>
          <p:cNvGrpSpPr/>
          <p:nvPr/>
        </p:nvGrpSpPr>
        <p:grpSpPr>
          <a:xfrm>
            <a:off x="7842653" y="3105039"/>
            <a:ext cx="921240" cy="361440"/>
            <a:chOff x="7842653" y="3105039"/>
            <a:chExt cx="921240" cy="3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461FDB1-2D3B-4CDF-8CB1-6C8F121C12C5}"/>
                    </a:ext>
                  </a:extLst>
                </p14:cNvPr>
                <p14:cNvContentPartPr/>
                <p14:nvPr/>
              </p14:nvContentPartPr>
              <p14:xfrm>
                <a:off x="7842653" y="3297639"/>
                <a:ext cx="178560" cy="1688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461FDB1-2D3B-4CDF-8CB1-6C8F121C12C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34013" y="3288999"/>
                  <a:ext cx="196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85A0E81-92F5-4009-8177-85B32A6324C2}"/>
                    </a:ext>
                  </a:extLst>
                </p14:cNvPr>
                <p14:cNvContentPartPr/>
                <p14:nvPr/>
              </p14:nvContentPartPr>
              <p14:xfrm>
                <a:off x="7861373" y="3203319"/>
                <a:ext cx="178200" cy="126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85A0E81-92F5-4009-8177-85B32A6324C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52373" y="3194319"/>
                  <a:ext cx="195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722D2E7-F4FE-440D-9DAD-CEF20C304204}"/>
                    </a:ext>
                  </a:extLst>
                </p14:cNvPr>
                <p14:cNvContentPartPr/>
                <p14:nvPr/>
              </p14:nvContentPartPr>
              <p14:xfrm>
                <a:off x="8125253" y="3356679"/>
                <a:ext cx="92520" cy="187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722D2E7-F4FE-440D-9DAD-CEF20C30420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16253" y="3348039"/>
                  <a:ext cx="11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F3555DE-7357-47D6-B1E4-3073A0747EBE}"/>
                    </a:ext>
                  </a:extLst>
                </p14:cNvPr>
                <p14:cNvContentPartPr/>
                <p14:nvPr/>
              </p14:nvContentPartPr>
              <p14:xfrm>
                <a:off x="8100413" y="3436599"/>
                <a:ext cx="104760" cy="126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F3555DE-7357-47D6-B1E4-3073A0747EB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91773" y="3427599"/>
                  <a:ext cx="12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66F9601-96E9-4A62-AC37-A7CA67AD0338}"/>
                    </a:ext>
                  </a:extLst>
                </p14:cNvPr>
                <p14:cNvContentPartPr/>
                <p14:nvPr/>
              </p14:nvContentPartPr>
              <p14:xfrm>
                <a:off x="8333693" y="3300879"/>
                <a:ext cx="104760" cy="1522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66F9601-96E9-4A62-AC37-A7CA67AD033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25053" y="3292239"/>
                  <a:ext cx="122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900E42D-18D9-4BC1-965F-E945942FB95A}"/>
                    </a:ext>
                  </a:extLst>
                </p14:cNvPr>
                <p14:cNvContentPartPr/>
                <p14:nvPr/>
              </p14:nvContentPartPr>
              <p14:xfrm>
                <a:off x="8352053" y="3105039"/>
                <a:ext cx="86400" cy="986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900E42D-18D9-4BC1-965F-E945942FB9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343053" y="3096039"/>
                  <a:ext cx="104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A665ABE-92AD-4B7F-9108-E4378798B5B5}"/>
                    </a:ext>
                  </a:extLst>
                </p14:cNvPr>
                <p14:cNvContentPartPr/>
                <p14:nvPr/>
              </p14:nvContentPartPr>
              <p14:xfrm>
                <a:off x="8585333" y="3240039"/>
                <a:ext cx="178560" cy="20196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A665ABE-92AD-4B7F-9108-E4378798B5B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76333" y="3231399"/>
                  <a:ext cx="19620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7A590C09-F474-4516-8552-39F5EC776F68}"/>
              </a:ext>
            </a:extLst>
          </p:cNvPr>
          <p:cNvGrpSpPr/>
          <p:nvPr/>
        </p:nvGrpSpPr>
        <p:grpSpPr>
          <a:xfrm>
            <a:off x="3596093" y="2963559"/>
            <a:ext cx="1823040" cy="1301760"/>
            <a:chOff x="3596093" y="2963559"/>
            <a:chExt cx="1823040" cy="13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1A41C6B-F017-4FFD-97E4-764B6FF15B6C}"/>
                    </a:ext>
                  </a:extLst>
                </p14:cNvPr>
                <p14:cNvContentPartPr/>
                <p14:nvPr/>
              </p14:nvContentPartPr>
              <p14:xfrm>
                <a:off x="3608333" y="3589959"/>
                <a:ext cx="123120" cy="187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1A41C6B-F017-4FFD-97E4-764B6FF15B6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99333" y="3580959"/>
                  <a:ext cx="140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80AE318-8C44-46E1-9C4D-5D735BBDA4EA}"/>
                    </a:ext>
                  </a:extLst>
                </p14:cNvPr>
                <p14:cNvContentPartPr/>
                <p14:nvPr/>
              </p14:nvContentPartPr>
              <p14:xfrm>
                <a:off x="3596093" y="3669519"/>
                <a:ext cx="147600" cy="126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80AE318-8C44-46E1-9C4D-5D735BBDA4E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87093" y="3660879"/>
                  <a:ext cx="165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3479EF4-B18F-4291-BB5B-64A5627AF465}"/>
                    </a:ext>
                  </a:extLst>
                </p14:cNvPr>
                <p14:cNvContentPartPr/>
                <p14:nvPr/>
              </p14:nvContentPartPr>
              <p14:xfrm>
                <a:off x="4080653" y="3491319"/>
                <a:ext cx="178920" cy="24624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3479EF4-B18F-4291-BB5B-64A5627AF46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71653" y="3482319"/>
                  <a:ext cx="196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70AC5FE-0D60-4C05-B035-6686B4258DBF}"/>
                    </a:ext>
                  </a:extLst>
                </p14:cNvPr>
                <p14:cNvContentPartPr/>
                <p14:nvPr/>
              </p14:nvContentPartPr>
              <p14:xfrm>
                <a:off x="4185053" y="3246159"/>
                <a:ext cx="123120" cy="126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70AC5FE-0D60-4C05-B035-6686B4258D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76413" y="3237519"/>
                  <a:ext cx="140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5BEAAB4-E677-4ED9-B625-F4B88C9D0D63}"/>
                    </a:ext>
                  </a:extLst>
                </p14:cNvPr>
                <p14:cNvContentPartPr/>
                <p14:nvPr/>
              </p14:nvContentPartPr>
              <p14:xfrm>
                <a:off x="4344893" y="3197199"/>
                <a:ext cx="154080" cy="2944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5BEAAB4-E677-4ED9-B625-F4B88C9D0D6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35893" y="3188199"/>
                  <a:ext cx="171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AC2377F-9369-463F-909C-4100DB228C1A}"/>
                    </a:ext>
                  </a:extLst>
                </p14:cNvPr>
                <p14:cNvContentPartPr/>
                <p14:nvPr/>
              </p14:nvContentPartPr>
              <p14:xfrm>
                <a:off x="4467653" y="3049959"/>
                <a:ext cx="6480" cy="309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AC2377F-9369-463F-909C-4100DB228C1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58653" y="3040959"/>
                  <a:ext cx="24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78EADF3-34A0-4907-A0DE-43778C48F5B1}"/>
                    </a:ext>
                  </a:extLst>
                </p14:cNvPr>
                <p14:cNvContentPartPr/>
                <p14:nvPr/>
              </p14:nvContentPartPr>
              <p14:xfrm>
                <a:off x="4602653" y="3067959"/>
                <a:ext cx="203040" cy="4672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78EADF3-34A0-4907-A0DE-43778C48F5B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93653" y="3058959"/>
                  <a:ext cx="2206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5E32330-A876-4978-A6DC-0F337F7C3540}"/>
                    </a:ext>
                  </a:extLst>
                </p14:cNvPr>
                <p14:cNvContentPartPr/>
                <p14:nvPr/>
              </p14:nvContentPartPr>
              <p14:xfrm>
                <a:off x="4669973" y="3000639"/>
                <a:ext cx="135360" cy="248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5E32330-A876-4978-A6DC-0F337F7C354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61333" y="2991999"/>
                  <a:ext cx="153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96F3C85-20AF-4A24-B11E-22180B817393}"/>
                    </a:ext>
                  </a:extLst>
                </p14:cNvPr>
                <p14:cNvContentPartPr/>
                <p14:nvPr/>
              </p14:nvContentPartPr>
              <p14:xfrm>
                <a:off x="4866173" y="3129879"/>
                <a:ext cx="55800" cy="586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96F3C85-20AF-4A24-B11E-22180B81739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57533" y="3120879"/>
                  <a:ext cx="73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F3F31C5-C21B-4BFB-A3C8-F28225EB1AB7}"/>
                    </a:ext>
                  </a:extLst>
                </p14:cNvPr>
                <p14:cNvContentPartPr/>
                <p14:nvPr/>
              </p14:nvContentPartPr>
              <p14:xfrm>
                <a:off x="5007653" y="3049599"/>
                <a:ext cx="147600" cy="1969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F3F31C5-C21B-4BFB-A3C8-F28225EB1AB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98653" y="3040599"/>
                  <a:ext cx="165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B0CDD57-726F-4145-ADA5-75DF2AE32928}"/>
                    </a:ext>
                  </a:extLst>
                </p14:cNvPr>
                <p14:cNvContentPartPr/>
                <p14:nvPr/>
              </p14:nvContentPartPr>
              <p14:xfrm>
                <a:off x="5056613" y="2963559"/>
                <a:ext cx="110880" cy="190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B0CDD57-726F-4145-ADA5-75DF2AE3292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047973" y="2954919"/>
                  <a:ext cx="128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A774BDC-0420-4B98-A18D-CB7EF2F6920B}"/>
                    </a:ext>
                  </a:extLst>
                </p14:cNvPr>
                <p14:cNvContentPartPr/>
                <p14:nvPr/>
              </p14:nvContentPartPr>
              <p14:xfrm>
                <a:off x="5277653" y="3528399"/>
                <a:ext cx="55440" cy="864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A774BDC-0420-4B98-A18D-CB7EF2F6920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68653" y="3519759"/>
                  <a:ext cx="7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70060DB-438D-439F-A476-5D1C9BC9DB08}"/>
                    </a:ext>
                  </a:extLst>
                </p14:cNvPr>
                <p14:cNvContentPartPr/>
                <p14:nvPr/>
              </p14:nvContentPartPr>
              <p14:xfrm>
                <a:off x="4363253" y="3706599"/>
                <a:ext cx="620280" cy="248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70060DB-438D-439F-A476-5D1C9BC9DB0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54253" y="3697599"/>
                  <a:ext cx="637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8DA87BF-F737-434C-8DA2-38BE5EDBADE1}"/>
                    </a:ext>
                  </a:extLst>
                </p14:cNvPr>
                <p14:cNvContentPartPr/>
                <p14:nvPr/>
              </p14:nvContentPartPr>
              <p14:xfrm>
                <a:off x="4513733" y="3742959"/>
                <a:ext cx="436320" cy="252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8DA87BF-F737-434C-8DA2-38BE5EDBADE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05093" y="3734319"/>
                  <a:ext cx="453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D0B524D0-4F6C-4F62-A4A0-8F677A085CB8}"/>
                    </a:ext>
                  </a:extLst>
                </p14:cNvPr>
                <p14:cNvContentPartPr/>
                <p14:nvPr/>
              </p14:nvContentPartPr>
              <p14:xfrm>
                <a:off x="4394573" y="3836199"/>
                <a:ext cx="529920" cy="241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D0B524D0-4F6C-4F62-A4A0-8F677A085CB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385933" y="3827199"/>
                  <a:ext cx="547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27C5A7A-6B5A-4280-A5B6-B242E8878D70}"/>
                    </a:ext>
                  </a:extLst>
                </p14:cNvPr>
                <p14:cNvContentPartPr/>
                <p14:nvPr/>
              </p14:nvContentPartPr>
              <p14:xfrm>
                <a:off x="3835493" y="4013319"/>
                <a:ext cx="37080" cy="25200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27C5A7A-6B5A-4280-A5B6-B242E8878D7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26493" y="4004679"/>
                  <a:ext cx="54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478CFEB2-9CAE-4A74-BF1D-93D1F8A208A1}"/>
                    </a:ext>
                  </a:extLst>
                </p14:cNvPr>
                <p14:cNvContentPartPr/>
                <p14:nvPr/>
              </p14:nvContentPartPr>
              <p14:xfrm>
                <a:off x="3976613" y="3872199"/>
                <a:ext cx="159840" cy="3132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478CFEB2-9CAE-4A74-BF1D-93D1F8A208A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67613" y="3863559"/>
                  <a:ext cx="177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9C06197-2581-483D-B74A-A686520B6E10}"/>
                    </a:ext>
                  </a:extLst>
                </p14:cNvPr>
                <p14:cNvContentPartPr/>
                <p14:nvPr/>
              </p14:nvContentPartPr>
              <p14:xfrm>
                <a:off x="4209893" y="4031679"/>
                <a:ext cx="362160" cy="11088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9C06197-2581-483D-B74A-A686520B6E1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01253" y="4023039"/>
                  <a:ext cx="379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15179B5-F0C8-4579-A49E-F20A629E0438}"/>
                    </a:ext>
                  </a:extLst>
                </p14:cNvPr>
                <p14:cNvContentPartPr/>
                <p14:nvPr/>
              </p14:nvContentPartPr>
              <p14:xfrm>
                <a:off x="4786613" y="4014039"/>
                <a:ext cx="632520" cy="12852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15179B5-F0C8-4579-A49E-F20A629E043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77613" y="4005039"/>
                  <a:ext cx="6501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C8916B-AC77-4BF5-9D6E-38693D9ABD28}"/>
              </a:ext>
            </a:extLst>
          </p:cNvPr>
          <p:cNvGrpSpPr/>
          <p:nvPr/>
        </p:nvGrpSpPr>
        <p:grpSpPr>
          <a:xfrm>
            <a:off x="1227293" y="4546839"/>
            <a:ext cx="1010880" cy="866160"/>
            <a:chOff x="1227293" y="4546839"/>
            <a:chExt cx="1010880" cy="86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B09E4EC4-5481-4A5F-BDBA-9BE66839EF1D}"/>
                    </a:ext>
                  </a:extLst>
                </p14:cNvPr>
                <p14:cNvContentPartPr/>
                <p14:nvPr/>
              </p14:nvContentPartPr>
              <p14:xfrm>
                <a:off x="1227293" y="4546839"/>
                <a:ext cx="196920" cy="3628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B09E4EC4-5481-4A5F-BDBA-9BE66839EF1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18293" y="4537839"/>
                  <a:ext cx="2145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0C14A19-6FE9-4406-BF14-E2372D9BFA6E}"/>
                    </a:ext>
                  </a:extLst>
                </p14:cNvPr>
                <p14:cNvContentPartPr/>
                <p14:nvPr/>
              </p14:nvContentPartPr>
              <p14:xfrm>
                <a:off x="1233413" y="4743759"/>
                <a:ext cx="159840" cy="187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0C14A19-6FE9-4406-BF14-E2372D9BFA6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224413" y="4734759"/>
                  <a:ext cx="177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5DE1777F-812B-4025-88F3-5C8A51097C57}"/>
                    </a:ext>
                  </a:extLst>
                </p14:cNvPr>
                <p14:cNvContentPartPr/>
                <p14:nvPr/>
              </p14:nvContentPartPr>
              <p14:xfrm>
                <a:off x="1456253" y="4798839"/>
                <a:ext cx="121320" cy="1357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5DE1777F-812B-4025-88F3-5C8A51097C5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447613" y="4790199"/>
                  <a:ext cx="138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2C7AF55-0425-48F9-BE42-664C299F0A8C}"/>
                    </a:ext>
                  </a:extLst>
                </p14:cNvPr>
                <p14:cNvContentPartPr/>
                <p14:nvPr/>
              </p14:nvContentPartPr>
              <p14:xfrm>
                <a:off x="1515653" y="4749519"/>
                <a:ext cx="55800" cy="25200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2C7AF55-0425-48F9-BE42-664C299F0A8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06653" y="4740879"/>
                  <a:ext cx="73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9BDF388-A31B-4190-9BFC-9F5E5D94A08F}"/>
                    </a:ext>
                  </a:extLst>
                </p14:cNvPr>
                <p14:cNvContentPartPr/>
                <p14:nvPr/>
              </p14:nvContentPartPr>
              <p14:xfrm>
                <a:off x="1386773" y="4620999"/>
                <a:ext cx="540360" cy="65700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9BDF388-A31B-4190-9BFC-9F5E5D94A08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77773" y="4611999"/>
                  <a:ext cx="55800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4361CAB-A69E-419D-AF6D-A04E6A3C32C3}"/>
                    </a:ext>
                  </a:extLst>
                </p14:cNvPr>
                <p14:cNvContentPartPr/>
                <p14:nvPr/>
              </p14:nvContentPartPr>
              <p14:xfrm>
                <a:off x="1779173" y="4933839"/>
                <a:ext cx="258480" cy="31752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4361CAB-A69E-419D-AF6D-A04E6A3C32C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770533" y="4925199"/>
                  <a:ext cx="276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330F74B-6806-48A1-AF40-07329216108D}"/>
                    </a:ext>
                  </a:extLst>
                </p14:cNvPr>
                <p14:cNvContentPartPr/>
                <p14:nvPr/>
              </p14:nvContentPartPr>
              <p14:xfrm>
                <a:off x="1797893" y="5154879"/>
                <a:ext cx="203040" cy="648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330F74B-6806-48A1-AF40-07329216108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789253" y="5145879"/>
                  <a:ext cx="220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7396A5C9-5AB5-410C-99B7-F8224EF70BCF}"/>
                    </a:ext>
                  </a:extLst>
                </p14:cNvPr>
                <p14:cNvContentPartPr/>
                <p14:nvPr/>
              </p14:nvContentPartPr>
              <p14:xfrm>
                <a:off x="2110733" y="5142999"/>
                <a:ext cx="127440" cy="27000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7396A5C9-5AB5-410C-99B7-F8224EF70BC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01733" y="5133999"/>
                  <a:ext cx="14508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AAFF8CD5-08CA-42E6-9DE2-D5E2258E105B}"/>
              </a:ext>
            </a:extLst>
          </p:cNvPr>
          <p:cNvGrpSpPr/>
          <p:nvPr/>
        </p:nvGrpSpPr>
        <p:grpSpPr>
          <a:xfrm>
            <a:off x="2724533" y="4553319"/>
            <a:ext cx="1203120" cy="951840"/>
            <a:chOff x="2724533" y="4553319"/>
            <a:chExt cx="1203120" cy="95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1ED1A20-69AF-4B01-B236-B2593AE6B60F}"/>
                    </a:ext>
                  </a:extLst>
                </p14:cNvPr>
                <p14:cNvContentPartPr/>
                <p14:nvPr/>
              </p14:nvContentPartPr>
              <p14:xfrm>
                <a:off x="2724533" y="4903239"/>
                <a:ext cx="141480" cy="64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1ED1A20-69AF-4B01-B236-B2593AE6B60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15893" y="4894239"/>
                  <a:ext cx="159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92CDCB35-A4E0-4A5A-A489-98D2C6C68545}"/>
                    </a:ext>
                  </a:extLst>
                </p14:cNvPr>
                <p14:cNvContentPartPr/>
                <p14:nvPr/>
              </p14:nvContentPartPr>
              <p14:xfrm>
                <a:off x="2742893" y="4553319"/>
                <a:ext cx="1081080" cy="44208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92CDCB35-A4E0-4A5A-A489-98D2C6C6854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34253" y="4544679"/>
                  <a:ext cx="10987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E9DD2A4B-70A8-4522-AB4F-40E0E3BE501C}"/>
                    </a:ext>
                  </a:extLst>
                </p14:cNvPr>
                <p14:cNvContentPartPr/>
                <p14:nvPr/>
              </p14:nvContentPartPr>
              <p14:xfrm>
                <a:off x="3147893" y="4958319"/>
                <a:ext cx="779760" cy="252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E9DD2A4B-70A8-4522-AB4F-40E0E3BE501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139253" y="4949679"/>
                  <a:ext cx="797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2796CEB-4497-4CE7-AD77-65046A8C30F7}"/>
                    </a:ext>
                  </a:extLst>
                </p14:cNvPr>
                <p14:cNvContentPartPr/>
                <p14:nvPr/>
              </p14:nvContentPartPr>
              <p14:xfrm>
                <a:off x="3258413" y="5216079"/>
                <a:ext cx="165960" cy="2707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2796CEB-4497-4CE7-AD77-65046A8C30F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249773" y="5207439"/>
                  <a:ext cx="1836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32C8A4EA-082D-48EF-886A-C04DE02F6BE9}"/>
                    </a:ext>
                  </a:extLst>
                </p14:cNvPr>
                <p14:cNvContentPartPr/>
                <p14:nvPr/>
              </p14:nvContentPartPr>
              <p14:xfrm>
                <a:off x="3344453" y="5074959"/>
                <a:ext cx="6480" cy="187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32C8A4EA-082D-48EF-886A-C04DE02F6BE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35453" y="5066319"/>
                  <a:ext cx="24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05B998D-9DD7-480E-975C-AB09954B12EE}"/>
                    </a:ext>
                  </a:extLst>
                </p14:cNvPr>
                <p14:cNvContentPartPr/>
                <p14:nvPr/>
              </p14:nvContentPartPr>
              <p14:xfrm>
                <a:off x="3536693" y="5126439"/>
                <a:ext cx="155880" cy="3787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05B998D-9DD7-480E-975C-AB09954B12E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28053" y="5117799"/>
                  <a:ext cx="17352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F57B0A99-C55A-4356-B468-DADD4C70AE1A}"/>
              </a:ext>
            </a:extLst>
          </p:cNvPr>
          <p:cNvGrpSpPr/>
          <p:nvPr/>
        </p:nvGrpSpPr>
        <p:grpSpPr>
          <a:xfrm>
            <a:off x="4283333" y="4603359"/>
            <a:ext cx="1043640" cy="741960"/>
            <a:chOff x="4283333" y="4603359"/>
            <a:chExt cx="1043640" cy="74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BFFC312-346F-4087-B6ED-B3BFA4965B31}"/>
                    </a:ext>
                  </a:extLst>
                </p14:cNvPr>
                <p14:cNvContentPartPr/>
                <p14:nvPr/>
              </p14:nvContentPartPr>
              <p14:xfrm>
                <a:off x="4283333" y="4915479"/>
                <a:ext cx="123120" cy="3708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BFFC312-346F-4087-B6ED-B3BFA4965B3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274693" y="4906839"/>
                  <a:ext cx="140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70765E4A-F10F-4485-8E56-76DEB9E0B800}"/>
                    </a:ext>
                  </a:extLst>
                </p14:cNvPr>
                <p14:cNvContentPartPr/>
                <p14:nvPr/>
              </p14:nvContentPartPr>
              <p14:xfrm>
                <a:off x="4289453" y="4995399"/>
                <a:ext cx="74160" cy="1260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70765E4A-F10F-4485-8E56-76DEB9E0B80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80813" y="4986399"/>
                  <a:ext cx="91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211C0B3-942E-4AC3-8DF2-D4DE48BCB715}"/>
                    </a:ext>
                  </a:extLst>
                </p14:cNvPr>
                <p14:cNvContentPartPr/>
                <p14:nvPr/>
              </p14:nvContentPartPr>
              <p14:xfrm>
                <a:off x="4590053" y="4603359"/>
                <a:ext cx="736920" cy="74196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211C0B3-942E-4AC3-8DF2-D4DE48BCB71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81413" y="4594719"/>
                  <a:ext cx="75456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9C3E983-23D2-4215-A474-18F52AA46269}"/>
                    </a:ext>
                  </a:extLst>
                </p14:cNvPr>
                <p14:cNvContentPartPr/>
                <p14:nvPr/>
              </p14:nvContentPartPr>
              <p14:xfrm>
                <a:off x="4848173" y="4749879"/>
                <a:ext cx="294840" cy="2275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9C3E983-23D2-4215-A474-18F52AA4626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39533" y="4740879"/>
                  <a:ext cx="312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0B2618B-E5D5-4D84-9F1D-ED034082E83A}"/>
                    </a:ext>
                  </a:extLst>
                </p14:cNvPr>
                <p14:cNvContentPartPr/>
                <p14:nvPr/>
              </p14:nvContentPartPr>
              <p14:xfrm>
                <a:off x="4904333" y="4983159"/>
                <a:ext cx="336960" cy="129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0B2618B-E5D5-4D84-9F1D-ED034082E83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95333" y="4974159"/>
                  <a:ext cx="354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940DBBA-84D9-48FA-BF4F-338D26AC1731}"/>
                    </a:ext>
                  </a:extLst>
                </p14:cNvPr>
                <p14:cNvContentPartPr/>
                <p14:nvPr/>
              </p14:nvContentPartPr>
              <p14:xfrm>
                <a:off x="4933853" y="5087559"/>
                <a:ext cx="141480" cy="1782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940DBBA-84D9-48FA-BF4F-338D26AC173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25213" y="5078919"/>
                  <a:ext cx="1591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846BB030-3589-460D-A945-C5B9587B069C}"/>
              </a:ext>
            </a:extLst>
          </p:cNvPr>
          <p:cNvGrpSpPr/>
          <p:nvPr/>
        </p:nvGrpSpPr>
        <p:grpSpPr>
          <a:xfrm>
            <a:off x="5590493" y="4927719"/>
            <a:ext cx="86400" cy="117000"/>
            <a:chOff x="5590493" y="4927719"/>
            <a:chExt cx="8640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EF41916-E3BF-4741-B701-C4C8DA56EDB0}"/>
                    </a:ext>
                  </a:extLst>
                </p14:cNvPr>
                <p14:cNvContentPartPr/>
                <p14:nvPr/>
              </p14:nvContentPartPr>
              <p14:xfrm>
                <a:off x="5608853" y="4927719"/>
                <a:ext cx="61560" cy="648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EF41916-E3BF-4741-B701-C4C8DA56EDB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600213" y="4919079"/>
                  <a:ext cx="79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31DB5157-74C7-4B0D-BB55-FF9D612AE2F3}"/>
                    </a:ext>
                  </a:extLst>
                </p14:cNvPr>
                <p14:cNvContentPartPr/>
                <p14:nvPr/>
              </p14:nvContentPartPr>
              <p14:xfrm>
                <a:off x="5590493" y="5019879"/>
                <a:ext cx="86400" cy="2484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31DB5157-74C7-4B0D-BB55-FF9D612AE2F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581853" y="5010879"/>
                  <a:ext cx="1040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F3269DA2-4B05-4843-9F15-767073016B25}"/>
                  </a:ext>
                </a:extLst>
              </p14:cNvPr>
              <p14:cNvContentPartPr/>
              <p14:nvPr/>
            </p14:nvContentPartPr>
            <p14:xfrm>
              <a:off x="6034373" y="4856079"/>
              <a:ext cx="158040" cy="636480"/>
            </p14:xfrm>
          </p:contentPart>
        </mc:Choice>
        <mc:Fallback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F3269DA2-4B05-4843-9F15-767073016B2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025733" y="4847439"/>
                <a:ext cx="17568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059BBDB2-3770-47DC-89A0-9B18BD798B67}"/>
                  </a:ext>
                </a:extLst>
              </p14:cNvPr>
              <p14:cNvContentPartPr/>
              <p14:nvPr/>
            </p14:nvContentPartPr>
            <p14:xfrm>
              <a:off x="6867413" y="4758519"/>
              <a:ext cx="372240" cy="384480"/>
            </p14:xfrm>
          </p:contentPart>
        </mc:Choice>
        <mc:Fallback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059BBDB2-3770-47DC-89A0-9B18BD798B67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858773" y="4749519"/>
                <a:ext cx="38988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665E3D15-7065-4DC3-9D4C-7EC3B4DD7E03}"/>
                  </a:ext>
                </a:extLst>
              </p14:cNvPr>
              <p14:cNvContentPartPr/>
              <p14:nvPr/>
            </p14:nvContentPartPr>
            <p14:xfrm>
              <a:off x="7597493" y="4783719"/>
              <a:ext cx="669240" cy="408240"/>
            </p14:xfrm>
          </p:contentPart>
        </mc:Choice>
        <mc:Fallback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665E3D15-7065-4DC3-9D4C-7EC3B4DD7E03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588493" y="4774719"/>
                <a:ext cx="686880" cy="42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3" name="Group 432">
            <a:extLst>
              <a:ext uri="{FF2B5EF4-FFF2-40B4-BE49-F238E27FC236}">
                <a16:creationId xmlns:a16="http://schemas.microsoft.com/office/drawing/2014/main" id="{7A749B9C-1202-4A44-BEBA-CF46ADA0CD1D}"/>
              </a:ext>
            </a:extLst>
          </p:cNvPr>
          <p:cNvGrpSpPr/>
          <p:nvPr/>
        </p:nvGrpSpPr>
        <p:grpSpPr>
          <a:xfrm>
            <a:off x="7548173" y="5338119"/>
            <a:ext cx="951480" cy="351360"/>
            <a:chOff x="7548173" y="5338119"/>
            <a:chExt cx="95148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466D4CBE-DC3C-4AA6-837B-C89092E02127}"/>
                    </a:ext>
                  </a:extLst>
                </p14:cNvPr>
                <p14:cNvContentPartPr/>
                <p14:nvPr/>
              </p14:nvContentPartPr>
              <p14:xfrm>
                <a:off x="7548173" y="5389959"/>
                <a:ext cx="129240" cy="10944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466D4CBE-DC3C-4AA6-837B-C89092E0212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539533" y="5381319"/>
                  <a:ext cx="146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E7FB8C19-E358-46A2-9350-B2AA809B2111}"/>
                    </a:ext>
                  </a:extLst>
                </p14:cNvPr>
                <p14:cNvContentPartPr/>
                <p14:nvPr/>
              </p14:nvContentPartPr>
              <p14:xfrm>
                <a:off x="7719893" y="5344959"/>
                <a:ext cx="74160" cy="34452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7FB8C19-E358-46A2-9350-B2AA809B211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11253" y="5336319"/>
                  <a:ext cx="918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50D2E47A-9E7A-4D20-BA4B-F974963A1C1A}"/>
                    </a:ext>
                  </a:extLst>
                </p14:cNvPr>
                <p14:cNvContentPartPr/>
                <p14:nvPr/>
              </p14:nvContentPartPr>
              <p14:xfrm>
                <a:off x="7713773" y="5338119"/>
                <a:ext cx="785880" cy="14220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50D2E47A-9E7A-4D20-BA4B-F974963A1C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705133" y="5329119"/>
                  <a:ext cx="8035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A0A05593-0A03-49B8-8E92-8D65F002C6C6}"/>
              </a:ext>
            </a:extLst>
          </p:cNvPr>
          <p:cNvGrpSpPr/>
          <p:nvPr/>
        </p:nvGrpSpPr>
        <p:grpSpPr>
          <a:xfrm>
            <a:off x="5308253" y="5523159"/>
            <a:ext cx="1037520" cy="270720"/>
            <a:chOff x="5308253" y="5523159"/>
            <a:chExt cx="103752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A359FBF-AC13-4F8F-9B5B-971D158F4819}"/>
                    </a:ext>
                  </a:extLst>
                </p14:cNvPr>
                <p14:cNvContentPartPr/>
                <p14:nvPr/>
              </p14:nvContentPartPr>
              <p14:xfrm>
                <a:off x="5314373" y="5547639"/>
                <a:ext cx="6480" cy="2484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A359FBF-AC13-4F8F-9B5B-971D158F481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05733" y="5538639"/>
                  <a:ext cx="24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3938AE8-273F-4111-8AE7-473A187B9148}"/>
                    </a:ext>
                  </a:extLst>
                </p14:cNvPr>
                <p14:cNvContentPartPr/>
                <p14:nvPr/>
              </p14:nvContentPartPr>
              <p14:xfrm>
                <a:off x="5308253" y="5682639"/>
                <a:ext cx="18720" cy="10476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3938AE8-273F-4111-8AE7-473A187B914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99253" y="5673639"/>
                  <a:ext cx="36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37D2EA52-1A97-41FB-B504-CCB38A1EDC71}"/>
                    </a:ext>
                  </a:extLst>
                </p14:cNvPr>
                <p14:cNvContentPartPr/>
                <p14:nvPr/>
              </p14:nvContentPartPr>
              <p14:xfrm>
                <a:off x="5437133" y="5676519"/>
                <a:ext cx="172080" cy="11736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37D2EA52-1A97-41FB-B504-CCB38A1EDC7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28133" y="5667519"/>
                  <a:ext cx="189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7FDB7710-3690-44A5-81D6-32C06128FB7A}"/>
                    </a:ext>
                  </a:extLst>
                </p14:cNvPr>
                <p14:cNvContentPartPr/>
                <p14:nvPr/>
              </p14:nvContentPartPr>
              <p14:xfrm>
                <a:off x="5664293" y="5584359"/>
                <a:ext cx="24840" cy="17208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7FDB7710-3690-44A5-81D6-32C06128FB7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655293" y="5575719"/>
                  <a:ext cx="42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E917E835-126B-4233-B9B9-448C817ABB3C}"/>
                    </a:ext>
                  </a:extLst>
                </p14:cNvPr>
                <p14:cNvContentPartPr/>
                <p14:nvPr/>
              </p14:nvContentPartPr>
              <p14:xfrm>
                <a:off x="5584373" y="5634399"/>
                <a:ext cx="362520" cy="9144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E917E835-126B-4233-B9B9-448C817ABB3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575733" y="5625759"/>
                  <a:ext cx="380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B437144E-ED17-47B0-8D9A-A42D18E2C9EF}"/>
                    </a:ext>
                  </a:extLst>
                </p14:cNvPr>
                <p14:cNvContentPartPr/>
                <p14:nvPr/>
              </p14:nvContentPartPr>
              <p14:xfrm>
                <a:off x="5958773" y="5523159"/>
                <a:ext cx="360" cy="1872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B437144E-ED17-47B0-8D9A-A42D18E2C9E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949773" y="5514159"/>
                  <a:ext cx="18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AC4B03F-921C-4BFA-B63B-A6B905DA0C0F}"/>
                    </a:ext>
                  </a:extLst>
                </p14:cNvPr>
                <p14:cNvContentPartPr/>
                <p14:nvPr/>
              </p14:nvContentPartPr>
              <p14:xfrm>
                <a:off x="5946533" y="5645919"/>
                <a:ext cx="6480" cy="554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AC4B03F-921C-4BFA-B63B-A6B905DA0C0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937533" y="5636919"/>
                  <a:ext cx="24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3FA0D983-D381-4BE0-8855-7170CE94E913}"/>
                    </a:ext>
                  </a:extLst>
                </p14:cNvPr>
                <p14:cNvContentPartPr/>
                <p14:nvPr/>
              </p14:nvContentPartPr>
              <p14:xfrm>
                <a:off x="6019973" y="5670399"/>
                <a:ext cx="325800" cy="6192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3FA0D983-D381-4BE0-8855-7170CE94E91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11333" y="5661399"/>
                  <a:ext cx="343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46C29DCD-CF6E-464C-9FE4-065E561B5C34}"/>
                    </a:ext>
                  </a:extLst>
                </p14:cNvPr>
                <p14:cNvContentPartPr/>
                <p14:nvPr/>
              </p14:nvContentPartPr>
              <p14:xfrm>
                <a:off x="6327053" y="5523159"/>
                <a:ext cx="18720" cy="187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46C29DCD-CF6E-464C-9FE4-065E561B5C3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18053" y="5514159"/>
                  <a:ext cx="363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AD06C703-7D1E-4CE5-84A4-5C1E24E24283}"/>
              </a:ext>
            </a:extLst>
          </p:cNvPr>
          <p:cNvGrpSpPr/>
          <p:nvPr/>
        </p:nvGrpSpPr>
        <p:grpSpPr>
          <a:xfrm>
            <a:off x="5314373" y="6038679"/>
            <a:ext cx="1313640" cy="356040"/>
            <a:chOff x="5314373" y="6038679"/>
            <a:chExt cx="131364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296F9D72-4783-41A6-9099-6ECC7EA618BA}"/>
                    </a:ext>
                  </a:extLst>
                </p14:cNvPr>
                <p14:cNvContentPartPr/>
                <p14:nvPr/>
              </p14:nvContentPartPr>
              <p14:xfrm>
                <a:off x="5338133" y="6038679"/>
                <a:ext cx="19800" cy="4680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296F9D72-4783-41A6-9099-6ECC7EA618B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329133" y="6029679"/>
                  <a:ext cx="37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E2A52A7-B626-49BA-B09D-FA20F728BFA4}"/>
                    </a:ext>
                  </a:extLst>
                </p14:cNvPr>
                <p14:cNvContentPartPr/>
                <p14:nvPr/>
              </p14:nvContentPartPr>
              <p14:xfrm>
                <a:off x="5314373" y="6210399"/>
                <a:ext cx="6480" cy="6804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E2A52A7-B626-49BA-B09D-FA20F728BF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05733" y="6201399"/>
                  <a:ext cx="24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AA200F88-E725-4466-8683-4C2FEBA66841}"/>
                    </a:ext>
                  </a:extLst>
                </p14:cNvPr>
                <p14:cNvContentPartPr/>
                <p14:nvPr/>
              </p14:nvContentPartPr>
              <p14:xfrm>
                <a:off x="5461613" y="6142719"/>
                <a:ext cx="276840" cy="25200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AA200F88-E725-4466-8683-4C2FEBA6684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52613" y="6134079"/>
                  <a:ext cx="294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8C44C6AC-722C-4E94-B4E5-6249CE8EBE5D}"/>
                    </a:ext>
                  </a:extLst>
                </p14:cNvPr>
                <p14:cNvContentPartPr/>
                <p14:nvPr/>
              </p14:nvContentPartPr>
              <p14:xfrm>
                <a:off x="5671493" y="6086919"/>
                <a:ext cx="956520" cy="16092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8C44C6AC-722C-4E94-B4E5-6249CE8EBE5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62493" y="6078279"/>
                  <a:ext cx="974160" cy="17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929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2430066-A3F6-442A-B629-81637FA3DC59}"/>
              </a:ext>
            </a:extLst>
          </p:cNvPr>
          <p:cNvGrpSpPr/>
          <p:nvPr/>
        </p:nvGrpSpPr>
        <p:grpSpPr>
          <a:xfrm>
            <a:off x="809693" y="98319"/>
            <a:ext cx="767520" cy="515520"/>
            <a:chOff x="809693" y="98319"/>
            <a:chExt cx="76752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6CE5A39-FE1F-4DDB-886B-A94F30542680}"/>
                    </a:ext>
                  </a:extLst>
                </p14:cNvPr>
                <p14:cNvContentPartPr/>
                <p14:nvPr/>
              </p14:nvContentPartPr>
              <p14:xfrm>
                <a:off x="1086533" y="208479"/>
                <a:ext cx="197280" cy="252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6CE5A39-FE1F-4DDB-886B-A94F3054268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7533" y="199479"/>
                  <a:ext cx="214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EDF7D7A-7657-4344-81B7-18AD4B1CB050}"/>
                    </a:ext>
                  </a:extLst>
                </p14:cNvPr>
                <p14:cNvContentPartPr/>
                <p14:nvPr/>
              </p14:nvContentPartPr>
              <p14:xfrm>
                <a:off x="1122533" y="104079"/>
                <a:ext cx="160200" cy="37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DF7D7A-7657-4344-81B7-18AD4B1CB0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3893" y="95439"/>
                  <a:ext cx="177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182555A-34AC-47CB-AAEE-42BE8CF6FC34}"/>
                    </a:ext>
                  </a:extLst>
                </p14:cNvPr>
                <p14:cNvContentPartPr/>
                <p14:nvPr/>
              </p14:nvContentPartPr>
              <p14:xfrm>
                <a:off x="809693" y="98319"/>
                <a:ext cx="209160" cy="478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182555A-34AC-47CB-AAEE-42BE8CF6FC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0693" y="89319"/>
                  <a:ext cx="2268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9B0631D-E15E-4D3B-8868-5EEF5E7D24E2}"/>
                    </a:ext>
                  </a:extLst>
                </p14:cNvPr>
                <p14:cNvContentPartPr/>
                <p14:nvPr/>
              </p14:nvContentPartPr>
              <p14:xfrm>
                <a:off x="1355813" y="105159"/>
                <a:ext cx="221400" cy="508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9B0631D-E15E-4D3B-8868-5EEF5E7D24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7173" y="96519"/>
                  <a:ext cx="239040" cy="52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014E65-0F81-4E20-A05F-093AAA28901E}"/>
              </a:ext>
            </a:extLst>
          </p:cNvPr>
          <p:cNvGrpSpPr/>
          <p:nvPr/>
        </p:nvGrpSpPr>
        <p:grpSpPr>
          <a:xfrm>
            <a:off x="1846853" y="73479"/>
            <a:ext cx="2926440" cy="667080"/>
            <a:chOff x="1846853" y="73479"/>
            <a:chExt cx="2926440" cy="66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8CC0EF-EEF2-4F76-BEF5-9D54CCD31C1D}"/>
                    </a:ext>
                  </a:extLst>
                </p14:cNvPr>
                <p14:cNvContentPartPr/>
                <p14:nvPr/>
              </p14:nvContentPartPr>
              <p14:xfrm>
                <a:off x="1859453" y="312879"/>
                <a:ext cx="49320" cy="6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8CC0EF-EEF2-4F76-BEF5-9D54CCD31C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50453" y="303879"/>
                  <a:ext cx="66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C287ED-9B1F-44B8-B57C-271044436EF4}"/>
                    </a:ext>
                  </a:extLst>
                </p14:cNvPr>
                <p14:cNvContentPartPr/>
                <p14:nvPr/>
              </p14:nvContentPartPr>
              <p14:xfrm>
                <a:off x="1846853" y="380199"/>
                <a:ext cx="184320" cy="18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C287ED-9B1F-44B8-B57C-271044436E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38213" y="371559"/>
                  <a:ext cx="201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DAF6684-A7D2-4D75-BE9D-31C174546F9D}"/>
                    </a:ext>
                  </a:extLst>
                </p14:cNvPr>
                <p14:cNvContentPartPr/>
                <p14:nvPr/>
              </p14:nvContentPartPr>
              <p14:xfrm>
                <a:off x="2166173" y="202359"/>
                <a:ext cx="258120" cy="159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DAF6684-A7D2-4D75-BE9D-31C174546F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7173" y="193359"/>
                  <a:ext cx="275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C3C3740-2967-463B-B609-C428639F9DA5}"/>
                    </a:ext>
                  </a:extLst>
                </p14:cNvPr>
                <p14:cNvContentPartPr/>
                <p14:nvPr/>
              </p14:nvContentPartPr>
              <p14:xfrm>
                <a:off x="2166173" y="509079"/>
                <a:ext cx="276480" cy="111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C3C3740-2967-463B-B609-C428639F9DA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57533" y="500439"/>
                  <a:ext cx="294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7916D1-6A0F-4D12-B615-64BDCA1A8386}"/>
                    </a:ext>
                  </a:extLst>
                </p14:cNvPr>
                <p14:cNvContentPartPr/>
                <p14:nvPr/>
              </p14:nvContentPartPr>
              <p14:xfrm>
                <a:off x="2576933" y="257439"/>
                <a:ext cx="172440" cy="288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7916D1-6A0F-4D12-B615-64BDCA1A83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68293" y="248799"/>
                  <a:ext cx="190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ECB5A3-E103-4C98-9841-53F1C78AEA2D}"/>
                    </a:ext>
                  </a:extLst>
                </p14:cNvPr>
                <p14:cNvContentPartPr/>
                <p14:nvPr/>
              </p14:nvContentPartPr>
              <p14:xfrm>
                <a:off x="2822813" y="422679"/>
                <a:ext cx="141480" cy="111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ECB5A3-E103-4C98-9841-53F1C78AEA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13813" y="414039"/>
                  <a:ext cx="159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284F66-7178-4A27-B854-02AD08127696}"/>
                    </a:ext>
                  </a:extLst>
                </p14:cNvPr>
                <p14:cNvContentPartPr/>
                <p14:nvPr/>
              </p14:nvContentPartPr>
              <p14:xfrm>
                <a:off x="3087053" y="159159"/>
                <a:ext cx="257760" cy="581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284F66-7178-4A27-B854-02AD081276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78053" y="150519"/>
                  <a:ext cx="27540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B08FC1-B746-4D44-B48F-0CBCEACE1320}"/>
                    </a:ext>
                  </a:extLst>
                </p14:cNvPr>
                <p14:cNvContentPartPr/>
                <p14:nvPr/>
              </p14:nvContentPartPr>
              <p14:xfrm>
                <a:off x="3509693" y="288039"/>
                <a:ext cx="246240" cy="245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B08FC1-B746-4D44-B48F-0CBCEACE132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01053" y="279399"/>
                  <a:ext cx="263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A66A366-92D5-48A9-A023-1498FFF597AF}"/>
                    </a:ext>
                  </a:extLst>
                </p14:cNvPr>
                <p14:cNvContentPartPr/>
                <p14:nvPr/>
              </p14:nvContentPartPr>
              <p14:xfrm>
                <a:off x="3522293" y="392439"/>
                <a:ext cx="123120" cy="49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A66A366-92D5-48A9-A023-1498FFF597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13653" y="383799"/>
                  <a:ext cx="140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FF51919-959C-4B7A-982A-D406E66581D2}"/>
                    </a:ext>
                  </a:extLst>
                </p14:cNvPr>
                <p14:cNvContentPartPr/>
                <p14:nvPr/>
              </p14:nvContentPartPr>
              <p14:xfrm>
                <a:off x="3589973" y="134679"/>
                <a:ext cx="362520" cy="338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FF51919-959C-4B7A-982A-D406E66581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80973" y="126039"/>
                  <a:ext cx="3801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0B540F8-33F6-47F3-B640-DAEF145FE5CC}"/>
                    </a:ext>
                  </a:extLst>
                </p14:cNvPr>
                <p14:cNvContentPartPr/>
                <p14:nvPr/>
              </p14:nvContentPartPr>
              <p14:xfrm>
                <a:off x="3847733" y="147279"/>
                <a:ext cx="282600" cy="387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0B540F8-33F6-47F3-B640-DAEF145FE5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38733" y="138279"/>
                  <a:ext cx="3002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2BFC6B4-6F9F-4D70-A670-C9C128CBA6D5}"/>
                    </a:ext>
                  </a:extLst>
                </p14:cNvPr>
                <p14:cNvContentPartPr/>
                <p14:nvPr/>
              </p14:nvContentPartPr>
              <p14:xfrm>
                <a:off x="4276853" y="251319"/>
                <a:ext cx="19800" cy="307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2BFC6B4-6F9F-4D70-A670-C9C128CBA6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67853" y="242679"/>
                  <a:ext cx="374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85ACC5-3542-47BF-8045-33A388535F3A}"/>
                    </a:ext>
                  </a:extLst>
                </p14:cNvPr>
                <p14:cNvContentPartPr/>
                <p14:nvPr/>
              </p14:nvContentPartPr>
              <p14:xfrm>
                <a:off x="4025573" y="85719"/>
                <a:ext cx="245880" cy="307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85ACC5-3542-47BF-8045-33A388535F3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16933" y="77079"/>
                  <a:ext cx="263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C39427-B22B-4EA5-879D-8B9B385BACDF}"/>
                    </a:ext>
                  </a:extLst>
                </p14:cNvPr>
                <p14:cNvContentPartPr/>
                <p14:nvPr/>
              </p14:nvContentPartPr>
              <p14:xfrm>
                <a:off x="4357133" y="73479"/>
                <a:ext cx="68040" cy="129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C39427-B22B-4EA5-879D-8B9B385BAC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48133" y="64479"/>
                  <a:ext cx="85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D27E25-CB18-4FAF-8F33-350DD58E3273}"/>
                    </a:ext>
                  </a:extLst>
                </p14:cNvPr>
                <p14:cNvContentPartPr/>
                <p14:nvPr/>
              </p14:nvContentPartPr>
              <p14:xfrm>
                <a:off x="4387013" y="79599"/>
                <a:ext cx="68400" cy="139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D27E25-CB18-4FAF-8F33-350DD58E32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78373" y="70959"/>
                  <a:ext cx="86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EB695F4-B786-435B-B292-A839B7ADC5DD}"/>
                    </a:ext>
                  </a:extLst>
                </p14:cNvPr>
                <p14:cNvContentPartPr/>
                <p14:nvPr/>
              </p14:nvContentPartPr>
              <p14:xfrm>
                <a:off x="4602653" y="99759"/>
                <a:ext cx="170640" cy="536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EB695F4-B786-435B-B292-A839B7ADC5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93653" y="91119"/>
                  <a:ext cx="188280" cy="55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89A0EC-8216-4F11-BD3E-D70831A852A9}"/>
              </a:ext>
            </a:extLst>
          </p:cNvPr>
          <p:cNvGrpSpPr/>
          <p:nvPr/>
        </p:nvGrpSpPr>
        <p:grpSpPr>
          <a:xfrm>
            <a:off x="4921613" y="288399"/>
            <a:ext cx="165960" cy="74160"/>
            <a:chOff x="4921613" y="288399"/>
            <a:chExt cx="165960" cy="7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777068-2E4B-4ACF-803D-EAAC458BDCB4}"/>
                    </a:ext>
                  </a:extLst>
                </p14:cNvPr>
                <p14:cNvContentPartPr/>
                <p14:nvPr/>
              </p14:nvContentPartPr>
              <p14:xfrm>
                <a:off x="4921613" y="288399"/>
                <a:ext cx="153720" cy="6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777068-2E4B-4ACF-803D-EAAC458BDC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12973" y="279399"/>
                  <a:ext cx="171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486AEE-9150-4451-85B3-7D1889268A04}"/>
                    </a:ext>
                  </a:extLst>
                </p14:cNvPr>
                <p14:cNvContentPartPr/>
                <p14:nvPr/>
              </p14:nvContentPartPr>
              <p14:xfrm>
                <a:off x="4927733" y="348879"/>
                <a:ext cx="159840" cy="13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486AEE-9150-4451-85B3-7D1889268A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19093" y="339879"/>
                  <a:ext cx="1774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2807B521-573C-41AF-A337-D1CF24EBAD8C}"/>
              </a:ext>
            </a:extLst>
          </p:cNvPr>
          <p:cNvGrpSpPr/>
          <p:nvPr/>
        </p:nvGrpSpPr>
        <p:grpSpPr>
          <a:xfrm>
            <a:off x="5314013" y="42879"/>
            <a:ext cx="1645200" cy="988920"/>
            <a:chOff x="5314013" y="42879"/>
            <a:chExt cx="1645200" cy="9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107902-55B8-43CA-835D-F7F7FB8F5257}"/>
                    </a:ext>
                  </a:extLst>
                </p14:cNvPr>
                <p14:cNvContentPartPr/>
                <p14:nvPr/>
              </p14:nvContentPartPr>
              <p14:xfrm>
                <a:off x="5553773" y="42879"/>
                <a:ext cx="24840" cy="233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107902-55B8-43CA-835D-F7F7FB8F52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44773" y="33879"/>
                  <a:ext cx="42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F02BEFAA-7701-4C3F-B235-67F0C88BE019}"/>
                    </a:ext>
                  </a:extLst>
                </p14:cNvPr>
                <p14:cNvContentPartPr/>
                <p14:nvPr/>
              </p14:nvContentPartPr>
              <p14:xfrm>
                <a:off x="5363333" y="276159"/>
                <a:ext cx="452520" cy="3096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F02BEFAA-7701-4C3F-B235-67F0C88BE0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54693" y="267159"/>
                  <a:ext cx="470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DE1DA32F-F7AC-4075-A8C7-3B8A5081CF60}"/>
                    </a:ext>
                  </a:extLst>
                </p14:cNvPr>
                <p14:cNvContentPartPr/>
                <p14:nvPr/>
              </p14:nvContentPartPr>
              <p14:xfrm>
                <a:off x="5314013" y="398559"/>
                <a:ext cx="197280" cy="17280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DE1DA32F-F7AC-4075-A8C7-3B8A5081CF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05013" y="389559"/>
                  <a:ext cx="214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CD45FD96-F620-43A7-BC9E-EEC54A7EB7B3}"/>
                    </a:ext>
                  </a:extLst>
                </p14:cNvPr>
                <p14:cNvContentPartPr/>
                <p14:nvPr/>
              </p14:nvContentPartPr>
              <p14:xfrm>
                <a:off x="5535053" y="460119"/>
                <a:ext cx="147960" cy="57168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CD45FD96-F620-43A7-BC9E-EEC54A7EB7B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26053" y="451119"/>
                  <a:ext cx="16560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E1E971FB-698C-479B-BE2C-EDD88ECEE41F}"/>
                    </a:ext>
                  </a:extLst>
                </p14:cNvPr>
                <p14:cNvContentPartPr/>
                <p14:nvPr/>
              </p14:nvContentPartPr>
              <p14:xfrm>
                <a:off x="5859773" y="140799"/>
                <a:ext cx="7560" cy="36252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E1E971FB-698C-479B-BE2C-EDD88ECEE41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51133" y="132159"/>
                  <a:ext cx="252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DE5E0984-D983-448D-A3D6-ACCCAC51A648}"/>
                    </a:ext>
                  </a:extLst>
                </p14:cNvPr>
                <p14:cNvContentPartPr/>
                <p14:nvPr/>
              </p14:nvContentPartPr>
              <p14:xfrm>
                <a:off x="6050573" y="238719"/>
                <a:ext cx="203040" cy="23400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DE5E0984-D983-448D-A3D6-ACCCAC51A6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41933" y="230079"/>
                  <a:ext cx="220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7688BDFE-5BA5-4EB0-92F4-1C00688577E7}"/>
                    </a:ext>
                  </a:extLst>
                </p14:cNvPr>
                <p14:cNvContentPartPr/>
                <p14:nvPr/>
              </p14:nvContentPartPr>
              <p14:xfrm>
                <a:off x="6075413" y="318999"/>
                <a:ext cx="104760" cy="3096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7688BDFE-5BA5-4EB0-92F4-1C00688577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66413" y="309999"/>
                  <a:ext cx="122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93980C73-7595-4FA5-A0C2-AACE1A52D7ED}"/>
                    </a:ext>
                  </a:extLst>
                </p14:cNvPr>
                <p14:cNvContentPartPr/>
                <p14:nvPr/>
              </p14:nvContentPartPr>
              <p14:xfrm>
                <a:off x="6093773" y="116319"/>
                <a:ext cx="172080" cy="3096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93980C73-7595-4FA5-A0C2-AACE1A52D7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85133" y="107679"/>
                  <a:ext cx="189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698A5637-52BB-4B3B-B384-9754F412740D}"/>
                    </a:ext>
                  </a:extLst>
                </p14:cNvPr>
                <p14:cNvContentPartPr/>
                <p14:nvPr/>
              </p14:nvContentPartPr>
              <p14:xfrm>
                <a:off x="6320933" y="91839"/>
                <a:ext cx="37440" cy="5097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98A5637-52BB-4B3B-B384-9754F412740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11933" y="83199"/>
                  <a:ext cx="550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2DD7AFC3-FEA1-4DB5-A7A8-74435135F39D}"/>
                    </a:ext>
                  </a:extLst>
                </p14:cNvPr>
                <p14:cNvContentPartPr/>
                <p14:nvPr/>
              </p14:nvContentPartPr>
              <p14:xfrm>
                <a:off x="6455933" y="66999"/>
                <a:ext cx="141480" cy="9252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2DD7AFC3-FEA1-4DB5-A7A8-74435135F3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46933" y="58359"/>
                  <a:ext cx="159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1CCFD481-7381-45CA-98C3-2810EFF00110}"/>
                    </a:ext>
                  </a:extLst>
                </p14:cNvPr>
                <p14:cNvContentPartPr/>
                <p14:nvPr/>
              </p14:nvContentPartPr>
              <p14:xfrm>
                <a:off x="6774893" y="288399"/>
                <a:ext cx="157680" cy="13356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1CCFD481-7381-45CA-98C3-2810EFF001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66253" y="279399"/>
                  <a:ext cx="175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153E48AA-CBAF-40AE-9EA2-19A586614B2E}"/>
                    </a:ext>
                  </a:extLst>
                </p14:cNvPr>
                <p14:cNvContentPartPr/>
                <p14:nvPr/>
              </p14:nvContentPartPr>
              <p14:xfrm>
                <a:off x="6836093" y="110199"/>
                <a:ext cx="123120" cy="10476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153E48AA-CBAF-40AE-9EA2-19A586614B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7453" y="101199"/>
                  <a:ext cx="14076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9193EB66-37D7-470C-93C9-AA9B0934F618}"/>
                  </a:ext>
                </a:extLst>
              </p14:cNvPr>
              <p14:cNvContentPartPr/>
              <p14:nvPr/>
            </p14:nvContentPartPr>
            <p14:xfrm>
              <a:off x="7112573" y="521319"/>
              <a:ext cx="80280" cy="135360"/>
            </p14:xfrm>
          </p:contentPart>
        </mc:Choice>
        <mc:Fallback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9193EB66-37D7-470C-93C9-AA9B0934F61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03573" y="512679"/>
                <a:ext cx="9792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5" name="Group 474">
            <a:extLst>
              <a:ext uri="{FF2B5EF4-FFF2-40B4-BE49-F238E27FC236}">
                <a16:creationId xmlns:a16="http://schemas.microsoft.com/office/drawing/2014/main" id="{B11B1555-4D14-4FE9-8ABF-12AEFDD04AC5}"/>
              </a:ext>
            </a:extLst>
          </p:cNvPr>
          <p:cNvGrpSpPr/>
          <p:nvPr/>
        </p:nvGrpSpPr>
        <p:grpSpPr>
          <a:xfrm>
            <a:off x="7793693" y="110199"/>
            <a:ext cx="779760" cy="673200"/>
            <a:chOff x="7793693" y="110199"/>
            <a:chExt cx="779760" cy="6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10167F7C-D8F9-47F0-A96A-C670E8ADAC63}"/>
                    </a:ext>
                  </a:extLst>
                </p14:cNvPr>
                <p14:cNvContentPartPr/>
                <p14:nvPr/>
              </p14:nvContentPartPr>
              <p14:xfrm>
                <a:off x="7799813" y="282279"/>
                <a:ext cx="6480" cy="20304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10167F7C-D8F9-47F0-A96A-C670E8ADAC6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91173" y="273279"/>
                  <a:ext cx="24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8D700DC9-9E45-44FA-83BE-1EE24D161AFA}"/>
                    </a:ext>
                  </a:extLst>
                </p14:cNvPr>
                <p14:cNvContentPartPr/>
                <p14:nvPr/>
              </p14:nvContentPartPr>
              <p14:xfrm>
                <a:off x="7879733" y="312879"/>
                <a:ext cx="12600" cy="4932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8D700DC9-9E45-44FA-83BE-1EE24D161A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70733" y="303879"/>
                  <a:ext cx="30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549B5B65-6F7C-4982-A5A7-2F7796205DE2}"/>
                    </a:ext>
                  </a:extLst>
                </p14:cNvPr>
                <p14:cNvContentPartPr/>
                <p14:nvPr/>
              </p14:nvContentPartPr>
              <p14:xfrm>
                <a:off x="8008613" y="110199"/>
                <a:ext cx="24840" cy="27648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549B5B65-6F7C-4982-A5A7-2F7796205D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99613" y="101559"/>
                  <a:ext cx="42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9C86CA76-A8F4-416A-A839-A9E993D9F99A}"/>
                    </a:ext>
                  </a:extLst>
                </p14:cNvPr>
                <p14:cNvContentPartPr/>
                <p14:nvPr/>
              </p14:nvContentPartPr>
              <p14:xfrm>
                <a:off x="8095013" y="269319"/>
                <a:ext cx="478440" cy="9252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9C86CA76-A8F4-416A-A839-A9E993D9F99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86013" y="260319"/>
                  <a:ext cx="496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63FFF528-C63F-4991-9E5F-A2B155D681B5}"/>
                    </a:ext>
                  </a:extLst>
                </p14:cNvPr>
                <p14:cNvContentPartPr/>
                <p14:nvPr/>
              </p14:nvContentPartPr>
              <p14:xfrm>
                <a:off x="7793693" y="551919"/>
                <a:ext cx="706320" cy="23148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63FFF528-C63F-4991-9E5F-A2B155D681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84693" y="543279"/>
                  <a:ext cx="72396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9E002F1D-2D3B-4102-80EF-9A2745868C48}"/>
                  </a:ext>
                </a:extLst>
              </p14:cNvPr>
              <p14:cNvContentPartPr/>
              <p14:nvPr/>
            </p14:nvContentPartPr>
            <p14:xfrm>
              <a:off x="7670933" y="896079"/>
              <a:ext cx="203040" cy="239400"/>
            </p14:xfrm>
          </p:contentPart>
        </mc:Choice>
        <mc:Fallback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9E002F1D-2D3B-4102-80EF-9A2745868C4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2293" y="887079"/>
                <a:ext cx="2206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3CA3AC64-86D5-422B-B131-8F9888E17EE2}"/>
                  </a:ext>
                </a:extLst>
              </p14:cNvPr>
              <p14:cNvContentPartPr/>
              <p14:nvPr/>
            </p14:nvContentPartPr>
            <p14:xfrm>
              <a:off x="7940933" y="938919"/>
              <a:ext cx="55440" cy="110880"/>
            </p14:xfrm>
          </p:contentPart>
        </mc:Choice>
        <mc:Fallback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3CA3AC64-86D5-422B-B131-8F9888E17EE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32293" y="929919"/>
                <a:ext cx="730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FF8510CE-D700-4291-B72F-7E217431ABA7}"/>
                  </a:ext>
                </a:extLst>
              </p14:cNvPr>
              <p14:cNvContentPartPr/>
              <p14:nvPr/>
            </p14:nvContentPartPr>
            <p14:xfrm>
              <a:off x="8020853" y="975639"/>
              <a:ext cx="479160" cy="147960"/>
            </p14:xfrm>
          </p:contentPart>
        </mc:Choice>
        <mc:Fallback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FF8510CE-D700-4291-B72F-7E217431ABA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011853" y="966639"/>
                <a:ext cx="4968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084DBEED-21EB-4BEC-934D-96FBE73B4703}"/>
                  </a:ext>
                </a:extLst>
              </p14:cNvPr>
              <p14:cNvContentPartPr/>
              <p14:nvPr/>
            </p14:nvContentPartPr>
            <p14:xfrm>
              <a:off x="6333173" y="784839"/>
              <a:ext cx="325440" cy="301680"/>
            </p14:xfrm>
          </p:contentPart>
        </mc:Choice>
        <mc:Fallback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084DBEED-21EB-4BEC-934D-96FBE73B470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24173" y="776199"/>
                <a:ext cx="3430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9D3C325A-2EE7-4F77-80B9-34E48E4F1ACE}"/>
                  </a:ext>
                </a:extLst>
              </p14:cNvPr>
              <p14:cNvContentPartPr/>
              <p14:nvPr/>
            </p14:nvContentPartPr>
            <p14:xfrm>
              <a:off x="2337893" y="2356239"/>
              <a:ext cx="73080" cy="1313640"/>
            </p14:xfrm>
          </p:contentPart>
        </mc:Choice>
        <mc:Fallback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9D3C325A-2EE7-4F77-80B9-34E48E4F1AC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329253" y="2347599"/>
                <a:ext cx="90720" cy="13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941C5074-E3F8-491D-8627-6D3FEEB90F1F}"/>
                  </a:ext>
                </a:extLst>
              </p14:cNvPr>
              <p14:cNvContentPartPr/>
              <p14:nvPr/>
            </p14:nvContentPartPr>
            <p14:xfrm>
              <a:off x="945053" y="3111159"/>
              <a:ext cx="3651840" cy="104760"/>
            </p14:xfrm>
          </p:contentPart>
        </mc:Choice>
        <mc:Fallback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941C5074-E3F8-491D-8627-6D3FEEB90F1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36053" y="3102519"/>
                <a:ext cx="3669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13FBBA6E-F31D-4CCC-8BAE-21FB4DF8716B}"/>
                  </a:ext>
                </a:extLst>
              </p14:cNvPr>
              <p14:cNvContentPartPr/>
              <p14:nvPr/>
            </p14:nvContentPartPr>
            <p14:xfrm>
              <a:off x="2404853" y="2775639"/>
              <a:ext cx="749880" cy="830880"/>
            </p14:xfrm>
          </p:contentPart>
        </mc:Choice>
        <mc:Fallback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13FBBA6E-F31D-4CCC-8BAE-21FB4DF871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395853" y="2766999"/>
                <a:ext cx="76752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F01A282E-0B51-49E6-9FA0-D6C83B7A3698}"/>
                  </a:ext>
                </a:extLst>
              </p14:cNvPr>
              <p14:cNvContentPartPr/>
              <p14:nvPr/>
            </p14:nvContentPartPr>
            <p14:xfrm>
              <a:off x="1582613" y="2786079"/>
              <a:ext cx="768600" cy="743400"/>
            </p14:xfrm>
          </p:contentPart>
        </mc:Choice>
        <mc:Fallback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F01A282E-0B51-49E6-9FA0-D6C83B7A369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73613" y="2777079"/>
                <a:ext cx="78624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D4724A7A-2F8D-4074-84DD-588D6463F29D}"/>
                  </a:ext>
                </a:extLst>
              </p14:cNvPr>
              <p14:cNvContentPartPr/>
              <p14:nvPr/>
            </p14:nvContentPartPr>
            <p14:xfrm>
              <a:off x="1442213" y="1061319"/>
              <a:ext cx="286200" cy="240120"/>
            </p14:xfrm>
          </p:contentPart>
        </mc:Choice>
        <mc:Fallback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D4724A7A-2F8D-4074-84DD-588D6463F29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433573" y="1052319"/>
                <a:ext cx="3038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23AE0FFB-256E-4784-A046-C2F854EB176A}"/>
                  </a:ext>
                </a:extLst>
              </p14:cNvPr>
              <p14:cNvContentPartPr/>
              <p14:nvPr/>
            </p14:nvContentPartPr>
            <p14:xfrm>
              <a:off x="1460573" y="1153119"/>
              <a:ext cx="209160" cy="25200"/>
            </p14:xfrm>
          </p:contentPart>
        </mc:Choice>
        <mc:Fallback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23AE0FFB-256E-4784-A046-C2F854EB176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451573" y="1144119"/>
                <a:ext cx="226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5CDA57EA-E65B-4975-898A-08CD240D3CFE}"/>
                  </a:ext>
                </a:extLst>
              </p14:cNvPr>
              <p14:cNvContentPartPr/>
              <p14:nvPr/>
            </p14:nvContentPartPr>
            <p14:xfrm>
              <a:off x="1600613" y="969519"/>
              <a:ext cx="222480" cy="55800"/>
            </p14:xfrm>
          </p:contentPart>
        </mc:Choice>
        <mc:Fallback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5CDA57EA-E65B-4975-898A-08CD240D3CF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591613" y="960519"/>
                <a:ext cx="2401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475CCB93-FA68-4470-A575-F5F4CF8B78B5}"/>
                  </a:ext>
                </a:extLst>
              </p14:cNvPr>
              <p14:cNvContentPartPr/>
              <p14:nvPr/>
            </p14:nvContentPartPr>
            <p14:xfrm>
              <a:off x="2025413" y="1202799"/>
              <a:ext cx="288360" cy="129240"/>
            </p14:xfrm>
          </p:contentPart>
        </mc:Choice>
        <mc:Fallback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475CCB93-FA68-4470-A575-F5F4CF8B78B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016413" y="1193799"/>
                <a:ext cx="306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9705386D-66D0-4197-9776-ACF496B5187A}"/>
                  </a:ext>
                </a:extLst>
              </p14:cNvPr>
              <p14:cNvContentPartPr/>
              <p14:nvPr/>
            </p14:nvContentPartPr>
            <p14:xfrm>
              <a:off x="2528333" y="1054839"/>
              <a:ext cx="209160" cy="197280"/>
            </p14:xfrm>
          </p:contentPart>
        </mc:Choice>
        <mc:Fallback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9705386D-66D0-4197-9776-ACF496B5187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19333" y="1045839"/>
                <a:ext cx="226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A731A979-6F75-47CA-9F9E-C96501270CFC}"/>
                  </a:ext>
                </a:extLst>
              </p14:cNvPr>
              <p14:cNvContentPartPr/>
              <p14:nvPr/>
            </p14:nvContentPartPr>
            <p14:xfrm>
              <a:off x="2792213" y="901839"/>
              <a:ext cx="49320" cy="300960"/>
            </p14:xfrm>
          </p:contentPart>
        </mc:Choice>
        <mc:Fallback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A731A979-6F75-47CA-9F9E-C96501270C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783213" y="893199"/>
                <a:ext cx="6696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54749102-EF05-4786-8232-84199A31FA2C}"/>
                  </a:ext>
                </a:extLst>
              </p14:cNvPr>
              <p14:cNvContentPartPr/>
              <p14:nvPr/>
            </p14:nvContentPartPr>
            <p14:xfrm>
              <a:off x="2884013" y="1067439"/>
              <a:ext cx="344160" cy="228240"/>
            </p14:xfrm>
          </p:contentPart>
        </mc:Choice>
        <mc:Fallback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54749102-EF05-4786-8232-84199A31FA2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875013" y="1058439"/>
                <a:ext cx="3618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671F1FD0-74AC-4724-8F69-CBD4219DFE8A}"/>
                  </a:ext>
                </a:extLst>
              </p14:cNvPr>
              <p14:cNvContentPartPr/>
              <p14:nvPr/>
            </p14:nvContentPartPr>
            <p14:xfrm>
              <a:off x="3473333" y="1306839"/>
              <a:ext cx="86400" cy="172080"/>
            </p14:xfrm>
          </p:contentPart>
        </mc:Choice>
        <mc:Fallback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671F1FD0-74AC-4724-8F69-CBD4219DFE8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464333" y="1298199"/>
                <a:ext cx="1040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218E0706-48B3-4F23-B091-FBC3E4DF7F8C}"/>
                  </a:ext>
                </a:extLst>
              </p14:cNvPr>
              <p14:cNvContentPartPr/>
              <p14:nvPr/>
            </p14:nvContentPartPr>
            <p14:xfrm>
              <a:off x="3952133" y="1061679"/>
              <a:ext cx="61560" cy="264240"/>
            </p14:xfrm>
          </p:contentPart>
        </mc:Choice>
        <mc:Fallback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218E0706-48B3-4F23-B091-FBC3E4DF7F8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943133" y="1052679"/>
                <a:ext cx="792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FA243AC6-BA32-4512-9B52-CF9828D324FB}"/>
                  </a:ext>
                </a:extLst>
              </p14:cNvPr>
              <p14:cNvContentPartPr/>
              <p14:nvPr/>
            </p14:nvContentPartPr>
            <p14:xfrm>
              <a:off x="4025573" y="1036839"/>
              <a:ext cx="245880" cy="319320"/>
            </p14:xfrm>
          </p:contentPart>
        </mc:Choice>
        <mc:Fallback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FA243AC6-BA32-4512-9B52-CF9828D324F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16933" y="1028199"/>
                <a:ext cx="2635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E006F5A8-09F8-48F4-BD53-3D6C17C8F6BA}"/>
                  </a:ext>
                </a:extLst>
              </p14:cNvPr>
              <p14:cNvContentPartPr/>
              <p14:nvPr/>
            </p14:nvContentPartPr>
            <p14:xfrm>
              <a:off x="4056173" y="920199"/>
              <a:ext cx="252000" cy="24840"/>
            </p14:xfrm>
          </p:contentPart>
        </mc:Choice>
        <mc:Fallback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E006F5A8-09F8-48F4-BD53-3D6C17C8F6B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47533" y="911559"/>
                <a:ext cx="269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8FF3CD02-D863-44AA-B6BC-246D85EEDD29}"/>
                  </a:ext>
                </a:extLst>
              </p14:cNvPr>
              <p14:cNvContentPartPr/>
              <p14:nvPr/>
            </p14:nvContentPartPr>
            <p14:xfrm>
              <a:off x="4510493" y="1208199"/>
              <a:ext cx="233640" cy="87120"/>
            </p14:xfrm>
          </p:contentPart>
        </mc:Choice>
        <mc:Fallback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8FF3CD02-D863-44AA-B6BC-246D85EEDD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501493" y="1199199"/>
                <a:ext cx="2512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449F291A-0364-44AF-9462-C7B94BF2AF2D}"/>
                  </a:ext>
                </a:extLst>
              </p14:cNvPr>
              <p14:cNvContentPartPr/>
              <p14:nvPr/>
            </p14:nvContentPartPr>
            <p14:xfrm>
              <a:off x="4860413" y="1091919"/>
              <a:ext cx="153720" cy="196920"/>
            </p14:xfrm>
          </p:contentPart>
        </mc:Choice>
        <mc:Fallback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449F291A-0364-44AF-9462-C7B94BF2AF2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851413" y="1083279"/>
                <a:ext cx="1713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41ACAC6E-7510-42C5-BA64-C776442BE215}"/>
                  </a:ext>
                </a:extLst>
              </p14:cNvPr>
              <p14:cNvContentPartPr/>
              <p14:nvPr/>
            </p14:nvContentPartPr>
            <p14:xfrm>
              <a:off x="5021693" y="1073919"/>
              <a:ext cx="434160" cy="252720"/>
            </p14:xfrm>
          </p:contentPart>
        </mc:Choice>
        <mc:Fallback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41ACAC6E-7510-42C5-BA64-C776442BE21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13053" y="1064919"/>
                <a:ext cx="451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C4D5E659-EDB9-45EB-B853-209FD467D4F1}"/>
                  </a:ext>
                </a:extLst>
              </p14:cNvPr>
              <p14:cNvContentPartPr/>
              <p14:nvPr/>
            </p14:nvContentPartPr>
            <p14:xfrm>
              <a:off x="5338853" y="1215039"/>
              <a:ext cx="68040" cy="18720"/>
            </p14:xfrm>
          </p:contentPart>
        </mc:Choice>
        <mc:Fallback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C4D5E659-EDB9-45EB-B853-209FD467D4F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330213" y="1206039"/>
                <a:ext cx="856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B9BE31D1-73C7-4BA6-AB3A-BF9D8E56E00D}"/>
                  </a:ext>
                </a:extLst>
              </p14:cNvPr>
              <p14:cNvContentPartPr/>
              <p14:nvPr/>
            </p14:nvContentPartPr>
            <p14:xfrm>
              <a:off x="1252133" y="1687359"/>
              <a:ext cx="183960" cy="289080"/>
            </p14:xfrm>
          </p:contentPart>
        </mc:Choice>
        <mc:Fallback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B9BE31D1-73C7-4BA6-AB3A-BF9D8E56E00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243493" y="1678359"/>
                <a:ext cx="2016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0489CFAF-199D-4044-A78B-0184E747EEC6}"/>
                  </a:ext>
                </a:extLst>
              </p14:cNvPr>
              <p14:cNvContentPartPr/>
              <p14:nvPr/>
            </p14:nvContentPartPr>
            <p14:xfrm>
              <a:off x="1270133" y="1810119"/>
              <a:ext cx="129240" cy="12600"/>
            </p14:xfrm>
          </p:contentPart>
        </mc:Choice>
        <mc:Fallback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0489CFAF-199D-4044-A78B-0184E747EEC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261493" y="1801479"/>
                <a:ext cx="1468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86FC03CF-42D7-4FCC-AC29-D7181083591D}"/>
                  </a:ext>
                </a:extLst>
              </p14:cNvPr>
              <p14:cNvContentPartPr/>
              <p14:nvPr/>
            </p14:nvContentPartPr>
            <p14:xfrm>
              <a:off x="1147733" y="1620039"/>
              <a:ext cx="264240" cy="411480"/>
            </p14:xfrm>
          </p:contentPart>
        </mc:Choice>
        <mc:Fallback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86FC03CF-42D7-4FCC-AC29-D7181083591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38733" y="1611039"/>
                <a:ext cx="2818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6C2DFDE6-9E0F-45C0-915F-D8C2F2AB13C0}"/>
                  </a:ext>
                </a:extLst>
              </p14:cNvPr>
              <p14:cNvContentPartPr/>
              <p14:nvPr/>
            </p14:nvContentPartPr>
            <p14:xfrm>
              <a:off x="1528253" y="1583319"/>
              <a:ext cx="24480" cy="479160"/>
            </p14:xfrm>
          </p:contentPart>
        </mc:Choice>
        <mc:Fallback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6C2DFDE6-9E0F-45C0-915F-D8C2F2AB13C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519253" y="1574319"/>
                <a:ext cx="421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79C9A888-DD73-4E96-AAFA-93CF65E80D71}"/>
                  </a:ext>
                </a:extLst>
              </p14:cNvPr>
              <p14:cNvContentPartPr/>
              <p14:nvPr/>
            </p14:nvContentPartPr>
            <p14:xfrm>
              <a:off x="1613933" y="1613199"/>
              <a:ext cx="153720" cy="109440"/>
            </p14:xfrm>
          </p:contentPart>
        </mc:Choice>
        <mc:Fallback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79C9A888-DD73-4E96-AAFA-93CF65E80D7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604933" y="1604559"/>
                <a:ext cx="171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3CBEB805-201B-4881-B49E-F9BC0282A536}"/>
                  </a:ext>
                </a:extLst>
              </p14:cNvPr>
              <p14:cNvContentPartPr/>
              <p14:nvPr/>
            </p14:nvContentPartPr>
            <p14:xfrm>
              <a:off x="2037293" y="1840719"/>
              <a:ext cx="276480" cy="129240"/>
            </p14:xfrm>
          </p:contentPart>
        </mc:Choice>
        <mc:Fallback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3CBEB805-201B-4881-B49E-F9BC0282A53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028293" y="1832079"/>
                <a:ext cx="294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DB8AED6F-5212-4337-B378-89E0AC3D58E0}"/>
                  </a:ext>
                </a:extLst>
              </p14:cNvPr>
              <p14:cNvContentPartPr/>
              <p14:nvPr/>
            </p14:nvContentPartPr>
            <p14:xfrm>
              <a:off x="2828573" y="1803999"/>
              <a:ext cx="221760" cy="249840"/>
            </p14:xfrm>
          </p:contentPart>
        </mc:Choice>
        <mc:Fallback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DB8AED6F-5212-4337-B378-89E0AC3D58E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819933" y="1795359"/>
                <a:ext cx="2394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17665944-9821-4128-BEB6-CF4CF9C88E01}"/>
                  </a:ext>
                </a:extLst>
              </p14:cNvPr>
              <p14:cNvContentPartPr/>
              <p14:nvPr/>
            </p14:nvContentPartPr>
            <p14:xfrm>
              <a:off x="2828933" y="1938999"/>
              <a:ext cx="165960" cy="12600"/>
            </p14:xfrm>
          </p:contentPart>
        </mc:Choice>
        <mc:Fallback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17665944-9821-4128-BEB6-CF4CF9C88E0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20293" y="1930359"/>
                <a:ext cx="183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B845B967-DB82-4CCD-8DF6-E1F86D874017}"/>
                  </a:ext>
                </a:extLst>
              </p14:cNvPr>
              <p14:cNvContentPartPr/>
              <p14:nvPr/>
            </p14:nvContentPartPr>
            <p14:xfrm>
              <a:off x="2842973" y="1718319"/>
              <a:ext cx="151920" cy="19440"/>
            </p14:xfrm>
          </p:contentPart>
        </mc:Choice>
        <mc:Fallback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B845B967-DB82-4CCD-8DF6-E1F86D87401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33973" y="1709319"/>
                <a:ext cx="1695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24ABB0B0-160A-4A62-A73B-4D3213557723}"/>
                  </a:ext>
                </a:extLst>
              </p14:cNvPr>
              <p14:cNvContentPartPr/>
              <p14:nvPr/>
            </p14:nvContentPartPr>
            <p14:xfrm>
              <a:off x="3147893" y="1761159"/>
              <a:ext cx="196920" cy="184320"/>
            </p14:xfrm>
          </p:contentPart>
        </mc:Choice>
        <mc:Fallback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24ABB0B0-160A-4A62-A73B-4D321355772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39253" y="1752159"/>
                <a:ext cx="2145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C162461A-11CE-46F7-9910-1BAEBA65DE4B}"/>
                  </a:ext>
                </a:extLst>
              </p14:cNvPr>
              <p14:cNvContentPartPr/>
              <p14:nvPr/>
            </p14:nvContentPartPr>
            <p14:xfrm>
              <a:off x="3221693" y="1730559"/>
              <a:ext cx="209160" cy="252000"/>
            </p14:xfrm>
          </p:contentPart>
        </mc:Choice>
        <mc:Fallback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C162461A-11CE-46F7-9910-1BAEBA65DE4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13053" y="1721559"/>
                <a:ext cx="2268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2EADB9F0-6517-4E1A-99B1-6484E3D3353A}"/>
                  </a:ext>
                </a:extLst>
              </p14:cNvPr>
              <p14:cNvContentPartPr/>
              <p14:nvPr/>
            </p14:nvContentPartPr>
            <p14:xfrm>
              <a:off x="3393413" y="1718319"/>
              <a:ext cx="215280" cy="319320"/>
            </p14:xfrm>
          </p:contentPart>
        </mc:Choice>
        <mc:Fallback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2EADB9F0-6517-4E1A-99B1-6484E3D3353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384773" y="1709319"/>
                <a:ext cx="2329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8B78D248-5666-497E-B641-15B9053B35F5}"/>
                  </a:ext>
                </a:extLst>
              </p14:cNvPr>
              <p14:cNvContentPartPr/>
              <p14:nvPr/>
            </p14:nvContentPartPr>
            <p14:xfrm>
              <a:off x="3454973" y="1583319"/>
              <a:ext cx="300960" cy="159840"/>
            </p14:xfrm>
          </p:contentPart>
        </mc:Choice>
        <mc:Fallback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8B78D248-5666-497E-B641-15B9053B35F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445973" y="1574319"/>
                <a:ext cx="3186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F55F8E91-EF8D-4EDA-99A2-4784E815C0D8}"/>
                  </a:ext>
                </a:extLst>
              </p14:cNvPr>
              <p14:cNvContentPartPr/>
              <p14:nvPr/>
            </p14:nvContentPartPr>
            <p14:xfrm>
              <a:off x="3731093" y="1632279"/>
              <a:ext cx="92520" cy="86400"/>
            </p14:xfrm>
          </p:contentPart>
        </mc:Choice>
        <mc:Fallback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F55F8E91-EF8D-4EDA-99A2-4784E815C0D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722093" y="1623279"/>
                <a:ext cx="1101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A3B566D4-5342-4E43-8D6C-497455B8CCE3}"/>
                  </a:ext>
                </a:extLst>
              </p14:cNvPr>
              <p14:cNvContentPartPr/>
              <p14:nvPr/>
            </p14:nvContentPartPr>
            <p14:xfrm>
              <a:off x="2583413" y="1718319"/>
              <a:ext cx="147600" cy="454320"/>
            </p14:xfrm>
          </p:contentPart>
        </mc:Choice>
        <mc:Fallback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A3B566D4-5342-4E43-8D6C-497455B8CCE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574773" y="1709319"/>
                <a:ext cx="16524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F3B3863F-16D5-41CB-99BE-EB94323DBFC2}"/>
                  </a:ext>
                </a:extLst>
              </p14:cNvPr>
              <p14:cNvContentPartPr/>
              <p14:nvPr/>
            </p14:nvContentPartPr>
            <p14:xfrm>
              <a:off x="3663413" y="1601679"/>
              <a:ext cx="276480" cy="528120"/>
            </p14:xfrm>
          </p:contentPart>
        </mc:Choice>
        <mc:Fallback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F3B3863F-16D5-41CB-99BE-EB94323DBFC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654773" y="1592679"/>
                <a:ext cx="29412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539" name="Ink 538">
                <a:extLst>
                  <a:ext uri="{FF2B5EF4-FFF2-40B4-BE49-F238E27FC236}">
                    <a16:creationId xmlns:a16="http://schemas.microsoft.com/office/drawing/2014/main" id="{1B8CEB22-FCA7-4E57-A6F4-E481E0A0A8B4}"/>
                  </a:ext>
                </a:extLst>
              </p14:cNvPr>
              <p14:cNvContentPartPr/>
              <p14:nvPr/>
            </p14:nvContentPartPr>
            <p14:xfrm>
              <a:off x="2571173" y="2288919"/>
              <a:ext cx="6480" cy="196920"/>
            </p14:xfrm>
          </p:contentPart>
        </mc:Choice>
        <mc:Fallback>
          <p:pic>
            <p:nvPicPr>
              <p:cNvPr id="539" name="Ink 538">
                <a:extLst>
                  <a:ext uri="{FF2B5EF4-FFF2-40B4-BE49-F238E27FC236}">
                    <a16:creationId xmlns:a16="http://schemas.microsoft.com/office/drawing/2014/main" id="{1B8CEB22-FCA7-4E57-A6F4-E481E0A0A8B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562533" y="2279919"/>
                <a:ext cx="241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540" name="Ink 539">
                <a:extLst>
                  <a:ext uri="{FF2B5EF4-FFF2-40B4-BE49-F238E27FC236}">
                    <a16:creationId xmlns:a16="http://schemas.microsoft.com/office/drawing/2014/main" id="{F29511B0-CFAA-4D4B-A769-4AA40DD39E61}"/>
                  </a:ext>
                </a:extLst>
              </p14:cNvPr>
              <p14:cNvContentPartPr/>
              <p14:nvPr/>
            </p14:nvContentPartPr>
            <p14:xfrm>
              <a:off x="2638133" y="2282439"/>
              <a:ext cx="197280" cy="196920"/>
            </p14:xfrm>
          </p:contentPart>
        </mc:Choice>
        <mc:Fallback>
          <p:pic>
            <p:nvPicPr>
              <p:cNvPr id="540" name="Ink 539">
                <a:extLst>
                  <a:ext uri="{FF2B5EF4-FFF2-40B4-BE49-F238E27FC236}">
                    <a16:creationId xmlns:a16="http://schemas.microsoft.com/office/drawing/2014/main" id="{F29511B0-CFAA-4D4B-A769-4AA40DD39E6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629493" y="2273799"/>
                <a:ext cx="2149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EDABB375-AA90-41C7-9A68-2E2AFB3E2DCE}"/>
                  </a:ext>
                </a:extLst>
              </p14:cNvPr>
              <p14:cNvContentPartPr/>
              <p14:nvPr/>
            </p14:nvContentPartPr>
            <p14:xfrm>
              <a:off x="2681693" y="2374959"/>
              <a:ext cx="110880" cy="18720"/>
            </p14:xfrm>
          </p:contentPart>
        </mc:Choice>
        <mc:Fallback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EDABB375-AA90-41C7-9A68-2E2AFB3E2DC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672693" y="2365959"/>
                <a:ext cx="1285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542" name="Ink 541">
                <a:extLst>
                  <a:ext uri="{FF2B5EF4-FFF2-40B4-BE49-F238E27FC236}">
                    <a16:creationId xmlns:a16="http://schemas.microsoft.com/office/drawing/2014/main" id="{1F51F286-2195-4B13-A784-0653524FBAC6}"/>
                  </a:ext>
                </a:extLst>
              </p14:cNvPr>
              <p14:cNvContentPartPr/>
              <p14:nvPr/>
            </p14:nvContentPartPr>
            <p14:xfrm>
              <a:off x="2669453" y="2264439"/>
              <a:ext cx="135360" cy="12600"/>
            </p14:xfrm>
          </p:contentPart>
        </mc:Choice>
        <mc:Fallback>
          <p:pic>
            <p:nvPicPr>
              <p:cNvPr id="542" name="Ink 541">
                <a:extLst>
                  <a:ext uri="{FF2B5EF4-FFF2-40B4-BE49-F238E27FC236}">
                    <a16:creationId xmlns:a16="http://schemas.microsoft.com/office/drawing/2014/main" id="{1F51F286-2195-4B13-A784-0653524FBAC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660453" y="2255439"/>
                <a:ext cx="153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5AE272AB-4034-45B1-8C90-9E5852F721A8}"/>
                  </a:ext>
                </a:extLst>
              </p14:cNvPr>
              <p14:cNvContentPartPr/>
              <p14:nvPr/>
            </p14:nvContentPartPr>
            <p14:xfrm>
              <a:off x="2939453" y="2252199"/>
              <a:ext cx="12600" cy="221400"/>
            </p14:xfrm>
          </p:contentPart>
        </mc:Choice>
        <mc:Fallback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5AE272AB-4034-45B1-8C90-9E5852F721A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930453" y="2243199"/>
                <a:ext cx="302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FD1B6B27-4774-4578-8A26-39C46E53260E}"/>
                  </a:ext>
                </a:extLst>
              </p14:cNvPr>
              <p14:cNvContentPartPr/>
              <p14:nvPr/>
            </p14:nvContentPartPr>
            <p14:xfrm>
              <a:off x="2548853" y="1362279"/>
              <a:ext cx="651600" cy="11700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FD1B6B27-4774-4578-8A26-39C46E53260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540213" y="1353279"/>
                <a:ext cx="6692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F44EE248-010D-4D92-B085-06D9E7495F20}"/>
                  </a:ext>
                </a:extLst>
              </p14:cNvPr>
              <p14:cNvContentPartPr/>
              <p14:nvPr/>
            </p14:nvContentPartPr>
            <p14:xfrm>
              <a:off x="2638853" y="1417359"/>
              <a:ext cx="705960" cy="8640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F44EE248-010D-4D92-B085-06D9E7495F2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629853" y="1408719"/>
                <a:ext cx="723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BD77A000-DC9E-4101-B6F4-8FDBD1F4640D}"/>
                  </a:ext>
                </a:extLst>
              </p14:cNvPr>
              <p14:cNvContentPartPr/>
              <p14:nvPr/>
            </p14:nvContentPartPr>
            <p14:xfrm>
              <a:off x="2233493" y="2319519"/>
              <a:ext cx="105120" cy="13572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BD77A000-DC9E-4101-B6F4-8FDBD1F4640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224853" y="2310879"/>
                <a:ext cx="1227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B270BD4F-3E26-4510-AF6A-950A3A3D0271}"/>
                  </a:ext>
                </a:extLst>
              </p14:cNvPr>
              <p14:cNvContentPartPr/>
              <p14:nvPr/>
            </p14:nvContentPartPr>
            <p14:xfrm>
              <a:off x="2141693" y="2098479"/>
              <a:ext cx="141480" cy="20088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B270BD4F-3E26-4510-AF6A-950A3A3D027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132693" y="2089839"/>
                <a:ext cx="1591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D6C36E97-B924-49A3-BAB1-3CB44DBD70EC}"/>
                  </a:ext>
                </a:extLst>
              </p14:cNvPr>
              <p14:cNvContentPartPr/>
              <p14:nvPr/>
            </p14:nvContentPartPr>
            <p14:xfrm>
              <a:off x="2387213" y="2598159"/>
              <a:ext cx="1296000" cy="58104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D6C36E97-B924-49A3-BAB1-3CB44DBD70E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378213" y="2589159"/>
                <a:ext cx="131364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B87893B4-9E83-4E54-89E7-9DF888BFAC28}"/>
                  </a:ext>
                </a:extLst>
              </p14:cNvPr>
              <p14:cNvContentPartPr/>
              <p14:nvPr/>
            </p14:nvContentPartPr>
            <p14:xfrm>
              <a:off x="2368493" y="2835039"/>
              <a:ext cx="301320" cy="23976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B87893B4-9E83-4E54-89E7-9DF888BFAC2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359853" y="2826039"/>
                <a:ext cx="3189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CE4C5C2F-3D03-4BAD-9B4B-02EAE2C8479B}"/>
                  </a:ext>
                </a:extLst>
              </p14:cNvPr>
              <p14:cNvContentPartPr/>
              <p14:nvPr/>
            </p14:nvContentPartPr>
            <p14:xfrm>
              <a:off x="2511773" y="2657199"/>
              <a:ext cx="127080" cy="11088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CE4C5C2F-3D03-4BAD-9B4B-02EAE2C8479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503133" y="2648199"/>
                <a:ext cx="1447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C83D8268-4100-4495-97F7-BF0F12BD9B42}"/>
                  </a:ext>
                </a:extLst>
              </p14:cNvPr>
              <p14:cNvContentPartPr/>
              <p14:nvPr/>
            </p14:nvContentPartPr>
            <p14:xfrm>
              <a:off x="4289453" y="1822359"/>
              <a:ext cx="276480" cy="104760"/>
            </p14:xfrm>
          </p:contentPart>
        </mc:Choice>
        <mc:Fallback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C83D8268-4100-4495-97F7-BF0F12BD9B4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280813" y="1813719"/>
                <a:ext cx="294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A3377BEA-4D38-44A5-9B0E-51057BCD90CF}"/>
                  </a:ext>
                </a:extLst>
              </p14:cNvPr>
              <p14:cNvContentPartPr/>
              <p14:nvPr/>
            </p14:nvContentPartPr>
            <p14:xfrm>
              <a:off x="4528853" y="3062199"/>
              <a:ext cx="123480" cy="22752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A3377BEA-4D38-44A5-9B0E-51057BCD90C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519853" y="3053199"/>
                <a:ext cx="141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0E5FC1EC-8B73-4040-B4A6-2A7306D8F20A}"/>
                  </a:ext>
                </a:extLst>
              </p14:cNvPr>
              <p14:cNvContentPartPr/>
              <p14:nvPr/>
            </p14:nvContentPartPr>
            <p14:xfrm>
              <a:off x="4804973" y="3135639"/>
              <a:ext cx="68040" cy="11088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0E5FC1EC-8B73-4040-B4A6-2A7306D8F20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796333" y="3126999"/>
                <a:ext cx="856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E2EB25BD-8C6D-4AFC-8B4A-2B8C7704FCFC}"/>
                  </a:ext>
                </a:extLst>
              </p14:cNvPr>
              <p14:cNvContentPartPr/>
              <p14:nvPr/>
            </p14:nvContentPartPr>
            <p14:xfrm>
              <a:off x="4811093" y="3111159"/>
              <a:ext cx="135360" cy="15372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E2EB25BD-8C6D-4AFC-8B4A-2B8C7704FCF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02453" y="3102519"/>
                <a:ext cx="1530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49F6C74F-5BBB-43E7-8B13-09E45B812B8C}"/>
                  </a:ext>
                </a:extLst>
              </p14:cNvPr>
              <p14:cNvContentPartPr/>
              <p14:nvPr/>
            </p14:nvContentPartPr>
            <p14:xfrm>
              <a:off x="6639533" y="2431839"/>
              <a:ext cx="36720" cy="125640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49F6C74F-5BBB-43E7-8B13-09E45B812B8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630893" y="2423199"/>
                <a:ext cx="54360" cy="12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B015B38F-5116-47DD-AC09-5F057AF94C2B}"/>
                  </a:ext>
                </a:extLst>
              </p14:cNvPr>
              <p14:cNvContentPartPr/>
              <p14:nvPr/>
            </p14:nvContentPartPr>
            <p14:xfrm>
              <a:off x="5486093" y="3227799"/>
              <a:ext cx="2719080" cy="4968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B015B38F-5116-47DD-AC09-5F057AF94C2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477453" y="3219159"/>
                <a:ext cx="27367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15C8F8EE-C5D1-4EA2-B63B-60C85C5AEB69}"/>
                  </a:ext>
                </a:extLst>
              </p14:cNvPr>
              <p14:cNvContentPartPr/>
              <p14:nvPr/>
            </p14:nvContentPartPr>
            <p14:xfrm>
              <a:off x="5651693" y="2810559"/>
              <a:ext cx="1946880" cy="95148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15C8F8EE-C5D1-4EA2-B63B-60C85C5AEB6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643053" y="2801559"/>
                <a:ext cx="196452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B0CEB8A0-8A24-481A-A70C-9666B39188F7}"/>
                  </a:ext>
                </a:extLst>
              </p14:cNvPr>
              <p14:cNvContentPartPr/>
              <p14:nvPr/>
            </p14:nvContentPartPr>
            <p14:xfrm>
              <a:off x="8088173" y="3178839"/>
              <a:ext cx="135360" cy="17208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B0CEB8A0-8A24-481A-A70C-9666B39188F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079533" y="3169839"/>
                <a:ext cx="1530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BCC871A2-4D49-4B37-8269-E6019E9BD7DF}"/>
                  </a:ext>
                </a:extLst>
              </p14:cNvPr>
              <p14:cNvContentPartPr/>
              <p14:nvPr/>
            </p14:nvContentPartPr>
            <p14:xfrm>
              <a:off x="8419733" y="3215559"/>
              <a:ext cx="123120" cy="11088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BCC871A2-4D49-4B37-8269-E6019E9BD7D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410733" y="3206919"/>
                <a:ext cx="1407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DEA6B1C8-ABFF-4477-8367-4827C814BDE8}"/>
                  </a:ext>
                </a:extLst>
              </p14:cNvPr>
              <p14:cNvContentPartPr/>
              <p14:nvPr/>
            </p14:nvContentPartPr>
            <p14:xfrm>
              <a:off x="8456453" y="3197199"/>
              <a:ext cx="86400" cy="8028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DEA6B1C8-ABFF-4477-8367-4827C814BDE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447813" y="3188199"/>
                <a:ext cx="1040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AA618BF3-DC02-4D5C-BB44-D1333C65F4F4}"/>
                  </a:ext>
                </a:extLst>
              </p14:cNvPr>
              <p14:cNvContentPartPr/>
              <p14:nvPr/>
            </p14:nvContentPartPr>
            <p14:xfrm>
              <a:off x="6535493" y="2454519"/>
              <a:ext cx="140400" cy="6804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AA618BF3-DC02-4D5C-BB44-D1333C65F4F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526853" y="2445879"/>
                <a:ext cx="158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68260D26-5595-4576-9740-DD02B0AA27D7}"/>
                  </a:ext>
                </a:extLst>
              </p14:cNvPr>
              <p14:cNvContentPartPr/>
              <p14:nvPr/>
            </p14:nvContentPartPr>
            <p14:xfrm>
              <a:off x="6854813" y="2098119"/>
              <a:ext cx="190440" cy="27108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68260D26-5595-4576-9740-DD02B0AA27D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845813" y="2089479"/>
                <a:ext cx="2080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54A35AE6-6B5B-407E-9E9B-5ED384062F30}"/>
                  </a:ext>
                </a:extLst>
              </p14:cNvPr>
              <p14:cNvContentPartPr/>
              <p14:nvPr/>
            </p14:nvContentPartPr>
            <p14:xfrm>
              <a:off x="6867053" y="2252199"/>
              <a:ext cx="123120" cy="2484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54A35AE6-6B5B-407E-9E9B-5ED384062F3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858053" y="2243199"/>
                <a:ext cx="140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D796345F-7678-4DF8-9076-6B9FBEE1B84C}"/>
                  </a:ext>
                </a:extLst>
              </p14:cNvPr>
              <p14:cNvContentPartPr/>
              <p14:nvPr/>
            </p14:nvContentPartPr>
            <p14:xfrm>
              <a:off x="6897653" y="2025039"/>
              <a:ext cx="80280" cy="1260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D796345F-7678-4DF8-9076-6B9FBEE1B84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889013" y="2016039"/>
                <a:ext cx="97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A428C55A-6040-4FCA-9CD2-D74203EA5B24}"/>
                  </a:ext>
                </a:extLst>
              </p14:cNvPr>
              <p14:cNvContentPartPr/>
              <p14:nvPr/>
            </p14:nvContentPartPr>
            <p14:xfrm>
              <a:off x="6707573" y="2037279"/>
              <a:ext cx="116640" cy="42984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A428C55A-6040-4FCA-9CD2-D74203EA5B2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698933" y="2028279"/>
                <a:ext cx="1342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93A6D4A2-82B8-4048-AEBC-578753450932}"/>
                  </a:ext>
                </a:extLst>
              </p14:cNvPr>
              <p14:cNvContentPartPr/>
              <p14:nvPr/>
            </p14:nvContentPartPr>
            <p14:xfrm>
              <a:off x="7088093" y="2007039"/>
              <a:ext cx="233640" cy="43992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93A6D4A2-82B8-4048-AEBC-57875345093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079093" y="1998039"/>
                <a:ext cx="2512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ADB83552-D4EE-42D9-A7CE-281C7262DA82}"/>
                  </a:ext>
                </a:extLst>
              </p14:cNvPr>
              <p14:cNvContentPartPr/>
              <p14:nvPr/>
            </p14:nvContentPartPr>
            <p14:xfrm>
              <a:off x="6333173" y="2122599"/>
              <a:ext cx="92520" cy="268200"/>
            </p14:xfrm>
          </p:contentPart>
        </mc:Choice>
        <mc:Fallback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ADB83552-D4EE-42D9-A7CE-281C7262DA8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324533" y="2113959"/>
                <a:ext cx="110160" cy="2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5" name="Group 544">
            <a:extLst>
              <a:ext uri="{FF2B5EF4-FFF2-40B4-BE49-F238E27FC236}">
                <a16:creationId xmlns:a16="http://schemas.microsoft.com/office/drawing/2014/main" id="{68FC01BD-E5D9-48E2-A78B-D66F04FE21B5}"/>
              </a:ext>
            </a:extLst>
          </p:cNvPr>
          <p:cNvGrpSpPr/>
          <p:nvPr/>
        </p:nvGrpSpPr>
        <p:grpSpPr>
          <a:xfrm>
            <a:off x="570653" y="3761679"/>
            <a:ext cx="8076240" cy="2999520"/>
            <a:chOff x="570653" y="3761679"/>
            <a:chExt cx="8076240" cy="29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A3C7FB1-422C-44C2-8AEA-57F5FE65FE47}"/>
                    </a:ext>
                  </a:extLst>
                </p14:cNvPr>
                <p14:cNvContentPartPr/>
                <p14:nvPr/>
              </p14:nvContentPartPr>
              <p14:xfrm>
                <a:off x="1319813" y="3767799"/>
                <a:ext cx="208440" cy="2750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A3C7FB1-422C-44C2-8AEA-57F5FE65FE4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10813" y="3758799"/>
                  <a:ext cx="2260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BCB11B8-9F88-4F05-B9A9-7028818658A8}"/>
                    </a:ext>
                  </a:extLst>
                </p14:cNvPr>
                <p14:cNvContentPartPr/>
                <p14:nvPr/>
              </p14:nvContentPartPr>
              <p14:xfrm>
                <a:off x="1583333" y="3841599"/>
                <a:ext cx="356760" cy="1789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BCB11B8-9F88-4F05-B9A9-7028818658A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574693" y="3832599"/>
                  <a:ext cx="374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CF183DC-4549-403E-BD0C-F41362C20075}"/>
                    </a:ext>
                  </a:extLst>
                </p14:cNvPr>
                <p14:cNvContentPartPr/>
                <p14:nvPr/>
              </p14:nvContentPartPr>
              <p14:xfrm>
                <a:off x="2049533" y="3761679"/>
                <a:ext cx="289080" cy="2466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CF183DC-4549-403E-BD0C-F41362C2007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40893" y="3753039"/>
                  <a:ext cx="306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51EAD25-48A2-4144-AF66-94E8F505F746}"/>
                    </a:ext>
                  </a:extLst>
                </p14:cNvPr>
                <p14:cNvContentPartPr/>
                <p14:nvPr/>
              </p14:nvContentPartPr>
              <p14:xfrm>
                <a:off x="2233133" y="3835479"/>
                <a:ext cx="286920" cy="1170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51EAD25-48A2-4144-AF66-94E8F505F74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24493" y="3826479"/>
                  <a:ext cx="304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125CF6E-BA11-416A-AFE4-2BA0EF6DFF03}"/>
                    </a:ext>
                  </a:extLst>
                </p14:cNvPr>
                <p14:cNvContentPartPr/>
                <p14:nvPr/>
              </p14:nvContentPartPr>
              <p14:xfrm>
                <a:off x="2466413" y="3939519"/>
                <a:ext cx="326160" cy="712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125CF6E-BA11-416A-AFE4-2BA0EF6DFF0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57413" y="3930879"/>
                  <a:ext cx="343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EC7F148-8838-4816-9E02-D60C09B6AF4F}"/>
                    </a:ext>
                  </a:extLst>
                </p14:cNvPr>
                <p14:cNvContentPartPr/>
                <p14:nvPr/>
              </p14:nvContentPartPr>
              <p14:xfrm>
                <a:off x="3001373" y="3804879"/>
                <a:ext cx="146880" cy="4543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EC7F148-8838-4816-9E02-D60C09B6AF4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992373" y="3795879"/>
                  <a:ext cx="1645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1AAE20BA-70BE-47A1-B673-7B2E43C4C454}"/>
                    </a:ext>
                  </a:extLst>
                </p14:cNvPr>
                <p14:cNvContentPartPr/>
                <p14:nvPr/>
              </p14:nvContentPartPr>
              <p14:xfrm>
                <a:off x="3166613" y="3792279"/>
                <a:ext cx="117000" cy="2948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1AAE20BA-70BE-47A1-B673-7B2E43C4C45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57613" y="3783639"/>
                  <a:ext cx="1346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3F84CE2-0BCA-45F9-BA43-9BC952B88E45}"/>
                    </a:ext>
                  </a:extLst>
                </p14:cNvPr>
                <p14:cNvContentPartPr/>
                <p14:nvPr/>
              </p14:nvContentPartPr>
              <p14:xfrm>
                <a:off x="3319973" y="3817479"/>
                <a:ext cx="595080" cy="2275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3F84CE2-0BCA-45F9-BA43-9BC952B88E4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10973" y="3808479"/>
                  <a:ext cx="612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EA18CF8-9DAD-498E-9DEC-9F24D19514F6}"/>
                    </a:ext>
                  </a:extLst>
                </p14:cNvPr>
                <p14:cNvContentPartPr/>
                <p14:nvPr/>
              </p14:nvContentPartPr>
              <p14:xfrm>
                <a:off x="1620053" y="4381599"/>
                <a:ext cx="16200" cy="3906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EA18CF8-9DAD-498E-9DEC-9F24D19514F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11053" y="4372599"/>
                  <a:ext cx="338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5C21246-28E6-4BDD-9170-F139B1B5C48D}"/>
                    </a:ext>
                  </a:extLst>
                </p14:cNvPr>
                <p14:cNvContentPartPr/>
                <p14:nvPr/>
              </p14:nvContentPartPr>
              <p14:xfrm>
                <a:off x="1663253" y="4302039"/>
                <a:ext cx="607680" cy="2818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5C21246-28E6-4BDD-9170-F139B1B5C48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54253" y="4293399"/>
                  <a:ext cx="625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267AD49-2747-44AF-BA4F-767BB8DEEE2D}"/>
                    </a:ext>
                  </a:extLst>
                </p14:cNvPr>
                <p14:cNvContentPartPr/>
                <p14:nvPr/>
              </p14:nvContentPartPr>
              <p14:xfrm>
                <a:off x="2167973" y="4258839"/>
                <a:ext cx="765720" cy="2764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267AD49-2747-44AF-BA4F-767BB8DEEE2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58973" y="4249839"/>
                  <a:ext cx="7833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3C653C6-18EE-4FA6-AA7F-3220D798164A}"/>
                    </a:ext>
                  </a:extLst>
                </p14:cNvPr>
                <p14:cNvContentPartPr/>
                <p14:nvPr/>
              </p14:nvContentPartPr>
              <p14:xfrm>
                <a:off x="6093773" y="3896319"/>
                <a:ext cx="681840" cy="2678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3C653C6-18EE-4FA6-AA7F-3220D798164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85133" y="3887679"/>
                  <a:ext cx="699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C625C26-A93C-4674-A319-470A492BDC46}"/>
                    </a:ext>
                  </a:extLst>
                </p14:cNvPr>
                <p14:cNvContentPartPr/>
                <p14:nvPr/>
              </p14:nvContentPartPr>
              <p14:xfrm>
                <a:off x="6829613" y="3829359"/>
                <a:ext cx="399960" cy="25812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C625C26-A93C-4674-A319-470A492BDC4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20973" y="3820719"/>
                  <a:ext cx="417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5FC12F8-960E-4BA8-B964-8F1A39035319}"/>
                    </a:ext>
                  </a:extLst>
                </p14:cNvPr>
                <p14:cNvContentPartPr/>
                <p14:nvPr/>
              </p14:nvContentPartPr>
              <p14:xfrm>
                <a:off x="7112573" y="3952479"/>
                <a:ext cx="466920" cy="11052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5FC12F8-960E-4BA8-B964-8F1A3903531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03573" y="3943479"/>
                  <a:ext cx="484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7E40EE11-289F-45A6-859F-854ADDE254A3}"/>
                    </a:ext>
                  </a:extLst>
                </p14:cNvPr>
                <p14:cNvContentPartPr/>
                <p14:nvPr/>
              </p14:nvContentPartPr>
              <p14:xfrm>
                <a:off x="6130493" y="4485999"/>
                <a:ext cx="30960" cy="2336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7E40EE11-289F-45A6-859F-854ADDE254A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121853" y="4476999"/>
                  <a:ext cx="48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0303E90-62FC-4564-A132-42B8877E5DB4}"/>
                    </a:ext>
                  </a:extLst>
                </p14:cNvPr>
                <p14:cNvContentPartPr/>
                <p14:nvPr/>
              </p14:nvContentPartPr>
              <p14:xfrm>
                <a:off x="6210413" y="4430559"/>
                <a:ext cx="215280" cy="1353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0303E90-62FC-4564-A132-42B8877E5DB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201413" y="4421919"/>
                  <a:ext cx="232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6AED36C-F1DF-4369-8DDB-A7876AF2C6EA}"/>
                    </a:ext>
                  </a:extLst>
                </p14:cNvPr>
                <p14:cNvContentPartPr/>
                <p14:nvPr/>
              </p14:nvContentPartPr>
              <p14:xfrm>
                <a:off x="6421733" y="4540719"/>
                <a:ext cx="771120" cy="1548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6AED36C-F1DF-4369-8DDB-A7876AF2C6E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412733" y="4532079"/>
                  <a:ext cx="788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20DED6A-4667-4E0A-AF9E-7B52E8BAAE2E}"/>
                    </a:ext>
                  </a:extLst>
                </p14:cNvPr>
                <p14:cNvContentPartPr/>
                <p14:nvPr/>
              </p14:nvContentPartPr>
              <p14:xfrm>
                <a:off x="7468613" y="4504359"/>
                <a:ext cx="18720" cy="23364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20DED6A-4667-4E0A-AF9E-7B52E8BAAE2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59613" y="4495359"/>
                  <a:ext cx="36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52A2F40-C232-4F7A-9DC3-30BBB8DEDA8D}"/>
                    </a:ext>
                  </a:extLst>
                </p14:cNvPr>
                <p14:cNvContentPartPr/>
                <p14:nvPr/>
              </p14:nvContentPartPr>
              <p14:xfrm>
                <a:off x="7517933" y="4448919"/>
                <a:ext cx="515880" cy="2091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52A2F40-C232-4F7A-9DC3-30BBB8DEDA8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09293" y="4439919"/>
                  <a:ext cx="533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897A40C-4D17-431B-B0AE-51500ACC4E7D}"/>
                    </a:ext>
                  </a:extLst>
                </p14:cNvPr>
                <p14:cNvContentPartPr/>
                <p14:nvPr/>
              </p14:nvContentPartPr>
              <p14:xfrm>
                <a:off x="8069813" y="4363239"/>
                <a:ext cx="30960" cy="2642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897A40C-4D17-431B-B0AE-51500ACC4E7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61173" y="4354239"/>
                  <a:ext cx="48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28DE1A5-6801-4137-B1DD-95193D4C3A60}"/>
                    </a:ext>
                  </a:extLst>
                </p14:cNvPr>
                <p14:cNvContentPartPr/>
                <p14:nvPr/>
              </p14:nvContentPartPr>
              <p14:xfrm>
                <a:off x="7830413" y="4479519"/>
                <a:ext cx="816480" cy="986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28DE1A5-6801-4137-B1DD-95193D4C3A6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21773" y="4470879"/>
                  <a:ext cx="834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89A489D5-68E6-4560-BACC-069B39AD5F0C}"/>
                    </a:ext>
                  </a:extLst>
                </p14:cNvPr>
                <p14:cNvContentPartPr/>
                <p14:nvPr/>
              </p14:nvContentPartPr>
              <p14:xfrm>
                <a:off x="607373" y="5363319"/>
                <a:ext cx="49320" cy="3931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89A489D5-68E6-4560-BACC-069B39AD5F0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8733" y="5354679"/>
                  <a:ext cx="669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A70196B-D811-4382-85B2-027BDA6DD152}"/>
                    </a:ext>
                  </a:extLst>
                </p14:cNvPr>
                <p14:cNvContentPartPr/>
                <p14:nvPr/>
              </p14:nvContentPartPr>
              <p14:xfrm>
                <a:off x="570653" y="5424159"/>
                <a:ext cx="286920" cy="1425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A70196B-D811-4382-85B2-027BDA6DD15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1653" y="5415159"/>
                  <a:ext cx="304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BEBE2857-AFBE-471B-AB2D-F08C42F6071A}"/>
                    </a:ext>
                  </a:extLst>
                </p14:cNvPr>
                <p14:cNvContentPartPr/>
                <p14:nvPr/>
              </p14:nvContentPartPr>
              <p14:xfrm>
                <a:off x="1177973" y="5449359"/>
                <a:ext cx="141480" cy="1872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BEBE2857-AFBE-471B-AB2D-F08C42F6071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69333" y="5440359"/>
                  <a:ext cx="159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A52DD94-6C88-4C6B-BE31-F6760D5FB149}"/>
                    </a:ext>
                  </a:extLst>
                </p14:cNvPr>
                <p14:cNvContentPartPr/>
                <p14:nvPr/>
              </p14:nvContentPartPr>
              <p14:xfrm>
                <a:off x="1177973" y="5547639"/>
                <a:ext cx="129240" cy="3708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A52DD94-6C88-4C6B-BE31-F6760D5FB14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69333" y="5538639"/>
                  <a:ext cx="146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5039041-6FE0-43FF-86B0-E46EAB65F83D}"/>
                    </a:ext>
                  </a:extLst>
                </p14:cNvPr>
                <p14:cNvContentPartPr/>
                <p14:nvPr/>
              </p14:nvContentPartPr>
              <p14:xfrm>
                <a:off x="1806173" y="5271519"/>
                <a:ext cx="164160" cy="44244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5039041-6FE0-43FF-86B0-E46EAB65F83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797173" y="5262519"/>
                  <a:ext cx="1818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B1BE250-9111-482B-90C2-ACC6F349B8B2}"/>
                    </a:ext>
                  </a:extLst>
                </p14:cNvPr>
                <p14:cNvContentPartPr/>
                <p14:nvPr/>
              </p14:nvContentPartPr>
              <p14:xfrm>
                <a:off x="2036933" y="5381679"/>
                <a:ext cx="258120" cy="30744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B1BE250-9111-482B-90C2-ACC6F349B8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028293" y="5372679"/>
                  <a:ext cx="2757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20C185C-0DC7-43D4-875F-32AC4DCDAF58}"/>
                    </a:ext>
                  </a:extLst>
                </p14:cNvPr>
                <p14:cNvContentPartPr/>
                <p14:nvPr/>
              </p14:nvContentPartPr>
              <p14:xfrm>
                <a:off x="2111093" y="5277639"/>
                <a:ext cx="165960" cy="248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20C185C-0DC7-43D4-875F-32AC4DCDAF5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102093" y="5268639"/>
                  <a:ext cx="183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10E2748-45AD-4F3D-A55D-54057B9CE6E1}"/>
                    </a:ext>
                  </a:extLst>
                </p14:cNvPr>
                <p14:cNvContentPartPr/>
                <p14:nvPr/>
              </p14:nvContentPartPr>
              <p14:xfrm>
                <a:off x="2337893" y="5253159"/>
                <a:ext cx="233640" cy="55296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10E2748-45AD-4F3D-A55D-54057B9CE6E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328893" y="5244159"/>
                  <a:ext cx="25128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1F17C078-6166-4109-9791-E9BD283E73D9}"/>
                    </a:ext>
                  </a:extLst>
                </p14:cNvPr>
                <p14:cNvContentPartPr/>
                <p14:nvPr/>
              </p14:nvContentPartPr>
              <p14:xfrm>
                <a:off x="2663333" y="5498319"/>
                <a:ext cx="37080" cy="309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1F17C078-6166-4109-9791-E9BD283E73D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54333" y="5489679"/>
                  <a:ext cx="54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EA6AD57D-8B7F-4AA8-B79B-35BA5C26845C}"/>
                    </a:ext>
                  </a:extLst>
                </p14:cNvPr>
                <p14:cNvContentPartPr/>
                <p14:nvPr/>
              </p14:nvContentPartPr>
              <p14:xfrm>
                <a:off x="2841893" y="5473839"/>
                <a:ext cx="141120" cy="1465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EA6AD57D-8B7F-4AA8-B79B-35BA5C26845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32893" y="5465199"/>
                  <a:ext cx="158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E04CC58C-D3B7-4056-901A-65DBFE38C0E9}"/>
                    </a:ext>
                  </a:extLst>
                </p14:cNvPr>
                <p14:cNvContentPartPr/>
                <p14:nvPr/>
              </p14:nvContentPartPr>
              <p14:xfrm>
                <a:off x="2847293" y="5295999"/>
                <a:ext cx="80280" cy="12924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E04CC58C-D3B7-4056-901A-65DBFE38C0E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838653" y="5286999"/>
                  <a:ext cx="97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E4597FEC-E38F-4DC7-98B9-4E31F626127C}"/>
                    </a:ext>
                  </a:extLst>
                </p14:cNvPr>
                <p14:cNvContentPartPr/>
                <p14:nvPr/>
              </p14:nvContentPartPr>
              <p14:xfrm>
                <a:off x="3099293" y="5412999"/>
                <a:ext cx="169920" cy="21492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E4597FEC-E38F-4DC7-98B9-4E31F626127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090293" y="5403999"/>
                  <a:ext cx="187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3B27EC3-86B3-4347-8026-ECC8E005AB16}"/>
                    </a:ext>
                  </a:extLst>
                </p14:cNvPr>
                <p14:cNvContentPartPr/>
                <p14:nvPr/>
              </p14:nvContentPartPr>
              <p14:xfrm>
                <a:off x="3375413" y="5338119"/>
                <a:ext cx="184320" cy="28368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3B27EC3-86B3-4347-8026-ECC8E005AB1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66413" y="5329119"/>
                  <a:ext cx="201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784668BE-39AC-4240-A70B-22C9400EC303}"/>
                    </a:ext>
                  </a:extLst>
                </p14:cNvPr>
                <p14:cNvContentPartPr/>
                <p14:nvPr/>
              </p14:nvContentPartPr>
              <p14:xfrm>
                <a:off x="1380653" y="5099079"/>
                <a:ext cx="405360" cy="75564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784668BE-39AC-4240-A70B-22C9400EC30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71653" y="5090439"/>
                  <a:ext cx="42300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ED9C2AE-428C-4F2C-93DE-12298AD2D31E}"/>
                    </a:ext>
                  </a:extLst>
                </p14:cNvPr>
                <p14:cNvContentPartPr/>
                <p14:nvPr/>
              </p14:nvContentPartPr>
              <p14:xfrm>
                <a:off x="1460573" y="5424159"/>
                <a:ext cx="190440" cy="16128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ED9C2AE-428C-4F2C-93DE-12298AD2D31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451933" y="5415159"/>
                  <a:ext cx="208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7590B24-7705-4A50-96E2-25D4F83CAF2A}"/>
                    </a:ext>
                  </a:extLst>
                </p14:cNvPr>
                <p14:cNvContentPartPr/>
                <p14:nvPr/>
              </p14:nvContentPartPr>
              <p14:xfrm>
                <a:off x="1092293" y="5927439"/>
                <a:ext cx="184680" cy="15444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7590B24-7705-4A50-96E2-25D4F83CAF2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3293" y="5918799"/>
                  <a:ext cx="202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E8308669-2780-45B7-9644-6AEAF0C2A1FB}"/>
                    </a:ext>
                  </a:extLst>
                </p14:cNvPr>
                <p14:cNvContentPartPr/>
                <p14:nvPr/>
              </p14:nvContentPartPr>
              <p14:xfrm>
                <a:off x="1362293" y="6007719"/>
                <a:ext cx="6480" cy="648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E8308669-2780-45B7-9644-6AEAF0C2A1F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53293" y="5999079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B582A52-5F0D-4D98-8ABD-9DE87F51797C}"/>
                    </a:ext>
                  </a:extLst>
                </p14:cNvPr>
                <p14:cNvContentPartPr/>
                <p14:nvPr/>
              </p14:nvContentPartPr>
              <p14:xfrm>
                <a:off x="1319093" y="6063159"/>
                <a:ext cx="215280" cy="24552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B582A52-5F0D-4D98-8ABD-9DE87F5179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10453" y="6054159"/>
                  <a:ext cx="232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9C74AE6-3E7D-4685-9859-C18001F89865}"/>
                    </a:ext>
                  </a:extLst>
                </p14:cNvPr>
                <p14:cNvContentPartPr/>
                <p14:nvPr/>
              </p14:nvContentPartPr>
              <p14:xfrm>
                <a:off x="2215133" y="5918079"/>
                <a:ext cx="227520" cy="17568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9C74AE6-3E7D-4685-9859-C18001F8986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06493" y="5909439"/>
                  <a:ext cx="245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630208E4-D244-42D1-943F-85E56FD17A6A}"/>
                    </a:ext>
                  </a:extLst>
                </p14:cNvPr>
                <p14:cNvContentPartPr/>
                <p14:nvPr/>
              </p14:nvContentPartPr>
              <p14:xfrm>
                <a:off x="2448413" y="6173319"/>
                <a:ext cx="123120" cy="10512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630208E4-D244-42D1-943F-85E56FD17A6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439773" y="6164319"/>
                  <a:ext cx="140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9D7BC7EB-6145-4790-8EEB-458210E7C5B1}"/>
                    </a:ext>
                  </a:extLst>
                </p14:cNvPr>
                <p14:cNvContentPartPr/>
                <p14:nvPr/>
              </p14:nvContentPartPr>
              <p14:xfrm>
                <a:off x="2614013" y="6062799"/>
                <a:ext cx="110880" cy="622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9D7BC7EB-6145-4790-8EEB-458210E7C5B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05373" y="6053799"/>
                  <a:ext cx="128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21C8C23F-163F-42AE-89D4-1F12BD59E2E3}"/>
                    </a:ext>
                  </a:extLst>
                </p14:cNvPr>
                <p14:cNvContentPartPr/>
                <p14:nvPr/>
              </p14:nvContentPartPr>
              <p14:xfrm>
                <a:off x="3319973" y="4982799"/>
                <a:ext cx="178200" cy="24012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21C8C23F-163F-42AE-89D4-1F12BD59E2E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10973" y="4974159"/>
                  <a:ext cx="195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6688F7E-B655-4C56-861F-6C097D6D5FE8}"/>
                    </a:ext>
                  </a:extLst>
                </p14:cNvPr>
                <p14:cNvContentPartPr/>
                <p14:nvPr/>
              </p14:nvContentPartPr>
              <p14:xfrm>
                <a:off x="3313493" y="4731519"/>
                <a:ext cx="98640" cy="176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6688F7E-B655-4C56-861F-6C097D6D5FE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304853" y="4722519"/>
                  <a:ext cx="116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026057B-ED98-4753-9690-7F67608E0A3D}"/>
                    </a:ext>
                  </a:extLst>
                </p14:cNvPr>
                <p14:cNvContentPartPr/>
                <p14:nvPr/>
              </p14:nvContentPartPr>
              <p14:xfrm>
                <a:off x="3456773" y="4632879"/>
                <a:ext cx="115200" cy="86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026057B-ED98-4753-9690-7F67608E0A3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447773" y="4624239"/>
                  <a:ext cx="132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E0A3569-49DE-4D15-A259-A050286DB649}"/>
                    </a:ext>
                  </a:extLst>
                </p14:cNvPr>
                <p14:cNvContentPartPr/>
                <p14:nvPr/>
              </p14:nvContentPartPr>
              <p14:xfrm>
                <a:off x="3547133" y="4749879"/>
                <a:ext cx="110880" cy="147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E0A3569-49DE-4D15-A259-A050286DB64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538133" y="4740879"/>
                  <a:ext cx="128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A7E111D-2D28-4750-83AB-0228783A4A23}"/>
                    </a:ext>
                  </a:extLst>
                </p14:cNvPr>
                <p14:cNvContentPartPr/>
                <p14:nvPr/>
              </p14:nvContentPartPr>
              <p14:xfrm>
                <a:off x="3676373" y="4688319"/>
                <a:ext cx="270000" cy="252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A7E111D-2D28-4750-83AB-0228783A4A2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667373" y="4679679"/>
                  <a:ext cx="287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802F763-F97C-4291-8DBE-A25A43C8B2AC}"/>
                    </a:ext>
                  </a:extLst>
                </p14:cNvPr>
                <p14:cNvContentPartPr/>
                <p14:nvPr/>
              </p14:nvContentPartPr>
              <p14:xfrm>
                <a:off x="4067693" y="4721439"/>
                <a:ext cx="490320" cy="2073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802F763-F97C-4291-8DBE-A25A43C8B2A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058693" y="4712799"/>
                  <a:ext cx="507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8F382AA-6AB9-46DB-8FA2-C92F62A54022}"/>
                    </a:ext>
                  </a:extLst>
                </p14:cNvPr>
                <p14:cNvContentPartPr/>
                <p14:nvPr/>
              </p14:nvContentPartPr>
              <p14:xfrm>
                <a:off x="4578533" y="4774359"/>
                <a:ext cx="163080" cy="145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8F382AA-6AB9-46DB-8FA2-C92F62A5402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569533" y="4765359"/>
                  <a:ext cx="180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DFE2872-4894-42ED-B95F-E7E54361D860}"/>
                    </a:ext>
                  </a:extLst>
                </p14:cNvPr>
                <p14:cNvContentPartPr/>
                <p14:nvPr/>
              </p14:nvContentPartPr>
              <p14:xfrm>
                <a:off x="4633253" y="4688319"/>
                <a:ext cx="98640" cy="2890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DFE2872-4894-42ED-B95F-E7E54361D86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24253" y="4679319"/>
                  <a:ext cx="1162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19C8DEC-419F-4CBA-9A2A-665422D86328}"/>
                    </a:ext>
                  </a:extLst>
                </p14:cNvPr>
                <p14:cNvContentPartPr/>
                <p14:nvPr/>
              </p14:nvContentPartPr>
              <p14:xfrm>
                <a:off x="4007213" y="5442519"/>
                <a:ext cx="117000" cy="1332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19C8DEC-419F-4CBA-9A2A-665422D8632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998573" y="5433879"/>
                  <a:ext cx="134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B907D3C-A964-45FF-8A30-64656FB70B47}"/>
                    </a:ext>
                  </a:extLst>
                </p14:cNvPr>
                <p14:cNvContentPartPr/>
                <p14:nvPr/>
              </p14:nvContentPartPr>
              <p14:xfrm>
                <a:off x="4031693" y="5498319"/>
                <a:ext cx="68040" cy="36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B907D3C-A964-45FF-8A30-64656FB70B4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23053" y="5489679"/>
                  <a:ext cx="85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FA679CE-4DC6-4114-A16C-D06A915C2237}"/>
                    </a:ext>
                  </a:extLst>
                </p14:cNvPr>
                <p14:cNvContentPartPr/>
                <p14:nvPr/>
              </p14:nvContentPartPr>
              <p14:xfrm>
                <a:off x="4512653" y="5246679"/>
                <a:ext cx="59760" cy="117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FA679CE-4DC6-4114-A16C-D06A915C223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503653" y="5238039"/>
                  <a:ext cx="77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A7DC6C9-308C-4494-A1D2-78C28DFCADCB}"/>
                    </a:ext>
                  </a:extLst>
                </p14:cNvPr>
                <p14:cNvContentPartPr/>
                <p14:nvPr/>
              </p14:nvContentPartPr>
              <p14:xfrm>
                <a:off x="4571693" y="5234439"/>
                <a:ext cx="6480" cy="196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A7DC6C9-308C-4494-A1D2-78C28DFCADC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563053" y="5225799"/>
                  <a:ext cx="24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1EEF716-1782-49EB-98EF-99FFEE07C34C}"/>
                    </a:ext>
                  </a:extLst>
                </p14:cNvPr>
                <p14:cNvContentPartPr/>
                <p14:nvPr/>
              </p14:nvContentPartPr>
              <p14:xfrm>
                <a:off x="4425533" y="5467719"/>
                <a:ext cx="269280" cy="187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1EEF716-1782-49EB-98EF-99FFEE07C34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416893" y="5458719"/>
                  <a:ext cx="286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0F762FC-E456-4289-9B94-3E7C941B6706}"/>
                    </a:ext>
                  </a:extLst>
                </p14:cNvPr>
                <p14:cNvContentPartPr/>
                <p14:nvPr/>
              </p14:nvContentPartPr>
              <p14:xfrm>
                <a:off x="4412213" y="5565999"/>
                <a:ext cx="135360" cy="221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0F762FC-E456-4289-9B94-3E7C941B670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03213" y="5556999"/>
                  <a:ext cx="153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D3B79B2-5F5A-4F95-B8EA-026E38D2ED69}"/>
                    </a:ext>
                  </a:extLst>
                </p14:cNvPr>
                <p14:cNvContentPartPr/>
                <p14:nvPr/>
              </p14:nvContentPartPr>
              <p14:xfrm>
                <a:off x="4804973" y="5363319"/>
                <a:ext cx="178200" cy="126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D3B79B2-5F5A-4F95-B8EA-026E38D2ED6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96333" y="5354679"/>
                  <a:ext cx="195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8FE636D-A737-4062-AFE4-D24869054C49}"/>
                    </a:ext>
                  </a:extLst>
                </p14:cNvPr>
                <p14:cNvContentPartPr/>
                <p14:nvPr/>
              </p14:nvContentPartPr>
              <p14:xfrm>
                <a:off x="4847813" y="5406519"/>
                <a:ext cx="43200" cy="1047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8FE636D-A737-4062-AFE4-D24869054C4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39173" y="5397519"/>
                  <a:ext cx="60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F0A1E2D-44C9-4BAD-AA3B-4942423BEF9B}"/>
                    </a:ext>
                  </a:extLst>
                </p14:cNvPr>
                <p14:cNvContentPartPr/>
                <p14:nvPr/>
              </p14:nvContentPartPr>
              <p14:xfrm>
                <a:off x="4891013" y="5412639"/>
                <a:ext cx="37080" cy="1170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F0A1E2D-44C9-4BAD-AA3B-4942423BEF9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82013" y="5403639"/>
                  <a:ext cx="54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54A27F2-BF9A-4CF2-9DFC-C2699769E99E}"/>
                    </a:ext>
                  </a:extLst>
                </p14:cNvPr>
                <p14:cNvContentPartPr/>
                <p14:nvPr/>
              </p14:nvContentPartPr>
              <p14:xfrm>
                <a:off x="4995413" y="5400759"/>
                <a:ext cx="114840" cy="5461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54A27F2-BF9A-4CF2-9DFC-C2699769E99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986413" y="5391759"/>
                  <a:ext cx="13248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16B022E-BB57-4A72-B9C1-F7F49F19ACC9}"/>
                    </a:ext>
                  </a:extLst>
                </p14:cNvPr>
                <p14:cNvContentPartPr/>
                <p14:nvPr/>
              </p14:nvContentPartPr>
              <p14:xfrm>
                <a:off x="5142293" y="5731599"/>
                <a:ext cx="99000" cy="144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16B022E-BB57-4A72-B9C1-F7F49F19ACC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133653" y="5722959"/>
                  <a:ext cx="116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A016A81-39EE-4705-A315-580A102EA387}"/>
                    </a:ext>
                  </a:extLst>
                </p14:cNvPr>
                <p14:cNvContentPartPr/>
                <p14:nvPr/>
              </p14:nvContentPartPr>
              <p14:xfrm>
                <a:off x="5461613" y="5234799"/>
                <a:ext cx="135720" cy="4359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A016A81-39EE-4705-A315-580A102EA38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452613" y="5226159"/>
                  <a:ext cx="1533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39283C8-28A4-4315-A0D7-8E752D6AAF91}"/>
                    </a:ext>
                  </a:extLst>
                </p14:cNvPr>
                <p14:cNvContentPartPr/>
                <p14:nvPr/>
              </p14:nvContentPartPr>
              <p14:xfrm>
                <a:off x="5688413" y="5234439"/>
                <a:ext cx="252360" cy="1764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39283C8-28A4-4315-A0D7-8E752D6AAF9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79413" y="5225799"/>
                  <a:ext cx="270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F61BE0A-E8CD-4225-AB62-1319D43BE13E}"/>
                    </a:ext>
                  </a:extLst>
                </p14:cNvPr>
                <p14:cNvContentPartPr/>
                <p14:nvPr/>
              </p14:nvContentPartPr>
              <p14:xfrm>
                <a:off x="5308253" y="5541519"/>
                <a:ext cx="798480" cy="68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F61BE0A-E8CD-4225-AB62-1319D43BE13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299253" y="5532519"/>
                  <a:ext cx="816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AD37F2C-B1F6-418D-AB1A-C591CAF5B8EC}"/>
                    </a:ext>
                  </a:extLst>
                </p14:cNvPr>
                <p14:cNvContentPartPr/>
                <p14:nvPr/>
              </p14:nvContentPartPr>
              <p14:xfrm>
                <a:off x="5522813" y="5756079"/>
                <a:ext cx="227520" cy="84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AD37F2C-B1F6-418D-AB1A-C591CAF5B8E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14173" y="5747439"/>
                  <a:ext cx="245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C215DFE-ACA8-4464-A831-D69387E7C482}"/>
                    </a:ext>
                  </a:extLst>
                </p14:cNvPr>
                <p14:cNvContentPartPr/>
                <p14:nvPr/>
              </p14:nvContentPartPr>
              <p14:xfrm>
                <a:off x="5621093" y="5731599"/>
                <a:ext cx="270360" cy="2214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C215DFE-ACA8-4464-A831-D69387E7C48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12453" y="5722959"/>
                  <a:ext cx="288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9134280-C430-40FA-A8AD-D20B1C26C4DD}"/>
                    </a:ext>
                  </a:extLst>
                </p14:cNvPr>
                <p14:cNvContentPartPr/>
                <p14:nvPr/>
              </p14:nvContentPartPr>
              <p14:xfrm>
                <a:off x="5780933" y="5780919"/>
                <a:ext cx="49320" cy="1537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9134280-C430-40FA-A8AD-D20B1C26C4D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71933" y="5771919"/>
                  <a:ext cx="66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8D3E3C1-060F-40FB-955D-7B61CAD19873}"/>
                    </a:ext>
                  </a:extLst>
                </p14:cNvPr>
                <p14:cNvContentPartPr/>
                <p14:nvPr/>
              </p14:nvContentPartPr>
              <p14:xfrm>
                <a:off x="5284853" y="5062719"/>
                <a:ext cx="232560" cy="1062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8D3E3C1-060F-40FB-955D-7B61CAD1987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275853" y="5054079"/>
                  <a:ext cx="250200" cy="10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A743B9A-2B4C-4BA9-802B-B4B9756190F7}"/>
                    </a:ext>
                  </a:extLst>
                </p14:cNvPr>
                <p14:cNvContentPartPr/>
                <p14:nvPr/>
              </p14:nvContentPartPr>
              <p14:xfrm>
                <a:off x="5971013" y="5007639"/>
                <a:ext cx="187560" cy="8902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A743B9A-2B4C-4BA9-802B-B4B9756190F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62373" y="4998639"/>
                  <a:ext cx="205200" cy="9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CB1CFFD-BFBC-4AF1-AEA4-851C9518ED69}"/>
                    </a:ext>
                  </a:extLst>
                </p14:cNvPr>
                <p14:cNvContentPartPr/>
                <p14:nvPr/>
              </p14:nvContentPartPr>
              <p14:xfrm>
                <a:off x="6198173" y="4928079"/>
                <a:ext cx="147600" cy="90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CB1CFFD-BFBC-4AF1-AEA4-851C9518ED6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89173" y="4919079"/>
                  <a:ext cx="165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420A370F-231D-428A-83B7-1AD256805475}"/>
                    </a:ext>
                  </a:extLst>
                </p14:cNvPr>
                <p14:cNvContentPartPr/>
                <p14:nvPr/>
              </p14:nvContentPartPr>
              <p14:xfrm>
                <a:off x="4454693" y="6363399"/>
                <a:ext cx="147960" cy="16596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420A370F-231D-428A-83B7-1AD25680547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46053" y="6354759"/>
                  <a:ext cx="165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3A27EAAD-9A43-4095-A7C0-0741FA45C84D}"/>
                    </a:ext>
                  </a:extLst>
                </p14:cNvPr>
                <p14:cNvContentPartPr/>
                <p14:nvPr/>
              </p14:nvContentPartPr>
              <p14:xfrm>
                <a:off x="4596533" y="6216519"/>
                <a:ext cx="74160" cy="31320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3A27EAAD-9A43-4095-A7C0-0741FA45C84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87533" y="6207519"/>
                  <a:ext cx="91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EE7F668E-F1FD-4D65-A0BE-CDAD782D1CE8}"/>
                    </a:ext>
                  </a:extLst>
                </p14:cNvPr>
                <p14:cNvContentPartPr/>
                <p14:nvPr/>
              </p14:nvContentPartPr>
              <p14:xfrm>
                <a:off x="4688333" y="6395439"/>
                <a:ext cx="74520" cy="10368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EE7F668E-F1FD-4D65-A0BE-CDAD782D1CE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679693" y="6386799"/>
                  <a:ext cx="92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A970ED92-1FFC-4E68-BE6E-D099FF09270F}"/>
                    </a:ext>
                  </a:extLst>
                </p14:cNvPr>
                <p14:cNvContentPartPr/>
                <p14:nvPr/>
              </p14:nvContentPartPr>
              <p14:xfrm>
                <a:off x="4792733" y="6277719"/>
                <a:ext cx="43200" cy="11088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A970ED92-1FFC-4E68-BE6E-D099FF09270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84093" y="6269079"/>
                  <a:ext cx="60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F32B98E0-A4EB-4959-85C3-3D84F46B7E09}"/>
                    </a:ext>
                  </a:extLst>
                </p14:cNvPr>
                <p14:cNvContentPartPr/>
                <p14:nvPr/>
              </p14:nvContentPartPr>
              <p14:xfrm>
                <a:off x="4909013" y="6326679"/>
                <a:ext cx="141840" cy="1792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F32B98E0-A4EB-4959-85C3-3D84F46B7E0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00373" y="6317679"/>
                  <a:ext cx="159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2326B1F7-12EE-4B88-B3D8-901182C6FF56}"/>
                    </a:ext>
                  </a:extLst>
                </p14:cNvPr>
                <p14:cNvContentPartPr/>
                <p14:nvPr/>
              </p14:nvContentPartPr>
              <p14:xfrm>
                <a:off x="5142293" y="6340359"/>
                <a:ext cx="135720" cy="14040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2326B1F7-12EE-4B88-B3D8-901182C6FF5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133653" y="6331359"/>
                  <a:ext cx="153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63C42879-92FD-4B7E-8283-DC10366A9FAB}"/>
                    </a:ext>
                  </a:extLst>
                </p14:cNvPr>
                <p14:cNvContentPartPr/>
                <p14:nvPr/>
              </p14:nvContentPartPr>
              <p14:xfrm>
                <a:off x="5307893" y="6370239"/>
                <a:ext cx="123480" cy="1414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63C42879-92FD-4B7E-8283-DC10366A9FA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298893" y="6361239"/>
                  <a:ext cx="141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D6F178F-9950-4B24-8455-A41EF939C881}"/>
                    </a:ext>
                  </a:extLst>
                </p14:cNvPr>
                <p14:cNvContentPartPr/>
                <p14:nvPr/>
              </p14:nvContentPartPr>
              <p14:xfrm>
                <a:off x="4093613" y="6664359"/>
                <a:ext cx="104760" cy="9684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D6F178F-9950-4B24-8455-A41EF939C88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084973" y="6655359"/>
                  <a:ext cx="122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2E288B60-D25C-45CF-B878-9D603AB54CC0}"/>
                    </a:ext>
                  </a:extLst>
                </p14:cNvPr>
                <p14:cNvContentPartPr/>
                <p14:nvPr/>
              </p14:nvContentPartPr>
              <p14:xfrm>
                <a:off x="4129973" y="6191679"/>
                <a:ext cx="185040" cy="41616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2E288B60-D25C-45CF-B878-9D603AB54CC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120973" y="6182679"/>
                  <a:ext cx="2026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13DDACB2-38C6-4174-97E8-DF32D29DFB1E}"/>
                    </a:ext>
                  </a:extLst>
                </p14:cNvPr>
                <p14:cNvContentPartPr/>
                <p14:nvPr/>
              </p14:nvContentPartPr>
              <p14:xfrm>
                <a:off x="4297373" y="5983239"/>
                <a:ext cx="127440" cy="2556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13DDACB2-38C6-4174-97E8-DF32D29DFB1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288733" y="5974599"/>
                  <a:ext cx="145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755375E8-2FB9-438A-BB16-8B99A8B444D7}"/>
                    </a:ext>
                  </a:extLst>
                </p14:cNvPr>
                <p14:cNvContentPartPr/>
                <p14:nvPr/>
              </p14:nvContentPartPr>
              <p14:xfrm>
                <a:off x="4357133" y="6013839"/>
                <a:ext cx="360" cy="11700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55375E8-2FB9-438A-BB16-8B99A8B444D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48133" y="6005199"/>
                  <a:ext cx="18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D56CFEB9-6F74-4DF4-A1ED-10236F742A75}"/>
                    </a:ext>
                  </a:extLst>
                </p14:cNvPr>
                <p14:cNvContentPartPr/>
                <p14:nvPr/>
              </p14:nvContentPartPr>
              <p14:xfrm>
                <a:off x="4399973" y="6019959"/>
                <a:ext cx="360" cy="8640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D56CFEB9-6F74-4DF4-A1ED-10236F742A7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391333" y="6011319"/>
                  <a:ext cx="18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579440A1-A921-4A7B-9B51-B54C7D38A7FE}"/>
                    </a:ext>
                  </a:extLst>
                </p14:cNvPr>
                <p14:cNvContentPartPr/>
                <p14:nvPr/>
              </p14:nvContentPartPr>
              <p14:xfrm>
                <a:off x="5608853" y="6375999"/>
                <a:ext cx="98640" cy="1872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579440A1-A921-4A7B-9B51-B54C7D38A7F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600213" y="6367359"/>
                  <a:ext cx="116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5F193B14-6C2B-4646-A2C7-6F6B7B41355E}"/>
                    </a:ext>
                  </a:extLst>
                </p14:cNvPr>
                <p14:cNvContentPartPr/>
                <p14:nvPr/>
              </p14:nvContentPartPr>
              <p14:xfrm>
                <a:off x="5670413" y="6247119"/>
                <a:ext cx="380880" cy="18432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5F193B14-6C2B-4646-A2C7-6F6B7B41355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661413" y="6238479"/>
                  <a:ext cx="398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9C89766B-D866-46AA-8D51-A5D7E30BE650}"/>
                    </a:ext>
                  </a:extLst>
                </p14:cNvPr>
                <p14:cNvContentPartPr/>
                <p14:nvPr/>
              </p14:nvContentPartPr>
              <p14:xfrm>
                <a:off x="5903693" y="6247119"/>
                <a:ext cx="227520" cy="20916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9C89766B-D866-46AA-8D51-A5D7E30BE65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94693" y="6238479"/>
                  <a:ext cx="245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C9FF2593-7B19-462E-A9C9-CE1B85E34504}"/>
                    </a:ext>
                  </a:extLst>
                </p14:cNvPr>
                <p14:cNvContentPartPr/>
                <p14:nvPr/>
              </p14:nvContentPartPr>
              <p14:xfrm>
                <a:off x="5922053" y="6548079"/>
                <a:ext cx="120960" cy="16056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C9FF2593-7B19-462E-A9C9-CE1B85E3450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913053" y="6539079"/>
                  <a:ext cx="138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8AD70CD7-C06F-4766-87B0-DC323F28CA72}"/>
                    </a:ext>
                  </a:extLst>
                </p14:cNvPr>
                <p14:cNvContentPartPr/>
                <p14:nvPr/>
              </p14:nvContentPartPr>
              <p14:xfrm>
                <a:off x="3603293" y="4970559"/>
                <a:ext cx="410400" cy="5580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8AD70CD7-C06F-4766-87B0-DC323F28CA7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594293" y="4961919"/>
                  <a:ext cx="428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A14E18AD-C750-4885-A675-BD187758030F}"/>
                    </a:ext>
                  </a:extLst>
                </p14:cNvPr>
                <p14:cNvContentPartPr/>
                <p14:nvPr/>
              </p14:nvContentPartPr>
              <p14:xfrm>
                <a:off x="2221253" y="4884879"/>
                <a:ext cx="141480" cy="25812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A14E18AD-C750-4885-A675-BD187758030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12613" y="4875879"/>
                  <a:ext cx="159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58171B35-C54E-4BF1-8D88-AF0F829F3C5A}"/>
                    </a:ext>
                  </a:extLst>
                </p14:cNvPr>
                <p14:cNvContentPartPr/>
                <p14:nvPr/>
              </p14:nvContentPartPr>
              <p14:xfrm>
                <a:off x="2246453" y="4553319"/>
                <a:ext cx="190080" cy="63252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58171B35-C54E-4BF1-8D88-AF0F829F3C5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37453" y="4544679"/>
                  <a:ext cx="20772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75E6CF39-7EFC-4FCB-AE12-8A4AA74CD832}"/>
                    </a:ext>
                  </a:extLst>
                </p14:cNvPr>
                <p14:cNvContentPartPr/>
                <p14:nvPr/>
              </p14:nvContentPartPr>
              <p14:xfrm>
                <a:off x="2417813" y="4702359"/>
                <a:ext cx="110880" cy="8244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75E6CF39-7EFC-4FCB-AE12-8A4AA74CD83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08813" y="4693359"/>
                  <a:ext cx="128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D3E9A347-BC49-4B12-BB8C-B26990DEF576}"/>
                    </a:ext>
                  </a:extLst>
                </p14:cNvPr>
                <p14:cNvContentPartPr/>
                <p14:nvPr/>
              </p14:nvContentPartPr>
              <p14:xfrm>
                <a:off x="2571173" y="4645479"/>
                <a:ext cx="23040" cy="7776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D3E9A347-BC49-4B12-BB8C-B26990DEF57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562533" y="4636479"/>
                  <a:ext cx="40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708D661E-5C99-4FB9-8357-6F849855D707}"/>
                    </a:ext>
                  </a:extLst>
                </p14:cNvPr>
                <p14:cNvContentPartPr/>
                <p14:nvPr/>
              </p14:nvContentPartPr>
              <p14:xfrm>
                <a:off x="2675213" y="4676079"/>
                <a:ext cx="154440" cy="14760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708D661E-5C99-4FB9-8357-6F849855D70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66573" y="4667439"/>
                  <a:ext cx="17208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B01E69B3-142D-4D04-BB20-1A43AB9CC822}"/>
              </a:ext>
            </a:extLst>
          </p:cNvPr>
          <p:cNvGrpSpPr/>
          <p:nvPr/>
        </p:nvGrpSpPr>
        <p:grpSpPr>
          <a:xfrm>
            <a:off x="4866173" y="1585839"/>
            <a:ext cx="1154160" cy="568440"/>
            <a:chOff x="4866173" y="1585839"/>
            <a:chExt cx="1154160" cy="56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512C032D-4A47-47DC-8D2B-D257474EF999}"/>
                    </a:ext>
                  </a:extLst>
                </p14:cNvPr>
                <p14:cNvContentPartPr/>
                <p14:nvPr/>
              </p14:nvContentPartPr>
              <p14:xfrm>
                <a:off x="4866173" y="1791759"/>
                <a:ext cx="190800" cy="17244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512C032D-4A47-47DC-8D2B-D257474EF99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857533" y="1782759"/>
                  <a:ext cx="208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CCB939FE-F0C4-4E31-9FEF-970A9622F10D}"/>
                    </a:ext>
                  </a:extLst>
                </p14:cNvPr>
                <p14:cNvContentPartPr/>
                <p14:nvPr/>
              </p14:nvContentPartPr>
              <p14:xfrm>
                <a:off x="5105573" y="1705719"/>
                <a:ext cx="24840" cy="2484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CCB939FE-F0C4-4E31-9FEF-970A9622F10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096933" y="1697079"/>
                  <a:ext cx="4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ECF041FA-726B-426D-ABD5-85BF4410C3D8}"/>
                    </a:ext>
                  </a:extLst>
                </p14:cNvPr>
                <p14:cNvContentPartPr/>
                <p14:nvPr/>
              </p14:nvContentPartPr>
              <p14:xfrm>
                <a:off x="5105573" y="1883919"/>
                <a:ext cx="30960" cy="2484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ECF041FA-726B-426D-ABD5-85BF4410C3D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96933" y="1874919"/>
                  <a:ext cx="48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290EAC0F-5D8F-476B-8DFC-BED77364A2B6}"/>
                    </a:ext>
                  </a:extLst>
                </p14:cNvPr>
                <p14:cNvContentPartPr/>
                <p14:nvPr/>
              </p14:nvContentPartPr>
              <p14:xfrm>
                <a:off x="5276933" y="1791759"/>
                <a:ext cx="117720" cy="10476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290EAC0F-5D8F-476B-8DFC-BED77364A2B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268293" y="1783119"/>
                  <a:ext cx="135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3D373B39-8A0E-4740-84CD-CEBAF83F045D}"/>
                    </a:ext>
                  </a:extLst>
                </p14:cNvPr>
                <p14:cNvContentPartPr/>
                <p14:nvPr/>
              </p14:nvContentPartPr>
              <p14:xfrm>
                <a:off x="5424893" y="1585839"/>
                <a:ext cx="421200" cy="30780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3D373B39-8A0E-4740-84CD-CEBAF83F045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415893" y="1577199"/>
                  <a:ext cx="4388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416FC259-3624-48F6-B514-38CD7064D2A1}"/>
                    </a:ext>
                  </a:extLst>
                </p14:cNvPr>
                <p14:cNvContentPartPr/>
                <p14:nvPr/>
              </p14:nvContentPartPr>
              <p14:xfrm>
                <a:off x="4964453" y="1994079"/>
                <a:ext cx="1055880" cy="16020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416FC259-3624-48F6-B514-38CD7064D2A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955813" y="1985439"/>
                  <a:ext cx="1073520" cy="17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959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41" y="868501"/>
            <a:ext cx="7558942" cy="5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5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1" y="1229457"/>
            <a:ext cx="8109682" cy="439908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B840100-9464-4DFF-BD21-8D382E2986AF}"/>
              </a:ext>
            </a:extLst>
          </p:cNvPr>
          <p:cNvGrpSpPr/>
          <p:nvPr/>
        </p:nvGrpSpPr>
        <p:grpSpPr>
          <a:xfrm>
            <a:off x="1251773" y="73479"/>
            <a:ext cx="2029320" cy="522000"/>
            <a:chOff x="1251773" y="73479"/>
            <a:chExt cx="202932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CD1E94E-462A-45F3-89CA-6AADF41376DB}"/>
                    </a:ext>
                  </a:extLst>
                </p14:cNvPr>
                <p14:cNvContentPartPr/>
                <p14:nvPr/>
              </p14:nvContentPartPr>
              <p14:xfrm>
                <a:off x="1251773" y="238719"/>
                <a:ext cx="258120" cy="3078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CD1E94E-462A-45F3-89CA-6AADF41376D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42773" y="230079"/>
                  <a:ext cx="2757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D4E2B8-7DCB-48DE-BF41-9F6C1FA9E9ED}"/>
                    </a:ext>
                  </a:extLst>
                </p14:cNvPr>
                <p14:cNvContentPartPr/>
                <p14:nvPr/>
              </p14:nvContentPartPr>
              <p14:xfrm>
                <a:off x="1540133" y="306759"/>
                <a:ext cx="141480" cy="159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3D4E2B8-7DCB-48DE-BF41-9F6C1FA9E9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31493" y="297759"/>
                  <a:ext cx="159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E034B21-2943-4951-99B5-760AE4E3B4AA}"/>
                    </a:ext>
                  </a:extLst>
                </p14:cNvPr>
                <p14:cNvContentPartPr/>
                <p14:nvPr/>
              </p14:nvContentPartPr>
              <p14:xfrm>
                <a:off x="1548413" y="318999"/>
                <a:ext cx="213120" cy="153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E034B21-2943-4951-99B5-760AE4E3B4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39413" y="309999"/>
                  <a:ext cx="230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100E48-3338-4C6C-9562-B91E6E1AFF58}"/>
                    </a:ext>
                  </a:extLst>
                </p14:cNvPr>
                <p14:cNvContentPartPr/>
                <p14:nvPr/>
              </p14:nvContentPartPr>
              <p14:xfrm>
                <a:off x="1877453" y="226119"/>
                <a:ext cx="212400" cy="271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5100E48-3338-4C6C-9562-B91E6E1AFF5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68453" y="217479"/>
                  <a:ext cx="2300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7228CC-4489-4C90-B3AB-B73D5931FF87}"/>
                    </a:ext>
                  </a:extLst>
                </p14:cNvPr>
                <p14:cNvContentPartPr/>
                <p14:nvPr/>
              </p14:nvContentPartPr>
              <p14:xfrm>
                <a:off x="1896173" y="361839"/>
                <a:ext cx="104760" cy="37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7228CC-4489-4C90-B3AB-B73D5931FF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87173" y="353199"/>
                  <a:ext cx="122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B86F3B-3C1C-4BC5-A147-EC460BA2E236}"/>
                    </a:ext>
                  </a:extLst>
                </p14:cNvPr>
                <p14:cNvContentPartPr/>
                <p14:nvPr/>
              </p14:nvContentPartPr>
              <p14:xfrm>
                <a:off x="1939013" y="140799"/>
                <a:ext cx="393120" cy="159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B86F3B-3C1C-4BC5-A147-EC460BA2E2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0373" y="132159"/>
                  <a:ext cx="410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3124FE-7817-43A3-AFF6-E0313A9D7049}"/>
                    </a:ext>
                  </a:extLst>
                </p14:cNvPr>
                <p14:cNvContentPartPr/>
                <p14:nvPr/>
              </p14:nvContentPartPr>
              <p14:xfrm>
                <a:off x="2276693" y="367959"/>
                <a:ext cx="325440" cy="49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3124FE-7817-43A3-AFF6-E0313A9D70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67693" y="359319"/>
                  <a:ext cx="343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F3CAF7-A4BA-49EE-80B4-9E292945CDA5}"/>
                    </a:ext>
                  </a:extLst>
                </p14:cNvPr>
                <p14:cNvContentPartPr/>
                <p14:nvPr/>
              </p14:nvContentPartPr>
              <p14:xfrm>
                <a:off x="2804453" y="122439"/>
                <a:ext cx="154080" cy="203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F3CAF7-A4BA-49EE-80B4-9E292945CD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95453" y="113799"/>
                  <a:ext cx="171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8863F4D-DEEC-4340-864A-95B27A2818C6}"/>
                    </a:ext>
                  </a:extLst>
                </p14:cNvPr>
                <p14:cNvContentPartPr/>
                <p14:nvPr/>
              </p14:nvContentPartPr>
              <p14:xfrm>
                <a:off x="3080573" y="140799"/>
                <a:ext cx="12600" cy="165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8863F4D-DEEC-4340-864A-95B27A2818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71573" y="132159"/>
                  <a:ext cx="30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E62A4C-3AD9-4C52-9D84-2AAF0C5AE7D2}"/>
                    </a:ext>
                  </a:extLst>
                </p14:cNvPr>
                <p14:cNvContentPartPr/>
                <p14:nvPr/>
              </p14:nvContentPartPr>
              <p14:xfrm>
                <a:off x="3105053" y="115959"/>
                <a:ext cx="129240" cy="19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E62A4C-3AD9-4C52-9D84-2AAF0C5AE7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96413" y="107319"/>
                  <a:ext cx="146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814E7D-9030-46C2-BBEE-AE7E3FD80ECE}"/>
                    </a:ext>
                  </a:extLst>
                </p14:cNvPr>
                <p14:cNvContentPartPr/>
                <p14:nvPr/>
              </p14:nvContentPartPr>
              <p14:xfrm>
                <a:off x="3154373" y="73479"/>
                <a:ext cx="110880" cy="6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814E7D-9030-46C2-BBEE-AE7E3FD80E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45373" y="64479"/>
                  <a:ext cx="128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DCFBB82-E2AC-4C8D-9A7F-512B1D391AC1}"/>
                    </a:ext>
                  </a:extLst>
                </p14:cNvPr>
                <p14:cNvContentPartPr/>
                <p14:nvPr/>
              </p14:nvContentPartPr>
              <p14:xfrm>
                <a:off x="2859533" y="337359"/>
                <a:ext cx="421560" cy="43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DCFBB82-E2AC-4C8D-9A7F-512B1D391AC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50893" y="328359"/>
                  <a:ext cx="439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7B4D29-9150-4289-98E6-9CE5B165A340}"/>
                    </a:ext>
                  </a:extLst>
                </p14:cNvPr>
                <p14:cNvContentPartPr/>
                <p14:nvPr/>
              </p14:nvContentPartPr>
              <p14:xfrm>
                <a:off x="2921813" y="460119"/>
                <a:ext cx="294120" cy="123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7B4D29-9150-4289-98E6-9CE5B165A3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13173" y="451119"/>
                  <a:ext cx="311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6BA93D-A480-4BD5-9B23-D7BC79F6CD3A}"/>
                    </a:ext>
                  </a:extLst>
                </p14:cNvPr>
                <p14:cNvContentPartPr/>
                <p14:nvPr/>
              </p14:nvContentPartPr>
              <p14:xfrm>
                <a:off x="3117653" y="429519"/>
                <a:ext cx="104400" cy="165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6BA93D-A480-4BD5-9B23-D7BC79F6CD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08653" y="420519"/>
                  <a:ext cx="12204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50A4A5-176B-4359-A60F-F5802A6CAF54}"/>
                  </a:ext>
                </a:extLst>
              </p14:cNvPr>
              <p14:cNvContentPartPr/>
              <p14:nvPr/>
            </p14:nvContentPartPr>
            <p14:xfrm>
              <a:off x="3540653" y="540039"/>
              <a:ext cx="49320" cy="30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50A4A5-176B-4359-A60F-F5802A6CAF5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32013" y="531039"/>
                <a:ext cx="6696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B4C1B9D-AECE-447F-A4B7-7A10357779AE}"/>
              </a:ext>
            </a:extLst>
          </p:cNvPr>
          <p:cNvGrpSpPr/>
          <p:nvPr/>
        </p:nvGrpSpPr>
        <p:grpSpPr>
          <a:xfrm>
            <a:off x="4074893" y="73479"/>
            <a:ext cx="1006560" cy="343800"/>
            <a:chOff x="4074893" y="73479"/>
            <a:chExt cx="100656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0F14B1-BB5E-492B-A47C-C3D0F4CF86F2}"/>
                    </a:ext>
                  </a:extLst>
                </p14:cNvPr>
                <p14:cNvContentPartPr/>
                <p14:nvPr/>
              </p14:nvContentPartPr>
              <p14:xfrm>
                <a:off x="4074893" y="165279"/>
                <a:ext cx="215640" cy="178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0F14B1-BB5E-492B-A47C-C3D0F4CF86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65893" y="156639"/>
                  <a:ext cx="233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B4CF68-73B6-4D11-941A-8D18B6B0DC53}"/>
                    </a:ext>
                  </a:extLst>
                </p14:cNvPr>
                <p14:cNvContentPartPr/>
                <p14:nvPr/>
              </p14:nvContentPartPr>
              <p14:xfrm>
                <a:off x="4351013" y="202359"/>
                <a:ext cx="172080" cy="141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B4CF68-73B6-4D11-941A-8D18B6B0DC5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42013" y="193359"/>
                  <a:ext cx="189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71D73E0-82C3-4E1B-B7AD-BF4C502A591B}"/>
                    </a:ext>
                  </a:extLst>
                </p14:cNvPr>
                <p14:cNvContentPartPr/>
                <p14:nvPr/>
              </p14:nvContentPartPr>
              <p14:xfrm>
                <a:off x="4369373" y="202359"/>
                <a:ext cx="215280" cy="135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71D73E0-82C3-4E1B-B7AD-BF4C502A591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60373" y="193359"/>
                  <a:ext cx="232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B744C49-D3E4-45C0-B4E1-80268E5DEE37}"/>
                    </a:ext>
                  </a:extLst>
                </p14:cNvPr>
                <p14:cNvContentPartPr/>
                <p14:nvPr/>
              </p14:nvContentPartPr>
              <p14:xfrm>
                <a:off x="4688693" y="140799"/>
                <a:ext cx="172080" cy="276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B744C49-D3E4-45C0-B4E1-80268E5DEE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79693" y="132159"/>
                  <a:ext cx="1897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871D3E-6CD3-41A6-8982-A3BFA47B5EBB}"/>
                    </a:ext>
                  </a:extLst>
                </p14:cNvPr>
                <p14:cNvContentPartPr/>
                <p14:nvPr/>
              </p14:nvContentPartPr>
              <p14:xfrm>
                <a:off x="4786613" y="73479"/>
                <a:ext cx="92520" cy="12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871D3E-6CD3-41A6-8982-A3BFA47B5EB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77613" y="64479"/>
                  <a:ext cx="11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11E82C-E925-4BE8-AC27-A5829B20A216}"/>
                    </a:ext>
                  </a:extLst>
                </p14:cNvPr>
                <p14:cNvContentPartPr/>
                <p14:nvPr/>
              </p14:nvContentPartPr>
              <p14:xfrm>
                <a:off x="4976693" y="232959"/>
                <a:ext cx="104760" cy="74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11E82C-E925-4BE8-AC27-A5829B20A21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68053" y="224319"/>
                  <a:ext cx="12240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1E41EE-0FD7-4E60-9078-46D8EA00D9EC}"/>
                  </a:ext>
                </a:extLst>
              </p14:cNvPr>
              <p14:cNvContentPartPr/>
              <p14:nvPr/>
            </p14:nvContentPartPr>
            <p14:xfrm>
              <a:off x="5301413" y="250959"/>
              <a:ext cx="295560" cy="258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1E41EE-0FD7-4E60-9078-46D8EA00D9E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92773" y="241959"/>
                <a:ext cx="31320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E606C851-BB55-478C-809E-0E9C6849ED52}"/>
              </a:ext>
            </a:extLst>
          </p:cNvPr>
          <p:cNvGrpSpPr/>
          <p:nvPr/>
        </p:nvGrpSpPr>
        <p:grpSpPr>
          <a:xfrm>
            <a:off x="2112893" y="704919"/>
            <a:ext cx="1217160" cy="418680"/>
            <a:chOff x="2112893" y="704919"/>
            <a:chExt cx="121716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0A9D57-FF97-4315-9FD7-C6EA2836B5FC}"/>
                    </a:ext>
                  </a:extLst>
                </p14:cNvPr>
                <p14:cNvContentPartPr/>
                <p14:nvPr/>
              </p14:nvContentPartPr>
              <p14:xfrm>
                <a:off x="2112893" y="704919"/>
                <a:ext cx="225360" cy="418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0A9D57-FF97-4315-9FD7-C6EA2836B5F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04253" y="696279"/>
                  <a:ext cx="2430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0EA6168-C5CD-4DBB-A12B-BC2053857C03}"/>
                    </a:ext>
                  </a:extLst>
                </p14:cNvPr>
                <p14:cNvContentPartPr/>
                <p14:nvPr/>
              </p14:nvContentPartPr>
              <p14:xfrm>
                <a:off x="2449493" y="803559"/>
                <a:ext cx="201960" cy="233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0EA6168-C5CD-4DBB-A12B-BC2053857C0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40493" y="794919"/>
                  <a:ext cx="219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E1B4D01-29EF-4F10-9D8B-552CF3FB72EC}"/>
                    </a:ext>
                  </a:extLst>
                </p14:cNvPr>
                <p14:cNvContentPartPr/>
                <p14:nvPr/>
              </p14:nvContentPartPr>
              <p14:xfrm>
                <a:off x="2509973" y="914079"/>
                <a:ext cx="153720" cy="30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E1B4D01-29EF-4F10-9D8B-552CF3FB72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00973" y="905439"/>
                  <a:ext cx="171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66E9C48-D64A-4F27-BD86-2139B021A841}"/>
                    </a:ext>
                  </a:extLst>
                </p14:cNvPr>
                <p14:cNvContentPartPr/>
                <p14:nvPr/>
              </p14:nvContentPartPr>
              <p14:xfrm>
                <a:off x="2546693" y="717879"/>
                <a:ext cx="252000" cy="258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66E9C48-D64A-4F27-BD86-2139B021A8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37693" y="708879"/>
                  <a:ext cx="269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A4597F9-9768-49EF-860B-8302C2C03641}"/>
                    </a:ext>
                  </a:extLst>
                </p14:cNvPr>
                <p14:cNvContentPartPr/>
                <p14:nvPr/>
              </p14:nvContentPartPr>
              <p14:xfrm>
                <a:off x="2893013" y="816159"/>
                <a:ext cx="369360" cy="240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A4597F9-9768-49EF-860B-8302C2C0364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84373" y="807159"/>
                  <a:ext cx="387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D9CA9E9-1FF3-4AEC-AE6E-C97E9F6C658B}"/>
                    </a:ext>
                  </a:extLst>
                </p14:cNvPr>
                <p14:cNvContentPartPr/>
                <p14:nvPr/>
              </p14:nvContentPartPr>
              <p14:xfrm>
                <a:off x="3166253" y="754239"/>
                <a:ext cx="163800" cy="6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D9CA9E9-1FF3-4AEC-AE6E-C97E9F6C65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57613" y="745599"/>
                  <a:ext cx="181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54DF76-4FB9-4C17-B29F-875D2AA2EA89}"/>
                    </a:ext>
                  </a:extLst>
                </p14:cNvPr>
                <p14:cNvContentPartPr/>
                <p14:nvPr/>
              </p14:nvContentPartPr>
              <p14:xfrm>
                <a:off x="2135933" y="846759"/>
                <a:ext cx="171720" cy="141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54DF76-4FB9-4C17-B29F-875D2AA2EA8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26933" y="837759"/>
                  <a:ext cx="18936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4A3B18-39CC-411A-B688-4115074ECB38}"/>
                  </a:ext>
                </a:extLst>
              </p14:cNvPr>
              <p14:cNvContentPartPr/>
              <p14:nvPr/>
            </p14:nvContentPartPr>
            <p14:xfrm>
              <a:off x="2043413" y="1239519"/>
              <a:ext cx="141480" cy="80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4A3B18-39CC-411A-B688-4115074ECB3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034413" y="1230519"/>
                <a:ext cx="1591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3B2205D-E3B4-4258-8A66-FF1FC6CDF8E3}"/>
                  </a:ext>
                </a:extLst>
              </p14:cNvPr>
              <p14:cNvContentPartPr/>
              <p14:nvPr/>
            </p14:nvContentPartPr>
            <p14:xfrm>
              <a:off x="3522293" y="852879"/>
              <a:ext cx="92520" cy="12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3B2205D-E3B4-4258-8A66-FF1FC6CDF8E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13653" y="843879"/>
                <a:ext cx="110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20E780F-ABB1-4970-9662-8C4E56911A98}"/>
                  </a:ext>
                </a:extLst>
              </p14:cNvPr>
              <p14:cNvContentPartPr/>
              <p14:nvPr/>
            </p14:nvContentPartPr>
            <p14:xfrm>
              <a:off x="3510053" y="945039"/>
              <a:ext cx="123120" cy="126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20E780F-ABB1-4970-9662-8C4E56911A9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01413" y="936039"/>
                <a:ext cx="14076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143C0675-2286-4F61-98B8-E48BB6CC8EA2}"/>
              </a:ext>
            </a:extLst>
          </p:cNvPr>
          <p:cNvGrpSpPr/>
          <p:nvPr/>
        </p:nvGrpSpPr>
        <p:grpSpPr>
          <a:xfrm>
            <a:off x="3847733" y="582519"/>
            <a:ext cx="2195280" cy="796320"/>
            <a:chOff x="3847733" y="582519"/>
            <a:chExt cx="2195280" cy="79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01C972-C1A7-4A86-9E5F-888EF0B6AD3A}"/>
                    </a:ext>
                  </a:extLst>
                </p14:cNvPr>
                <p14:cNvContentPartPr/>
                <p14:nvPr/>
              </p14:nvContentPartPr>
              <p14:xfrm>
                <a:off x="3847733" y="889599"/>
                <a:ext cx="145080" cy="19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01C972-C1A7-4A86-9E5F-888EF0B6AD3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38733" y="880959"/>
                  <a:ext cx="162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FFDE3D-88E2-4C27-9638-DD331FDF3A62}"/>
                    </a:ext>
                  </a:extLst>
                </p14:cNvPr>
                <p14:cNvContentPartPr/>
                <p14:nvPr/>
              </p14:nvContentPartPr>
              <p14:xfrm>
                <a:off x="4216373" y="582519"/>
                <a:ext cx="122760" cy="209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FFDE3D-88E2-4C27-9638-DD331FDF3A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07373" y="573519"/>
                  <a:ext cx="140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F7E33B7-4858-4776-9CD8-6316F383B761}"/>
                    </a:ext>
                  </a:extLst>
                </p14:cNvPr>
                <p14:cNvContentPartPr/>
                <p14:nvPr/>
              </p14:nvContentPartPr>
              <p14:xfrm>
                <a:off x="4064093" y="828759"/>
                <a:ext cx="415800" cy="43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F7E33B7-4858-4776-9CD8-6316F383B76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55453" y="819759"/>
                  <a:ext cx="433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0892693-940C-4A6A-B26A-BF949F09B29C}"/>
                    </a:ext>
                  </a:extLst>
                </p14:cNvPr>
                <p14:cNvContentPartPr/>
                <p14:nvPr/>
              </p14:nvContentPartPr>
              <p14:xfrm>
                <a:off x="4090373" y="920199"/>
                <a:ext cx="316080" cy="172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0892693-940C-4A6A-B26A-BF949F09B2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81373" y="911559"/>
                  <a:ext cx="333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B1A40C0-5DC0-4183-A56C-2EFC2B40730B}"/>
                    </a:ext>
                  </a:extLst>
                </p14:cNvPr>
                <p14:cNvContentPartPr/>
                <p14:nvPr/>
              </p14:nvContentPartPr>
              <p14:xfrm>
                <a:off x="4357133" y="963399"/>
                <a:ext cx="6480" cy="86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B1A40C0-5DC0-4183-A56C-2EFC2B40730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48133" y="954399"/>
                  <a:ext cx="2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B3458A-9F04-4F6F-974D-412158472532}"/>
                    </a:ext>
                  </a:extLst>
                </p14:cNvPr>
                <p14:cNvContentPartPr/>
                <p14:nvPr/>
              </p14:nvContentPartPr>
              <p14:xfrm>
                <a:off x="4307813" y="1006239"/>
                <a:ext cx="123120" cy="18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B3458A-9F04-4F6F-974D-41215847253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99173" y="997599"/>
                  <a:ext cx="140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D613234-CCC0-48C3-9069-6B254B99E791}"/>
                    </a:ext>
                  </a:extLst>
                </p14:cNvPr>
                <p14:cNvContentPartPr/>
                <p14:nvPr/>
              </p14:nvContentPartPr>
              <p14:xfrm>
                <a:off x="4645493" y="812199"/>
                <a:ext cx="294840" cy="225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D613234-CCC0-48C3-9069-6B254B99E79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36493" y="803559"/>
                  <a:ext cx="312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00A385-0154-4836-AFE0-2744F6A1C379}"/>
                    </a:ext>
                  </a:extLst>
                </p14:cNvPr>
                <p14:cNvContentPartPr/>
                <p14:nvPr/>
              </p14:nvContentPartPr>
              <p14:xfrm>
                <a:off x="5095493" y="772959"/>
                <a:ext cx="10440" cy="190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00A385-0154-4836-AFE0-2744F6A1C3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86853" y="764319"/>
                  <a:ext cx="28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037310-2A9B-4BB1-A7B8-F66BA027B0B3}"/>
                    </a:ext>
                  </a:extLst>
                </p14:cNvPr>
                <p14:cNvContentPartPr/>
                <p14:nvPr/>
              </p14:nvContentPartPr>
              <p14:xfrm>
                <a:off x="5099453" y="742359"/>
                <a:ext cx="172080" cy="233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037310-2A9B-4BB1-A7B8-F66BA027B0B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90813" y="733719"/>
                  <a:ext cx="189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079F459-90DE-4816-BA43-DF4C0C198B49}"/>
                    </a:ext>
                  </a:extLst>
                </p14:cNvPr>
                <p14:cNvContentPartPr/>
                <p14:nvPr/>
              </p14:nvContentPartPr>
              <p14:xfrm>
                <a:off x="5111693" y="705639"/>
                <a:ext cx="117000" cy="6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079F459-90DE-4816-BA43-DF4C0C198B4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03053" y="696639"/>
                  <a:ext cx="134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87553D4-5993-4085-B5AE-5BDADD2EE7DF}"/>
                    </a:ext>
                  </a:extLst>
                </p14:cNvPr>
                <p14:cNvContentPartPr/>
                <p14:nvPr/>
              </p14:nvContentPartPr>
              <p14:xfrm>
                <a:off x="4552613" y="588639"/>
                <a:ext cx="258840" cy="608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87553D4-5993-4085-B5AE-5BDADD2EE7D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43973" y="579999"/>
                  <a:ext cx="27648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E39E42B-1A41-4717-8873-1B1122F51929}"/>
                    </a:ext>
                  </a:extLst>
                </p14:cNvPr>
                <p14:cNvContentPartPr/>
                <p14:nvPr/>
              </p14:nvContentPartPr>
              <p14:xfrm>
                <a:off x="5382053" y="858999"/>
                <a:ext cx="68040" cy="43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E39E42B-1A41-4717-8873-1B1122F5192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73053" y="849999"/>
                  <a:ext cx="85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1DAB74-F69F-4D95-868C-97775B783269}"/>
                    </a:ext>
                  </a:extLst>
                </p14:cNvPr>
                <p14:cNvContentPartPr/>
                <p14:nvPr/>
              </p14:nvContentPartPr>
              <p14:xfrm>
                <a:off x="5609573" y="754239"/>
                <a:ext cx="178200" cy="190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1DAB74-F69F-4D95-868C-97775B7832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00573" y="745599"/>
                  <a:ext cx="195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673D9D-C791-4240-B476-5D70D4FB4C2E}"/>
                    </a:ext>
                  </a:extLst>
                </p14:cNvPr>
                <p14:cNvContentPartPr/>
                <p14:nvPr/>
              </p14:nvContentPartPr>
              <p14:xfrm>
                <a:off x="5860493" y="785199"/>
                <a:ext cx="138960" cy="185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673D9D-C791-4240-B476-5D70D4FB4C2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51853" y="776199"/>
                  <a:ext cx="156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D09A903-9FE8-4474-A214-51BA0CFD1352}"/>
                    </a:ext>
                  </a:extLst>
                </p14:cNvPr>
                <p14:cNvContentPartPr/>
                <p14:nvPr/>
              </p14:nvContentPartPr>
              <p14:xfrm>
                <a:off x="5898293" y="693399"/>
                <a:ext cx="144720" cy="12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D09A903-9FE8-4474-A214-51BA0CFD135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89653" y="684399"/>
                  <a:ext cx="162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C5B0584-609A-434B-A7A3-AB6D76A258EE}"/>
                    </a:ext>
                  </a:extLst>
                </p14:cNvPr>
                <p14:cNvContentPartPr/>
                <p14:nvPr/>
              </p14:nvContentPartPr>
              <p14:xfrm>
                <a:off x="4510493" y="1269399"/>
                <a:ext cx="151560" cy="109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C5B0584-609A-434B-A7A3-AB6D76A258E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01493" y="1260759"/>
                  <a:ext cx="1692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D30397F-6F41-4BBD-8115-BBB137638534}"/>
                  </a:ext>
                </a:extLst>
              </p14:cNvPr>
              <p14:cNvContentPartPr/>
              <p14:nvPr/>
            </p14:nvContentPartPr>
            <p14:xfrm>
              <a:off x="5344973" y="1184079"/>
              <a:ext cx="190800" cy="264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D30397F-6F41-4BBD-8115-BBB13763853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36333" y="1175439"/>
                <a:ext cx="20844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95E1B355-8F43-4A4A-A07E-8A526FADFC32}"/>
              </a:ext>
            </a:extLst>
          </p:cNvPr>
          <p:cNvGrpSpPr/>
          <p:nvPr/>
        </p:nvGrpSpPr>
        <p:grpSpPr>
          <a:xfrm>
            <a:off x="5756093" y="1171839"/>
            <a:ext cx="718560" cy="182520"/>
            <a:chOff x="5756093" y="1171839"/>
            <a:chExt cx="71856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8EC4CE-B2A1-499A-A80F-D00B117827B0}"/>
                    </a:ext>
                  </a:extLst>
                </p14:cNvPr>
                <p14:cNvContentPartPr/>
                <p14:nvPr/>
              </p14:nvContentPartPr>
              <p14:xfrm>
                <a:off x="5793173" y="1171839"/>
                <a:ext cx="92520" cy="18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8EC4CE-B2A1-499A-A80F-D00B117827B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84173" y="1163199"/>
                  <a:ext cx="11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1559F4-0D2B-4572-AD71-CF613FDF30C7}"/>
                    </a:ext>
                  </a:extLst>
                </p14:cNvPr>
                <p14:cNvContentPartPr/>
                <p14:nvPr/>
              </p14:nvContentPartPr>
              <p14:xfrm>
                <a:off x="5756093" y="1202799"/>
                <a:ext cx="159840" cy="141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1559F4-0D2B-4572-AD71-CF613FDF30C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47453" y="1193799"/>
                  <a:ext cx="177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B98233E-9250-421F-AF71-5C031295B469}"/>
                    </a:ext>
                  </a:extLst>
                </p14:cNvPr>
                <p14:cNvContentPartPr/>
                <p14:nvPr/>
              </p14:nvContentPartPr>
              <p14:xfrm>
                <a:off x="5983253" y="1171839"/>
                <a:ext cx="491400" cy="182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B98233E-9250-421F-AF71-5C031295B46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74253" y="1163199"/>
                  <a:ext cx="509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BFD6B89-4267-49C4-8415-0C697AFA477C}"/>
                    </a:ext>
                  </a:extLst>
                </p14:cNvPr>
                <p14:cNvContentPartPr/>
                <p14:nvPr/>
              </p14:nvContentPartPr>
              <p14:xfrm>
                <a:off x="6376013" y="1257879"/>
                <a:ext cx="49320" cy="92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BFD6B89-4267-49C4-8415-0C697AFA477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67373" y="1249239"/>
                  <a:ext cx="669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085A73-7CAC-4CDF-B607-55DD79F75AE0}"/>
              </a:ext>
            </a:extLst>
          </p:cNvPr>
          <p:cNvGrpSpPr/>
          <p:nvPr/>
        </p:nvGrpSpPr>
        <p:grpSpPr>
          <a:xfrm>
            <a:off x="6792893" y="1135839"/>
            <a:ext cx="919440" cy="390240"/>
            <a:chOff x="6792893" y="1135839"/>
            <a:chExt cx="91944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D59786C-C96A-4A5B-88FA-A15FFB580E08}"/>
                    </a:ext>
                  </a:extLst>
                </p14:cNvPr>
                <p14:cNvContentPartPr/>
                <p14:nvPr/>
              </p14:nvContentPartPr>
              <p14:xfrm>
                <a:off x="6792893" y="1208919"/>
                <a:ext cx="37800" cy="153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D59786C-C96A-4A5B-88FA-A15FFB580E0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83893" y="1199919"/>
                  <a:ext cx="55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EC0C5D1-D198-4214-BFEB-4C882025D3CB}"/>
                    </a:ext>
                  </a:extLst>
                </p14:cNvPr>
                <p14:cNvContentPartPr/>
                <p14:nvPr/>
              </p14:nvContentPartPr>
              <p14:xfrm>
                <a:off x="6915653" y="1172919"/>
                <a:ext cx="25560" cy="54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EC0C5D1-D198-4214-BFEB-4C882025D3C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06653" y="1164279"/>
                  <a:ext cx="43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EDFB924-CA94-428A-B2E1-196F152BE7C7}"/>
                    </a:ext>
                  </a:extLst>
                </p14:cNvPr>
                <p14:cNvContentPartPr/>
                <p14:nvPr/>
              </p14:nvContentPartPr>
              <p14:xfrm>
                <a:off x="6873173" y="1288479"/>
                <a:ext cx="43200" cy="30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EDFB924-CA94-428A-B2E1-196F152BE7C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64173" y="1279839"/>
                  <a:ext cx="60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CE9346-1374-434A-9F33-D5A2CEEA5643}"/>
                    </a:ext>
                  </a:extLst>
                </p14:cNvPr>
                <p14:cNvContentPartPr/>
                <p14:nvPr/>
              </p14:nvContentPartPr>
              <p14:xfrm>
                <a:off x="6995933" y="1135839"/>
                <a:ext cx="326520" cy="159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CE9346-1374-434A-9F33-D5A2CEEA564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86933" y="1127199"/>
                  <a:ext cx="344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6C7D2A-0823-41DC-812B-DB66A4E24199}"/>
                    </a:ext>
                  </a:extLst>
                </p14:cNvPr>
                <p14:cNvContentPartPr/>
                <p14:nvPr/>
              </p14:nvContentPartPr>
              <p14:xfrm>
                <a:off x="7272413" y="1214679"/>
                <a:ext cx="439920" cy="311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6C7D2A-0823-41DC-812B-DB66A4E2419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63773" y="1206039"/>
                  <a:ext cx="45756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4E5EE21-DFE3-4802-9300-A583213C37B1}"/>
              </a:ext>
            </a:extLst>
          </p:cNvPr>
          <p:cNvGrpSpPr/>
          <p:nvPr/>
        </p:nvGrpSpPr>
        <p:grpSpPr>
          <a:xfrm>
            <a:off x="5884973" y="381999"/>
            <a:ext cx="344160" cy="150120"/>
            <a:chOff x="5884973" y="381999"/>
            <a:chExt cx="34416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BB950B9-A595-4858-8A39-E280EC031B75}"/>
                    </a:ext>
                  </a:extLst>
                </p14:cNvPr>
                <p14:cNvContentPartPr/>
                <p14:nvPr/>
              </p14:nvContentPartPr>
              <p14:xfrm>
                <a:off x="6026093" y="472359"/>
                <a:ext cx="203040" cy="12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BB950B9-A595-4858-8A39-E280EC031B7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17453" y="463719"/>
                  <a:ext cx="220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ECF9774-0A8F-4BA1-9800-5D671ED7569A}"/>
                    </a:ext>
                  </a:extLst>
                </p14:cNvPr>
                <p14:cNvContentPartPr/>
                <p14:nvPr/>
              </p14:nvContentPartPr>
              <p14:xfrm>
                <a:off x="5884973" y="381999"/>
                <a:ext cx="197280" cy="150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ECF9774-0A8F-4BA1-9800-5D671ED7569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75973" y="373359"/>
                  <a:ext cx="21492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E1FA70B-D548-4B4C-8E3F-625BC86347AA}"/>
              </a:ext>
            </a:extLst>
          </p:cNvPr>
          <p:cNvGrpSpPr/>
          <p:nvPr/>
        </p:nvGrpSpPr>
        <p:grpSpPr>
          <a:xfrm>
            <a:off x="6365573" y="55119"/>
            <a:ext cx="2408400" cy="939240"/>
            <a:chOff x="6365573" y="55119"/>
            <a:chExt cx="2408400" cy="93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4A56F89-036C-4168-8633-9C2FE869A7E6}"/>
                    </a:ext>
                  </a:extLst>
                </p14:cNvPr>
                <p14:cNvContentPartPr/>
                <p14:nvPr/>
              </p14:nvContentPartPr>
              <p14:xfrm>
                <a:off x="6394373" y="803919"/>
                <a:ext cx="165960" cy="61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4A56F89-036C-4168-8633-9C2FE869A7E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85733" y="794919"/>
                  <a:ext cx="183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3657475-CCD6-4D50-8331-63C0A072DB4D}"/>
                    </a:ext>
                  </a:extLst>
                </p14:cNvPr>
                <p14:cNvContentPartPr/>
                <p14:nvPr/>
              </p14:nvContentPartPr>
              <p14:xfrm>
                <a:off x="6365573" y="950799"/>
                <a:ext cx="207360" cy="31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3657475-CCD6-4D50-8331-63C0A072DB4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56573" y="942159"/>
                  <a:ext cx="225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6A5BD2D-14C3-4DAC-B546-6822D350264C}"/>
                    </a:ext>
                  </a:extLst>
                </p14:cNvPr>
                <p14:cNvContentPartPr/>
                <p14:nvPr/>
              </p14:nvContentPartPr>
              <p14:xfrm>
                <a:off x="6873173" y="797799"/>
                <a:ext cx="172440" cy="123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6A5BD2D-14C3-4DAC-B546-6822D350264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64173" y="788799"/>
                  <a:ext cx="190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EAC376D-0530-41DA-9A57-6708C3FCA80D}"/>
                    </a:ext>
                  </a:extLst>
                </p14:cNvPr>
                <p14:cNvContentPartPr/>
                <p14:nvPr/>
              </p14:nvContentPartPr>
              <p14:xfrm>
                <a:off x="7431533" y="613479"/>
                <a:ext cx="18720" cy="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EAC376D-0530-41DA-9A57-6708C3FCA80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22893" y="604839"/>
                  <a:ext cx="3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731F4F3-A6F9-44BC-86F9-F1FF9F29705A}"/>
                    </a:ext>
                  </a:extLst>
                </p14:cNvPr>
                <p14:cNvContentPartPr/>
                <p14:nvPr/>
              </p14:nvContentPartPr>
              <p14:xfrm>
                <a:off x="7425773" y="742359"/>
                <a:ext cx="178560" cy="252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731F4F3-A6F9-44BC-86F9-F1FF9F29705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17133" y="733359"/>
                  <a:ext cx="196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77D5BE1-1A83-4BF6-99F7-14A979CB6834}"/>
                    </a:ext>
                  </a:extLst>
                </p14:cNvPr>
                <p14:cNvContentPartPr/>
                <p14:nvPr/>
              </p14:nvContentPartPr>
              <p14:xfrm>
                <a:off x="7922573" y="391719"/>
                <a:ext cx="178920" cy="185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77D5BE1-1A83-4BF6-99F7-14A979CB683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13933" y="383079"/>
                  <a:ext cx="196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E065FCE-A35B-45BE-8375-F1D7D888585D}"/>
                    </a:ext>
                  </a:extLst>
                </p14:cNvPr>
                <p14:cNvContentPartPr/>
                <p14:nvPr/>
              </p14:nvContentPartPr>
              <p14:xfrm>
                <a:off x="7823933" y="637959"/>
                <a:ext cx="417960" cy="68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E065FCE-A35B-45BE-8375-F1D7D888585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15293" y="629319"/>
                  <a:ext cx="435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6DD42AF-83BE-4B95-B805-CA0A513BED4B}"/>
                    </a:ext>
                  </a:extLst>
                </p14:cNvPr>
                <p14:cNvContentPartPr/>
                <p14:nvPr/>
              </p14:nvContentPartPr>
              <p14:xfrm>
                <a:off x="7904213" y="704919"/>
                <a:ext cx="319320" cy="167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6DD42AF-83BE-4B95-B805-CA0A513BED4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95213" y="695919"/>
                  <a:ext cx="336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C562353-B426-4820-B9DF-8F7EEA4CB223}"/>
                    </a:ext>
                  </a:extLst>
                </p14:cNvPr>
                <p14:cNvContentPartPr/>
                <p14:nvPr/>
              </p14:nvContentPartPr>
              <p14:xfrm>
                <a:off x="8113733" y="742359"/>
                <a:ext cx="60840" cy="132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C562353-B426-4820-B9DF-8F7EEA4CB22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105093" y="733719"/>
                  <a:ext cx="78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B82CE8A-EC43-43EF-9FDB-A900B1E8EE1D}"/>
                    </a:ext>
                  </a:extLst>
                </p14:cNvPr>
                <p14:cNvContentPartPr/>
                <p14:nvPr/>
              </p14:nvContentPartPr>
              <p14:xfrm>
                <a:off x="8401013" y="539319"/>
                <a:ext cx="154080" cy="56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B82CE8A-EC43-43EF-9FDB-A900B1E8EE1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92013" y="530679"/>
                  <a:ext cx="171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D0965E7-5D3C-49D5-8F15-5631CDA4830A}"/>
                    </a:ext>
                  </a:extLst>
                </p14:cNvPr>
                <p14:cNvContentPartPr/>
                <p14:nvPr/>
              </p14:nvContentPartPr>
              <p14:xfrm>
                <a:off x="8389133" y="644079"/>
                <a:ext cx="153720" cy="49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D0965E7-5D3C-49D5-8F15-5631CDA4830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80133" y="635439"/>
                  <a:ext cx="171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3698CB6-C65C-47B7-8B97-68797ACDB33B}"/>
                    </a:ext>
                  </a:extLst>
                </p14:cNvPr>
                <p14:cNvContentPartPr/>
                <p14:nvPr/>
              </p14:nvContentPartPr>
              <p14:xfrm>
                <a:off x="8689373" y="552279"/>
                <a:ext cx="84600" cy="98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3698CB6-C65C-47B7-8B97-68797ACDB33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80373" y="543279"/>
                  <a:ext cx="102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E7D00C7-219A-4B68-A7A2-E193D89E18FD}"/>
                    </a:ext>
                  </a:extLst>
                </p14:cNvPr>
                <p14:cNvContentPartPr/>
                <p14:nvPr/>
              </p14:nvContentPartPr>
              <p14:xfrm>
                <a:off x="6566453" y="91479"/>
                <a:ext cx="147600" cy="356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E7D00C7-219A-4B68-A7A2-E193D89E18F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57453" y="82479"/>
                  <a:ext cx="1652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EE4B48B-D6D7-4819-AE65-42E069865268}"/>
                    </a:ext>
                  </a:extLst>
                </p14:cNvPr>
                <p14:cNvContentPartPr/>
                <p14:nvPr/>
              </p14:nvContentPartPr>
              <p14:xfrm>
                <a:off x="6554213" y="219999"/>
                <a:ext cx="135000" cy="69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EE4B48B-D6D7-4819-AE65-42E06986526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45573" y="210999"/>
                  <a:ext cx="152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45618DF-0533-4E43-B8BB-47147497D137}"/>
                    </a:ext>
                  </a:extLst>
                </p14:cNvPr>
                <p14:cNvContentPartPr/>
                <p14:nvPr/>
              </p14:nvContentPartPr>
              <p14:xfrm>
                <a:off x="6799373" y="110199"/>
                <a:ext cx="159840" cy="222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45618DF-0533-4E43-B8BB-47147497D13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90733" y="101199"/>
                  <a:ext cx="177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FA4B2B7-BF0D-4F6E-93F2-2D231F65304A}"/>
                    </a:ext>
                  </a:extLst>
                </p14:cNvPr>
                <p14:cNvContentPartPr/>
                <p14:nvPr/>
              </p14:nvContentPartPr>
              <p14:xfrm>
                <a:off x="6811973" y="263559"/>
                <a:ext cx="98640" cy="6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FA4B2B7-BF0D-4F6E-93F2-2D231F6530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02973" y="254919"/>
                  <a:ext cx="116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B44061D-F626-4E64-A807-36397C8A6042}"/>
                    </a:ext>
                  </a:extLst>
                </p14:cNvPr>
                <p14:cNvContentPartPr/>
                <p14:nvPr/>
              </p14:nvContentPartPr>
              <p14:xfrm>
                <a:off x="6873173" y="55119"/>
                <a:ext cx="178200" cy="184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B44061D-F626-4E64-A807-36397C8A604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64173" y="46119"/>
                  <a:ext cx="195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843EBAE-1768-4195-80A5-1C427CFE7E55}"/>
                    </a:ext>
                  </a:extLst>
                </p14:cNvPr>
                <p14:cNvContentPartPr/>
                <p14:nvPr/>
              </p14:nvContentPartPr>
              <p14:xfrm>
                <a:off x="7112573" y="104439"/>
                <a:ext cx="246600" cy="196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843EBAE-1768-4195-80A5-1C427CFE7E5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03573" y="95439"/>
                  <a:ext cx="264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A756C60-D772-4A3D-9EDA-792FE934CB7E}"/>
                    </a:ext>
                  </a:extLst>
                </p14:cNvPr>
                <p14:cNvContentPartPr/>
                <p14:nvPr/>
              </p14:nvContentPartPr>
              <p14:xfrm>
                <a:off x="7321013" y="61239"/>
                <a:ext cx="104760" cy="24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A756C60-D772-4A3D-9EDA-792FE934CB7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12373" y="52239"/>
                  <a:ext cx="12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5A2211E-AB55-4D56-A8D6-1A4756F67662}"/>
                    </a:ext>
                  </a:extLst>
                </p14:cNvPr>
                <p14:cNvContentPartPr/>
                <p14:nvPr/>
              </p14:nvContentPartPr>
              <p14:xfrm>
                <a:off x="7548173" y="128559"/>
                <a:ext cx="55440" cy="86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5A2211E-AB55-4D56-A8D6-1A4756F676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39533" y="119919"/>
                  <a:ext cx="7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76C321-6A3F-4925-BE23-BD1B6E53BA91}"/>
                    </a:ext>
                  </a:extLst>
                </p14:cNvPr>
                <p14:cNvContentPartPr/>
                <p14:nvPr/>
              </p14:nvContentPartPr>
              <p14:xfrm>
                <a:off x="7700813" y="104439"/>
                <a:ext cx="105120" cy="98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76C321-6A3F-4925-BE23-BD1B6E53BA9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691813" y="95799"/>
                  <a:ext cx="122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264A8AE-B174-437F-9E98-6CCF9844D2C3}"/>
                    </a:ext>
                  </a:extLst>
                </p14:cNvPr>
                <p14:cNvContentPartPr/>
                <p14:nvPr/>
              </p14:nvContentPartPr>
              <p14:xfrm>
                <a:off x="6554213" y="466239"/>
                <a:ext cx="129600" cy="117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264A8AE-B174-437F-9E98-6CCF9844D2C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545213" y="457239"/>
                  <a:ext cx="1472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25CC9D8-0C56-4425-802D-75D6B70CF149}"/>
              </a:ext>
            </a:extLst>
          </p:cNvPr>
          <p:cNvGrpSpPr/>
          <p:nvPr/>
        </p:nvGrpSpPr>
        <p:grpSpPr>
          <a:xfrm>
            <a:off x="269693" y="693399"/>
            <a:ext cx="608040" cy="245880"/>
            <a:chOff x="269693" y="693399"/>
            <a:chExt cx="60804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8F5FCEB-9EB7-4F2D-8B52-FC5A09400D46}"/>
                    </a:ext>
                  </a:extLst>
                </p14:cNvPr>
                <p14:cNvContentPartPr/>
                <p14:nvPr/>
              </p14:nvContentPartPr>
              <p14:xfrm>
                <a:off x="269693" y="726519"/>
                <a:ext cx="24840" cy="212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8F5FCEB-9EB7-4F2D-8B52-FC5A09400D4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1053" y="717519"/>
                  <a:ext cx="42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5FB3636-4563-4FF1-84B3-6EE07A4812D0}"/>
                    </a:ext>
                  </a:extLst>
                </p14:cNvPr>
                <p14:cNvContentPartPr/>
                <p14:nvPr/>
              </p14:nvContentPartPr>
              <p14:xfrm>
                <a:off x="293813" y="705639"/>
                <a:ext cx="178920" cy="196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5FB3636-4563-4FF1-84B3-6EE07A4812D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4813" y="696999"/>
                  <a:ext cx="196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C469528-49B8-4C73-90DC-0A51789D2EAA}"/>
                    </a:ext>
                  </a:extLst>
                </p14:cNvPr>
                <p14:cNvContentPartPr/>
                <p14:nvPr/>
              </p14:nvContentPartPr>
              <p14:xfrm>
                <a:off x="533573" y="737679"/>
                <a:ext cx="123120" cy="189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C469528-49B8-4C73-90DC-0A51789D2EA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24933" y="729039"/>
                  <a:ext cx="140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0DB41F0-8B2C-44A3-832F-B49D0471D21B}"/>
                    </a:ext>
                  </a:extLst>
                </p14:cNvPr>
                <p14:cNvContentPartPr/>
                <p14:nvPr/>
              </p14:nvContentPartPr>
              <p14:xfrm>
                <a:off x="772973" y="693399"/>
                <a:ext cx="104760" cy="233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0DB41F0-8B2C-44A3-832F-B49D0471D21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4333" y="684399"/>
                  <a:ext cx="12240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4A5BF48-112D-4D8D-B616-772A6DF19E5A}"/>
                  </a:ext>
                </a:extLst>
              </p14:cNvPr>
              <p14:cNvContentPartPr/>
              <p14:nvPr/>
            </p14:nvContentPartPr>
            <p14:xfrm>
              <a:off x="184013" y="1037559"/>
              <a:ext cx="798120" cy="309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4A5BF48-112D-4D8D-B616-772A6DF19E5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75013" y="1028919"/>
                <a:ext cx="81576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E521BE1-0C26-4171-AE06-10F02989400D}"/>
              </a:ext>
            </a:extLst>
          </p:cNvPr>
          <p:cNvGrpSpPr/>
          <p:nvPr/>
        </p:nvGrpSpPr>
        <p:grpSpPr>
          <a:xfrm>
            <a:off x="8309213" y="42879"/>
            <a:ext cx="497160" cy="178200"/>
            <a:chOff x="8309213" y="42879"/>
            <a:chExt cx="49716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7E00418-D8F4-4396-91F9-206E33677F86}"/>
                    </a:ext>
                  </a:extLst>
                </p14:cNvPr>
                <p14:cNvContentPartPr/>
                <p14:nvPr/>
              </p14:nvContentPartPr>
              <p14:xfrm>
                <a:off x="8309213" y="42879"/>
                <a:ext cx="23040" cy="165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7E00418-D8F4-4396-91F9-206E33677F8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00213" y="33879"/>
                  <a:ext cx="40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F756B9D-5612-4CA2-AC61-172267180E44}"/>
                    </a:ext>
                  </a:extLst>
                </p14:cNvPr>
                <p14:cNvContentPartPr/>
                <p14:nvPr/>
              </p14:nvContentPartPr>
              <p14:xfrm>
                <a:off x="8321453" y="55119"/>
                <a:ext cx="129240" cy="110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F756B9D-5612-4CA2-AC61-172267180E4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12453" y="46119"/>
                  <a:ext cx="146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0A66912-4C5F-4B07-BCA9-78551F4DE81C}"/>
                    </a:ext>
                  </a:extLst>
                </p14:cNvPr>
                <p14:cNvContentPartPr/>
                <p14:nvPr/>
              </p14:nvContentPartPr>
              <p14:xfrm>
                <a:off x="8492813" y="54399"/>
                <a:ext cx="105120" cy="139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0A66912-4C5F-4B07-BCA9-78551F4DE81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84173" y="45759"/>
                  <a:ext cx="122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BD4F355-2163-4743-A588-645F7A682263}"/>
                    </a:ext>
                  </a:extLst>
                </p14:cNvPr>
                <p14:cNvContentPartPr/>
                <p14:nvPr/>
              </p14:nvContentPartPr>
              <p14:xfrm>
                <a:off x="8660933" y="48999"/>
                <a:ext cx="145440" cy="172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BD4F355-2163-4743-A588-645F7A68226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52293" y="39999"/>
                  <a:ext cx="16308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42BFDF0-AF14-49AF-A63A-807040686749}"/>
                  </a:ext>
                </a:extLst>
              </p14:cNvPr>
              <p14:cNvContentPartPr/>
              <p14:nvPr/>
            </p14:nvContentPartPr>
            <p14:xfrm>
              <a:off x="1460573" y="3424359"/>
              <a:ext cx="360" cy="493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42BFDF0-AF14-49AF-A63A-80704068674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451573" y="3415359"/>
                <a:ext cx="18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3074BBA-81B1-490C-9C15-10756F3F8D48}"/>
                  </a:ext>
                </a:extLst>
              </p14:cNvPr>
              <p14:cNvContentPartPr/>
              <p14:nvPr/>
            </p14:nvContentPartPr>
            <p14:xfrm>
              <a:off x="1478933" y="3105039"/>
              <a:ext cx="360" cy="126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3074BBA-81B1-490C-9C15-10756F3F8D4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469933" y="3096399"/>
                <a:ext cx="18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62C03A1-5FCD-4EE7-9C2C-4C481252C3DB}"/>
                  </a:ext>
                </a:extLst>
              </p14:cNvPr>
              <p14:cNvContentPartPr/>
              <p14:nvPr/>
            </p14:nvContentPartPr>
            <p14:xfrm>
              <a:off x="1491173" y="2914959"/>
              <a:ext cx="18720" cy="4932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62C03A1-5FCD-4EE7-9C2C-4C481252C3D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482173" y="2905959"/>
                <a:ext cx="3636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E2600E2-6203-4E90-8186-40001CF30AA5}"/>
              </a:ext>
            </a:extLst>
          </p:cNvPr>
          <p:cNvGrpSpPr/>
          <p:nvPr/>
        </p:nvGrpSpPr>
        <p:grpSpPr>
          <a:xfrm>
            <a:off x="1509533" y="2117199"/>
            <a:ext cx="601560" cy="435960"/>
            <a:chOff x="1509533" y="2117199"/>
            <a:chExt cx="601560" cy="4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F9E3BFD-F222-4AE4-A3E5-0CA4B52FDFE7}"/>
                    </a:ext>
                  </a:extLst>
                </p14:cNvPr>
                <p14:cNvContentPartPr/>
                <p14:nvPr/>
              </p14:nvContentPartPr>
              <p14:xfrm>
                <a:off x="1509533" y="2239959"/>
                <a:ext cx="68040" cy="313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F9E3BFD-F222-4AE4-A3E5-0CA4B52FDFE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500533" y="2230959"/>
                  <a:ext cx="856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D36D0BB-C25F-40B6-95E3-AC111BA3DD8F}"/>
                    </a:ext>
                  </a:extLst>
                </p14:cNvPr>
                <p14:cNvContentPartPr/>
                <p14:nvPr/>
              </p14:nvContentPartPr>
              <p14:xfrm>
                <a:off x="1582973" y="2117199"/>
                <a:ext cx="528120" cy="61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D36D0BB-C25F-40B6-95E3-AC111BA3DD8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574333" y="2108199"/>
                  <a:ext cx="54576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1B3B960-C40B-4C3E-BC68-C163804126AE}"/>
                  </a:ext>
                </a:extLst>
              </p14:cNvPr>
              <p14:cNvContentPartPr/>
              <p14:nvPr/>
            </p14:nvContentPartPr>
            <p14:xfrm>
              <a:off x="2890133" y="2098479"/>
              <a:ext cx="74160" cy="64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1B3B960-C40B-4C3E-BC68-C163804126AE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881493" y="2089839"/>
                <a:ext cx="91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DA4C0FB-B4AC-4139-BD85-7CE316E0402C}"/>
                  </a:ext>
                </a:extLst>
              </p14:cNvPr>
              <p14:cNvContentPartPr/>
              <p14:nvPr/>
            </p14:nvContentPartPr>
            <p14:xfrm>
              <a:off x="3184973" y="2092359"/>
              <a:ext cx="356400" cy="187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DA4C0FB-B4AC-4139-BD85-7CE316E0402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175973" y="2083719"/>
                <a:ext cx="3740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DDF389B-5A86-4F79-86E6-73427B0E84AB}"/>
                  </a:ext>
                </a:extLst>
              </p14:cNvPr>
              <p14:cNvContentPartPr/>
              <p14:nvPr/>
            </p14:nvContentPartPr>
            <p14:xfrm>
              <a:off x="4007213" y="2067879"/>
              <a:ext cx="30960" cy="126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DDF389B-5A86-4F79-86E6-73427B0E84A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998573" y="2059239"/>
                <a:ext cx="48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B2F4BEC-76BA-40F9-A84D-1A6698D470D7}"/>
                  </a:ext>
                </a:extLst>
              </p14:cNvPr>
              <p14:cNvContentPartPr/>
              <p14:nvPr/>
            </p14:nvContentPartPr>
            <p14:xfrm>
              <a:off x="4332653" y="2037279"/>
              <a:ext cx="368640" cy="309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B2F4BEC-76BA-40F9-A84D-1A6698D470D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323653" y="2028279"/>
                <a:ext cx="386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1645E28-724B-4D85-B33C-4767E2AC401F}"/>
                  </a:ext>
                </a:extLst>
              </p14:cNvPr>
              <p14:cNvContentPartPr/>
              <p14:nvPr/>
            </p14:nvContentPartPr>
            <p14:xfrm>
              <a:off x="5032133" y="2037279"/>
              <a:ext cx="325440" cy="126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1645E28-724B-4D85-B33C-4767E2AC401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023133" y="2028279"/>
                <a:ext cx="343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BFC7FAB-8F0D-4D79-96FD-18FA9679AEA8}"/>
                  </a:ext>
                </a:extLst>
              </p14:cNvPr>
              <p14:cNvContentPartPr/>
              <p14:nvPr/>
            </p14:nvContentPartPr>
            <p14:xfrm>
              <a:off x="5682653" y="2080119"/>
              <a:ext cx="61560" cy="64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BFC7FAB-8F0D-4D79-96FD-18FA9679AEA8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673653" y="2071479"/>
                <a:ext cx="79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4E2D2D2-4026-41AE-A790-9987BC023D94}"/>
                  </a:ext>
                </a:extLst>
              </p14:cNvPr>
              <p14:cNvContentPartPr/>
              <p14:nvPr/>
            </p14:nvContentPartPr>
            <p14:xfrm>
              <a:off x="6038693" y="2061759"/>
              <a:ext cx="405360" cy="370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4E2D2D2-4026-41AE-A790-9987BC023D9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029693" y="2053119"/>
                <a:ext cx="4230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4FADE82-349C-4E63-BAD1-927ACB5C0894}"/>
                  </a:ext>
                </a:extLst>
              </p14:cNvPr>
              <p14:cNvContentPartPr/>
              <p14:nvPr/>
            </p14:nvContentPartPr>
            <p14:xfrm>
              <a:off x="6689213" y="2086239"/>
              <a:ext cx="43200" cy="126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4FADE82-349C-4E63-BAD1-927ACB5C089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680213" y="2077599"/>
                <a:ext cx="608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2BD72A0-09B6-42CD-A820-7542F0E5A9F7}"/>
                  </a:ext>
                </a:extLst>
              </p14:cNvPr>
              <p14:cNvContentPartPr/>
              <p14:nvPr/>
            </p14:nvContentPartPr>
            <p14:xfrm>
              <a:off x="6879293" y="2184519"/>
              <a:ext cx="18720" cy="64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2BD72A0-09B6-42CD-A820-7542F0E5A9F7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870653" y="2175879"/>
                <a:ext cx="363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4BD1802-358B-4E24-B541-BF1AC6D01151}"/>
                  </a:ext>
                </a:extLst>
              </p14:cNvPr>
              <p14:cNvContentPartPr/>
              <p14:nvPr/>
            </p14:nvContentPartPr>
            <p14:xfrm>
              <a:off x="6946973" y="2343999"/>
              <a:ext cx="18720" cy="925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4BD1802-358B-4E24-B541-BF1AC6D0115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937973" y="2335359"/>
                <a:ext cx="363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4DDB5A0-7166-4537-9265-28F69916818F}"/>
                  </a:ext>
                </a:extLst>
              </p14:cNvPr>
              <p14:cNvContentPartPr/>
              <p14:nvPr/>
            </p14:nvContentPartPr>
            <p14:xfrm>
              <a:off x="6909893" y="2994519"/>
              <a:ext cx="24840" cy="432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4DDB5A0-7166-4537-9265-28F69916818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901253" y="2985879"/>
                <a:ext cx="424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43B403E-E333-40DB-8A81-096FBF26084A}"/>
                  </a:ext>
                </a:extLst>
              </p14:cNvPr>
              <p14:cNvContentPartPr/>
              <p14:nvPr/>
            </p14:nvContentPartPr>
            <p14:xfrm>
              <a:off x="6879293" y="3258399"/>
              <a:ext cx="30960" cy="2887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43B403E-E333-40DB-8A81-096FBF26084A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870653" y="3249759"/>
                <a:ext cx="486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99A7323-1B0B-4D80-A625-F20457AA3695}"/>
                  </a:ext>
                </a:extLst>
              </p14:cNvPr>
              <p14:cNvContentPartPr/>
              <p14:nvPr/>
            </p14:nvContentPartPr>
            <p14:xfrm>
              <a:off x="6867053" y="3718839"/>
              <a:ext cx="49320" cy="4975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99A7323-1B0B-4D80-A625-F20457AA3695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858053" y="3709839"/>
                <a:ext cx="6696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1407FB3-A35B-4EB9-8AA8-6E726BAC40B9}"/>
                  </a:ext>
                </a:extLst>
              </p14:cNvPr>
              <p14:cNvContentPartPr/>
              <p14:nvPr/>
            </p14:nvContentPartPr>
            <p14:xfrm>
              <a:off x="6830333" y="4602639"/>
              <a:ext cx="12600" cy="615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1407FB3-A35B-4EB9-8AA8-6E726BAC40B9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821333" y="4593639"/>
                <a:ext cx="30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FAF98F0-C72A-4EF7-A112-A78D82159441}"/>
                  </a:ext>
                </a:extLst>
              </p14:cNvPr>
              <p14:cNvContentPartPr/>
              <p14:nvPr/>
            </p14:nvContentPartPr>
            <p14:xfrm>
              <a:off x="6609293" y="4780479"/>
              <a:ext cx="196920" cy="554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FAF98F0-C72A-4EF7-A112-A78D8215944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600293" y="4771479"/>
                <a:ext cx="2145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4A4C455-1F6D-4669-8D14-F80F972499B5}"/>
                  </a:ext>
                </a:extLst>
              </p14:cNvPr>
              <p14:cNvContentPartPr/>
              <p14:nvPr/>
            </p14:nvContentPartPr>
            <p14:xfrm>
              <a:off x="5602733" y="4848159"/>
              <a:ext cx="663120" cy="432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4A4C455-1F6D-4669-8D14-F80F972499B5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594093" y="4839159"/>
                <a:ext cx="6807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A17ECB7-6414-4017-9ACC-315D71AEC365}"/>
                  </a:ext>
                </a:extLst>
              </p14:cNvPr>
              <p14:cNvContentPartPr/>
              <p14:nvPr/>
            </p14:nvContentPartPr>
            <p14:xfrm>
              <a:off x="5136533" y="4823319"/>
              <a:ext cx="288720" cy="741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A17ECB7-6414-4017-9ACC-315D71AEC36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127533" y="4814679"/>
                <a:ext cx="3063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45CF101-A832-441C-A2F5-8DE216C81C0D}"/>
                  </a:ext>
                </a:extLst>
              </p14:cNvPr>
              <p14:cNvContentPartPr/>
              <p14:nvPr/>
            </p14:nvContentPartPr>
            <p14:xfrm>
              <a:off x="3596093" y="4890999"/>
              <a:ext cx="12600" cy="64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45CF101-A832-441C-A2F5-8DE216C81C0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587093" y="4881999"/>
                <a:ext cx="30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0541CBB-6414-48AA-8C01-32254E653AEC}"/>
                  </a:ext>
                </a:extLst>
              </p14:cNvPr>
              <p14:cNvContentPartPr/>
              <p14:nvPr/>
            </p14:nvContentPartPr>
            <p14:xfrm>
              <a:off x="2282813" y="4872639"/>
              <a:ext cx="1037520" cy="1170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0541CBB-6414-48AA-8C01-32254E653AE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273813" y="4863639"/>
                <a:ext cx="10551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E544088-5AD6-4B6B-B654-B9369D431C77}"/>
                  </a:ext>
                </a:extLst>
              </p14:cNvPr>
              <p14:cNvContentPartPr/>
              <p14:nvPr/>
            </p14:nvContentPartPr>
            <p14:xfrm>
              <a:off x="1576853" y="4970559"/>
              <a:ext cx="325440" cy="432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E544088-5AD6-4B6B-B654-B9369D431C77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568213" y="4961919"/>
                <a:ext cx="34308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D60079D-2776-4023-BF5F-085BE98EC786}"/>
              </a:ext>
            </a:extLst>
          </p:cNvPr>
          <p:cNvGrpSpPr/>
          <p:nvPr/>
        </p:nvGrpSpPr>
        <p:grpSpPr>
          <a:xfrm>
            <a:off x="3528413" y="2927199"/>
            <a:ext cx="724680" cy="356400"/>
            <a:chOff x="3528413" y="2927199"/>
            <a:chExt cx="72468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5E131DA-314E-42E1-BCF5-03ECF8FDADB6}"/>
                    </a:ext>
                  </a:extLst>
                </p14:cNvPr>
                <p14:cNvContentPartPr/>
                <p14:nvPr/>
              </p14:nvContentPartPr>
              <p14:xfrm>
                <a:off x="3528413" y="2994519"/>
                <a:ext cx="55800" cy="252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5E131DA-314E-42E1-BCF5-03ECF8FDADB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519773" y="2985879"/>
                  <a:ext cx="73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65DF2FB-1FCF-4185-A659-4A40820415A6}"/>
                    </a:ext>
                  </a:extLst>
                </p14:cNvPr>
                <p14:cNvContentPartPr/>
                <p14:nvPr/>
              </p14:nvContentPartPr>
              <p14:xfrm>
                <a:off x="3540653" y="2982639"/>
                <a:ext cx="218880" cy="300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65DF2FB-1FCF-4185-A659-4A40820415A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532013" y="2973639"/>
                  <a:ext cx="236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CC10812-6844-4CC2-A92A-39B471001A8A}"/>
                    </a:ext>
                  </a:extLst>
                </p14:cNvPr>
                <p14:cNvContentPartPr/>
                <p14:nvPr/>
              </p14:nvContentPartPr>
              <p14:xfrm>
                <a:off x="3571613" y="2927199"/>
                <a:ext cx="92520" cy="6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CC10812-6844-4CC2-A92A-39B471001A8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62613" y="2918199"/>
                  <a:ext cx="110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BC9AF80-0924-46A9-BF4C-7234DC7FA53C}"/>
                    </a:ext>
                  </a:extLst>
                </p14:cNvPr>
                <p14:cNvContentPartPr/>
                <p14:nvPr/>
              </p14:nvContentPartPr>
              <p14:xfrm>
                <a:off x="3841613" y="3006759"/>
                <a:ext cx="110880" cy="680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BC9AF80-0924-46A9-BF4C-7234DC7FA53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32613" y="2998119"/>
                  <a:ext cx="128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09D3010-6F8B-41B8-BCDA-87DB084ED343}"/>
                    </a:ext>
                  </a:extLst>
                </p14:cNvPr>
                <p14:cNvContentPartPr/>
                <p14:nvPr/>
              </p14:nvContentPartPr>
              <p14:xfrm>
                <a:off x="4087493" y="3012879"/>
                <a:ext cx="165600" cy="138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09D3010-6F8B-41B8-BCDA-87DB084ED34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78853" y="3003879"/>
                  <a:ext cx="18324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4978CC-B7B8-428C-82ED-1E6A2269485C}"/>
                  </a:ext>
                </a:extLst>
              </p14:cNvPr>
              <p14:cNvContentPartPr/>
              <p14:nvPr/>
            </p14:nvContentPartPr>
            <p14:xfrm>
              <a:off x="4326173" y="3276759"/>
              <a:ext cx="12600" cy="741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4978CC-B7B8-428C-82ED-1E6A2269485C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317533" y="3268119"/>
                <a:ext cx="3024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7120222-55AA-4E26-9AAD-BDB537AB4CC9}"/>
              </a:ext>
            </a:extLst>
          </p:cNvPr>
          <p:cNvGrpSpPr/>
          <p:nvPr/>
        </p:nvGrpSpPr>
        <p:grpSpPr>
          <a:xfrm>
            <a:off x="4639373" y="2791479"/>
            <a:ext cx="666720" cy="492120"/>
            <a:chOff x="4639373" y="2791479"/>
            <a:chExt cx="666720" cy="49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7594F04-3CAF-4AAA-A367-C1B54A81455B}"/>
                    </a:ext>
                  </a:extLst>
                </p14:cNvPr>
                <p14:cNvContentPartPr/>
                <p14:nvPr/>
              </p14:nvContentPartPr>
              <p14:xfrm>
                <a:off x="4755293" y="2791479"/>
                <a:ext cx="99000" cy="215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7594F04-3CAF-4AAA-A367-C1B54A81455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746293" y="2782839"/>
                  <a:ext cx="116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5B7E9CA-0D34-4091-8F22-0B49E036E099}"/>
                    </a:ext>
                  </a:extLst>
                </p14:cNvPr>
                <p14:cNvContentPartPr/>
                <p14:nvPr/>
              </p14:nvContentPartPr>
              <p14:xfrm>
                <a:off x="4639373" y="3037719"/>
                <a:ext cx="336960" cy="19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5B7E9CA-0D34-4091-8F22-0B49E036E09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30373" y="3028719"/>
                  <a:ext cx="354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20EF8A3-5BA3-496C-9113-9CCA9F3E2F1F}"/>
                    </a:ext>
                  </a:extLst>
                </p14:cNvPr>
                <p14:cNvContentPartPr/>
                <p14:nvPr/>
              </p14:nvContentPartPr>
              <p14:xfrm>
                <a:off x="4663853" y="3111159"/>
                <a:ext cx="160200" cy="172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20EF8A3-5BA3-496C-9113-9CCA9F3E2F1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54853" y="3102519"/>
                  <a:ext cx="177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4DD931D-7B85-40DB-8F61-7CA2017EB7A5}"/>
                    </a:ext>
                  </a:extLst>
                </p14:cNvPr>
                <p14:cNvContentPartPr/>
                <p14:nvPr/>
              </p14:nvContentPartPr>
              <p14:xfrm>
                <a:off x="4786613" y="3154359"/>
                <a:ext cx="117000" cy="110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4DD931D-7B85-40DB-8F61-7CA2017EB7A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77613" y="3145359"/>
                  <a:ext cx="134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3F14E19-65DE-48E6-94DF-470E63F71EA4}"/>
                    </a:ext>
                  </a:extLst>
                </p14:cNvPr>
                <p14:cNvContentPartPr/>
                <p14:nvPr/>
              </p14:nvContentPartPr>
              <p14:xfrm>
                <a:off x="5148773" y="2927199"/>
                <a:ext cx="49320" cy="239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3F14E19-65DE-48E6-94DF-470E63F71EA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39773" y="2918199"/>
                  <a:ext cx="66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5B3B546-8414-4C57-83DA-75D03A001991}"/>
                    </a:ext>
                  </a:extLst>
                </p14:cNvPr>
                <p14:cNvContentPartPr/>
                <p14:nvPr/>
              </p14:nvContentPartPr>
              <p14:xfrm>
                <a:off x="5118173" y="2975799"/>
                <a:ext cx="187920" cy="253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5B3B546-8414-4C57-83DA-75D03A00199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09173" y="2966799"/>
                  <a:ext cx="205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7D17486-78A0-4044-B83D-AE49789EFEB5}"/>
                    </a:ext>
                  </a:extLst>
                </p14:cNvPr>
                <p14:cNvContentPartPr/>
                <p14:nvPr/>
              </p14:nvContentPartPr>
              <p14:xfrm>
                <a:off x="5173253" y="2908839"/>
                <a:ext cx="98640" cy="126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7D17486-78A0-4044-B83D-AE49789EFEB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64253" y="2899839"/>
                  <a:ext cx="1162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91C7BCD-5F8D-4794-8F3E-D13346F5CAE7}"/>
                  </a:ext>
                </a:extLst>
              </p14:cNvPr>
              <p14:cNvContentPartPr/>
              <p14:nvPr/>
            </p14:nvContentPartPr>
            <p14:xfrm>
              <a:off x="5510933" y="3012879"/>
              <a:ext cx="68040" cy="6156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91C7BCD-5F8D-4794-8F3E-D13346F5CAE7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501933" y="3004239"/>
                <a:ext cx="856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C4F5F4-5F0F-4374-B9EE-FF177F051628}"/>
                  </a:ext>
                </a:extLst>
              </p14:cNvPr>
              <p14:cNvContentPartPr/>
              <p14:nvPr/>
            </p14:nvContentPartPr>
            <p14:xfrm>
              <a:off x="5805413" y="2988399"/>
              <a:ext cx="104400" cy="842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C4F5F4-5F0F-4374-B9EE-FF177F051628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796773" y="2979759"/>
                <a:ext cx="12204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932BB87-59FD-4356-AAD9-36ABE40A5A06}"/>
              </a:ext>
            </a:extLst>
          </p:cNvPr>
          <p:cNvGrpSpPr/>
          <p:nvPr/>
        </p:nvGrpSpPr>
        <p:grpSpPr>
          <a:xfrm>
            <a:off x="3559373" y="61239"/>
            <a:ext cx="159840" cy="203040"/>
            <a:chOff x="3559373" y="61239"/>
            <a:chExt cx="15984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D9D7637-C3B0-4149-9196-2F1C0441E561}"/>
                    </a:ext>
                  </a:extLst>
                </p14:cNvPr>
                <p14:cNvContentPartPr/>
                <p14:nvPr/>
              </p14:nvContentPartPr>
              <p14:xfrm>
                <a:off x="3559373" y="61239"/>
                <a:ext cx="159840" cy="203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D9D7637-C3B0-4149-9196-2F1C0441E56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550373" y="52239"/>
                  <a:ext cx="177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E2685DF-CE6A-4EF4-8A52-08D179BE2595}"/>
                    </a:ext>
                  </a:extLst>
                </p14:cNvPr>
                <p14:cNvContentPartPr/>
                <p14:nvPr/>
              </p14:nvContentPartPr>
              <p14:xfrm>
                <a:off x="3559373" y="116319"/>
                <a:ext cx="147600" cy="147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E2685DF-CE6A-4EF4-8A52-08D179BE259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550733" y="107679"/>
                  <a:ext cx="16524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CEA830B-C189-4406-8F6C-C9BDDA4752CD}"/>
                  </a:ext>
                </a:extLst>
              </p14:cNvPr>
              <p14:cNvContentPartPr/>
              <p14:nvPr/>
            </p14:nvContentPartPr>
            <p14:xfrm>
              <a:off x="4111613" y="459399"/>
              <a:ext cx="1157040" cy="561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CEA830B-C189-4406-8F6C-C9BDDA4752C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102613" y="450759"/>
                <a:ext cx="117468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C11E7AD-4525-4C84-8EAE-244415694D86}"/>
              </a:ext>
            </a:extLst>
          </p:cNvPr>
          <p:cNvGrpSpPr/>
          <p:nvPr/>
        </p:nvGrpSpPr>
        <p:grpSpPr>
          <a:xfrm>
            <a:off x="3184973" y="3417879"/>
            <a:ext cx="1172520" cy="479880"/>
            <a:chOff x="3184973" y="3417879"/>
            <a:chExt cx="117252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8C3D4FB-084E-4E90-80B6-BDCD8194E976}"/>
                    </a:ext>
                  </a:extLst>
                </p14:cNvPr>
                <p14:cNvContentPartPr/>
                <p14:nvPr/>
              </p14:nvContentPartPr>
              <p14:xfrm>
                <a:off x="3589613" y="3512559"/>
                <a:ext cx="221400" cy="255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8C3D4FB-084E-4E90-80B6-BDCD8194E97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80973" y="3503919"/>
                  <a:ext cx="239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A13C33F-9571-4BD9-A2EC-3BBB380ECC39}"/>
                    </a:ext>
                  </a:extLst>
                </p14:cNvPr>
                <p14:cNvContentPartPr/>
                <p14:nvPr/>
              </p14:nvContentPartPr>
              <p14:xfrm>
                <a:off x="3596093" y="3675999"/>
                <a:ext cx="172080" cy="12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A13C33F-9571-4BD9-A2EC-3BBB380ECC3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87093" y="3666999"/>
                  <a:ext cx="18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0094501-E1C9-4DAD-A851-33AE6D0CEBBB}"/>
                    </a:ext>
                  </a:extLst>
                </p14:cNvPr>
                <p14:cNvContentPartPr/>
                <p14:nvPr/>
              </p14:nvContentPartPr>
              <p14:xfrm>
                <a:off x="3620573" y="3472959"/>
                <a:ext cx="258120" cy="190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0094501-E1C9-4DAD-A851-33AE6D0CEBB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611933" y="3464319"/>
                  <a:ext cx="275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B8D9412-AFD7-444F-A51B-6F574A721FE2}"/>
                    </a:ext>
                  </a:extLst>
                </p14:cNvPr>
                <p14:cNvContentPartPr/>
                <p14:nvPr/>
              </p14:nvContentPartPr>
              <p14:xfrm>
                <a:off x="4027373" y="3528399"/>
                <a:ext cx="268560" cy="2030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B8D9412-AFD7-444F-A51B-6F574A721FE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18733" y="3519399"/>
                  <a:ext cx="286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248DAB7-883A-42BB-B78F-768261B6706C}"/>
                    </a:ext>
                  </a:extLst>
                </p14:cNvPr>
                <p14:cNvContentPartPr/>
                <p14:nvPr/>
              </p14:nvContentPartPr>
              <p14:xfrm>
                <a:off x="4283333" y="3485559"/>
                <a:ext cx="74160" cy="6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248DAB7-883A-42BB-B78F-768261B6706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74693" y="3476919"/>
                  <a:ext cx="91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C8D4292-8F3D-41CC-A3B4-85020DA6A8D7}"/>
                    </a:ext>
                  </a:extLst>
                </p14:cNvPr>
                <p14:cNvContentPartPr/>
                <p14:nvPr/>
              </p14:nvContentPartPr>
              <p14:xfrm>
                <a:off x="3184973" y="3417879"/>
                <a:ext cx="294840" cy="4798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C8D4292-8F3D-41CC-A3B4-85020DA6A8D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175973" y="3409239"/>
                  <a:ext cx="3124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212B2EB-25E4-4B7F-9655-A88179BA6816}"/>
                    </a:ext>
                  </a:extLst>
                </p14:cNvPr>
                <p14:cNvContentPartPr/>
                <p14:nvPr/>
              </p14:nvContentPartPr>
              <p14:xfrm>
                <a:off x="3291173" y="3559359"/>
                <a:ext cx="127440" cy="145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212B2EB-25E4-4B7F-9655-A88179BA681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282533" y="3550359"/>
                  <a:ext cx="14508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DEEFAC70-747F-441E-851D-AFF5E8C0DAF6}"/>
                  </a:ext>
                </a:extLst>
              </p14:cNvPr>
              <p14:cNvContentPartPr/>
              <p14:nvPr/>
            </p14:nvContentPartPr>
            <p14:xfrm>
              <a:off x="3099653" y="4013319"/>
              <a:ext cx="158040" cy="1411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DEEFAC70-747F-441E-851D-AFF5E8C0DAF6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091013" y="4004319"/>
                <a:ext cx="17568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EFBFF1D-2883-4A4F-A139-5199B22ECC66}"/>
              </a:ext>
            </a:extLst>
          </p:cNvPr>
          <p:cNvGrpSpPr/>
          <p:nvPr/>
        </p:nvGrpSpPr>
        <p:grpSpPr>
          <a:xfrm>
            <a:off x="4522733" y="3596079"/>
            <a:ext cx="123120" cy="98640"/>
            <a:chOff x="4522733" y="3596079"/>
            <a:chExt cx="123120" cy="9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74FD917-4633-43D0-AD35-BEC4508EBFD4}"/>
                    </a:ext>
                  </a:extLst>
                </p14:cNvPr>
                <p14:cNvContentPartPr/>
                <p14:nvPr/>
              </p14:nvContentPartPr>
              <p14:xfrm>
                <a:off x="4542173" y="3596079"/>
                <a:ext cx="60840" cy="18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74FD917-4633-43D0-AD35-BEC4508EBFD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33173" y="3587079"/>
                  <a:ext cx="78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EA75392-7A4E-4662-B5CE-4BE3F0606811}"/>
                    </a:ext>
                  </a:extLst>
                </p14:cNvPr>
                <p14:cNvContentPartPr/>
                <p14:nvPr/>
              </p14:nvContentPartPr>
              <p14:xfrm>
                <a:off x="4522733" y="3682119"/>
                <a:ext cx="123120" cy="12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EA75392-7A4E-4662-B5CE-4BE3F060681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513733" y="3673119"/>
                  <a:ext cx="14076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315FBF4-E4A7-481E-B928-EBDB4DEC9851}"/>
                  </a:ext>
                </a:extLst>
              </p14:cNvPr>
              <p14:cNvContentPartPr/>
              <p14:nvPr/>
            </p14:nvContentPartPr>
            <p14:xfrm>
              <a:off x="4865453" y="3583839"/>
              <a:ext cx="111960" cy="11088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315FBF4-E4A7-481E-B928-EBDB4DEC985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856813" y="3574839"/>
                <a:ext cx="12960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AA7CB88-0CEF-42AE-881B-AFA12BA20A02}"/>
              </a:ext>
            </a:extLst>
          </p:cNvPr>
          <p:cNvGrpSpPr/>
          <p:nvPr/>
        </p:nvGrpSpPr>
        <p:grpSpPr>
          <a:xfrm>
            <a:off x="129653" y="3191079"/>
            <a:ext cx="374040" cy="687960"/>
            <a:chOff x="129653" y="3191079"/>
            <a:chExt cx="374040" cy="68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7C74ED3-F5D1-4FA6-BB53-0EA763AB17D6}"/>
                    </a:ext>
                  </a:extLst>
                </p14:cNvPr>
                <p14:cNvContentPartPr/>
                <p14:nvPr/>
              </p14:nvContentPartPr>
              <p14:xfrm>
                <a:off x="171053" y="3191079"/>
                <a:ext cx="332280" cy="6879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7C74ED3-F5D1-4FA6-BB53-0EA763AB17D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62413" y="3182079"/>
                  <a:ext cx="34992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CE994CD-2406-4F90-B497-3107BDE900EB}"/>
                    </a:ext>
                  </a:extLst>
                </p14:cNvPr>
                <p14:cNvContentPartPr/>
                <p14:nvPr/>
              </p14:nvContentPartPr>
              <p14:xfrm>
                <a:off x="129653" y="3743319"/>
                <a:ext cx="226440" cy="98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CE994CD-2406-4F90-B497-3107BDE900E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1013" y="3734679"/>
                  <a:ext cx="244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53A43BB-99B0-4DBD-83B1-A3894F9A63FA}"/>
                    </a:ext>
                  </a:extLst>
                </p14:cNvPr>
                <p14:cNvContentPartPr/>
                <p14:nvPr/>
              </p14:nvContentPartPr>
              <p14:xfrm>
                <a:off x="337373" y="3252279"/>
                <a:ext cx="166320" cy="619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53A43BB-99B0-4DBD-83B1-A3894F9A63F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28373" y="3243279"/>
                  <a:ext cx="18396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5634237-5282-4866-840B-7BBF18D98CDE}"/>
              </a:ext>
            </a:extLst>
          </p:cNvPr>
          <p:cNvGrpSpPr/>
          <p:nvPr/>
        </p:nvGrpSpPr>
        <p:grpSpPr>
          <a:xfrm>
            <a:off x="3457133" y="1331679"/>
            <a:ext cx="452160" cy="301320"/>
            <a:chOff x="3457133" y="1331679"/>
            <a:chExt cx="45216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D42B294-074F-4C26-BE0E-ECF20820CD8F}"/>
                    </a:ext>
                  </a:extLst>
                </p14:cNvPr>
                <p14:cNvContentPartPr/>
                <p14:nvPr/>
              </p14:nvContentPartPr>
              <p14:xfrm>
                <a:off x="3457133" y="1331679"/>
                <a:ext cx="286200" cy="2451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D42B294-074F-4C26-BE0E-ECF20820CD8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448493" y="1322679"/>
                  <a:ext cx="3038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66AB880-28FD-4722-B19B-CAAD16B7869A}"/>
                    </a:ext>
                  </a:extLst>
                </p14:cNvPr>
                <p14:cNvContentPartPr/>
                <p14:nvPr/>
              </p14:nvContentPartPr>
              <p14:xfrm>
                <a:off x="3688253" y="1509519"/>
                <a:ext cx="92880" cy="117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66AB880-28FD-4722-B19B-CAAD16B7869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679613" y="1500519"/>
                  <a:ext cx="110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455D6F1-B2D0-462C-A03C-D4B8B9B6C18F}"/>
                    </a:ext>
                  </a:extLst>
                </p14:cNvPr>
                <p14:cNvContentPartPr/>
                <p14:nvPr/>
              </p14:nvContentPartPr>
              <p14:xfrm>
                <a:off x="3847013" y="1539759"/>
                <a:ext cx="62280" cy="93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455D6F1-B2D0-462C-A03C-D4B8B9B6C18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838013" y="1531119"/>
                  <a:ext cx="7992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FF003F5-3E69-448F-9921-474603792E87}"/>
              </a:ext>
            </a:extLst>
          </p:cNvPr>
          <p:cNvGrpSpPr/>
          <p:nvPr/>
        </p:nvGrpSpPr>
        <p:grpSpPr>
          <a:xfrm>
            <a:off x="7333613" y="2393319"/>
            <a:ext cx="436320" cy="331920"/>
            <a:chOff x="7333613" y="2393319"/>
            <a:chExt cx="43632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E53B3DD-9936-422D-B37E-05614135BC46}"/>
                    </a:ext>
                  </a:extLst>
                </p14:cNvPr>
                <p14:cNvContentPartPr/>
                <p14:nvPr/>
              </p14:nvContentPartPr>
              <p14:xfrm>
                <a:off x="7333613" y="2393319"/>
                <a:ext cx="202680" cy="176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E53B3DD-9936-422D-B37E-05614135BC4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24973" y="2384319"/>
                  <a:ext cx="220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68C6EF3-7411-4DB8-ACB7-1F334072972C}"/>
                    </a:ext>
                  </a:extLst>
                </p14:cNvPr>
                <p14:cNvContentPartPr/>
                <p14:nvPr/>
              </p14:nvContentPartPr>
              <p14:xfrm>
                <a:off x="7525853" y="2552079"/>
                <a:ext cx="47520" cy="1238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68C6EF3-7411-4DB8-ACB7-1F334072972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516853" y="2543439"/>
                  <a:ext cx="65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2FBD89D-26C7-4AD0-A9FA-ED4795087A62}"/>
                    </a:ext>
                  </a:extLst>
                </p14:cNvPr>
                <p14:cNvContentPartPr/>
                <p14:nvPr/>
              </p14:nvContentPartPr>
              <p14:xfrm>
                <a:off x="7652213" y="2517879"/>
                <a:ext cx="117720" cy="207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2FBD89D-26C7-4AD0-A9FA-ED4795087A6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43573" y="2508879"/>
                  <a:ext cx="13536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12509ED-0E18-41CC-8E58-2DF13F2812DA}"/>
              </a:ext>
            </a:extLst>
          </p:cNvPr>
          <p:cNvGrpSpPr/>
          <p:nvPr/>
        </p:nvGrpSpPr>
        <p:grpSpPr>
          <a:xfrm>
            <a:off x="2405573" y="1386759"/>
            <a:ext cx="166320" cy="153720"/>
            <a:chOff x="2405573" y="1386759"/>
            <a:chExt cx="16632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AD689C8-234C-470B-8CF1-DF7A4E13CA17}"/>
                    </a:ext>
                  </a:extLst>
                </p14:cNvPr>
                <p14:cNvContentPartPr/>
                <p14:nvPr/>
              </p14:nvContentPartPr>
              <p14:xfrm>
                <a:off x="2405573" y="1497279"/>
                <a:ext cx="166320" cy="18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AD689C8-234C-470B-8CF1-DF7A4E13CA1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396573" y="1488279"/>
                  <a:ext cx="183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1DC8E1E-9955-4411-9D40-AB1341ABFEDA}"/>
                    </a:ext>
                  </a:extLst>
                </p14:cNvPr>
                <p14:cNvContentPartPr/>
                <p14:nvPr/>
              </p14:nvContentPartPr>
              <p14:xfrm>
                <a:off x="2528333" y="1386759"/>
                <a:ext cx="12600" cy="1537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1DC8E1E-9955-4411-9D40-AB1341ABFED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519333" y="1378119"/>
                  <a:ext cx="3024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8A2CDA8-0D22-45E4-BE69-0645DF3EE3F3}"/>
                  </a:ext>
                </a:extLst>
              </p14:cNvPr>
              <p14:cNvContentPartPr/>
              <p14:nvPr/>
            </p14:nvContentPartPr>
            <p14:xfrm>
              <a:off x="5995493" y="1527879"/>
              <a:ext cx="152640" cy="126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8A2CDA8-0D22-45E4-BE69-0645DF3EE3F3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986853" y="1518879"/>
                <a:ext cx="17028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EE34A51-32C7-4894-AFB8-61B92869037E}"/>
              </a:ext>
            </a:extLst>
          </p:cNvPr>
          <p:cNvGrpSpPr/>
          <p:nvPr/>
        </p:nvGrpSpPr>
        <p:grpSpPr>
          <a:xfrm>
            <a:off x="7112573" y="2748999"/>
            <a:ext cx="147600" cy="165960"/>
            <a:chOff x="7112573" y="2748999"/>
            <a:chExt cx="14760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ED4C5AF-BD60-4BBF-900D-35D29097649B}"/>
                    </a:ext>
                  </a:extLst>
                </p14:cNvPr>
                <p14:cNvContentPartPr/>
                <p14:nvPr/>
              </p14:nvContentPartPr>
              <p14:xfrm>
                <a:off x="7112573" y="2810559"/>
                <a:ext cx="147600" cy="18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ED4C5AF-BD60-4BBF-900D-35D29097649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103573" y="2801559"/>
                  <a:ext cx="165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2769378-6CF4-4F85-B66A-0E0E5875FCFF}"/>
                    </a:ext>
                  </a:extLst>
                </p14:cNvPr>
                <p14:cNvContentPartPr/>
                <p14:nvPr/>
              </p14:nvContentPartPr>
              <p14:xfrm>
                <a:off x="7229213" y="2748999"/>
                <a:ext cx="18720" cy="165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2769378-6CF4-4F85-B66A-0E0E5875FCF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20213" y="2740359"/>
                  <a:ext cx="3636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077FED8-7E6B-40A1-A0E4-FF6508C69E94}"/>
                  </a:ext>
                </a:extLst>
              </p14:cNvPr>
              <p14:cNvContentPartPr/>
              <p14:nvPr/>
            </p14:nvContentPartPr>
            <p14:xfrm>
              <a:off x="7118693" y="4228239"/>
              <a:ext cx="135360" cy="648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077FED8-7E6B-40A1-A0E4-FF6508C69E94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109693" y="4219239"/>
                <a:ext cx="1530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F9E1321-AA16-47C6-9996-9EED83D44445}"/>
              </a:ext>
            </a:extLst>
          </p:cNvPr>
          <p:cNvGrpSpPr/>
          <p:nvPr/>
        </p:nvGrpSpPr>
        <p:grpSpPr>
          <a:xfrm>
            <a:off x="4842773" y="5087199"/>
            <a:ext cx="195840" cy="141480"/>
            <a:chOff x="4842773" y="5087199"/>
            <a:chExt cx="19584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667C99C-5F04-434B-ACB4-D682E9D4C9CA}"/>
                    </a:ext>
                  </a:extLst>
                </p14:cNvPr>
                <p14:cNvContentPartPr/>
                <p14:nvPr/>
              </p14:nvContentPartPr>
              <p14:xfrm>
                <a:off x="4842773" y="5185479"/>
                <a:ext cx="195840" cy="432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667C99C-5F04-434B-ACB4-D682E9D4C9C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834133" y="5176839"/>
                  <a:ext cx="213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4644BEB-017A-43E8-91A5-CAEF2D229D0E}"/>
                    </a:ext>
                  </a:extLst>
                </p14:cNvPr>
                <p14:cNvContentPartPr/>
                <p14:nvPr/>
              </p14:nvContentPartPr>
              <p14:xfrm>
                <a:off x="4964453" y="5087199"/>
                <a:ext cx="6480" cy="141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4644BEB-017A-43E8-91A5-CAEF2D229D0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955813" y="5078559"/>
                  <a:ext cx="2412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9A030E25-0F48-49D9-984D-39CF53693DCC}"/>
                  </a:ext>
                </a:extLst>
              </p14:cNvPr>
              <p14:cNvContentPartPr/>
              <p14:nvPr/>
            </p14:nvContentPartPr>
            <p14:xfrm>
              <a:off x="3528413" y="5123919"/>
              <a:ext cx="172080" cy="4428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9A030E25-0F48-49D9-984D-39CF53693DCC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519773" y="5114919"/>
                <a:ext cx="18972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3786B13-8C71-41D6-84DF-F4AB6B9380D9}"/>
              </a:ext>
            </a:extLst>
          </p:cNvPr>
          <p:cNvGrpSpPr/>
          <p:nvPr/>
        </p:nvGrpSpPr>
        <p:grpSpPr>
          <a:xfrm>
            <a:off x="907973" y="5492199"/>
            <a:ext cx="329400" cy="289080"/>
            <a:chOff x="907973" y="5492199"/>
            <a:chExt cx="32940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F06CB16-1022-4CDE-9A4D-16C52640708D}"/>
                    </a:ext>
                  </a:extLst>
                </p14:cNvPr>
                <p14:cNvContentPartPr/>
                <p14:nvPr/>
              </p14:nvContentPartPr>
              <p14:xfrm>
                <a:off x="907973" y="5492199"/>
                <a:ext cx="288720" cy="233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F06CB16-1022-4CDE-9A4D-16C52640708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99333" y="5483559"/>
                  <a:ext cx="306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F254239-EAC3-47CB-A7B7-BD7DA04FD3C1}"/>
                    </a:ext>
                  </a:extLst>
                </p14:cNvPr>
                <p14:cNvContentPartPr/>
                <p14:nvPr/>
              </p14:nvContentPartPr>
              <p14:xfrm>
                <a:off x="1129373" y="5713239"/>
                <a:ext cx="108000" cy="680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F254239-EAC3-47CB-A7B7-BD7DA04FD3C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20373" y="5704599"/>
                  <a:ext cx="1256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3246CF4-A425-495F-AB8C-B8AFBEF5D9C7}"/>
              </a:ext>
            </a:extLst>
          </p:cNvPr>
          <p:cNvGrpSpPr/>
          <p:nvPr/>
        </p:nvGrpSpPr>
        <p:grpSpPr>
          <a:xfrm>
            <a:off x="1441853" y="5529279"/>
            <a:ext cx="189000" cy="196920"/>
            <a:chOff x="1441853" y="5529279"/>
            <a:chExt cx="18900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4FD1ADE-99E0-4FA4-88C5-3CA9C7686675}"/>
                    </a:ext>
                  </a:extLst>
                </p14:cNvPr>
                <p14:cNvContentPartPr/>
                <p14:nvPr/>
              </p14:nvContentPartPr>
              <p14:xfrm>
                <a:off x="1441853" y="5657799"/>
                <a:ext cx="189000" cy="374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4FD1ADE-99E0-4FA4-88C5-3CA9C768667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433213" y="5648799"/>
                  <a:ext cx="206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2394542-67F3-483E-8FBA-473011BF6EB5}"/>
                    </a:ext>
                  </a:extLst>
                </p14:cNvPr>
                <p14:cNvContentPartPr/>
                <p14:nvPr/>
              </p14:nvContentPartPr>
              <p14:xfrm>
                <a:off x="1509533" y="5529279"/>
                <a:ext cx="55800" cy="1969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2394542-67F3-483E-8FBA-473011BF6EB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500533" y="5520279"/>
                  <a:ext cx="734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724C280-7C5C-479D-A97E-FFE46B247FE4}"/>
              </a:ext>
            </a:extLst>
          </p:cNvPr>
          <p:cNvGrpSpPr/>
          <p:nvPr/>
        </p:nvGrpSpPr>
        <p:grpSpPr>
          <a:xfrm>
            <a:off x="1852973" y="5467719"/>
            <a:ext cx="430200" cy="325080"/>
            <a:chOff x="1852973" y="5467719"/>
            <a:chExt cx="43020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2308380-97D5-46F1-B610-CC71F3F918A8}"/>
                    </a:ext>
                  </a:extLst>
                </p14:cNvPr>
                <p14:cNvContentPartPr/>
                <p14:nvPr/>
              </p14:nvContentPartPr>
              <p14:xfrm>
                <a:off x="1852973" y="5467719"/>
                <a:ext cx="197280" cy="239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2308380-97D5-46F1-B610-CC71F3F918A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843973" y="5459079"/>
                  <a:ext cx="214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3E72518-FE9F-4683-819F-25592EFAABBC}"/>
                    </a:ext>
                  </a:extLst>
                </p14:cNvPr>
                <p14:cNvContentPartPr/>
                <p14:nvPr/>
              </p14:nvContentPartPr>
              <p14:xfrm>
                <a:off x="2016053" y="5707119"/>
                <a:ext cx="101520" cy="738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3E72518-FE9F-4683-819F-25592EFAABB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007413" y="5698479"/>
                  <a:ext cx="119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D03F723-7371-405D-A5C8-500E969DD6C5}"/>
                    </a:ext>
                  </a:extLst>
                </p14:cNvPr>
                <p14:cNvContentPartPr/>
                <p14:nvPr/>
              </p14:nvContentPartPr>
              <p14:xfrm>
                <a:off x="2159693" y="5627919"/>
                <a:ext cx="123480" cy="1648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D03F723-7371-405D-A5C8-500E969DD6C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50693" y="5618919"/>
                  <a:ext cx="1411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D36FF3C-0447-40B6-AEE7-0C1DB8E42376}"/>
              </a:ext>
            </a:extLst>
          </p:cNvPr>
          <p:cNvGrpSpPr/>
          <p:nvPr/>
        </p:nvGrpSpPr>
        <p:grpSpPr>
          <a:xfrm>
            <a:off x="2503853" y="5529279"/>
            <a:ext cx="153720" cy="184680"/>
            <a:chOff x="2503853" y="5529279"/>
            <a:chExt cx="15372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AD7F6ED-42F1-416D-9D90-1614EB6F23E4}"/>
                    </a:ext>
                  </a:extLst>
                </p14:cNvPr>
                <p14:cNvContentPartPr/>
                <p14:nvPr/>
              </p14:nvContentPartPr>
              <p14:xfrm>
                <a:off x="2503853" y="5602719"/>
                <a:ext cx="153720" cy="37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AD7F6ED-42F1-416D-9D90-1614EB6F23E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94853" y="5594079"/>
                  <a:ext cx="171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68DEB0C-CB68-420B-AE0D-22E168AAA805}"/>
                    </a:ext>
                  </a:extLst>
                </p14:cNvPr>
                <p14:cNvContentPartPr/>
                <p14:nvPr/>
              </p14:nvContentPartPr>
              <p14:xfrm>
                <a:off x="2546693" y="5529279"/>
                <a:ext cx="43200" cy="184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68DEB0C-CB68-420B-AE0D-22E168AAA80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537693" y="5520279"/>
                  <a:ext cx="6084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B048AAC-74C2-43E4-9544-5D706F169EEC}"/>
              </a:ext>
            </a:extLst>
          </p:cNvPr>
          <p:cNvGrpSpPr/>
          <p:nvPr/>
        </p:nvGrpSpPr>
        <p:grpSpPr>
          <a:xfrm>
            <a:off x="2841173" y="5456559"/>
            <a:ext cx="479160" cy="331200"/>
            <a:chOff x="2841173" y="5456559"/>
            <a:chExt cx="47916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21FF354-1246-4C45-B47E-E0375ECBB124}"/>
                    </a:ext>
                  </a:extLst>
                </p14:cNvPr>
                <p14:cNvContentPartPr/>
                <p14:nvPr/>
              </p14:nvContentPartPr>
              <p14:xfrm>
                <a:off x="2841173" y="5456559"/>
                <a:ext cx="209160" cy="2264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21FF354-1246-4C45-B47E-E0375ECBB12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832533" y="5447559"/>
                  <a:ext cx="226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BF25C2D-07FA-428F-BCBA-E62D5A2E98F7}"/>
                    </a:ext>
                  </a:extLst>
                </p14:cNvPr>
                <p14:cNvContentPartPr/>
                <p14:nvPr/>
              </p14:nvContentPartPr>
              <p14:xfrm>
                <a:off x="3015773" y="5670399"/>
                <a:ext cx="90000" cy="117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BF25C2D-07FA-428F-BCBA-E62D5A2E98F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006773" y="5661399"/>
                  <a:ext cx="107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790DD25-5AF0-41F7-9B35-0E11FF43EA92}"/>
                    </a:ext>
                  </a:extLst>
                </p14:cNvPr>
                <p14:cNvContentPartPr/>
                <p14:nvPr/>
              </p14:nvContentPartPr>
              <p14:xfrm>
                <a:off x="3233573" y="5700999"/>
                <a:ext cx="86760" cy="62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790DD25-5AF0-41F7-9B35-0E11FF43EA9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224573" y="5691999"/>
                  <a:ext cx="1044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9138EA3-82CF-439D-9015-65566713115F}"/>
              </a:ext>
            </a:extLst>
          </p:cNvPr>
          <p:cNvGrpSpPr/>
          <p:nvPr/>
        </p:nvGrpSpPr>
        <p:grpSpPr>
          <a:xfrm>
            <a:off x="3571613" y="5510919"/>
            <a:ext cx="199800" cy="209160"/>
            <a:chOff x="3571613" y="5510919"/>
            <a:chExt cx="19980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7C19D88-ECAF-41A7-BC1E-4532762BE208}"/>
                    </a:ext>
                  </a:extLst>
                </p14:cNvPr>
                <p14:cNvContentPartPr/>
                <p14:nvPr/>
              </p14:nvContentPartPr>
              <p14:xfrm>
                <a:off x="3571613" y="5602359"/>
                <a:ext cx="199800" cy="190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7C19D88-ECAF-41A7-BC1E-4532762BE20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562613" y="5593719"/>
                  <a:ext cx="217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D35E3AF-8873-4A7C-BB1C-57EDA8220364}"/>
                    </a:ext>
                  </a:extLst>
                </p14:cNvPr>
                <p14:cNvContentPartPr/>
                <p14:nvPr/>
              </p14:nvContentPartPr>
              <p14:xfrm>
                <a:off x="3596093" y="5510919"/>
                <a:ext cx="49320" cy="2091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D35E3AF-8873-4A7C-BB1C-57EDA822036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87093" y="5501919"/>
                  <a:ext cx="6696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8C56922-B1CE-444A-A496-56E558ED95EC}"/>
                  </a:ext>
                </a:extLst>
              </p14:cNvPr>
              <p14:cNvContentPartPr/>
              <p14:nvPr/>
            </p14:nvContentPartPr>
            <p14:xfrm>
              <a:off x="4001093" y="5473839"/>
              <a:ext cx="184680" cy="23976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8C56922-B1CE-444A-A496-56E558ED95EC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992093" y="5465199"/>
                <a:ext cx="20232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91196C9-E464-4ABE-9B92-36E317139981}"/>
              </a:ext>
            </a:extLst>
          </p:cNvPr>
          <p:cNvGrpSpPr/>
          <p:nvPr/>
        </p:nvGrpSpPr>
        <p:grpSpPr>
          <a:xfrm>
            <a:off x="5222213" y="5203839"/>
            <a:ext cx="540360" cy="289080"/>
            <a:chOff x="5222213" y="5203839"/>
            <a:chExt cx="54036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9E7BE72-CDD2-413D-87C8-1CFCB80DEA9A}"/>
                    </a:ext>
                  </a:extLst>
                </p14:cNvPr>
                <p14:cNvContentPartPr/>
                <p14:nvPr/>
              </p14:nvContentPartPr>
              <p14:xfrm>
                <a:off x="5222213" y="5203839"/>
                <a:ext cx="262080" cy="2210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9E7BE72-CDD2-413D-87C8-1CFCB80DEA9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213573" y="5195199"/>
                  <a:ext cx="279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D474802-B0F6-482B-99DA-DD0CEB9271C2}"/>
                    </a:ext>
                  </a:extLst>
                </p14:cNvPr>
                <p14:cNvContentPartPr/>
                <p14:nvPr/>
              </p14:nvContentPartPr>
              <p14:xfrm>
                <a:off x="5424893" y="5369799"/>
                <a:ext cx="92880" cy="123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D474802-B0F6-482B-99DA-DD0CEB9271C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415893" y="5360799"/>
                  <a:ext cx="110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1EC043D-EA49-4727-B0EA-C8B85C78D665}"/>
                    </a:ext>
                  </a:extLst>
                </p14:cNvPr>
                <p14:cNvContentPartPr/>
                <p14:nvPr/>
              </p14:nvContentPartPr>
              <p14:xfrm>
                <a:off x="5591213" y="5387439"/>
                <a:ext cx="171360" cy="972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1EC043D-EA49-4727-B0EA-C8B85C78D66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582573" y="5378799"/>
                  <a:ext cx="1890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3BEFFA8-4309-443D-8419-2D4961BAEFDD}"/>
              </a:ext>
            </a:extLst>
          </p:cNvPr>
          <p:cNvGrpSpPr/>
          <p:nvPr/>
        </p:nvGrpSpPr>
        <p:grpSpPr>
          <a:xfrm>
            <a:off x="7020413" y="5154879"/>
            <a:ext cx="1049760" cy="319680"/>
            <a:chOff x="7020413" y="5154879"/>
            <a:chExt cx="104976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B93217A-5EC6-40D4-827C-086F46875AAF}"/>
                    </a:ext>
                  </a:extLst>
                </p14:cNvPr>
                <p14:cNvContentPartPr/>
                <p14:nvPr/>
              </p14:nvContentPartPr>
              <p14:xfrm>
                <a:off x="7020413" y="5167119"/>
                <a:ext cx="190800" cy="2376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B93217A-5EC6-40D4-827C-086F46875AA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011413" y="5158119"/>
                  <a:ext cx="208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3812AB7-970B-4B7F-8591-4D64D03C9AE1}"/>
                    </a:ext>
                  </a:extLst>
                </p14:cNvPr>
                <p14:cNvContentPartPr/>
                <p14:nvPr/>
              </p14:nvContentPartPr>
              <p14:xfrm>
                <a:off x="7198253" y="5387439"/>
                <a:ext cx="92520" cy="622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3812AB7-970B-4B7F-8591-4D64D03C9AE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189613" y="5378439"/>
                  <a:ext cx="110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23CCC1F-F5AC-4841-9115-B76AF7A3414E}"/>
                    </a:ext>
                  </a:extLst>
                </p14:cNvPr>
                <p14:cNvContentPartPr/>
                <p14:nvPr/>
              </p14:nvContentPartPr>
              <p14:xfrm>
                <a:off x="7308773" y="5351079"/>
                <a:ext cx="49320" cy="123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23CCC1F-F5AC-4841-9115-B76AF7A3414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300133" y="5342439"/>
                  <a:ext cx="66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E619CC8-3CD3-412B-90A7-994702E1C30A}"/>
                    </a:ext>
                  </a:extLst>
                </p14:cNvPr>
                <p14:cNvContentPartPr/>
                <p14:nvPr/>
              </p14:nvContentPartPr>
              <p14:xfrm>
                <a:off x="7431533" y="5240919"/>
                <a:ext cx="86400" cy="68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E619CC8-3CD3-412B-90A7-994702E1C30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422893" y="5231919"/>
                  <a:ext cx="104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28836E4-E2DF-4F08-9A2E-CA99375E8C3A}"/>
                    </a:ext>
                  </a:extLst>
                </p14:cNvPr>
                <p14:cNvContentPartPr/>
                <p14:nvPr/>
              </p14:nvContentPartPr>
              <p14:xfrm>
                <a:off x="7597493" y="5259279"/>
                <a:ext cx="110880" cy="64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28836E4-E2DF-4F08-9A2E-CA99375E8C3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588493" y="5250279"/>
                  <a:ext cx="128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4CD42CC-78EE-4564-8720-5128D67EE98E}"/>
                    </a:ext>
                  </a:extLst>
                </p14:cNvPr>
                <p14:cNvContentPartPr/>
                <p14:nvPr/>
              </p14:nvContentPartPr>
              <p14:xfrm>
                <a:off x="7768853" y="5154879"/>
                <a:ext cx="147960" cy="2149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4CD42CC-78EE-4564-8720-5128D67EE98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760213" y="5145879"/>
                  <a:ext cx="165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05683B6-B154-4FB5-AA40-500CCE2749D5}"/>
                    </a:ext>
                  </a:extLst>
                </p14:cNvPr>
                <p14:cNvContentPartPr/>
                <p14:nvPr/>
              </p14:nvContentPartPr>
              <p14:xfrm>
                <a:off x="7887653" y="5338839"/>
                <a:ext cx="77400" cy="1180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05683B6-B154-4FB5-AA40-500CCE2749D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879013" y="5330199"/>
                  <a:ext cx="95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34DFEE1-E4D2-49DF-A22C-7A068B3E8495}"/>
                    </a:ext>
                  </a:extLst>
                </p14:cNvPr>
                <p14:cNvContentPartPr/>
                <p14:nvPr/>
              </p14:nvContentPartPr>
              <p14:xfrm>
                <a:off x="8045333" y="5406519"/>
                <a:ext cx="24840" cy="558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34DFEE1-E4D2-49DF-A22C-7A068B3E849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036333" y="5397519"/>
                  <a:ext cx="4248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231FA590-9C56-49A9-8AA2-D7E911F2117E}"/>
              </a:ext>
            </a:extLst>
          </p:cNvPr>
          <p:cNvGrpSpPr/>
          <p:nvPr/>
        </p:nvGrpSpPr>
        <p:grpSpPr>
          <a:xfrm>
            <a:off x="7002053" y="5658159"/>
            <a:ext cx="1031400" cy="307080"/>
            <a:chOff x="7002053" y="5658159"/>
            <a:chExt cx="103140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DD6A682-15E7-45CD-B0DB-0AB65EF5BC49}"/>
                    </a:ext>
                  </a:extLst>
                </p14:cNvPr>
                <p14:cNvContentPartPr/>
                <p14:nvPr/>
              </p14:nvContentPartPr>
              <p14:xfrm>
                <a:off x="7002053" y="5659239"/>
                <a:ext cx="178560" cy="1400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DD6A682-15E7-45CD-B0DB-0AB65EF5BC4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993053" y="5650239"/>
                  <a:ext cx="196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8EF2376-2611-4381-9319-60F38F254AB5}"/>
                    </a:ext>
                  </a:extLst>
                </p14:cNvPr>
                <p14:cNvContentPartPr/>
                <p14:nvPr/>
              </p14:nvContentPartPr>
              <p14:xfrm>
                <a:off x="7148933" y="5801439"/>
                <a:ext cx="102960" cy="1332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8EF2376-2611-4381-9319-60F38F254AB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140293" y="5792439"/>
                  <a:ext cx="120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F33A07B-47FD-4E19-A9F0-020A3404365D}"/>
                    </a:ext>
                  </a:extLst>
                </p14:cNvPr>
                <p14:cNvContentPartPr/>
                <p14:nvPr/>
              </p14:nvContentPartPr>
              <p14:xfrm>
                <a:off x="7309493" y="5841759"/>
                <a:ext cx="49320" cy="1234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F33A07B-47FD-4E19-A9F0-020A3404365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300493" y="5832759"/>
                  <a:ext cx="66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00C5E7A-D852-431C-AA67-5F3A3C7F7CF6}"/>
                    </a:ext>
                  </a:extLst>
                </p14:cNvPr>
                <p14:cNvContentPartPr/>
                <p14:nvPr/>
              </p14:nvContentPartPr>
              <p14:xfrm>
                <a:off x="7474733" y="5737719"/>
                <a:ext cx="61560" cy="1108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00C5E7A-D852-431C-AA67-5F3A3C7F7CF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465733" y="5729079"/>
                  <a:ext cx="79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D5D9427-3FC9-42B0-9C46-D889AE00BC46}"/>
                    </a:ext>
                  </a:extLst>
                </p14:cNvPr>
                <p14:cNvContentPartPr/>
                <p14:nvPr/>
              </p14:nvContentPartPr>
              <p14:xfrm>
                <a:off x="7584893" y="5780919"/>
                <a:ext cx="43200" cy="126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D5D9427-3FC9-42B0-9C46-D889AE00BC4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576253" y="5771919"/>
                  <a:ext cx="60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B46C188-2783-4979-9658-2934F034741F}"/>
                    </a:ext>
                  </a:extLst>
                </p14:cNvPr>
                <p14:cNvContentPartPr/>
                <p14:nvPr/>
              </p14:nvContentPartPr>
              <p14:xfrm>
                <a:off x="7750133" y="5658159"/>
                <a:ext cx="160560" cy="1656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B46C188-2783-4979-9658-2934F034741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741133" y="5649159"/>
                  <a:ext cx="178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7C38A9B-3CB2-43C8-81A2-04433FA4FB5C}"/>
                    </a:ext>
                  </a:extLst>
                </p14:cNvPr>
                <p14:cNvContentPartPr/>
                <p14:nvPr/>
              </p14:nvContentPartPr>
              <p14:xfrm>
                <a:off x="7842293" y="5872719"/>
                <a:ext cx="37800" cy="435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7C38A9B-3CB2-43C8-81A2-04433FA4FB5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833653" y="5864079"/>
                  <a:ext cx="55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61142DC-5C8A-4CBB-BB68-F8F8DE393EE6}"/>
                    </a:ext>
                  </a:extLst>
                </p14:cNvPr>
                <p14:cNvContentPartPr/>
                <p14:nvPr/>
              </p14:nvContentPartPr>
              <p14:xfrm>
                <a:off x="7977653" y="5769399"/>
                <a:ext cx="55800" cy="1465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61142DC-5C8A-4CBB-BB68-F8F8DE393EE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969013" y="5760759"/>
                  <a:ext cx="734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A5FB0C8B-A3EF-4580-AF90-821B2ED96195}"/>
              </a:ext>
            </a:extLst>
          </p:cNvPr>
          <p:cNvGrpSpPr/>
          <p:nvPr/>
        </p:nvGrpSpPr>
        <p:grpSpPr>
          <a:xfrm>
            <a:off x="6959213" y="6144879"/>
            <a:ext cx="1104840" cy="317520"/>
            <a:chOff x="6959213" y="6144879"/>
            <a:chExt cx="110484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2F4BC6C-3925-41FA-A157-8E5A94DF6339}"/>
                    </a:ext>
                  </a:extLst>
                </p14:cNvPr>
                <p14:cNvContentPartPr/>
                <p14:nvPr/>
              </p14:nvContentPartPr>
              <p14:xfrm>
                <a:off x="6959213" y="6144879"/>
                <a:ext cx="209160" cy="2012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2F4BC6C-3925-41FA-A157-8E5A94DF633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50213" y="6136239"/>
                  <a:ext cx="226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FEAB207-9E8A-4E79-9323-6B4347157D04}"/>
                    </a:ext>
                  </a:extLst>
                </p14:cNvPr>
                <p14:cNvContentPartPr/>
                <p14:nvPr/>
              </p14:nvContentPartPr>
              <p14:xfrm>
                <a:off x="7093853" y="6388239"/>
                <a:ext cx="74160" cy="61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FEAB207-9E8A-4E79-9323-6B4347157D0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085213" y="6379599"/>
                  <a:ext cx="91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58A19BD-44CC-4E9D-B578-68E5A82C89F4}"/>
                    </a:ext>
                  </a:extLst>
                </p14:cNvPr>
                <p14:cNvContentPartPr/>
                <p14:nvPr/>
              </p14:nvContentPartPr>
              <p14:xfrm>
                <a:off x="7204373" y="6351519"/>
                <a:ext cx="96480" cy="1108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58A19BD-44CC-4E9D-B578-68E5A82C89F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195733" y="6342879"/>
                  <a:ext cx="114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B62C052-59C1-4BA4-83D5-4A260A361F8C}"/>
                    </a:ext>
                  </a:extLst>
                </p14:cNvPr>
                <p14:cNvContentPartPr/>
                <p14:nvPr/>
              </p14:nvContentPartPr>
              <p14:xfrm>
                <a:off x="7351973" y="6265479"/>
                <a:ext cx="68040" cy="187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B62C052-59C1-4BA4-83D5-4A260A361F8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342973" y="6256839"/>
                  <a:ext cx="85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F3BC1AC-EB82-40FA-AAF0-C97EEF3EA525}"/>
                    </a:ext>
                  </a:extLst>
                </p14:cNvPr>
                <p14:cNvContentPartPr/>
                <p14:nvPr/>
              </p14:nvContentPartPr>
              <p14:xfrm>
                <a:off x="7351973" y="6284199"/>
                <a:ext cx="270360" cy="802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F3BC1AC-EB82-40FA-AAF0-C97EEF3EA52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342973" y="6275199"/>
                  <a:ext cx="288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5D0E0AB-25F2-4A2A-9A67-64AE616C4E32}"/>
                    </a:ext>
                  </a:extLst>
                </p14:cNvPr>
                <p14:cNvContentPartPr/>
                <p14:nvPr/>
              </p14:nvContentPartPr>
              <p14:xfrm>
                <a:off x="7719893" y="6161439"/>
                <a:ext cx="141840" cy="196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5D0E0AB-25F2-4A2A-9A67-64AE616C4E3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710893" y="6152439"/>
                  <a:ext cx="159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B492B46-7ED4-471A-A82F-7EACCCD09F95}"/>
                    </a:ext>
                  </a:extLst>
                </p14:cNvPr>
                <p14:cNvContentPartPr/>
                <p14:nvPr/>
              </p14:nvContentPartPr>
              <p14:xfrm>
                <a:off x="7818173" y="6304719"/>
                <a:ext cx="86400" cy="144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B492B46-7ED4-471A-A82F-7EACCCD09F9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809173" y="6296079"/>
                  <a:ext cx="104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C4378C2-2101-47CA-97FC-39A5F9CBC7B8}"/>
                    </a:ext>
                  </a:extLst>
                </p14:cNvPr>
                <p14:cNvContentPartPr/>
                <p14:nvPr/>
              </p14:nvContentPartPr>
              <p14:xfrm>
                <a:off x="7996013" y="6345399"/>
                <a:ext cx="68040" cy="92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C4378C2-2101-47CA-97FC-39A5F9CBC7B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987013" y="6336759"/>
                  <a:ext cx="8568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1F2F6A87-8D6A-4DE4-9D78-23BF010BC52E}"/>
              </a:ext>
            </a:extLst>
          </p:cNvPr>
          <p:cNvGrpSpPr/>
          <p:nvPr/>
        </p:nvGrpSpPr>
        <p:grpSpPr>
          <a:xfrm>
            <a:off x="1822373" y="6037599"/>
            <a:ext cx="967680" cy="401040"/>
            <a:chOff x="1822373" y="6037599"/>
            <a:chExt cx="96768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19B113C-8B33-4846-A907-FFB735D10A01}"/>
                    </a:ext>
                  </a:extLst>
                </p14:cNvPr>
                <p14:cNvContentPartPr/>
                <p14:nvPr/>
              </p14:nvContentPartPr>
              <p14:xfrm>
                <a:off x="1822373" y="6037599"/>
                <a:ext cx="227880" cy="4010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19B113C-8B33-4846-A907-FFB735D10A0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813733" y="6028959"/>
                  <a:ext cx="2455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B1BF53E-DCC2-4B9B-9CF7-0A1824E0F028}"/>
                    </a:ext>
                  </a:extLst>
                </p14:cNvPr>
                <p14:cNvContentPartPr/>
                <p14:nvPr/>
              </p14:nvContentPartPr>
              <p14:xfrm>
                <a:off x="2089133" y="6167199"/>
                <a:ext cx="248400" cy="2030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B1BF53E-DCC2-4B9B-9CF7-0A1824E0F02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080133" y="6158199"/>
                  <a:ext cx="266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5C37AEB-CE6B-4F9E-A1CD-20A2974572CE}"/>
                    </a:ext>
                  </a:extLst>
                </p14:cNvPr>
                <p14:cNvContentPartPr/>
                <p14:nvPr/>
              </p14:nvContentPartPr>
              <p14:xfrm>
                <a:off x="2092373" y="6259359"/>
                <a:ext cx="184320" cy="64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5C37AEB-CE6B-4F9E-A1CD-20A2974572C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083733" y="6250719"/>
                  <a:ext cx="20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66CB6A7-01F9-419B-A6B5-5BB2B611C658}"/>
                    </a:ext>
                  </a:extLst>
                </p14:cNvPr>
                <p14:cNvContentPartPr/>
                <p14:nvPr/>
              </p14:nvContentPartPr>
              <p14:xfrm>
                <a:off x="2190653" y="6069279"/>
                <a:ext cx="215280" cy="2336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66CB6A7-01F9-419B-A6B5-5BB2B611C65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182013" y="6060279"/>
                  <a:ext cx="232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C26FBE5-9046-4C5F-887E-61114F4FF8E0}"/>
                    </a:ext>
                  </a:extLst>
                </p14:cNvPr>
                <p14:cNvContentPartPr/>
                <p14:nvPr/>
              </p14:nvContentPartPr>
              <p14:xfrm>
                <a:off x="2478293" y="6155319"/>
                <a:ext cx="311760" cy="2066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C26FBE5-9046-4C5F-887E-61114F4FF8E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69653" y="6146679"/>
                  <a:ext cx="32940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6FB919D0-A0A4-4947-885D-A6EAB23C8602}"/>
                  </a:ext>
                </a:extLst>
              </p14:cNvPr>
              <p14:cNvContentPartPr/>
              <p14:nvPr/>
            </p14:nvContentPartPr>
            <p14:xfrm>
              <a:off x="1791773" y="6474279"/>
              <a:ext cx="56160" cy="15408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6FB919D0-A0A4-4947-885D-A6EAB23C8602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783133" y="6465279"/>
                <a:ext cx="73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8FFD4661-C8BB-448C-BA46-88652269F1F5}"/>
                  </a:ext>
                </a:extLst>
              </p14:cNvPr>
              <p14:cNvContentPartPr/>
              <p14:nvPr/>
            </p14:nvContentPartPr>
            <p14:xfrm>
              <a:off x="1963493" y="5927439"/>
              <a:ext cx="80280" cy="5652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8FFD4661-C8BB-448C-BA46-88652269F1F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954493" y="5918439"/>
                <a:ext cx="97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648A329A-EE01-42B6-8A6A-33556C75C347}"/>
                  </a:ext>
                </a:extLst>
              </p14:cNvPr>
              <p14:cNvContentPartPr/>
              <p14:nvPr/>
            </p14:nvContentPartPr>
            <p14:xfrm>
              <a:off x="1595573" y="6222639"/>
              <a:ext cx="190800" cy="1260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648A329A-EE01-42B6-8A6A-33556C75C347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1586573" y="6213639"/>
                <a:ext cx="20844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A2A10CC-E7D5-4083-93DC-93694134CE53}"/>
              </a:ext>
            </a:extLst>
          </p:cNvPr>
          <p:cNvGrpSpPr/>
          <p:nvPr/>
        </p:nvGrpSpPr>
        <p:grpSpPr>
          <a:xfrm>
            <a:off x="3074453" y="6210399"/>
            <a:ext cx="159840" cy="67680"/>
            <a:chOff x="3074453" y="6210399"/>
            <a:chExt cx="15984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F1D517C-8A26-4913-9406-C305EF27C7A8}"/>
                    </a:ext>
                  </a:extLst>
                </p14:cNvPr>
                <p14:cNvContentPartPr/>
                <p14:nvPr/>
              </p14:nvContentPartPr>
              <p14:xfrm>
                <a:off x="3111173" y="6210399"/>
                <a:ext cx="123120" cy="126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F1D517C-8A26-4913-9406-C305EF27C7A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102173" y="6201399"/>
                  <a:ext cx="140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E2D5B3C-3AB3-418A-AD91-4B31C4EBE2B8}"/>
                    </a:ext>
                  </a:extLst>
                </p14:cNvPr>
                <p14:cNvContentPartPr/>
                <p14:nvPr/>
              </p14:nvContentPartPr>
              <p14:xfrm>
                <a:off x="3074453" y="6265479"/>
                <a:ext cx="147600" cy="126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E2D5B3C-3AB3-418A-AD91-4B31C4EBE2B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065453" y="6256839"/>
                  <a:ext cx="1652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94CA132-D3C9-4955-A60A-A9528540DD3B}"/>
              </a:ext>
            </a:extLst>
          </p:cNvPr>
          <p:cNvGrpSpPr/>
          <p:nvPr/>
        </p:nvGrpSpPr>
        <p:grpSpPr>
          <a:xfrm>
            <a:off x="3540653" y="6052359"/>
            <a:ext cx="258120" cy="354960"/>
            <a:chOff x="3540653" y="6052359"/>
            <a:chExt cx="25812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E28225D-B8EA-4CD7-A9A0-A2ADFC4D4821}"/>
                    </a:ext>
                  </a:extLst>
                </p14:cNvPr>
                <p14:cNvContentPartPr/>
                <p14:nvPr/>
              </p14:nvContentPartPr>
              <p14:xfrm>
                <a:off x="3540653" y="6052359"/>
                <a:ext cx="213120" cy="2260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E28225D-B8EA-4CD7-A9A0-A2ADFC4D482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532013" y="6043719"/>
                  <a:ext cx="230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F8552E7-AE57-4C49-9AF2-D1505649507F}"/>
                    </a:ext>
                  </a:extLst>
                </p14:cNvPr>
                <p14:cNvContentPartPr/>
                <p14:nvPr/>
              </p14:nvContentPartPr>
              <p14:xfrm>
                <a:off x="3708413" y="6307959"/>
                <a:ext cx="90360" cy="993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F8552E7-AE57-4C49-9AF2-D1505649507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699773" y="6299319"/>
                  <a:ext cx="1080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537E1DD8-3A2B-4965-B984-CDDA8A1C1BFD}"/>
              </a:ext>
            </a:extLst>
          </p:cNvPr>
          <p:cNvGrpSpPr/>
          <p:nvPr/>
        </p:nvGrpSpPr>
        <p:grpSpPr>
          <a:xfrm>
            <a:off x="3982733" y="6112119"/>
            <a:ext cx="436680" cy="294840"/>
            <a:chOff x="3982733" y="6112119"/>
            <a:chExt cx="43668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0E9F48B-731F-47DB-A806-8F1EB69440C2}"/>
                    </a:ext>
                  </a:extLst>
                </p14:cNvPr>
                <p14:cNvContentPartPr/>
                <p14:nvPr/>
              </p14:nvContentPartPr>
              <p14:xfrm>
                <a:off x="3982733" y="6204279"/>
                <a:ext cx="110880" cy="248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0E9F48B-731F-47DB-A806-8F1EB69440C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73733" y="6195279"/>
                  <a:ext cx="12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72D2174-93D9-453F-BD70-A5A501058672}"/>
                    </a:ext>
                  </a:extLst>
                </p14:cNvPr>
                <p14:cNvContentPartPr/>
                <p14:nvPr/>
              </p14:nvContentPartPr>
              <p14:xfrm>
                <a:off x="4227173" y="6112119"/>
                <a:ext cx="105480" cy="1846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72D2174-93D9-453F-BD70-A5A50105867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218533" y="6103479"/>
                  <a:ext cx="123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1D75489-AC77-4E3D-95B1-D4D40541ADE4}"/>
                    </a:ext>
                  </a:extLst>
                </p14:cNvPr>
                <p14:cNvContentPartPr/>
                <p14:nvPr/>
              </p14:nvContentPartPr>
              <p14:xfrm>
                <a:off x="4332653" y="6228759"/>
                <a:ext cx="86760" cy="1782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1D75489-AC77-4E3D-95B1-D4D40541ADE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323653" y="6220119"/>
                  <a:ext cx="1044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85597394-1280-4F75-B343-01B88C492559}"/>
              </a:ext>
            </a:extLst>
          </p:cNvPr>
          <p:cNvGrpSpPr/>
          <p:nvPr/>
        </p:nvGrpSpPr>
        <p:grpSpPr>
          <a:xfrm>
            <a:off x="4663853" y="6155319"/>
            <a:ext cx="178200" cy="49320"/>
            <a:chOff x="4663853" y="6155319"/>
            <a:chExt cx="178200" cy="4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507D2F8-4022-4390-B04D-7DFBA6E196BE}"/>
                    </a:ext>
                  </a:extLst>
                </p14:cNvPr>
                <p14:cNvContentPartPr/>
                <p14:nvPr/>
              </p14:nvContentPartPr>
              <p14:xfrm>
                <a:off x="4676093" y="6155319"/>
                <a:ext cx="117000" cy="309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507D2F8-4022-4390-B04D-7DFBA6E196B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667453" y="6146319"/>
                  <a:ext cx="134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9480DA0-17C8-4FA5-A5FF-B05EAC8F2C62}"/>
                    </a:ext>
                  </a:extLst>
                </p14:cNvPr>
                <p14:cNvContentPartPr/>
                <p14:nvPr/>
              </p14:nvContentPartPr>
              <p14:xfrm>
                <a:off x="4663853" y="6192039"/>
                <a:ext cx="178200" cy="126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9480DA0-17C8-4FA5-A5FF-B05EAC8F2C6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655213" y="6183039"/>
                  <a:ext cx="1958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53C53B3-79DE-4AF2-9233-8536CA53591C}"/>
              </a:ext>
            </a:extLst>
          </p:cNvPr>
          <p:cNvGrpSpPr/>
          <p:nvPr/>
        </p:nvGrpSpPr>
        <p:grpSpPr>
          <a:xfrm>
            <a:off x="5019533" y="6044439"/>
            <a:ext cx="362880" cy="325800"/>
            <a:chOff x="5019533" y="6044439"/>
            <a:chExt cx="36288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6C99C97-DFAB-4A8F-A9E7-426FCE4D2D09}"/>
                    </a:ext>
                  </a:extLst>
                </p14:cNvPr>
                <p14:cNvContentPartPr/>
                <p14:nvPr/>
              </p14:nvContentPartPr>
              <p14:xfrm>
                <a:off x="5019533" y="6044439"/>
                <a:ext cx="160560" cy="1731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6C99C97-DFAB-4A8F-A9E7-426FCE4D2D0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010533" y="6035799"/>
                  <a:ext cx="178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CF1EC14-774E-4034-A437-0247A8FF0B31}"/>
                    </a:ext>
                  </a:extLst>
                </p14:cNvPr>
                <p14:cNvContentPartPr/>
                <p14:nvPr/>
              </p14:nvContentPartPr>
              <p14:xfrm>
                <a:off x="5199893" y="6259359"/>
                <a:ext cx="84240" cy="1051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CF1EC14-774E-4034-A437-0247A8FF0B3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190893" y="6250719"/>
                  <a:ext cx="101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3EDCBDE-37BC-49AB-8CBC-1E08938DCCE4}"/>
                    </a:ext>
                  </a:extLst>
                </p14:cNvPr>
                <p14:cNvContentPartPr/>
                <p14:nvPr/>
              </p14:nvContentPartPr>
              <p14:xfrm>
                <a:off x="5310413" y="6210399"/>
                <a:ext cx="72000" cy="1598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3EDCBDE-37BC-49AB-8CBC-1E08938DCCE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301773" y="6201399"/>
                  <a:ext cx="8964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03A76259-17F5-4AE0-A505-76AFA13EDC85}"/>
                  </a:ext>
                </a:extLst>
              </p14:cNvPr>
              <p14:cNvContentPartPr/>
              <p14:nvPr/>
            </p14:nvContentPartPr>
            <p14:xfrm>
              <a:off x="2221253" y="5866599"/>
              <a:ext cx="86400" cy="648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03A76259-17F5-4AE0-A505-76AFA13EDC85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2212613" y="5857959"/>
                <a:ext cx="104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C59FC7F9-8262-4C42-8916-D384ABBA9ABB}"/>
                  </a:ext>
                </a:extLst>
              </p14:cNvPr>
              <p14:cNvContentPartPr/>
              <p14:nvPr/>
            </p14:nvContentPartPr>
            <p14:xfrm>
              <a:off x="2871773" y="5898279"/>
              <a:ext cx="405360" cy="612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C59FC7F9-8262-4C42-8916-D384ABBA9ABB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2863133" y="5889639"/>
                <a:ext cx="42300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0FFC0BB-4E51-4177-B9AB-604D97D9B337}"/>
              </a:ext>
            </a:extLst>
          </p:cNvPr>
          <p:cNvGrpSpPr/>
          <p:nvPr/>
        </p:nvGrpSpPr>
        <p:grpSpPr>
          <a:xfrm>
            <a:off x="4037813" y="5553759"/>
            <a:ext cx="1099080" cy="367920"/>
            <a:chOff x="4037813" y="5553759"/>
            <a:chExt cx="109908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21B1D76-B37A-4B67-8D06-6A9320200F8D}"/>
                    </a:ext>
                  </a:extLst>
                </p14:cNvPr>
                <p14:cNvContentPartPr/>
                <p14:nvPr/>
              </p14:nvContentPartPr>
              <p14:xfrm>
                <a:off x="4350653" y="5658159"/>
                <a:ext cx="92520" cy="84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21B1D76-B37A-4B67-8D06-6A9320200F8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342013" y="5649159"/>
                  <a:ext cx="110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971AA29-DD36-4CF8-967C-1CD4A69A09E0}"/>
                    </a:ext>
                  </a:extLst>
                </p14:cNvPr>
                <p14:cNvContentPartPr/>
                <p14:nvPr/>
              </p14:nvContentPartPr>
              <p14:xfrm>
                <a:off x="4174973" y="5688039"/>
                <a:ext cx="114840" cy="1299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971AA29-DD36-4CF8-967C-1CD4A69A09E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165973" y="5679039"/>
                  <a:ext cx="132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6D74373-11BB-4224-9042-6D1B90FDAC3E}"/>
                    </a:ext>
                  </a:extLst>
                </p14:cNvPr>
                <p14:cNvContentPartPr/>
                <p14:nvPr/>
              </p14:nvContentPartPr>
              <p14:xfrm>
                <a:off x="4356773" y="5616039"/>
                <a:ext cx="104760" cy="201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6D74373-11BB-4224-9042-6D1B90FDAC3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348133" y="5607399"/>
                  <a:ext cx="122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516DDCC-C852-4A63-838F-044971FF309C}"/>
                    </a:ext>
                  </a:extLst>
                </p14:cNvPr>
                <p14:cNvContentPartPr/>
                <p14:nvPr/>
              </p14:nvContentPartPr>
              <p14:xfrm>
                <a:off x="4583933" y="5639799"/>
                <a:ext cx="147600" cy="126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516DDCC-C852-4A63-838F-044971FF309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575293" y="5630799"/>
                  <a:ext cx="165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5276A67-8A2B-449F-B4B5-3E954813B03E}"/>
                    </a:ext>
                  </a:extLst>
                </p14:cNvPr>
                <p14:cNvContentPartPr/>
                <p14:nvPr/>
              </p14:nvContentPartPr>
              <p14:xfrm>
                <a:off x="4608773" y="5676519"/>
                <a:ext cx="147600" cy="126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5276A67-8A2B-449F-B4B5-3E954813B03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599773" y="5667519"/>
                  <a:ext cx="165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2056D89-06D1-4AEC-928E-B05C171398CE}"/>
                    </a:ext>
                  </a:extLst>
                </p14:cNvPr>
                <p14:cNvContentPartPr/>
                <p14:nvPr/>
              </p14:nvContentPartPr>
              <p14:xfrm>
                <a:off x="4860773" y="5553759"/>
                <a:ext cx="117000" cy="1270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2056D89-06D1-4AEC-928E-B05C171398C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852133" y="5544759"/>
                  <a:ext cx="134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F745666-E02E-4366-B480-10086FA9CAF7}"/>
                    </a:ext>
                  </a:extLst>
                </p14:cNvPr>
                <p14:cNvContentPartPr/>
                <p14:nvPr/>
              </p14:nvContentPartPr>
              <p14:xfrm>
                <a:off x="5124293" y="5737719"/>
                <a:ext cx="12600" cy="49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F745666-E02E-4366-B480-10086FA9CAF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115293" y="5729079"/>
                  <a:ext cx="30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1865E2A-A8B6-4043-AF28-3E7383084958}"/>
                    </a:ext>
                  </a:extLst>
                </p14:cNvPr>
                <p14:cNvContentPartPr/>
                <p14:nvPr/>
              </p14:nvContentPartPr>
              <p14:xfrm>
                <a:off x="4037813" y="5884959"/>
                <a:ext cx="458640" cy="367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1865E2A-A8B6-4043-AF28-3E738308495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029173" y="5876319"/>
                  <a:ext cx="4762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AF00A84F-9DC3-4825-B095-5562098C1DFA}"/>
              </a:ext>
            </a:extLst>
          </p:cNvPr>
          <p:cNvGrpSpPr/>
          <p:nvPr/>
        </p:nvGrpSpPr>
        <p:grpSpPr>
          <a:xfrm>
            <a:off x="73133" y="5461599"/>
            <a:ext cx="540720" cy="264240"/>
            <a:chOff x="73133" y="5461599"/>
            <a:chExt cx="54072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4297EF4-AB92-4842-838F-8E140A93D622}"/>
                    </a:ext>
                  </a:extLst>
                </p14:cNvPr>
                <p14:cNvContentPartPr/>
                <p14:nvPr/>
              </p14:nvContentPartPr>
              <p14:xfrm>
                <a:off x="73133" y="5467719"/>
                <a:ext cx="31320" cy="2275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4297EF4-AB92-4842-838F-8E140A93D62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4493" y="5458719"/>
                  <a:ext cx="48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45582E8-4A94-4FFC-A34D-D12E5DB875C8}"/>
                    </a:ext>
                  </a:extLst>
                </p14:cNvPr>
                <p14:cNvContentPartPr/>
                <p14:nvPr/>
              </p14:nvContentPartPr>
              <p14:xfrm>
                <a:off x="73853" y="5479959"/>
                <a:ext cx="141120" cy="2084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45582E8-4A94-4FFC-A34D-D12E5DB875C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4853" y="5471319"/>
                  <a:ext cx="158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1A75EFE-CA34-4C3A-952C-391905E0113E}"/>
                    </a:ext>
                  </a:extLst>
                </p14:cNvPr>
                <p14:cNvContentPartPr/>
                <p14:nvPr/>
              </p14:nvContentPartPr>
              <p14:xfrm>
                <a:off x="257453" y="5498319"/>
                <a:ext cx="98640" cy="2091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1A75EFE-CA34-4C3A-952C-391905E0113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48813" y="5489679"/>
                  <a:ext cx="116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A91654C-1D75-4FFE-86A8-4F8A313C43F5}"/>
                    </a:ext>
                  </a:extLst>
                </p14:cNvPr>
                <p14:cNvContentPartPr/>
                <p14:nvPr/>
              </p14:nvContentPartPr>
              <p14:xfrm>
                <a:off x="374093" y="5461599"/>
                <a:ext cx="239760" cy="2642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A91654C-1D75-4FFE-86A8-4F8A313C43F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65453" y="5452959"/>
                  <a:ext cx="25740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1FBF671B-6A2E-48E8-8AA4-3B646FB28131}"/>
              </a:ext>
            </a:extLst>
          </p:cNvPr>
          <p:cNvGrpSpPr/>
          <p:nvPr/>
        </p:nvGrpSpPr>
        <p:grpSpPr>
          <a:xfrm>
            <a:off x="2902733" y="6560319"/>
            <a:ext cx="607680" cy="264240"/>
            <a:chOff x="2902733" y="6560319"/>
            <a:chExt cx="60768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AD884B3-78E9-4D70-86B8-B9C38586E9C8}"/>
                    </a:ext>
                  </a:extLst>
                </p14:cNvPr>
                <p14:cNvContentPartPr/>
                <p14:nvPr/>
              </p14:nvContentPartPr>
              <p14:xfrm>
                <a:off x="2902733" y="6615399"/>
                <a:ext cx="221400" cy="2091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AD884B3-78E9-4D70-86B8-B9C38586E9C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893733" y="6606759"/>
                  <a:ext cx="239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01B1842-8C6C-482F-99D8-2543DE7C3CAE}"/>
                    </a:ext>
                  </a:extLst>
                </p14:cNvPr>
                <p14:cNvContentPartPr/>
                <p14:nvPr/>
              </p14:nvContentPartPr>
              <p14:xfrm>
                <a:off x="2933333" y="6719799"/>
                <a:ext cx="92520" cy="187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01B1842-8C6C-482F-99D8-2543DE7C3CA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924333" y="6710799"/>
                  <a:ext cx="11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F94A28F-9E9C-4D6D-99A9-933309FC4690}"/>
                    </a:ext>
                  </a:extLst>
                </p14:cNvPr>
                <p14:cNvContentPartPr/>
                <p14:nvPr/>
              </p14:nvContentPartPr>
              <p14:xfrm>
                <a:off x="3006773" y="6560319"/>
                <a:ext cx="270360" cy="1476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F94A28F-9E9C-4D6D-99A9-933309FC469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998133" y="6551319"/>
                  <a:ext cx="288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4211C92-ED79-4186-84A8-F3104B4ABBC8}"/>
                    </a:ext>
                  </a:extLst>
                </p14:cNvPr>
                <p14:cNvContentPartPr/>
                <p14:nvPr/>
              </p14:nvContentPartPr>
              <p14:xfrm>
                <a:off x="3240053" y="6707559"/>
                <a:ext cx="270360" cy="554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4211C92-ED79-4186-84A8-F3104B4ABBC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231413" y="6698559"/>
                  <a:ext cx="28800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1CA5EEA-8332-493A-9760-71FE3E083FC8}"/>
              </a:ext>
            </a:extLst>
          </p:cNvPr>
          <p:cNvGrpSpPr/>
          <p:nvPr/>
        </p:nvGrpSpPr>
        <p:grpSpPr>
          <a:xfrm>
            <a:off x="3683933" y="6560319"/>
            <a:ext cx="538560" cy="245880"/>
            <a:chOff x="3683933" y="6560319"/>
            <a:chExt cx="53856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ADF719C-27FD-4B0E-8DA1-B31CAC57A7B4}"/>
                    </a:ext>
                  </a:extLst>
                </p14:cNvPr>
                <p14:cNvContentPartPr/>
                <p14:nvPr/>
              </p14:nvContentPartPr>
              <p14:xfrm>
                <a:off x="3683933" y="6627639"/>
                <a:ext cx="188640" cy="1659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ADF719C-27FD-4B0E-8DA1-B31CAC57A7B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675293" y="6618999"/>
                  <a:ext cx="206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32485A0-EF08-445F-81DE-1BE1CD6B59A6}"/>
                    </a:ext>
                  </a:extLst>
                </p14:cNvPr>
                <p14:cNvContentPartPr/>
                <p14:nvPr/>
              </p14:nvContentPartPr>
              <p14:xfrm>
                <a:off x="4025573" y="6560319"/>
                <a:ext cx="196920" cy="2458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32485A0-EF08-445F-81DE-1BE1CD6B59A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016933" y="6551319"/>
                  <a:ext cx="214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9BDCB5F-1972-4FF1-A69A-1C7F7279ED20}"/>
                    </a:ext>
                  </a:extLst>
                </p14:cNvPr>
                <p14:cNvContentPartPr/>
                <p14:nvPr/>
              </p14:nvContentPartPr>
              <p14:xfrm>
                <a:off x="4019453" y="6645999"/>
                <a:ext cx="127440" cy="867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9BDCB5F-1972-4FF1-A69A-1C7F7279ED2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010453" y="6637359"/>
                  <a:ext cx="145080" cy="10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8535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8" y="1880304"/>
            <a:ext cx="7267778" cy="43572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B0BAB18-63CF-460E-9F48-39D252EDF0C3}"/>
              </a:ext>
            </a:extLst>
          </p:cNvPr>
          <p:cNvGrpSpPr/>
          <p:nvPr/>
        </p:nvGrpSpPr>
        <p:grpSpPr>
          <a:xfrm>
            <a:off x="4998293" y="521319"/>
            <a:ext cx="887760" cy="454320"/>
            <a:chOff x="4998293" y="521319"/>
            <a:chExt cx="88776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5F84F28-2237-4A0B-B990-4E3DA7BB5FF9}"/>
                    </a:ext>
                  </a:extLst>
                </p14:cNvPr>
                <p14:cNvContentPartPr/>
                <p14:nvPr/>
              </p14:nvContentPartPr>
              <p14:xfrm>
                <a:off x="4998293" y="521319"/>
                <a:ext cx="284040" cy="454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5F84F28-2237-4A0B-B990-4E3DA7BB5F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89293" y="512679"/>
                  <a:ext cx="3016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518D5F-B207-4B0C-B0C5-6AD42880CE00}"/>
                    </a:ext>
                  </a:extLst>
                </p14:cNvPr>
                <p14:cNvContentPartPr/>
                <p14:nvPr/>
              </p14:nvContentPartPr>
              <p14:xfrm>
                <a:off x="5369453" y="715359"/>
                <a:ext cx="516600" cy="230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518D5F-B207-4B0C-B0C5-6AD42880CE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60453" y="706359"/>
                  <a:ext cx="5342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641F7C-DABB-485C-AF6D-952E8607E417}"/>
              </a:ext>
            </a:extLst>
          </p:cNvPr>
          <p:cNvGrpSpPr/>
          <p:nvPr/>
        </p:nvGrpSpPr>
        <p:grpSpPr>
          <a:xfrm>
            <a:off x="6537653" y="570639"/>
            <a:ext cx="815040" cy="460440"/>
            <a:chOff x="6537653" y="570639"/>
            <a:chExt cx="81504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F48E2A-6139-41A9-9980-163215F1EF82}"/>
                    </a:ext>
                  </a:extLst>
                </p14:cNvPr>
                <p14:cNvContentPartPr/>
                <p14:nvPr/>
              </p14:nvContentPartPr>
              <p14:xfrm>
                <a:off x="6537653" y="585039"/>
                <a:ext cx="114840" cy="446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F48E2A-6139-41A9-9980-163215F1EF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29013" y="576399"/>
                  <a:ext cx="1324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5F389D-6D85-4030-B84C-CE770825C14B}"/>
                    </a:ext>
                  </a:extLst>
                </p14:cNvPr>
                <p14:cNvContentPartPr/>
                <p14:nvPr/>
              </p14:nvContentPartPr>
              <p14:xfrm>
                <a:off x="6636653" y="570639"/>
                <a:ext cx="120240" cy="239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5F389D-6D85-4030-B84C-CE770825C1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28013" y="561639"/>
                  <a:ext cx="137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758159-5A48-4A81-BD35-7D4464EE5993}"/>
                    </a:ext>
                  </a:extLst>
                </p14:cNvPr>
                <p14:cNvContentPartPr/>
                <p14:nvPr/>
              </p14:nvContentPartPr>
              <p14:xfrm>
                <a:off x="6801173" y="603039"/>
                <a:ext cx="551520" cy="234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758159-5A48-4A81-BD35-7D4464EE599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92173" y="594399"/>
                  <a:ext cx="569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B2AF6D-F85E-45C9-82E8-474D86BFF747}"/>
                    </a:ext>
                  </a:extLst>
                </p14:cNvPr>
                <p14:cNvContentPartPr/>
                <p14:nvPr/>
              </p14:nvContentPartPr>
              <p14:xfrm>
                <a:off x="6799373" y="742359"/>
                <a:ext cx="12600" cy="72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B2AF6D-F85E-45C9-82E8-474D86BFF7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90733" y="733719"/>
                  <a:ext cx="30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FB0E96D-F683-4BD0-BF32-E2B5F82A9F58}"/>
                    </a:ext>
                  </a:extLst>
                </p14:cNvPr>
                <p14:cNvContentPartPr/>
                <p14:nvPr/>
              </p14:nvContentPartPr>
              <p14:xfrm>
                <a:off x="6830333" y="619599"/>
                <a:ext cx="12600" cy="12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FB0E96D-F683-4BD0-BF32-E2B5F82A9F5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21333" y="610959"/>
                  <a:ext cx="302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90A817-8CE7-4717-A5DF-8FD7F1653FE3}"/>
              </a:ext>
            </a:extLst>
          </p:cNvPr>
          <p:cNvGrpSpPr/>
          <p:nvPr/>
        </p:nvGrpSpPr>
        <p:grpSpPr>
          <a:xfrm>
            <a:off x="5577533" y="1190559"/>
            <a:ext cx="1289880" cy="594360"/>
            <a:chOff x="5577533" y="1190559"/>
            <a:chExt cx="1289880" cy="59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93A8B3-CC34-4DFF-9B8E-4E18A0C87850}"/>
                    </a:ext>
                  </a:extLst>
                </p14:cNvPr>
                <p14:cNvContentPartPr/>
                <p14:nvPr/>
              </p14:nvContentPartPr>
              <p14:xfrm>
                <a:off x="5577533" y="1278039"/>
                <a:ext cx="514440" cy="506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93A8B3-CC34-4DFF-9B8E-4E18A0C8785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68893" y="1269039"/>
                  <a:ext cx="53208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DA603FE-5646-45F1-B157-ABBD50E9083F}"/>
                    </a:ext>
                  </a:extLst>
                </p14:cNvPr>
                <p14:cNvContentPartPr/>
                <p14:nvPr/>
              </p14:nvContentPartPr>
              <p14:xfrm>
                <a:off x="6154973" y="1190559"/>
                <a:ext cx="86400" cy="319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DA603FE-5646-45F1-B157-ABBD50E908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46333" y="1181559"/>
                  <a:ext cx="1040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97D49C-7BF4-4761-9B63-4741FB9D9190}"/>
                    </a:ext>
                  </a:extLst>
                </p14:cNvPr>
                <p14:cNvContentPartPr/>
                <p14:nvPr/>
              </p14:nvContentPartPr>
              <p14:xfrm>
                <a:off x="5911613" y="1300719"/>
                <a:ext cx="955800" cy="190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97D49C-7BF4-4761-9B63-4741FB9D91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02613" y="1292079"/>
                  <a:ext cx="973440" cy="20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344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8" y="1419225"/>
            <a:ext cx="8133596" cy="3965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0C8DD2-1E20-4AEB-A373-2A57DE949605}"/>
                  </a:ext>
                </a:extLst>
              </p14:cNvPr>
              <p14:cNvContentPartPr/>
              <p14:nvPr/>
            </p14:nvContentPartPr>
            <p14:xfrm>
              <a:off x="5344973" y="325119"/>
              <a:ext cx="853560" cy="34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0C8DD2-1E20-4AEB-A373-2A57DE9496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6333" y="316479"/>
                <a:ext cx="871200" cy="36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F9999F3-9F0F-47C5-A13B-6795720EB390}"/>
              </a:ext>
            </a:extLst>
          </p:cNvPr>
          <p:cNvGrpSpPr/>
          <p:nvPr/>
        </p:nvGrpSpPr>
        <p:grpSpPr>
          <a:xfrm>
            <a:off x="5559893" y="993999"/>
            <a:ext cx="2172960" cy="902160"/>
            <a:chOff x="5559893" y="993999"/>
            <a:chExt cx="2172960" cy="90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C2CC03-61B5-420A-B12E-19E01E3C5C3A}"/>
                    </a:ext>
                  </a:extLst>
                </p14:cNvPr>
                <p14:cNvContentPartPr/>
                <p14:nvPr/>
              </p14:nvContentPartPr>
              <p14:xfrm>
                <a:off x="5559893" y="1049439"/>
                <a:ext cx="37080" cy="358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C2CC03-61B5-420A-B12E-19E01E3C5C3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50893" y="1040799"/>
                  <a:ext cx="547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5CA7F1-9BAB-4F0F-9284-D1FC1690643B}"/>
                    </a:ext>
                  </a:extLst>
                </p14:cNvPr>
                <p14:cNvContentPartPr/>
                <p14:nvPr/>
              </p14:nvContentPartPr>
              <p14:xfrm>
                <a:off x="5596613" y="993999"/>
                <a:ext cx="1129680" cy="245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5CA7F1-9BAB-4F0F-9284-D1FC169064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7973" y="985359"/>
                  <a:ext cx="1147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56FCE78-9470-4DB9-A388-2FD4122AC3D7}"/>
                    </a:ext>
                  </a:extLst>
                </p14:cNvPr>
                <p14:cNvContentPartPr/>
                <p14:nvPr/>
              </p14:nvContentPartPr>
              <p14:xfrm>
                <a:off x="6394373" y="1325559"/>
                <a:ext cx="613440" cy="570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56FCE78-9470-4DB9-A388-2FD4122AC3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85373" y="1316559"/>
                  <a:ext cx="63108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291027-84A4-448E-851D-BFF3EC1FCE92}"/>
                    </a:ext>
                  </a:extLst>
                </p14:cNvPr>
                <p14:cNvContentPartPr/>
                <p14:nvPr/>
              </p14:nvContentPartPr>
              <p14:xfrm>
                <a:off x="7063253" y="1251759"/>
                <a:ext cx="30960" cy="325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291027-84A4-448E-851D-BFF3EC1FCE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54613" y="1242759"/>
                  <a:ext cx="486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E3FE992-AF17-43B6-B34C-FE2C40CA4F10}"/>
                    </a:ext>
                  </a:extLst>
                </p14:cNvPr>
                <p14:cNvContentPartPr/>
                <p14:nvPr/>
              </p14:nvContentPartPr>
              <p14:xfrm>
                <a:off x="6848693" y="1350039"/>
                <a:ext cx="884160" cy="170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E3FE992-AF17-43B6-B34C-FE2C40CA4F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39693" y="1341039"/>
                  <a:ext cx="901800" cy="18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9569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0" name="Ink 139"/>
              <p14:cNvContentPartPr/>
              <p14:nvPr/>
            </p14:nvContentPartPr>
            <p14:xfrm>
              <a:off x="8336507" y="5660493"/>
              <a:ext cx="22320" cy="2736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18507" y="5642493"/>
                <a:ext cx="5832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9B4BB32-BFD5-4934-A1DD-8DB33C0CE87A}"/>
              </a:ext>
            </a:extLst>
          </p:cNvPr>
          <p:cNvGrpSpPr/>
          <p:nvPr/>
        </p:nvGrpSpPr>
        <p:grpSpPr>
          <a:xfrm>
            <a:off x="951533" y="91839"/>
            <a:ext cx="4619880" cy="1190880"/>
            <a:chOff x="951533" y="91839"/>
            <a:chExt cx="4619880" cy="11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FF6FC9C-6614-4912-A4E2-4F4A4C286031}"/>
                    </a:ext>
                  </a:extLst>
                </p14:cNvPr>
                <p14:cNvContentPartPr/>
                <p14:nvPr/>
              </p14:nvContentPartPr>
              <p14:xfrm>
                <a:off x="951533" y="172119"/>
                <a:ext cx="331920" cy="279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FF6FC9C-6614-4912-A4E2-4F4A4C2860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2533" y="163119"/>
                  <a:ext cx="349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18A5D83-E68A-44CD-A37D-ABAE12FFA411}"/>
                    </a:ext>
                  </a:extLst>
                </p14:cNvPr>
                <p14:cNvContentPartPr/>
                <p14:nvPr/>
              </p14:nvContentPartPr>
              <p14:xfrm>
                <a:off x="1374533" y="293799"/>
                <a:ext cx="123120" cy="86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18A5D83-E68A-44CD-A37D-ABAE12FFA41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65533" y="284799"/>
                  <a:ext cx="140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ECEE96C-7A8C-405C-A7E5-9536078DD6DB}"/>
                    </a:ext>
                  </a:extLst>
                </p14:cNvPr>
                <p14:cNvContentPartPr/>
                <p14:nvPr/>
              </p14:nvContentPartPr>
              <p14:xfrm>
                <a:off x="1589453" y="232959"/>
                <a:ext cx="37080" cy="178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ECEE96C-7A8C-405C-A7E5-9536078DD6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80453" y="224319"/>
                  <a:ext cx="54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CB4EE7-3881-4186-9C59-E351A7DC1646}"/>
                    </a:ext>
                  </a:extLst>
                </p14:cNvPr>
                <p14:cNvContentPartPr/>
                <p14:nvPr/>
              </p14:nvContentPartPr>
              <p14:xfrm>
                <a:off x="1701773" y="312879"/>
                <a:ext cx="151560" cy="104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CB4EE7-3881-4186-9C59-E351A7DC16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93133" y="303879"/>
                  <a:ext cx="169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21A3B3-3A96-4B73-8761-E7B3A2915233}"/>
                    </a:ext>
                  </a:extLst>
                </p14:cNvPr>
                <p14:cNvContentPartPr/>
                <p14:nvPr/>
              </p14:nvContentPartPr>
              <p14:xfrm>
                <a:off x="2174813" y="91839"/>
                <a:ext cx="513360" cy="298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21A3B3-3A96-4B73-8761-E7B3A29152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66173" y="83199"/>
                  <a:ext cx="531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EBCCF1-5460-4E6F-8004-EBE12B583D25}"/>
                    </a:ext>
                  </a:extLst>
                </p14:cNvPr>
                <p14:cNvContentPartPr/>
                <p14:nvPr/>
              </p14:nvContentPartPr>
              <p14:xfrm>
                <a:off x="2620133" y="134679"/>
                <a:ext cx="761400" cy="263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EBCCF1-5460-4E6F-8004-EBE12B583D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11493" y="126039"/>
                  <a:ext cx="779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8975A9-1329-4BFC-8589-DFC877BD3909}"/>
                    </a:ext>
                  </a:extLst>
                </p14:cNvPr>
                <p14:cNvContentPartPr/>
                <p14:nvPr/>
              </p14:nvContentPartPr>
              <p14:xfrm>
                <a:off x="1073933" y="355719"/>
                <a:ext cx="2854080" cy="221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8975A9-1329-4BFC-8589-DFC877BD39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4933" y="347079"/>
                  <a:ext cx="2871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EA78EB-3822-49F7-A842-491F6DCFE5E3}"/>
                    </a:ext>
                  </a:extLst>
                </p14:cNvPr>
                <p14:cNvContentPartPr/>
                <p14:nvPr/>
              </p14:nvContentPartPr>
              <p14:xfrm>
                <a:off x="1043333" y="839919"/>
                <a:ext cx="337680" cy="399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EA78EB-3822-49F7-A842-491F6DCFE5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4693" y="831279"/>
                  <a:ext cx="3553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31F48D-0DB7-48D7-895F-A33CD707A1DC}"/>
                    </a:ext>
                  </a:extLst>
                </p14:cNvPr>
                <p14:cNvContentPartPr/>
                <p14:nvPr/>
              </p14:nvContentPartPr>
              <p14:xfrm>
                <a:off x="1306853" y="1104519"/>
                <a:ext cx="141840" cy="153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31F48D-0DB7-48D7-895F-A33CD707A1D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98213" y="1095519"/>
                  <a:ext cx="159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B347D56-E9D3-465A-836D-15CE0D6967C7}"/>
                    </a:ext>
                  </a:extLst>
                </p14:cNvPr>
                <p14:cNvContentPartPr/>
                <p14:nvPr/>
              </p14:nvContentPartPr>
              <p14:xfrm>
                <a:off x="1570733" y="834519"/>
                <a:ext cx="178200" cy="448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B347D56-E9D3-465A-836D-15CE0D6967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62093" y="825519"/>
                  <a:ext cx="1958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D719F7D-2554-4096-84BC-9A1D646DE25F}"/>
                    </a:ext>
                  </a:extLst>
                </p14:cNvPr>
                <p14:cNvContentPartPr/>
                <p14:nvPr/>
              </p14:nvContentPartPr>
              <p14:xfrm>
                <a:off x="1694213" y="987159"/>
                <a:ext cx="325080" cy="252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D719F7D-2554-4096-84BC-9A1D646DE2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85213" y="978159"/>
                  <a:ext cx="342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91A806F-8B28-4E90-A843-46E1E0B6F1C0}"/>
                    </a:ext>
                  </a:extLst>
                </p14:cNvPr>
                <p14:cNvContentPartPr/>
                <p14:nvPr/>
              </p14:nvContentPartPr>
              <p14:xfrm>
                <a:off x="2129813" y="873399"/>
                <a:ext cx="196920" cy="366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91A806F-8B28-4E90-A843-46E1E0B6F1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20813" y="864399"/>
                  <a:ext cx="2145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5D16D8-1304-417F-8C34-7B03D74E7B3B}"/>
                    </a:ext>
                  </a:extLst>
                </p14:cNvPr>
                <p14:cNvContentPartPr/>
                <p14:nvPr/>
              </p14:nvContentPartPr>
              <p14:xfrm>
                <a:off x="2387213" y="816159"/>
                <a:ext cx="190440" cy="448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5D16D8-1304-417F-8C34-7B03D74E7B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78213" y="807159"/>
                  <a:ext cx="2080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492C468-4800-4E1D-8FE0-F88F1D85D958}"/>
                    </a:ext>
                  </a:extLst>
                </p14:cNvPr>
                <p14:cNvContentPartPr/>
                <p14:nvPr/>
              </p14:nvContentPartPr>
              <p14:xfrm>
                <a:off x="2933333" y="1000119"/>
                <a:ext cx="92520" cy="18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492C468-4800-4E1D-8FE0-F88F1D85D9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24333" y="991479"/>
                  <a:ext cx="11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0AC3C6-7BDF-4F2E-94B5-98897D4EEDF6}"/>
                    </a:ext>
                  </a:extLst>
                </p14:cNvPr>
                <p14:cNvContentPartPr/>
                <p14:nvPr/>
              </p14:nvContentPartPr>
              <p14:xfrm>
                <a:off x="2914973" y="1086159"/>
                <a:ext cx="159840" cy="18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0AC3C6-7BDF-4F2E-94B5-98897D4EED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05973" y="1077159"/>
                  <a:ext cx="177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9FDC66-C4C2-461D-A076-78D4F7D92CE9}"/>
                    </a:ext>
                  </a:extLst>
                </p14:cNvPr>
                <p14:cNvContentPartPr/>
                <p14:nvPr/>
              </p14:nvContentPartPr>
              <p14:xfrm>
                <a:off x="3743693" y="551919"/>
                <a:ext cx="257760" cy="362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9FDC66-C4C2-461D-A076-78D4F7D92C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35053" y="543279"/>
                  <a:ext cx="2754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40B151D-2323-4D4A-AA1A-DB92818E0A98}"/>
                    </a:ext>
                  </a:extLst>
                </p14:cNvPr>
                <p14:cNvContentPartPr/>
                <p14:nvPr/>
              </p14:nvContentPartPr>
              <p14:xfrm>
                <a:off x="4025213" y="588279"/>
                <a:ext cx="196920" cy="270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40B151D-2323-4D4A-AA1A-DB92818E0A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16573" y="579639"/>
                  <a:ext cx="214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740C1F-DE21-43DF-BAAE-6FD5A3224067}"/>
                    </a:ext>
                  </a:extLst>
                </p14:cNvPr>
                <p14:cNvContentPartPr/>
                <p14:nvPr/>
              </p14:nvContentPartPr>
              <p14:xfrm>
                <a:off x="4271093" y="803919"/>
                <a:ext cx="68040" cy="77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740C1F-DE21-43DF-BAAE-6FD5A322406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62453" y="794919"/>
                  <a:ext cx="85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150FFDB-476B-4E9A-A4CD-F951EBBAAB34}"/>
                    </a:ext>
                  </a:extLst>
                </p14:cNvPr>
                <p14:cNvContentPartPr/>
                <p14:nvPr/>
              </p14:nvContentPartPr>
              <p14:xfrm>
                <a:off x="4442813" y="552279"/>
                <a:ext cx="212400" cy="399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150FFDB-476B-4E9A-A4CD-F951EBBAAB3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4173" y="543279"/>
                  <a:ext cx="2300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B7C0E9-9611-4615-8660-C9991FE55CD6}"/>
                    </a:ext>
                  </a:extLst>
                </p14:cNvPr>
                <p14:cNvContentPartPr/>
                <p14:nvPr/>
              </p14:nvContentPartPr>
              <p14:xfrm>
                <a:off x="3338333" y="975639"/>
                <a:ext cx="2233080" cy="86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B7C0E9-9611-4615-8660-C9991FE55C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29333" y="966639"/>
                  <a:ext cx="22507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759C05-0545-45DE-BDB0-5044E9D7FD0D}"/>
              </a:ext>
            </a:extLst>
          </p:cNvPr>
          <p:cNvGrpSpPr/>
          <p:nvPr/>
        </p:nvGrpSpPr>
        <p:grpSpPr>
          <a:xfrm>
            <a:off x="3614453" y="1116759"/>
            <a:ext cx="1614600" cy="544320"/>
            <a:chOff x="3614453" y="1116759"/>
            <a:chExt cx="161460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C2A3281-6FC5-4762-BB0A-BD343BDD32AF}"/>
                    </a:ext>
                  </a:extLst>
                </p14:cNvPr>
                <p14:cNvContentPartPr/>
                <p14:nvPr/>
              </p14:nvContentPartPr>
              <p14:xfrm>
                <a:off x="3859973" y="1215039"/>
                <a:ext cx="6480" cy="209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C2A3281-6FC5-4762-BB0A-BD343BDD32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50973" y="1206039"/>
                  <a:ext cx="24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99A58D5-4C69-4D2D-BD9D-43FBCF596262}"/>
                    </a:ext>
                  </a:extLst>
                </p14:cNvPr>
                <p14:cNvContentPartPr/>
                <p14:nvPr/>
              </p14:nvContentPartPr>
              <p14:xfrm>
                <a:off x="3841613" y="1160319"/>
                <a:ext cx="203400" cy="141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99A58D5-4C69-4D2D-BD9D-43FBCF5962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32613" y="1151319"/>
                  <a:ext cx="221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DA4AC08-5B7F-4876-B7F6-DEA97B5A043A}"/>
                    </a:ext>
                  </a:extLst>
                </p14:cNvPr>
                <p14:cNvContentPartPr/>
                <p14:nvPr/>
              </p14:nvContentPartPr>
              <p14:xfrm>
                <a:off x="4087133" y="1116759"/>
                <a:ext cx="245880" cy="393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DA4AC08-5B7F-4876-B7F6-DEA97B5A04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78133" y="1107759"/>
                  <a:ext cx="2635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7042908-60C1-47E7-AB07-1ED1A521857F}"/>
                    </a:ext>
                  </a:extLst>
                </p14:cNvPr>
                <p14:cNvContentPartPr/>
                <p14:nvPr/>
              </p14:nvContentPartPr>
              <p14:xfrm>
                <a:off x="4319693" y="1270119"/>
                <a:ext cx="227880" cy="98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7042908-60C1-47E7-AB07-1ED1A521857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10693" y="1261479"/>
                  <a:ext cx="245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B85179-FBAE-4B87-8446-23974E9E35E4}"/>
                    </a:ext>
                  </a:extLst>
                </p14:cNvPr>
                <p14:cNvContentPartPr/>
                <p14:nvPr/>
              </p14:nvContentPartPr>
              <p14:xfrm>
                <a:off x="4442813" y="1270119"/>
                <a:ext cx="30960" cy="190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B85179-FBAE-4B87-8446-23974E9E35E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34173" y="1261479"/>
                  <a:ext cx="48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7FFF60F-06F4-4425-8AB4-19AA753822B4}"/>
                    </a:ext>
                  </a:extLst>
                </p14:cNvPr>
                <p14:cNvContentPartPr/>
                <p14:nvPr/>
              </p14:nvContentPartPr>
              <p14:xfrm>
                <a:off x="4516613" y="1276239"/>
                <a:ext cx="196920" cy="25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7FFF60F-06F4-4425-8AB4-19AA753822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07613" y="1267239"/>
                  <a:ext cx="214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80C5898-AF4B-4B3C-96E5-824F35D24657}"/>
                    </a:ext>
                  </a:extLst>
                </p14:cNvPr>
                <p14:cNvContentPartPr/>
                <p14:nvPr/>
              </p14:nvContentPartPr>
              <p14:xfrm>
                <a:off x="4577813" y="1282359"/>
                <a:ext cx="68040" cy="159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80C5898-AF4B-4B3C-96E5-824F35D246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69173" y="1273719"/>
                  <a:ext cx="85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1E13436-BA4D-4512-866E-97149AEABD6D}"/>
                    </a:ext>
                  </a:extLst>
                </p14:cNvPr>
                <p14:cNvContentPartPr/>
                <p14:nvPr/>
              </p14:nvContentPartPr>
              <p14:xfrm>
                <a:off x="4774373" y="1270119"/>
                <a:ext cx="74160" cy="134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1E13436-BA4D-4512-866E-97149AEABD6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65373" y="1261479"/>
                  <a:ext cx="91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087290B-5C42-4657-BBCC-9465E4FA728C}"/>
                    </a:ext>
                  </a:extLst>
                </p14:cNvPr>
                <p14:cNvContentPartPr/>
                <p14:nvPr/>
              </p14:nvContentPartPr>
              <p14:xfrm>
                <a:off x="4909373" y="1135119"/>
                <a:ext cx="104760" cy="104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087290B-5C42-4657-BBCC-9465E4FA72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00373" y="1126119"/>
                  <a:ext cx="122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786B1F-BCA0-4187-A5C1-089DE1AB4042}"/>
                    </a:ext>
                  </a:extLst>
                </p14:cNvPr>
                <p14:cNvContentPartPr/>
                <p14:nvPr/>
              </p14:nvContentPartPr>
              <p14:xfrm>
                <a:off x="3614453" y="1190559"/>
                <a:ext cx="258120" cy="423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786B1F-BCA0-4187-A5C1-089DE1AB40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05813" y="1181559"/>
                  <a:ext cx="2757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19844F-7932-4B85-A4A4-02704355B1D7}"/>
                    </a:ext>
                  </a:extLst>
                </p14:cNvPr>
                <p14:cNvContentPartPr/>
                <p14:nvPr/>
              </p14:nvContentPartPr>
              <p14:xfrm>
                <a:off x="5032133" y="1116759"/>
                <a:ext cx="196920" cy="399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19844F-7932-4B85-A4A4-02704355B1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23133" y="1107759"/>
                  <a:ext cx="2145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0ABAA3-FEFC-4330-BAEE-936A285F0F01}"/>
                    </a:ext>
                  </a:extLst>
                </p14:cNvPr>
                <p14:cNvContentPartPr/>
                <p14:nvPr/>
              </p14:nvContentPartPr>
              <p14:xfrm>
                <a:off x="3672053" y="1601319"/>
                <a:ext cx="1225080" cy="59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0ABAA3-FEFC-4330-BAEE-936A285F0F0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63413" y="1592679"/>
                  <a:ext cx="12427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B7D5BB-5F93-4EDF-9F64-74D0E8A3CE3F}"/>
              </a:ext>
            </a:extLst>
          </p:cNvPr>
          <p:cNvGrpSpPr/>
          <p:nvPr/>
        </p:nvGrpSpPr>
        <p:grpSpPr>
          <a:xfrm>
            <a:off x="6377813" y="406839"/>
            <a:ext cx="1096920" cy="403560"/>
            <a:chOff x="6377813" y="406839"/>
            <a:chExt cx="109692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4A062CB-F31B-4A56-9CD6-DE4E49B60F72}"/>
                    </a:ext>
                  </a:extLst>
                </p14:cNvPr>
                <p14:cNvContentPartPr/>
                <p14:nvPr/>
              </p14:nvContentPartPr>
              <p14:xfrm>
                <a:off x="6377813" y="429519"/>
                <a:ext cx="244080" cy="380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4A062CB-F31B-4A56-9CD6-DE4E49B60F7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69173" y="420519"/>
                  <a:ext cx="2617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9AE7B2C-BC15-4ADA-A7FA-6D54A2559C33}"/>
                    </a:ext>
                  </a:extLst>
                </p14:cNvPr>
                <p14:cNvContentPartPr/>
                <p14:nvPr/>
              </p14:nvContentPartPr>
              <p14:xfrm>
                <a:off x="6787133" y="496479"/>
                <a:ext cx="158040" cy="240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9AE7B2C-BC15-4ADA-A7FA-6D54A2559C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78493" y="487479"/>
                  <a:ext cx="175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B016736-80BE-4F86-9906-8D1CDD5C6304}"/>
                    </a:ext>
                  </a:extLst>
                </p14:cNvPr>
                <p14:cNvContentPartPr/>
                <p14:nvPr/>
              </p14:nvContentPartPr>
              <p14:xfrm>
                <a:off x="6989813" y="693399"/>
                <a:ext cx="98640" cy="86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B016736-80BE-4F86-9906-8D1CDD5C63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80813" y="684399"/>
                  <a:ext cx="116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99102F-51AE-4D1E-A714-BCC0A93170AA}"/>
                    </a:ext>
                  </a:extLst>
                </p14:cNvPr>
                <p14:cNvContentPartPr/>
                <p14:nvPr/>
              </p14:nvContentPartPr>
              <p14:xfrm>
                <a:off x="7314533" y="406839"/>
                <a:ext cx="160200" cy="360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99102F-51AE-4D1E-A714-BCC0A93170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05893" y="397839"/>
                  <a:ext cx="177840" cy="37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65DC171-ACBA-4096-BF48-D8566769BD2C}"/>
                  </a:ext>
                </a:extLst>
              </p14:cNvPr>
              <p14:cNvContentPartPr/>
              <p14:nvPr/>
            </p14:nvContentPartPr>
            <p14:xfrm>
              <a:off x="5835653" y="926319"/>
              <a:ext cx="80280" cy="309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65DC171-ACBA-4096-BF48-D8566769BD2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27013" y="917679"/>
                <a:ext cx="97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3BF119B-9AE6-41B8-B55A-FBF23615A103}"/>
                  </a:ext>
                </a:extLst>
              </p14:cNvPr>
              <p14:cNvContentPartPr/>
              <p14:nvPr/>
            </p14:nvContentPartPr>
            <p14:xfrm>
              <a:off x="5829893" y="1024599"/>
              <a:ext cx="123120" cy="64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BF119B-9AE6-41B8-B55A-FBF23615A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20893" y="1015959"/>
                <a:ext cx="14076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B8222F0C-23F2-4FCA-8B92-268C065A8B3D}"/>
              </a:ext>
            </a:extLst>
          </p:cNvPr>
          <p:cNvGrpSpPr/>
          <p:nvPr/>
        </p:nvGrpSpPr>
        <p:grpSpPr>
          <a:xfrm>
            <a:off x="6265493" y="938919"/>
            <a:ext cx="1325880" cy="552600"/>
            <a:chOff x="6265493" y="938919"/>
            <a:chExt cx="132588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23A6B3B-C056-4E18-BCE5-9247783E1757}"/>
                    </a:ext>
                  </a:extLst>
                </p14:cNvPr>
                <p14:cNvContentPartPr/>
                <p14:nvPr/>
              </p14:nvContentPartPr>
              <p14:xfrm>
                <a:off x="6265493" y="938919"/>
                <a:ext cx="1325880" cy="31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23A6B3B-C056-4E18-BCE5-9247783E17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56853" y="929919"/>
                  <a:ext cx="1343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2534F7-1B91-4C87-B515-C2E072722985}"/>
                    </a:ext>
                  </a:extLst>
                </p14:cNvPr>
                <p14:cNvContentPartPr/>
                <p14:nvPr/>
              </p14:nvContentPartPr>
              <p14:xfrm>
                <a:off x="6461333" y="1061319"/>
                <a:ext cx="172800" cy="356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2534F7-1B91-4C87-B515-C2E07272298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52693" y="1052679"/>
                  <a:ext cx="1904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7E779A-4D13-4975-AE3D-AFA748A92889}"/>
                    </a:ext>
                  </a:extLst>
                </p14:cNvPr>
                <p14:cNvContentPartPr/>
                <p14:nvPr/>
              </p14:nvContentPartPr>
              <p14:xfrm>
                <a:off x="6683093" y="1122519"/>
                <a:ext cx="172080" cy="225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7E779A-4D13-4975-AE3D-AFA748A928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74093" y="1113879"/>
                  <a:ext cx="189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2244A96-18C3-4356-BEF5-D076A08844BB}"/>
                    </a:ext>
                  </a:extLst>
                </p14:cNvPr>
                <p14:cNvContentPartPr/>
                <p14:nvPr/>
              </p14:nvContentPartPr>
              <p14:xfrm>
                <a:off x="6895133" y="1300719"/>
                <a:ext cx="230040" cy="145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2244A96-18C3-4356-BEF5-D076A08844B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86493" y="1292079"/>
                  <a:ext cx="24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3E6A966-85CC-4AE5-B318-2B13D98F3A9F}"/>
                    </a:ext>
                  </a:extLst>
                </p14:cNvPr>
                <p14:cNvContentPartPr/>
                <p14:nvPr/>
              </p14:nvContentPartPr>
              <p14:xfrm>
                <a:off x="7229213" y="1091919"/>
                <a:ext cx="258120" cy="399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3E6A966-85CC-4AE5-B318-2B13D98F3A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20213" y="1082919"/>
                  <a:ext cx="27576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EA0C401-D6DE-47FB-863A-89F39D4138DF}"/>
              </a:ext>
            </a:extLst>
          </p:cNvPr>
          <p:cNvGrpSpPr/>
          <p:nvPr/>
        </p:nvGrpSpPr>
        <p:grpSpPr>
          <a:xfrm>
            <a:off x="2945573" y="1840719"/>
            <a:ext cx="1633320" cy="485280"/>
            <a:chOff x="2945573" y="1840719"/>
            <a:chExt cx="163332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2F197C-072B-45CE-B70D-CD07761F2631}"/>
                    </a:ext>
                  </a:extLst>
                </p14:cNvPr>
                <p14:cNvContentPartPr/>
                <p14:nvPr/>
              </p14:nvContentPartPr>
              <p14:xfrm>
                <a:off x="2945573" y="2055639"/>
                <a:ext cx="129240" cy="18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2F197C-072B-45CE-B70D-CD07761F263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36573" y="2046999"/>
                  <a:ext cx="146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16AE6C0-55C1-4255-AE20-44B7FC33C2E8}"/>
                    </a:ext>
                  </a:extLst>
                </p14:cNvPr>
                <p14:cNvContentPartPr/>
                <p14:nvPr/>
              </p14:nvContentPartPr>
              <p14:xfrm>
                <a:off x="2976173" y="2135559"/>
                <a:ext cx="110880" cy="24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16AE6C0-55C1-4255-AE20-44B7FC33C2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67533" y="2126559"/>
                  <a:ext cx="12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E69CEE2-E738-487E-8DEE-2600D193994F}"/>
                    </a:ext>
                  </a:extLst>
                </p14:cNvPr>
                <p14:cNvContentPartPr/>
                <p14:nvPr/>
              </p14:nvContentPartPr>
              <p14:xfrm>
                <a:off x="3381173" y="1840719"/>
                <a:ext cx="110160" cy="196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E69CEE2-E738-487E-8DEE-2600D19399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72533" y="1831719"/>
                  <a:ext cx="127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3075B72-4CEB-4175-879A-F3EAF03EFFB7}"/>
                    </a:ext>
                  </a:extLst>
                </p14:cNvPr>
                <p14:cNvContentPartPr/>
                <p14:nvPr/>
              </p14:nvContentPartPr>
              <p14:xfrm>
                <a:off x="3282893" y="2067519"/>
                <a:ext cx="286560" cy="49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3075B72-4CEB-4175-879A-F3EAF03EFFB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74253" y="2058879"/>
                  <a:ext cx="304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1F94671-E3FD-4591-88BC-EA7CF02C97AF}"/>
                    </a:ext>
                  </a:extLst>
                </p14:cNvPr>
                <p14:cNvContentPartPr/>
                <p14:nvPr/>
              </p14:nvContentPartPr>
              <p14:xfrm>
                <a:off x="3289373" y="2215119"/>
                <a:ext cx="215280" cy="110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1F94671-E3FD-4591-88BC-EA7CF02C97A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80373" y="2206479"/>
                  <a:ext cx="232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820847-F136-4BAD-A6F5-41A4E73C33A8}"/>
                    </a:ext>
                  </a:extLst>
                </p14:cNvPr>
                <p14:cNvContentPartPr/>
                <p14:nvPr/>
              </p14:nvContentPartPr>
              <p14:xfrm>
                <a:off x="3670253" y="1999839"/>
                <a:ext cx="214560" cy="165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820847-F136-4BAD-A6F5-41A4E73C33A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61253" y="1991199"/>
                  <a:ext cx="232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FD27902-51F7-4FDE-A7CB-7613B6EA37B3}"/>
                    </a:ext>
                  </a:extLst>
                </p14:cNvPr>
                <p14:cNvContentPartPr/>
                <p14:nvPr/>
              </p14:nvContentPartPr>
              <p14:xfrm>
                <a:off x="3853853" y="1896159"/>
                <a:ext cx="68040" cy="249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FD27902-51F7-4FDE-A7CB-7613B6EA37B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44853" y="1887159"/>
                  <a:ext cx="85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1E0AE29-31AB-4892-BB6F-B65243A9661C}"/>
                    </a:ext>
                  </a:extLst>
                </p14:cNvPr>
                <p14:cNvContentPartPr/>
                <p14:nvPr/>
              </p14:nvContentPartPr>
              <p14:xfrm>
                <a:off x="4043213" y="2012799"/>
                <a:ext cx="68760" cy="172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1E0AE29-31AB-4892-BB6F-B65243A966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34213" y="2003799"/>
                  <a:ext cx="86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49C5837-E23C-4C9C-BA1F-38577602D178}"/>
                    </a:ext>
                  </a:extLst>
                </p14:cNvPr>
                <p14:cNvContentPartPr/>
                <p14:nvPr/>
              </p14:nvContentPartPr>
              <p14:xfrm>
                <a:off x="4203773" y="1864839"/>
                <a:ext cx="375120" cy="256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49C5837-E23C-4C9C-BA1F-38577602D1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94773" y="1856199"/>
                  <a:ext cx="39276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F2D6C5C-40A5-4CD0-B350-780A70633DFD}"/>
                  </a:ext>
                </a:extLst>
              </p14:cNvPr>
              <p14:cNvContentPartPr/>
              <p14:nvPr/>
            </p14:nvContentPartPr>
            <p14:xfrm>
              <a:off x="4933853" y="2049519"/>
              <a:ext cx="74160" cy="129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F2D6C5C-40A5-4CD0-B350-780A70633DF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925213" y="2040879"/>
                <a:ext cx="9180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0E37B396-F717-4E8E-93F9-DCE16DA623F1}"/>
              </a:ext>
            </a:extLst>
          </p:cNvPr>
          <p:cNvGrpSpPr/>
          <p:nvPr/>
        </p:nvGrpSpPr>
        <p:grpSpPr>
          <a:xfrm>
            <a:off x="5479973" y="1853319"/>
            <a:ext cx="1405800" cy="491400"/>
            <a:chOff x="5479973" y="1853319"/>
            <a:chExt cx="1405800" cy="49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67825B1-099C-438E-BAC8-6587B3FED0D7}"/>
                    </a:ext>
                  </a:extLst>
                </p14:cNvPr>
                <p14:cNvContentPartPr/>
                <p14:nvPr/>
              </p14:nvContentPartPr>
              <p14:xfrm>
                <a:off x="5498333" y="1859439"/>
                <a:ext cx="49320" cy="350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67825B1-099C-438E-BAC8-6587B3FED0D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89693" y="1850439"/>
                  <a:ext cx="66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982C074-3A08-407A-ACFE-C9EDDE6F0898}"/>
                    </a:ext>
                  </a:extLst>
                </p14:cNvPr>
                <p14:cNvContentPartPr/>
                <p14:nvPr/>
              </p14:nvContentPartPr>
              <p14:xfrm>
                <a:off x="5707133" y="1853319"/>
                <a:ext cx="55440" cy="331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982C074-3A08-407A-ACFE-C9EDDE6F089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98493" y="1844319"/>
                  <a:ext cx="730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596A9AE-D2CA-4D1F-94A7-C7141F913299}"/>
                    </a:ext>
                  </a:extLst>
                </p14:cNvPr>
                <p14:cNvContentPartPr/>
                <p14:nvPr/>
              </p14:nvContentPartPr>
              <p14:xfrm>
                <a:off x="5479973" y="1975719"/>
                <a:ext cx="835200" cy="173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596A9AE-D2CA-4D1F-94A7-C7141F91329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71333" y="1966719"/>
                  <a:ext cx="852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6A396DF-4852-450C-B6F7-6D155C8BA7D3}"/>
                    </a:ext>
                  </a:extLst>
                </p14:cNvPr>
                <p14:cNvContentPartPr/>
                <p14:nvPr/>
              </p14:nvContentPartPr>
              <p14:xfrm>
                <a:off x="6261893" y="2031159"/>
                <a:ext cx="184680" cy="313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6A396DF-4852-450C-B6F7-6D155C8BA7D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53253" y="2022159"/>
                  <a:ext cx="202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D40C92D-2B57-4B76-B62A-DC1C9E0D3399}"/>
                    </a:ext>
                  </a:extLst>
                </p14:cNvPr>
                <p14:cNvContentPartPr/>
                <p14:nvPr/>
              </p14:nvContentPartPr>
              <p14:xfrm>
                <a:off x="6536933" y="1944759"/>
                <a:ext cx="348840" cy="222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D40C92D-2B57-4B76-B62A-DC1C9E0D33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27933" y="1935759"/>
                  <a:ext cx="36648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239ED03-1CF5-4700-80F5-455782DDBD72}"/>
              </a:ext>
            </a:extLst>
          </p:cNvPr>
          <p:cNvGrpSpPr/>
          <p:nvPr/>
        </p:nvGrpSpPr>
        <p:grpSpPr>
          <a:xfrm>
            <a:off x="7250453" y="1773399"/>
            <a:ext cx="960840" cy="503640"/>
            <a:chOff x="7250453" y="1773399"/>
            <a:chExt cx="960840" cy="5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3472EF4-D4B1-4FCC-A677-94B791E4EF09}"/>
                    </a:ext>
                  </a:extLst>
                </p14:cNvPr>
                <p14:cNvContentPartPr/>
                <p14:nvPr/>
              </p14:nvContentPartPr>
              <p14:xfrm>
                <a:off x="7250453" y="1853319"/>
                <a:ext cx="960840" cy="423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3472EF4-D4B1-4FCC-A677-94B791E4EF0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41453" y="1844679"/>
                  <a:ext cx="9784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423D992-6FF2-4058-9F62-766552BC3709}"/>
                    </a:ext>
                  </a:extLst>
                </p14:cNvPr>
                <p14:cNvContentPartPr/>
                <p14:nvPr/>
              </p14:nvContentPartPr>
              <p14:xfrm>
                <a:off x="7591013" y="1773399"/>
                <a:ext cx="24840" cy="6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423D992-6FF2-4058-9F62-766552BC370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82373" y="1764399"/>
                  <a:ext cx="424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7DB78A3-232A-4306-A6D8-1E778EC334D5}"/>
              </a:ext>
            </a:extLst>
          </p:cNvPr>
          <p:cNvGrpSpPr/>
          <p:nvPr/>
        </p:nvGrpSpPr>
        <p:grpSpPr>
          <a:xfrm>
            <a:off x="1405133" y="2797959"/>
            <a:ext cx="749160" cy="356400"/>
            <a:chOff x="1405133" y="2797959"/>
            <a:chExt cx="74916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B7FADF4-DE78-4556-86A2-03562C46C232}"/>
                    </a:ext>
                  </a:extLst>
                </p14:cNvPr>
                <p14:cNvContentPartPr/>
                <p14:nvPr/>
              </p14:nvContentPartPr>
              <p14:xfrm>
                <a:off x="1521773" y="2828919"/>
                <a:ext cx="18720" cy="288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B7FADF4-DE78-4556-86A2-03562C46C23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13133" y="2820279"/>
                  <a:ext cx="36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EAED4FF-9D52-4A97-BE13-DC54FFF8C92C}"/>
                    </a:ext>
                  </a:extLst>
                </p14:cNvPr>
                <p14:cNvContentPartPr/>
                <p14:nvPr/>
              </p14:nvContentPartPr>
              <p14:xfrm>
                <a:off x="1405133" y="2797959"/>
                <a:ext cx="322560" cy="356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EAED4FF-9D52-4A97-BE13-DC54FFF8C92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96493" y="2789319"/>
                  <a:ext cx="340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432E390-829A-44A0-96CA-13C32A1A1176}"/>
                    </a:ext>
                  </a:extLst>
                </p14:cNvPr>
                <p14:cNvContentPartPr/>
                <p14:nvPr/>
              </p14:nvContentPartPr>
              <p14:xfrm>
                <a:off x="1982213" y="2871759"/>
                <a:ext cx="172080" cy="165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432E390-829A-44A0-96CA-13C32A1A117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73213" y="2863119"/>
                  <a:ext cx="18972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133DC41-8AF0-44F1-B78A-591B40DF7C3A}"/>
              </a:ext>
            </a:extLst>
          </p:cNvPr>
          <p:cNvGrpSpPr/>
          <p:nvPr/>
        </p:nvGrpSpPr>
        <p:grpSpPr>
          <a:xfrm>
            <a:off x="2668733" y="2804799"/>
            <a:ext cx="878760" cy="309960"/>
            <a:chOff x="2668733" y="2804799"/>
            <a:chExt cx="87876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4C429B3-947D-40A9-BF50-B3155CAD56D4}"/>
                    </a:ext>
                  </a:extLst>
                </p14:cNvPr>
                <p14:cNvContentPartPr/>
                <p14:nvPr/>
              </p14:nvContentPartPr>
              <p14:xfrm>
                <a:off x="2668733" y="2804799"/>
                <a:ext cx="363240" cy="309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4C429B3-947D-40A9-BF50-B3155CAD56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59733" y="2795799"/>
                  <a:ext cx="380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EC29E98-D579-4CBA-8735-4E028A94F674}"/>
                    </a:ext>
                  </a:extLst>
                </p14:cNvPr>
                <p14:cNvContentPartPr/>
                <p14:nvPr/>
              </p14:nvContentPartPr>
              <p14:xfrm>
                <a:off x="3178493" y="2914959"/>
                <a:ext cx="178560" cy="105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EC29E98-D579-4CBA-8735-4E028A94F67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69493" y="2905959"/>
                  <a:ext cx="196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D658A64-F074-4203-9CE7-015CC175B408}"/>
                    </a:ext>
                  </a:extLst>
                </p14:cNvPr>
                <p14:cNvContentPartPr/>
                <p14:nvPr/>
              </p14:nvContentPartPr>
              <p14:xfrm>
                <a:off x="3344453" y="2896599"/>
                <a:ext cx="203040" cy="135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D658A64-F074-4203-9CE7-015CC175B40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35453" y="2887599"/>
                  <a:ext cx="22068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7983DB1-6F40-4BC8-AC94-66CE089BB129}"/>
              </a:ext>
            </a:extLst>
          </p:cNvPr>
          <p:cNvGrpSpPr/>
          <p:nvPr/>
        </p:nvGrpSpPr>
        <p:grpSpPr>
          <a:xfrm>
            <a:off x="3829373" y="2583399"/>
            <a:ext cx="1549800" cy="681480"/>
            <a:chOff x="3829373" y="2583399"/>
            <a:chExt cx="1549800" cy="68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26EC132-03FF-435F-9530-EA97328A0B3E}"/>
                    </a:ext>
                  </a:extLst>
                </p14:cNvPr>
                <p14:cNvContentPartPr/>
                <p14:nvPr/>
              </p14:nvContentPartPr>
              <p14:xfrm>
                <a:off x="3829373" y="2607879"/>
                <a:ext cx="172080" cy="595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26EC132-03FF-435F-9530-EA97328A0B3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20373" y="2599239"/>
                  <a:ext cx="18972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B86411-2339-4F2E-AE51-A57EC5A99F9D}"/>
                    </a:ext>
                  </a:extLst>
                </p14:cNvPr>
                <p14:cNvContentPartPr/>
                <p14:nvPr/>
              </p14:nvContentPartPr>
              <p14:xfrm>
                <a:off x="4038533" y="2841159"/>
                <a:ext cx="178200" cy="196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B86411-2339-4F2E-AE51-A57EC5A99F9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29533" y="2832159"/>
                  <a:ext cx="195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393C3B0-79D8-4882-9B55-111E18DC0100}"/>
                    </a:ext>
                  </a:extLst>
                </p14:cNvPr>
                <p14:cNvContentPartPr/>
                <p14:nvPr/>
              </p14:nvContentPartPr>
              <p14:xfrm>
                <a:off x="4313933" y="2754759"/>
                <a:ext cx="135360" cy="313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393C3B0-79D8-4882-9B55-111E18DC010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05293" y="2745759"/>
                  <a:ext cx="1530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DF32054-E056-456F-B203-F332B6F70644}"/>
                    </a:ext>
                  </a:extLst>
                </p14:cNvPr>
                <p14:cNvContentPartPr/>
                <p14:nvPr/>
              </p14:nvContentPartPr>
              <p14:xfrm>
                <a:off x="4436333" y="2822799"/>
                <a:ext cx="140760" cy="207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DF32054-E056-456F-B203-F332B6F706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27693" y="2814159"/>
                  <a:ext cx="158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9B64C73-93CD-4B95-83C0-96D81F029025}"/>
                    </a:ext>
                  </a:extLst>
                </p14:cNvPr>
                <p14:cNvContentPartPr/>
                <p14:nvPr/>
              </p14:nvContentPartPr>
              <p14:xfrm>
                <a:off x="4621013" y="2988399"/>
                <a:ext cx="68040" cy="147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9B64C73-93CD-4B95-83C0-96D81F02902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12013" y="2979759"/>
                  <a:ext cx="85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065D301-DA60-4F1B-AF5C-C903CC538032}"/>
                    </a:ext>
                  </a:extLst>
                </p14:cNvPr>
                <p14:cNvContentPartPr/>
                <p14:nvPr/>
              </p14:nvContentPartPr>
              <p14:xfrm>
                <a:off x="4817213" y="2785359"/>
                <a:ext cx="165960" cy="350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065D301-DA60-4F1B-AF5C-C903CC53803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08213" y="2776719"/>
                  <a:ext cx="1836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741B5E7-ADD7-47DB-A232-5E970AFD8A87}"/>
                    </a:ext>
                  </a:extLst>
                </p14:cNvPr>
                <p14:cNvContentPartPr/>
                <p14:nvPr/>
              </p14:nvContentPartPr>
              <p14:xfrm>
                <a:off x="5056613" y="2736759"/>
                <a:ext cx="104760" cy="393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741B5E7-ADD7-47DB-A232-5E970AFD8A8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47973" y="2728119"/>
                  <a:ext cx="1224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5A7C1A1-7006-4980-A53B-907E7C6BBDA2}"/>
                    </a:ext>
                  </a:extLst>
                </p14:cNvPr>
                <p14:cNvContentPartPr/>
                <p14:nvPr/>
              </p14:nvContentPartPr>
              <p14:xfrm>
                <a:off x="5074973" y="2583399"/>
                <a:ext cx="304200" cy="681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5A7C1A1-7006-4980-A53B-907E7C6BBD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66333" y="2574759"/>
                  <a:ext cx="321840" cy="69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70FC72B-51AF-465C-87AC-F901A64842DB}"/>
                  </a:ext>
                </a:extLst>
              </p14:cNvPr>
              <p14:cNvContentPartPr/>
              <p14:nvPr/>
            </p14:nvContentPartPr>
            <p14:xfrm>
              <a:off x="3203333" y="2442279"/>
              <a:ext cx="344160" cy="720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70FC72B-51AF-465C-87AC-F901A64842D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194333" y="2433639"/>
                <a:ext cx="36180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DD93DB2-34A7-40A2-B98B-B42632F63B36}"/>
              </a:ext>
            </a:extLst>
          </p:cNvPr>
          <p:cNvGrpSpPr/>
          <p:nvPr/>
        </p:nvGrpSpPr>
        <p:grpSpPr>
          <a:xfrm>
            <a:off x="5473853" y="2687439"/>
            <a:ext cx="583560" cy="473400"/>
            <a:chOff x="5473853" y="2687439"/>
            <a:chExt cx="58356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4134AA8-1C64-4D04-B655-292020C4D8D6}"/>
                    </a:ext>
                  </a:extLst>
                </p14:cNvPr>
                <p14:cNvContentPartPr/>
                <p14:nvPr/>
              </p14:nvContentPartPr>
              <p14:xfrm>
                <a:off x="5473853" y="2877879"/>
                <a:ext cx="98640" cy="6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4134AA8-1C64-4D04-B655-292020C4D8D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65213" y="2869239"/>
                  <a:ext cx="116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461A163-DFDD-46DC-803B-2F9EE4EDDAF8}"/>
                    </a:ext>
                  </a:extLst>
                </p14:cNvPr>
                <p14:cNvContentPartPr/>
                <p14:nvPr/>
              </p14:nvContentPartPr>
              <p14:xfrm>
                <a:off x="5523173" y="2982279"/>
                <a:ext cx="165960" cy="12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461A163-DFDD-46DC-803B-2F9EE4EDDAF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14173" y="2973639"/>
                  <a:ext cx="183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E5DDE46-B0CA-4DDB-9F18-369CA25826FB}"/>
                    </a:ext>
                  </a:extLst>
                </p14:cNvPr>
                <p14:cNvContentPartPr/>
                <p14:nvPr/>
              </p14:nvContentPartPr>
              <p14:xfrm>
                <a:off x="5903693" y="2687439"/>
                <a:ext cx="128880" cy="185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E5DDE46-B0CA-4DDB-9F18-369CA25826F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95053" y="2678439"/>
                  <a:ext cx="146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2DB262D-BAF6-46DE-B371-F0FD4BF55F4E}"/>
                    </a:ext>
                  </a:extLst>
                </p14:cNvPr>
                <p14:cNvContentPartPr/>
                <p14:nvPr/>
              </p14:nvContentPartPr>
              <p14:xfrm>
                <a:off x="5848253" y="2945559"/>
                <a:ext cx="209160" cy="12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2DB262D-BAF6-46DE-B371-F0FD4BF55F4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39613" y="2936559"/>
                  <a:ext cx="226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2AEF220-994F-4D12-B9CB-E57276E795C1}"/>
                    </a:ext>
                  </a:extLst>
                </p14:cNvPr>
                <p14:cNvContentPartPr/>
                <p14:nvPr/>
              </p14:nvContentPartPr>
              <p14:xfrm>
                <a:off x="5909813" y="3018999"/>
                <a:ext cx="120960" cy="141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2AEF220-994F-4D12-B9CB-E57276E795C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00813" y="3009999"/>
                  <a:ext cx="1386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5893C5B-5193-4BB1-A112-FBD80A8D23A1}"/>
              </a:ext>
            </a:extLst>
          </p:cNvPr>
          <p:cNvGrpSpPr/>
          <p:nvPr/>
        </p:nvGrpSpPr>
        <p:grpSpPr>
          <a:xfrm>
            <a:off x="6431453" y="2908839"/>
            <a:ext cx="116640" cy="92160"/>
            <a:chOff x="6431453" y="2908839"/>
            <a:chExt cx="116640" cy="9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9FBC951-520D-41A4-8A1D-474CDF60E605}"/>
                    </a:ext>
                  </a:extLst>
                </p14:cNvPr>
                <p14:cNvContentPartPr/>
                <p14:nvPr/>
              </p14:nvContentPartPr>
              <p14:xfrm>
                <a:off x="6498773" y="2908839"/>
                <a:ext cx="49320" cy="24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9FBC951-520D-41A4-8A1D-474CDF60E60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90133" y="2899839"/>
                  <a:ext cx="66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68C2993-0686-4350-ADF9-C145222BCA8F}"/>
                    </a:ext>
                  </a:extLst>
                </p14:cNvPr>
                <p14:cNvContentPartPr/>
                <p14:nvPr/>
              </p14:nvContentPartPr>
              <p14:xfrm>
                <a:off x="6431453" y="2982279"/>
                <a:ext cx="74160" cy="187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68C2993-0686-4350-ADF9-C145222BCA8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22453" y="2973639"/>
                  <a:ext cx="918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A53D9B7-5044-44CC-B481-FC2A56CBC08B}"/>
              </a:ext>
            </a:extLst>
          </p:cNvPr>
          <p:cNvGrpSpPr/>
          <p:nvPr/>
        </p:nvGrpSpPr>
        <p:grpSpPr>
          <a:xfrm>
            <a:off x="6830333" y="2757279"/>
            <a:ext cx="503640" cy="256320"/>
            <a:chOff x="6830333" y="2757279"/>
            <a:chExt cx="50364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50F1DA5-1EE2-4299-BA30-476F2FFE7DEE}"/>
                    </a:ext>
                  </a:extLst>
                </p14:cNvPr>
                <p14:cNvContentPartPr/>
                <p14:nvPr/>
              </p14:nvContentPartPr>
              <p14:xfrm>
                <a:off x="6830333" y="2761599"/>
                <a:ext cx="129240" cy="252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50F1DA5-1EE2-4299-BA30-476F2FFE7DE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21333" y="2752599"/>
                  <a:ext cx="146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3F80A90-E207-44BB-9709-C3D6BC032E5A}"/>
                    </a:ext>
                  </a:extLst>
                </p14:cNvPr>
                <p14:cNvContentPartPr/>
                <p14:nvPr/>
              </p14:nvContentPartPr>
              <p14:xfrm>
                <a:off x="7155413" y="2757279"/>
                <a:ext cx="178560" cy="237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3F80A90-E207-44BB-9709-C3D6BC032E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46413" y="2748639"/>
                  <a:ext cx="196200" cy="25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9417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73" y="1524754"/>
            <a:ext cx="6239646" cy="49011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9BC35F0-9402-4EDC-A905-6E5BA4223A35}"/>
              </a:ext>
            </a:extLst>
          </p:cNvPr>
          <p:cNvGrpSpPr/>
          <p:nvPr/>
        </p:nvGrpSpPr>
        <p:grpSpPr>
          <a:xfrm>
            <a:off x="4798853" y="1006239"/>
            <a:ext cx="2301840" cy="705960"/>
            <a:chOff x="4798853" y="1006239"/>
            <a:chExt cx="2301840" cy="70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08BBEB-C335-488E-991D-F654AAAFB677}"/>
                    </a:ext>
                  </a:extLst>
                </p14:cNvPr>
                <p14:cNvContentPartPr/>
                <p14:nvPr/>
              </p14:nvContentPartPr>
              <p14:xfrm>
                <a:off x="4866533" y="1141239"/>
                <a:ext cx="233640" cy="509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08BBEB-C335-488E-991D-F654AAAFB67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57533" y="1132599"/>
                  <a:ext cx="2512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FB87FBD-F851-41B4-9140-C6942B7C6ECA}"/>
                    </a:ext>
                  </a:extLst>
                </p14:cNvPr>
                <p14:cNvContentPartPr/>
                <p14:nvPr/>
              </p14:nvContentPartPr>
              <p14:xfrm>
                <a:off x="4798853" y="1533999"/>
                <a:ext cx="92520" cy="178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FB87FBD-F851-41B4-9140-C6942B7C6E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90213" y="1525359"/>
                  <a:ext cx="110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0E37AE3-4451-4859-A56E-A0DEF9ECE740}"/>
                    </a:ext>
                  </a:extLst>
                </p14:cNvPr>
                <p14:cNvContentPartPr/>
                <p14:nvPr/>
              </p14:nvContentPartPr>
              <p14:xfrm>
                <a:off x="5442893" y="1006239"/>
                <a:ext cx="1657800" cy="439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0E37AE3-4451-4859-A56E-A0DEF9ECE7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33893" y="997239"/>
                  <a:ext cx="1675440" cy="45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5F37F5-2DA0-449F-85CF-8187A33C3DF0}"/>
                  </a:ext>
                </a:extLst>
              </p14:cNvPr>
              <p14:cNvContentPartPr/>
              <p14:nvPr/>
            </p14:nvContentPartPr>
            <p14:xfrm>
              <a:off x="4596533" y="3964359"/>
              <a:ext cx="6480" cy="6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5F37F5-2DA0-449F-85CF-8187A33C3D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7533" y="3955359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507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04" y="1440759"/>
            <a:ext cx="7448550" cy="4400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32751C-610E-4A9B-AB68-8739A9503441}"/>
              </a:ext>
            </a:extLst>
          </p:cNvPr>
          <p:cNvGrpSpPr/>
          <p:nvPr/>
        </p:nvGrpSpPr>
        <p:grpSpPr>
          <a:xfrm>
            <a:off x="2209013" y="355719"/>
            <a:ext cx="1675800" cy="447480"/>
            <a:chOff x="2209013" y="355719"/>
            <a:chExt cx="167580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073D9DA-CCF3-4B58-822C-C766C269CFD1}"/>
                    </a:ext>
                  </a:extLst>
                </p14:cNvPr>
                <p14:cNvContentPartPr/>
                <p14:nvPr/>
              </p14:nvContentPartPr>
              <p14:xfrm>
                <a:off x="2209013" y="411159"/>
                <a:ext cx="627480" cy="392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073D9DA-CCF3-4B58-822C-C766C269CF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0373" y="402519"/>
                  <a:ext cx="6451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A413501-B7C1-4241-9D0C-104B5DD14925}"/>
                    </a:ext>
                  </a:extLst>
                </p14:cNvPr>
                <p14:cNvContentPartPr/>
                <p14:nvPr/>
              </p14:nvContentPartPr>
              <p14:xfrm>
                <a:off x="2951693" y="355719"/>
                <a:ext cx="55440" cy="104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A413501-B7C1-4241-9D0C-104B5DD149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42693" y="347079"/>
                  <a:ext cx="73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E82F80B-4606-4564-A68E-B29060C45B28}"/>
                    </a:ext>
                  </a:extLst>
                </p14:cNvPr>
                <p14:cNvContentPartPr/>
                <p14:nvPr/>
              </p14:nvContentPartPr>
              <p14:xfrm>
                <a:off x="2907773" y="523479"/>
                <a:ext cx="443160" cy="244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E82F80B-4606-4564-A68E-B29060C45B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99133" y="514839"/>
                  <a:ext cx="460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E87DC5-D4CC-4F3D-8D0F-1823BA43F4EF}"/>
                    </a:ext>
                  </a:extLst>
                </p14:cNvPr>
                <p14:cNvContentPartPr/>
                <p14:nvPr/>
              </p14:nvContentPartPr>
              <p14:xfrm>
                <a:off x="3227453" y="496839"/>
                <a:ext cx="338400" cy="98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E87DC5-D4CC-4F3D-8D0F-1823BA43F4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18813" y="488199"/>
                  <a:ext cx="356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0D34BD5-3895-4CA2-B550-BFFAEF770174}"/>
                    </a:ext>
                  </a:extLst>
                </p14:cNvPr>
                <p14:cNvContentPartPr/>
                <p14:nvPr/>
              </p14:nvContentPartPr>
              <p14:xfrm>
                <a:off x="3515813" y="570639"/>
                <a:ext cx="369000" cy="105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0D34BD5-3895-4CA2-B550-BFFAEF7701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07173" y="561639"/>
                  <a:ext cx="3866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0087D1-479F-47DC-9C8C-E78E701134DB}"/>
              </a:ext>
            </a:extLst>
          </p:cNvPr>
          <p:cNvGrpSpPr/>
          <p:nvPr/>
        </p:nvGrpSpPr>
        <p:grpSpPr>
          <a:xfrm>
            <a:off x="4492133" y="312879"/>
            <a:ext cx="2086560" cy="313200"/>
            <a:chOff x="4492133" y="312879"/>
            <a:chExt cx="208656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DBB092-3269-4A8D-B4B6-F0F9BF9114FD}"/>
                    </a:ext>
                  </a:extLst>
                </p14:cNvPr>
                <p14:cNvContentPartPr/>
                <p14:nvPr/>
              </p14:nvContentPartPr>
              <p14:xfrm>
                <a:off x="4492133" y="503319"/>
                <a:ext cx="300960" cy="122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DBB092-3269-4A8D-B4B6-F0F9BF9114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83133" y="494679"/>
                  <a:ext cx="318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3BDDA20-256D-41B0-90F4-E3B70F2F26CC}"/>
                    </a:ext>
                  </a:extLst>
                </p14:cNvPr>
                <p14:cNvContentPartPr/>
                <p14:nvPr/>
              </p14:nvContentPartPr>
              <p14:xfrm>
                <a:off x="4915853" y="493239"/>
                <a:ext cx="139320" cy="127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3BDDA20-256D-41B0-90F4-E3B70F2F26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07213" y="484239"/>
                  <a:ext cx="156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E430BB-424C-4B0C-8AA2-20FC8DF74877}"/>
                    </a:ext>
                  </a:extLst>
                </p14:cNvPr>
                <p14:cNvContentPartPr/>
                <p14:nvPr/>
              </p14:nvContentPartPr>
              <p14:xfrm>
                <a:off x="5119973" y="447519"/>
                <a:ext cx="84240" cy="135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E430BB-424C-4B0C-8AA2-20FC8DF748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11333" y="438879"/>
                  <a:ext cx="101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A4AFEE-1F8E-4328-8C42-C0CD88D88C93}"/>
                    </a:ext>
                  </a:extLst>
                </p14:cNvPr>
                <p14:cNvContentPartPr/>
                <p14:nvPr/>
              </p14:nvContentPartPr>
              <p14:xfrm>
                <a:off x="5301413" y="496839"/>
                <a:ext cx="78840" cy="105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A4AFEE-1F8E-4328-8C42-C0CD88D88C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92773" y="487839"/>
                  <a:ext cx="96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7D5A7F-F459-4CFE-BD6F-F780181C737E}"/>
                    </a:ext>
                  </a:extLst>
                </p14:cNvPr>
                <p14:cNvContentPartPr/>
                <p14:nvPr/>
              </p14:nvContentPartPr>
              <p14:xfrm>
                <a:off x="5559893" y="312879"/>
                <a:ext cx="37080" cy="276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7D5A7F-F459-4CFE-BD6F-F780181C73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0893" y="303879"/>
                  <a:ext cx="547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686E5B4-26C5-416F-85DE-7B1C3F204E57}"/>
                    </a:ext>
                  </a:extLst>
                </p14:cNvPr>
                <p14:cNvContentPartPr/>
                <p14:nvPr/>
              </p14:nvContentPartPr>
              <p14:xfrm>
                <a:off x="5473853" y="417279"/>
                <a:ext cx="1104840" cy="178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686E5B4-26C5-416F-85DE-7B1C3F204E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65213" y="408639"/>
                  <a:ext cx="1122480" cy="19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1899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99" y="227705"/>
            <a:ext cx="6174329" cy="60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3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07" y="1927879"/>
            <a:ext cx="7430386" cy="30022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64FA3C2-B181-4CFD-991C-0ADA613D3321}"/>
              </a:ext>
            </a:extLst>
          </p:cNvPr>
          <p:cNvGrpSpPr/>
          <p:nvPr/>
        </p:nvGrpSpPr>
        <p:grpSpPr>
          <a:xfrm>
            <a:off x="1110653" y="3135639"/>
            <a:ext cx="215280" cy="661320"/>
            <a:chOff x="1110653" y="3135639"/>
            <a:chExt cx="215280" cy="66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99992C-601A-4E50-A298-8775E74996CE}"/>
                    </a:ext>
                  </a:extLst>
                </p14:cNvPr>
                <p14:cNvContentPartPr/>
                <p14:nvPr/>
              </p14:nvContentPartPr>
              <p14:xfrm>
                <a:off x="1110653" y="3682119"/>
                <a:ext cx="215280" cy="114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99992C-601A-4E50-A298-8775E74996C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1653" y="3673119"/>
                  <a:ext cx="232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489932B-8757-4FC9-A4DD-71D0E24A6B70}"/>
                    </a:ext>
                  </a:extLst>
                </p14:cNvPr>
                <p14:cNvContentPartPr/>
                <p14:nvPr/>
              </p14:nvContentPartPr>
              <p14:xfrm>
                <a:off x="1177973" y="3135639"/>
                <a:ext cx="68040" cy="479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489932B-8757-4FC9-A4DD-71D0E24A6B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9333" y="3126999"/>
                  <a:ext cx="85680" cy="49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9B17441-6F32-4252-AB86-87A525595AE1}"/>
                  </a:ext>
                </a:extLst>
              </p14:cNvPr>
              <p14:cNvContentPartPr/>
              <p14:nvPr/>
            </p14:nvContentPartPr>
            <p14:xfrm>
              <a:off x="7302653" y="3141759"/>
              <a:ext cx="129240" cy="98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9B17441-6F32-4252-AB86-87A525595A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4013" y="3133119"/>
                <a:ext cx="1468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022E0D5-D7E0-4CC9-B1DA-FE63C64C218D}"/>
                  </a:ext>
                </a:extLst>
              </p14:cNvPr>
              <p14:cNvContentPartPr/>
              <p14:nvPr/>
            </p14:nvContentPartPr>
            <p14:xfrm>
              <a:off x="7155413" y="4037799"/>
              <a:ext cx="24840" cy="18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022E0D5-D7E0-4CC9-B1DA-FE63C64C21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6773" y="4029159"/>
                <a:ext cx="424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81EC53-B2E3-4B84-AAFD-BD738DD2CA90}"/>
                  </a:ext>
                </a:extLst>
              </p14:cNvPr>
              <p14:cNvContentPartPr/>
              <p14:nvPr/>
            </p14:nvContentPartPr>
            <p14:xfrm>
              <a:off x="4301693" y="3460719"/>
              <a:ext cx="110880" cy="92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81EC53-B2E3-4B84-AAFD-BD738DD2CA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93053" y="3452079"/>
                <a:ext cx="12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155162-0113-4774-A3CA-FBA77673FE2A}"/>
                  </a:ext>
                </a:extLst>
              </p14:cNvPr>
              <p14:cNvContentPartPr/>
              <p14:nvPr/>
            </p14:nvContentPartPr>
            <p14:xfrm>
              <a:off x="4289453" y="3425079"/>
              <a:ext cx="209160" cy="1587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155162-0113-4774-A3CA-FBA77673FE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80813" y="3416439"/>
                <a:ext cx="22680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AFCF72FE-040E-470A-8AD1-CD77B038C651}"/>
              </a:ext>
            </a:extLst>
          </p:cNvPr>
          <p:cNvGrpSpPr/>
          <p:nvPr/>
        </p:nvGrpSpPr>
        <p:grpSpPr>
          <a:xfrm>
            <a:off x="7259453" y="3430479"/>
            <a:ext cx="790560" cy="270360"/>
            <a:chOff x="7259453" y="3430479"/>
            <a:chExt cx="79056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7847FC-5E83-4FC3-94F6-433DC398254E}"/>
                    </a:ext>
                  </a:extLst>
                </p14:cNvPr>
                <p14:cNvContentPartPr/>
                <p14:nvPr/>
              </p14:nvContentPartPr>
              <p14:xfrm>
                <a:off x="7284293" y="3479439"/>
                <a:ext cx="466920" cy="190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7847FC-5E83-4FC3-94F6-433DC398254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75653" y="3470799"/>
                  <a:ext cx="484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9F2119A-9C1D-4633-9929-E7B0BD229D0F}"/>
                    </a:ext>
                  </a:extLst>
                </p14:cNvPr>
                <p14:cNvContentPartPr/>
                <p14:nvPr/>
              </p14:nvContentPartPr>
              <p14:xfrm>
                <a:off x="7259453" y="3571239"/>
                <a:ext cx="80640" cy="123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9F2119A-9C1D-4633-9929-E7B0BD229D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50813" y="3562239"/>
                  <a:ext cx="98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35ED9E-EE5B-49CB-9C93-69348CD193FA}"/>
                    </a:ext>
                  </a:extLst>
                </p14:cNvPr>
                <p14:cNvContentPartPr/>
                <p14:nvPr/>
              </p14:nvContentPartPr>
              <p14:xfrm>
                <a:off x="7826453" y="3430479"/>
                <a:ext cx="90360" cy="237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35ED9E-EE5B-49CB-9C93-69348CD193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17453" y="3421839"/>
                  <a:ext cx="108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82F71EF-597A-4C8B-86A7-731B1B16B926}"/>
                    </a:ext>
                  </a:extLst>
                </p14:cNvPr>
                <p14:cNvContentPartPr/>
                <p14:nvPr/>
              </p14:nvContentPartPr>
              <p14:xfrm>
                <a:off x="7904213" y="3436599"/>
                <a:ext cx="145800" cy="264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82F71EF-597A-4C8B-86A7-731B1B16B9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95213" y="3427599"/>
                  <a:ext cx="163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87B52D6-F467-42B6-803A-45265D75CE08}"/>
                    </a:ext>
                  </a:extLst>
                </p14:cNvPr>
                <p14:cNvContentPartPr/>
                <p14:nvPr/>
              </p14:nvContentPartPr>
              <p14:xfrm>
                <a:off x="7848773" y="3577719"/>
                <a:ext cx="184320" cy="49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87B52D6-F467-42B6-803A-45265D75CE0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40133" y="3568719"/>
                  <a:ext cx="20196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684669-6D43-40CE-8698-AF03102BCEA1}"/>
                  </a:ext>
                </a:extLst>
              </p14:cNvPr>
              <p14:cNvContentPartPr/>
              <p14:nvPr/>
            </p14:nvContentPartPr>
            <p14:xfrm>
              <a:off x="6027893" y="2295039"/>
              <a:ext cx="115200" cy="49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684669-6D43-40CE-8698-AF03102BCEA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19253" y="2286039"/>
                <a:ext cx="1328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6780C6-CF6A-49B9-BAC7-BC5EC8A88F7F}"/>
                  </a:ext>
                </a:extLst>
              </p14:cNvPr>
              <p14:cNvContentPartPr/>
              <p14:nvPr/>
            </p14:nvContentPartPr>
            <p14:xfrm>
              <a:off x="1472813" y="165639"/>
              <a:ext cx="387000" cy="614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6780C6-CF6A-49B9-BAC7-BC5EC8A88F7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63813" y="156639"/>
                <a:ext cx="40464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E15135-E958-4796-96C9-FFC6F22DF330}"/>
                  </a:ext>
                </a:extLst>
              </p14:cNvPr>
              <p14:cNvContentPartPr/>
              <p14:nvPr/>
            </p14:nvContentPartPr>
            <p14:xfrm>
              <a:off x="1598093" y="312879"/>
              <a:ext cx="240480" cy="19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E15135-E958-4796-96C9-FFC6F22DF33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89093" y="303879"/>
                <a:ext cx="2581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C49238A-A73F-46A6-B1C3-A9908391EDD7}"/>
                  </a:ext>
                </a:extLst>
              </p14:cNvPr>
              <p14:cNvContentPartPr/>
              <p14:nvPr/>
            </p14:nvContentPartPr>
            <p14:xfrm>
              <a:off x="1465973" y="987879"/>
              <a:ext cx="172800" cy="144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C49238A-A73F-46A6-B1C3-A9908391EDD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57333" y="978879"/>
                <a:ext cx="1904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D83A4FD-AE02-4936-B40B-A0A2C798E65D}"/>
                  </a:ext>
                </a:extLst>
              </p14:cNvPr>
              <p14:cNvContentPartPr/>
              <p14:nvPr/>
            </p14:nvContentPartPr>
            <p14:xfrm>
              <a:off x="1822373" y="772959"/>
              <a:ext cx="12600" cy="117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D83A4FD-AE02-4936-B40B-A0A2C798E65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3733" y="764319"/>
                <a:ext cx="3024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A869290-9276-4DDE-A500-1AA3720C75D2}"/>
              </a:ext>
            </a:extLst>
          </p:cNvPr>
          <p:cNvGrpSpPr/>
          <p:nvPr/>
        </p:nvGrpSpPr>
        <p:grpSpPr>
          <a:xfrm>
            <a:off x="2055653" y="33159"/>
            <a:ext cx="6505920" cy="2513880"/>
            <a:chOff x="2055653" y="33159"/>
            <a:chExt cx="6505920" cy="251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4278B7-B01A-41D1-9E37-BB93F27F9CDD}"/>
                    </a:ext>
                  </a:extLst>
                </p14:cNvPr>
                <p14:cNvContentPartPr/>
                <p14:nvPr/>
              </p14:nvContentPartPr>
              <p14:xfrm>
                <a:off x="2073653" y="306399"/>
                <a:ext cx="262440" cy="276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4278B7-B01A-41D1-9E37-BB93F27F9CD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65013" y="297399"/>
                  <a:ext cx="280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CF7A01-EC25-411B-A93F-1D6821150972}"/>
                    </a:ext>
                  </a:extLst>
                </p14:cNvPr>
                <p14:cNvContentPartPr/>
                <p14:nvPr/>
              </p14:nvContentPartPr>
              <p14:xfrm>
                <a:off x="2055653" y="447879"/>
                <a:ext cx="252000" cy="43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CF7A01-EC25-411B-A93F-1D682115097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47013" y="438879"/>
                  <a:ext cx="269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9AC86E6-9345-4E10-A301-D3EE79F4C296}"/>
                    </a:ext>
                  </a:extLst>
                </p14:cNvPr>
                <p14:cNvContentPartPr/>
                <p14:nvPr/>
              </p14:nvContentPartPr>
              <p14:xfrm>
                <a:off x="2227373" y="190119"/>
                <a:ext cx="209160" cy="307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9AC86E6-9345-4E10-A301-D3EE79F4C2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18733" y="181119"/>
                  <a:ext cx="226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E4BBDFD-359B-4D4A-B66D-33D072A75467}"/>
                    </a:ext>
                  </a:extLst>
                </p14:cNvPr>
                <p14:cNvContentPartPr/>
                <p14:nvPr/>
              </p14:nvContentPartPr>
              <p14:xfrm>
                <a:off x="2558933" y="337359"/>
                <a:ext cx="325440" cy="244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E4BBDFD-359B-4D4A-B66D-33D072A7546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50293" y="328359"/>
                  <a:ext cx="343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038917-2999-44F9-98E0-C025BE74EC48}"/>
                    </a:ext>
                  </a:extLst>
                </p14:cNvPr>
                <p14:cNvContentPartPr/>
                <p14:nvPr/>
              </p14:nvContentPartPr>
              <p14:xfrm>
                <a:off x="2835053" y="214599"/>
                <a:ext cx="92520" cy="12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038917-2999-44F9-98E0-C025BE74EC4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26413" y="205959"/>
                  <a:ext cx="11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DFB35AB-F4FC-4796-B696-509DFD89862B}"/>
                    </a:ext>
                  </a:extLst>
                </p14:cNvPr>
                <p14:cNvContentPartPr/>
                <p14:nvPr/>
              </p14:nvContentPartPr>
              <p14:xfrm>
                <a:off x="3418253" y="337359"/>
                <a:ext cx="135360" cy="6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DFB35AB-F4FC-4796-B696-509DFD8986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09253" y="328359"/>
                  <a:ext cx="153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07C8F69-6CF3-466A-BB29-BE0BFFA3AEC9}"/>
                    </a:ext>
                  </a:extLst>
                </p14:cNvPr>
                <p14:cNvContentPartPr/>
                <p14:nvPr/>
              </p14:nvContentPartPr>
              <p14:xfrm>
                <a:off x="3418253" y="435639"/>
                <a:ext cx="24840" cy="6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07C8F69-6CF3-466A-BB29-BE0BFFA3AEC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09253" y="426639"/>
                  <a:ext cx="42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6C693D-5209-4FF3-A738-009470189CDF}"/>
                    </a:ext>
                  </a:extLst>
                </p14:cNvPr>
                <p14:cNvContentPartPr/>
                <p14:nvPr/>
              </p14:nvContentPartPr>
              <p14:xfrm>
                <a:off x="3497813" y="429519"/>
                <a:ext cx="117000" cy="31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6C693D-5209-4FF3-A738-009470189CD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89173" y="420519"/>
                  <a:ext cx="134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7E362E-E0FB-4EF1-96F3-46A5A6A1AFCB}"/>
                    </a:ext>
                  </a:extLst>
                </p14:cNvPr>
                <p14:cNvContentPartPr/>
                <p14:nvPr/>
              </p14:nvContentPartPr>
              <p14:xfrm>
                <a:off x="4160573" y="103719"/>
                <a:ext cx="203040" cy="587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7E362E-E0FB-4EF1-96F3-46A5A6A1AF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51933" y="95079"/>
                  <a:ext cx="22068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4CD6136-10DD-4979-8274-6AA72702BEC6}"/>
                    </a:ext>
                  </a:extLst>
                </p14:cNvPr>
                <p14:cNvContentPartPr/>
                <p14:nvPr/>
              </p14:nvContentPartPr>
              <p14:xfrm>
                <a:off x="4519133" y="318639"/>
                <a:ext cx="200520" cy="246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4CD6136-10DD-4979-8274-6AA72702BEC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10133" y="309639"/>
                  <a:ext cx="218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B787BB-B2BF-4439-A91F-D93DA7F40821}"/>
                    </a:ext>
                  </a:extLst>
                </p14:cNvPr>
                <p14:cNvContentPartPr/>
                <p14:nvPr/>
              </p14:nvContentPartPr>
              <p14:xfrm>
                <a:off x="4455053" y="447879"/>
                <a:ext cx="190440" cy="30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B787BB-B2BF-4439-A91F-D93DA7F4082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46413" y="438879"/>
                  <a:ext cx="208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3DA54C-4CFE-40F4-BA31-17387BD87EA4}"/>
                    </a:ext>
                  </a:extLst>
                </p14:cNvPr>
                <p14:cNvContentPartPr/>
                <p14:nvPr/>
              </p14:nvContentPartPr>
              <p14:xfrm>
                <a:off x="4590053" y="214599"/>
                <a:ext cx="245880" cy="215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3DA54C-4CFE-40F4-BA31-17387BD87E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81413" y="205959"/>
                  <a:ext cx="263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A0FAE77-FBD4-4D9C-A96E-F8690A53C016}"/>
                    </a:ext>
                  </a:extLst>
                </p14:cNvPr>
                <p14:cNvContentPartPr/>
                <p14:nvPr/>
              </p14:nvContentPartPr>
              <p14:xfrm>
                <a:off x="4964453" y="312519"/>
                <a:ext cx="215640" cy="221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A0FAE77-FBD4-4D9C-A96E-F8690A53C01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55813" y="303519"/>
                  <a:ext cx="233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C13731-A774-4499-A580-65D822605721}"/>
                    </a:ext>
                  </a:extLst>
                </p14:cNvPr>
                <p14:cNvContentPartPr/>
                <p14:nvPr/>
              </p14:nvContentPartPr>
              <p14:xfrm>
                <a:off x="5111693" y="257439"/>
                <a:ext cx="165960" cy="24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C13731-A774-4499-A580-65D82260572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03053" y="248799"/>
                  <a:ext cx="183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D46F5B8-9CA7-48D2-B8F9-90784E68BC00}"/>
                    </a:ext>
                  </a:extLst>
                </p14:cNvPr>
                <p14:cNvContentPartPr/>
                <p14:nvPr/>
              </p14:nvContentPartPr>
              <p14:xfrm>
                <a:off x="4455053" y="33159"/>
                <a:ext cx="117360" cy="71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D46F5B8-9CA7-48D2-B8F9-90784E68BC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46053" y="24159"/>
                  <a:ext cx="135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E82E1B5-7941-4BFF-87E9-86FFB4AB2B12}"/>
                    </a:ext>
                  </a:extLst>
                </p14:cNvPr>
                <p14:cNvContentPartPr/>
                <p14:nvPr/>
              </p14:nvContentPartPr>
              <p14:xfrm>
                <a:off x="4185413" y="785199"/>
                <a:ext cx="138600" cy="160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E82E1B5-7941-4BFF-87E9-86FFB4AB2B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76773" y="776559"/>
                  <a:ext cx="156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379B4F8-9B4B-4185-BA76-B298F9C98BD6}"/>
                    </a:ext>
                  </a:extLst>
                </p14:cNvPr>
                <p14:cNvContentPartPr/>
                <p14:nvPr/>
              </p14:nvContentPartPr>
              <p14:xfrm>
                <a:off x="5578253" y="294159"/>
                <a:ext cx="80280" cy="19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379B4F8-9B4B-4185-BA76-B298F9C98BD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69613" y="285519"/>
                  <a:ext cx="97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E7DA0E3-8873-469D-85AE-F36B0B1FD5E2}"/>
                    </a:ext>
                  </a:extLst>
                </p14:cNvPr>
                <p14:cNvContentPartPr/>
                <p14:nvPr/>
              </p14:nvContentPartPr>
              <p14:xfrm>
                <a:off x="5559893" y="355719"/>
                <a:ext cx="92520" cy="24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E7DA0E3-8873-469D-85AE-F36B0B1FD5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50893" y="347079"/>
                  <a:ext cx="110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1156B5D-B2A7-4384-AE13-D0D2E61AB68F}"/>
                    </a:ext>
                  </a:extLst>
                </p14:cNvPr>
                <p14:cNvContentPartPr/>
                <p14:nvPr/>
              </p14:nvContentPartPr>
              <p14:xfrm>
                <a:off x="5823773" y="318999"/>
                <a:ext cx="117000" cy="18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1156B5D-B2A7-4384-AE13-D0D2E61AB68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14773" y="309999"/>
                  <a:ext cx="134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FB8199F-20AF-4351-8D05-73F4B56E2B59}"/>
                    </a:ext>
                  </a:extLst>
                </p14:cNvPr>
                <p14:cNvContentPartPr/>
                <p14:nvPr/>
              </p14:nvContentPartPr>
              <p14:xfrm>
                <a:off x="6089813" y="79239"/>
                <a:ext cx="124920" cy="227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FB8199F-20AF-4351-8D05-73F4B56E2B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80813" y="70599"/>
                  <a:ext cx="142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4F5AB9-DFFA-4F62-8835-76D13C8D2123}"/>
                    </a:ext>
                  </a:extLst>
                </p14:cNvPr>
                <p14:cNvContentPartPr/>
                <p14:nvPr/>
              </p14:nvContentPartPr>
              <p14:xfrm>
                <a:off x="6050573" y="361479"/>
                <a:ext cx="245880" cy="25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4F5AB9-DFFA-4F62-8835-76D13C8D212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41933" y="352839"/>
                  <a:ext cx="263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86C3FF7-CCE5-4E0D-975D-DD28FCA9EB9E}"/>
                    </a:ext>
                  </a:extLst>
                </p14:cNvPr>
                <p14:cNvContentPartPr/>
                <p14:nvPr/>
              </p14:nvContentPartPr>
              <p14:xfrm>
                <a:off x="6001613" y="416919"/>
                <a:ext cx="105120" cy="184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86C3FF7-CCE5-4E0D-975D-DD28FCA9EB9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92973" y="408279"/>
                  <a:ext cx="122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80540A8-D241-4E0E-B8FB-22F310193F98}"/>
                    </a:ext>
                  </a:extLst>
                </p14:cNvPr>
                <p14:cNvContentPartPr/>
                <p14:nvPr/>
              </p14:nvContentPartPr>
              <p14:xfrm>
                <a:off x="6136613" y="502959"/>
                <a:ext cx="190440" cy="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80540A8-D241-4E0E-B8FB-22F310193F9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27973" y="494319"/>
                  <a:ext cx="20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BDAF3D-A3FC-465E-9CD7-7585DB18596F}"/>
                    </a:ext>
                  </a:extLst>
                </p14:cNvPr>
                <p14:cNvContentPartPr/>
                <p14:nvPr/>
              </p14:nvContentPartPr>
              <p14:xfrm>
                <a:off x="6179813" y="484599"/>
                <a:ext cx="61560" cy="147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BDAF3D-A3FC-465E-9CD7-7585DB18596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170813" y="475959"/>
                  <a:ext cx="79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D72B476-5B2F-42A1-9EF0-B8BBD3BB00A6}"/>
                    </a:ext>
                  </a:extLst>
                </p14:cNvPr>
                <p14:cNvContentPartPr/>
                <p14:nvPr/>
              </p14:nvContentPartPr>
              <p14:xfrm>
                <a:off x="6543773" y="128559"/>
                <a:ext cx="262080" cy="418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D72B476-5B2F-42A1-9EF0-B8BBD3BB00A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35133" y="119559"/>
                  <a:ext cx="2797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B03F79F-C696-4AF2-84CB-C4D9B8A6E473}"/>
                    </a:ext>
                  </a:extLst>
                </p14:cNvPr>
                <p14:cNvContentPartPr/>
                <p14:nvPr/>
              </p14:nvContentPartPr>
              <p14:xfrm>
                <a:off x="6958853" y="220719"/>
                <a:ext cx="86400" cy="184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B03F79F-C696-4AF2-84CB-C4D9B8A6E47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50213" y="212079"/>
                  <a:ext cx="104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292AB5-94D8-4452-AC8D-9EA55D0E0463}"/>
                    </a:ext>
                  </a:extLst>
                </p14:cNvPr>
                <p14:cNvContentPartPr/>
                <p14:nvPr/>
              </p14:nvContentPartPr>
              <p14:xfrm>
                <a:off x="6922133" y="257439"/>
                <a:ext cx="184320" cy="225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292AB5-94D8-4452-AC8D-9EA55D0E046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13493" y="248799"/>
                  <a:ext cx="201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A0BE9A-EA9E-4D24-A180-12F78DE5BB2A}"/>
                    </a:ext>
                  </a:extLst>
                </p14:cNvPr>
                <p14:cNvContentPartPr/>
                <p14:nvPr/>
              </p14:nvContentPartPr>
              <p14:xfrm>
                <a:off x="6959573" y="204519"/>
                <a:ext cx="221040" cy="23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A0BE9A-EA9E-4D24-A180-12F78DE5BB2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50573" y="195519"/>
                  <a:ext cx="238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D818DB4-D3FB-4916-AE8D-7C87C1AFECE2}"/>
                    </a:ext>
                  </a:extLst>
                </p14:cNvPr>
                <p14:cNvContentPartPr/>
                <p14:nvPr/>
              </p14:nvContentPartPr>
              <p14:xfrm>
                <a:off x="7296533" y="312879"/>
                <a:ext cx="37080" cy="18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D818DB4-D3FB-4916-AE8D-7C87C1AFECE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87893" y="303879"/>
                  <a:ext cx="54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773A6F5-AF09-4EE3-B974-C91457BF7FCC}"/>
                    </a:ext>
                  </a:extLst>
                </p14:cNvPr>
                <p14:cNvContentPartPr/>
                <p14:nvPr/>
              </p14:nvContentPartPr>
              <p14:xfrm>
                <a:off x="7339373" y="232959"/>
                <a:ext cx="135360" cy="215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773A6F5-AF09-4EE3-B974-C91457BF7FC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30733" y="224319"/>
                  <a:ext cx="153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D0983F3-FB41-499E-9F7A-855B86098359}"/>
                    </a:ext>
                  </a:extLst>
                </p14:cNvPr>
                <p14:cNvContentPartPr/>
                <p14:nvPr/>
              </p14:nvContentPartPr>
              <p14:xfrm>
                <a:off x="7566533" y="269319"/>
                <a:ext cx="98640" cy="209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D0983F3-FB41-499E-9F7A-855B8609835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57533" y="260679"/>
                  <a:ext cx="116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DCEFE1A-6230-43A9-9D4F-760EE8255CA3}"/>
                    </a:ext>
                  </a:extLst>
                </p14:cNvPr>
                <p14:cNvContentPartPr/>
                <p14:nvPr/>
              </p14:nvContentPartPr>
              <p14:xfrm>
                <a:off x="7640333" y="183999"/>
                <a:ext cx="117000" cy="18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DCEFE1A-6230-43A9-9D4F-760EE8255C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31333" y="174999"/>
                  <a:ext cx="134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6AD9BF2-D9ED-4132-91D0-525980BAC9F0}"/>
                    </a:ext>
                  </a:extLst>
                </p14:cNvPr>
                <p14:cNvContentPartPr/>
                <p14:nvPr/>
              </p14:nvContentPartPr>
              <p14:xfrm>
                <a:off x="6554213" y="576759"/>
                <a:ext cx="215280" cy="203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6AD9BF2-D9ED-4132-91D0-525980BAC9F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45213" y="567759"/>
                  <a:ext cx="232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66A187-27AC-4038-93CD-98656D406F8C}"/>
                    </a:ext>
                  </a:extLst>
                </p14:cNvPr>
                <p14:cNvContentPartPr/>
                <p14:nvPr/>
              </p14:nvContentPartPr>
              <p14:xfrm>
                <a:off x="6633773" y="705639"/>
                <a:ext cx="147600" cy="24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66A187-27AC-4038-93CD-98656D406F8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25133" y="696639"/>
                  <a:ext cx="165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274063-6173-465D-80FA-7FA2349B0968}"/>
                    </a:ext>
                  </a:extLst>
                </p14:cNvPr>
                <p14:cNvContentPartPr/>
                <p14:nvPr/>
              </p14:nvContentPartPr>
              <p14:xfrm>
                <a:off x="2082915" y="1301903"/>
                <a:ext cx="18720" cy="618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274063-6173-465D-80FA-7FA2349B096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74275" y="1292903"/>
                  <a:ext cx="3636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F35A058-70C9-4015-9DB9-DE3D3F6A3F91}"/>
                    </a:ext>
                  </a:extLst>
                </p14:cNvPr>
                <p14:cNvContentPartPr/>
                <p14:nvPr/>
              </p14:nvContentPartPr>
              <p14:xfrm>
                <a:off x="2101275" y="1290383"/>
                <a:ext cx="236520" cy="217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F35A058-70C9-4015-9DB9-DE3D3F6A3F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92275" y="1281383"/>
                  <a:ext cx="254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3469FB-017E-4E8D-A275-24F3F5A84095}"/>
                    </a:ext>
                  </a:extLst>
                </p14:cNvPr>
                <p14:cNvContentPartPr/>
                <p14:nvPr/>
              </p14:nvContentPartPr>
              <p14:xfrm>
                <a:off x="2427795" y="1295423"/>
                <a:ext cx="249120" cy="479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3469FB-017E-4E8D-A275-24F3F5A840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18795" y="1286423"/>
                  <a:ext cx="26676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6ECC9C-C8FA-4732-9E68-F5E1B02B382D}"/>
                    </a:ext>
                  </a:extLst>
                </p14:cNvPr>
                <p14:cNvContentPartPr/>
                <p14:nvPr/>
              </p14:nvContentPartPr>
              <p14:xfrm>
                <a:off x="2470635" y="1525823"/>
                <a:ext cx="309240" cy="30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6ECC9C-C8FA-4732-9E68-F5E1B02B38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461635" y="1517183"/>
                  <a:ext cx="326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0D0027-FD9C-40BE-B1B7-7F5F57E97F9C}"/>
                    </a:ext>
                  </a:extLst>
                </p14:cNvPr>
                <p14:cNvContentPartPr/>
                <p14:nvPr/>
              </p14:nvContentPartPr>
              <p14:xfrm>
                <a:off x="2949435" y="1271303"/>
                <a:ext cx="199800" cy="563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0D0027-FD9C-40BE-B1B7-7F5F57E97F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40795" y="1262663"/>
                  <a:ext cx="21744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6EB82D-15EB-4D60-9F70-DEC0FD6779F1}"/>
                    </a:ext>
                  </a:extLst>
                </p14:cNvPr>
                <p14:cNvContentPartPr/>
                <p14:nvPr/>
              </p14:nvContentPartPr>
              <p14:xfrm>
                <a:off x="3578715" y="1449503"/>
                <a:ext cx="357840" cy="319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6EB82D-15EB-4D60-9F70-DEC0FD6779F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569715" y="1440863"/>
                  <a:ext cx="375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69A8931-6583-4EB7-AF3A-6BC281D036AE}"/>
                    </a:ext>
                  </a:extLst>
                </p14:cNvPr>
                <p14:cNvContentPartPr/>
                <p14:nvPr/>
              </p14:nvContentPartPr>
              <p14:xfrm>
                <a:off x="4008555" y="1295783"/>
                <a:ext cx="60840" cy="48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69A8931-6583-4EB7-AF3A-6BC281D036A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99915" y="1286783"/>
                  <a:ext cx="78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2396CA-7462-4357-A6AE-54CB7801606E}"/>
                    </a:ext>
                  </a:extLst>
                </p14:cNvPr>
                <p14:cNvContentPartPr/>
                <p14:nvPr/>
              </p14:nvContentPartPr>
              <p14:xfrm>
                <a:off x="4032315" y="1410623"/>
                <a:ext cx="73800" cy="212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2396CA-7462-4357-A6AE-54CB7801606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23315" y="1401983"/>
                  <a:ext cx="91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388E3A4-50D2-47DD-B34D-6C6A9833AF8F}"/>
                    </a:ext>
                  </a:extLst>
                </p14:cNvPr>
                <p14:cNvContentPartPr/>
                <p14:nvPr/>
              </p14:nvContentPartPr>
              <p14:xfrm>
                <a:off x="4367835" y="1422863"/>
                <a:ext cx="894600" cy="285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388E3A4-50D2-47DD-B34D-6C6A9833AF8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59195" y="1414223"/>
                  <a:ext cx="9122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5009AE-54D2-40D8-8772-7F6B1BCA67AB}"/>
                    </a:ext>
                  </a:extLst>
                </p14:cNvPr>
                <p14:cNvContentPartPr/>
                <p14:nvPr/>
              </p14:nvContentPartPr>
              <p14:xfrm>
                <a:off x="3063293" y="1282359"/>
                <a:ext cx="214200" cy="61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5009AE-54D2-40D8-8772-7F6B1BCA67A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054293" y="1273719"/>
                  <a:ext cx="231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198EA90-B2FD-42E2-AF0C-2F0BD53B33BA}"/>
                    </a:ext>
                  </a:extLst>
                </p14:cNvPr>
                <p14:cNvContentPartPr/>
                <p14:nvPr/>
              </p14:nvContentPartPr>
              <p14:xfrm>
                <a:off x="3074453" y="1736679"/>
                <a:ext cx="190440" cy="68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198EA90-B2FD-42E2-AF0C-2F0BD53B33B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65453" y="1727679"/>
                  <a:ext cx="208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8120A4-D03B-4D48-B9D1-8CC4DBE342C3}"/>
                    </a:ext>
                  </a:extLst>
                </p14:cNvPr>
                <p14:cNvContentPartPr/>
                <p14:nvPr/>
              </p14:nvContentPartPr>
              <p14:xfrm>
                <a:off x="5068853" y="1423479"/>
                <a:ext cx="49680" cy="74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8120A4-D03B-4D48-B9D1-8CC4DBE342C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60213" y="1414839"/>
                  <a:ext cx="67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6EDDD7-C329-4622-89F5-9A08D7BD09D1}"/>
                    </a:ext>
                  </a:extLst>
                </p14:cNvPr>
                <p14:cNvContentPartPr/>
                <p14:nvPr/>
              </p14:nvContentPartPr>
              <p14:xfrm>
                <a:off x="6897653" y="1343919"/>
                <a:ext cx="111240" cy="19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6EDDD7-C329-4622-89F5-9A08D7BD09D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88653" y="1334919"/>
                  <a:ext cx="12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F08C07-CDAE-49CD-AA40-AA6B40EF99E6}"/>
                    </a:ext>
                  </a:extLst>
                </p14:cNvPr>
                <p14:cNvContentPartPr/>
                <p14:nvPr/>
              </p14:nvContentPartPr>
              <p14:xfrm>
                <a:off x="6418853" y="1779519"/>
                <a:ext cx="245880" cy="503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F08C07-CDAE-49CD-AA40-AA6B40EF99E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10213" y="1770519"/>
                  <a:ext cx="26352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DDE9D47-C986-4BE6-9EA9-F70FF2FFB3BA}"/>
                    </a:ext>
                  </a:extLst>
                </p14:cNvPr>
                <p14:cNvContentPartPr/>
                <p14:nvPr/>
              </p14:nvContentPartPr>
              <p14:xfrm>
                <a:off x="6394373" y="2123319"/>
                <a:ext cx="233640" cy="141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DDE9D47-C986-4BE6-9EA9-F70FF2FFB3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85373" y="2114319"/>
                  <a:ext cx="251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4676A5-B909-4922-9B20-CCC35FB207DE}"/>
                    </a:ext>
                  </a:extLst>
                </p14:cNvPr>
                <p14:cNvContentPartPr/>
                <p14:nvPr/>
              </p14:nvContentPartPr>
              <p14:xfrm>
                <a:off x="6836813" y="1485039"/>
                <a:ext cx="245520" cy="300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4676A5-B909-4922-9B20-CCC35FB207D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27813" y="1476039"/>
                  <a:ext cx="263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A721A1E-9B04-4960-98BA-B890D02D8592}"/>
                    </a:ext>
                  </a:extLst>
                </p14:cNvPr>
                <p14:cNvContentPartPr/>
                <p14:nvPr/>
              </p14:nvContentPartPr>
              <p14:xfrm>
                <a:off x="6842573" y="1638399"/>
                <a:ext cx="135360" cy="24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A721A1E-9B04-4960-98BA-B890D02D859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33573" y="1629399"/>
                  <a:ext cx="153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5DDE06-8E1B-4BDA-8B1A-3B436FB4A7BF}"/>
                    </a:ext>
                  </a:extLst>
                </p14:cNvPr>
                <p14:cNvContentPartPr/>
                <p14:nvPr/>
              </p14:nvContentPartPr>
              <p14:xfrm>
                <a:off x="7143173" y="1503399"/>
                <a:ext cx="110880" cy="12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5DDE06-8E1B-4BDA-8B1A-3B436FB4A7B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34533" y="1494399"/>
                  <a:ext cx="12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0DE5E38-32EC-4F71-A4DB-4C1D5DD4DA38}"/>
                    </a:ext>
                  </a:extLst>
                </p14:cNvPr>
                <p14:cNvContentPartPr/>
                <p14:nvPr/>
              </p14:nvContentPartPr>
              <p14:xfrm>
                <a:off x="7149293" y="1613919"/>
                <a:ext cx="159840" cy="12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0DE5E38-32EC-4F71-A4DB-4C1D5DD4DA3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40653" y="1604919"/>
                  <a:ext cx="177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DC7CAC3-B7CD-44FD-9744-B8E851004D4A}"/>
                    </a:ext>
                  </a:extLst>
                </p14:cNvPr>
                <p14:cNvContentPartPr/>
                <p14:nvPr/>
              </p14:nvContentPartPr>
              <p14:xfrm>
                <a:off x="7353773" y="1540119"/>
                <a:ext cx="145080" cy="122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DC7CAC3-B7CD-44FD-9744-B8E851004D4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45133" y="1531119"/>
                  <a:ext cx="162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B12B844-2EB7-4D8C-8AD1-C70FC0A6288E}"/>
                    </a:ext>
                  </a:extLst>
                </p14:cNvPr>
                <p14:cNvContentPartPr/>
                <p14:nvPr/>
              </p14:nvContentPartPr>
              <p14:xfrm>
                <a:off x="3547133" y="1914159"/>
                <a:ext cx="227520" cy="403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B12B844-2EB7-4D8C-8AD1-C70FC0A6288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38133" y="1905159"/>
                  <a:ext cx="2451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F7260F3-6B8D-436C-AE1D-00E1A53A2D0E}"/>
                    </a:ext>
                  </a:extLst>
                </p14:cNvPr>
                <p14:cNvContentPartPr/>
                <p14:nvPr/>
              </p14:nvContentPartPr>
              <p14:xfrm>
                <a:off x="3841613" y="2025039"/>
                <a:ext cx="154080" cy="215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F7260F3-6B8D-436C-AE1D-00E1A53A2D0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32613" y="2016039"/>
                  <a:ext cx="171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274E0B5-B54B-43FB-822D-4B7262630AC0}"/>
                    </a:ext>
                  </a:extLst>
                </p14:cNvPr>
                <p14:cNvContentPartPr/>
                <p14:nvPr/>
              </p14:nvContentPartPr>
              <p14:xfrm>
                <a:off x="3847733" y="2141679"/>
                <a:ext cx="165960" cy="37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274E0B5-B54B-43FB-822D-4B7262630AC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38733" y="2132679"/>
                  <a:ext cx="183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1BAF893-1419-428C-8940-20CE434159B5}"/>
                    </a:ext>
                  </a:extLst>
                </p14:cNvPr>
                <p14:cNvContentPartPr/>
                <p14:nvPr/>
              </p14:nvContentPartPr>
              <p14:xfrm>
                <a:off x="3890573" y="1994439"/>
                <a:ext cx="80280" cy="6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1BAF893-1419-428C-8940-20CE434159B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81933" y="1985439"/>
                  <a:ext cx="97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7590DEF-82BC-4CBA-9E9B-8484393B2EE1}"/>
                    </a:ext>
                  </a:extLst>
                </p14:cNvPr>
                <p14:cNvContentPartPr/>
                <p14:nvPr/>
              </p14:nvContentPartPr>
              <p14:xfrm>
                <a:off x="4093253" y="2166159"/>
                <a:ext cx="18720" cy="18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7590DEF-82BC-4CBA-9E9B-8484393B2EE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84253" y="2157159"/>
                  <a:ext cx="36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3FA91AF-B5E0-453E-B568-D0187404145B}"/>
                    </a:ext>
                  </a:extLst>
                </p14:cNvPr>
                <p14:cNvContentPartPr/>
                <p14:nvPr/>
              </p14:nvContentPartPr>
              <p14:xfrm>
                <a:off x="4185053" y="2030799"/>
                <a:ext cx="261360" cy="209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3FA91AF-B5E0-453E-B568-D0187404145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76413" y="2022159"/>
                  <a:ext cx="279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C09639A-A708-420A-9BBD-735E1A3E48AE}"/>
                    </a:ext>
                  </a:extLst>
                </p14:cNvPr>
                <p14:cNvContentPartPr/>
                <p14:nvPr/>
              </p14:nvContentPartPr>
              <p14:xfrm>
                <a:off x="4351013" y="1883919"/>
                <a:ext cx="110880" cy="43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C09639A-A708-420A-9BBD-735E1A3E48A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42013" y="1874919"/>
                  <a:ext cx="128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D2098F4-F0F8-4E13-A431-4AD5AE985729}"/>
                    </a:ext>
                  </a:extLst>
                </p14:cNvPr>
                <p14:cNvContentPartPr/>
                <p14:nvPr/>
              </p14:nvContentPartPr>
              <p14:xfrm>
                <a:off x="3399533" y="2080119"/>
                <a:ext cx="172080" cy="55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D2098F4-F0F8-4E13-A431-4AD5AE98572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90893" y="2071479"/>
                  <a:ext cx="189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830F93-F431-45B2-AC0B-48CD8AB2E9DB}"/>
                    </a:ext>
                  </a:extLst>
                </p14:cNvPr>
                <p14:cNvContentPartPr/>
                <p14:nvPr/>
              </p14:nvContentPartPr>
              <p14:xfrm>
                <a:off x="3589973" y="2382879"/>
                <a:ext cx="87120" cy="164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830F93-F431-45B2-AC0B-48CD8AB2E9D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80973" y="2374239"/>
                  <a:ext cx="104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5DB8416-114B-4AB9-B811-04ED51DD12CF}"/>
                    </a:ext>
                  </a:extLst>
                </p14:cNvPr>
                <p14:cNvContentPartPr/>
                <p14:nvPr/>
              </p14:nvContentPartPr>
              <p14:xfrm>
                <a:off x="3776453" y="1805799"/>
                <a:ext cx="90000" cy="84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5DB8416-114B-4AB9-B811-04ED51DD12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767453" y="1796799"/>
                  <a:ext cx="10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71DB6C-426A-47B6-A69C-F75FE6B74B07}"/>
                    </a:ext>
                  </a:extLst>
                </p14:cNvPr>
                <p14:cNvContentPartPr/>
                <p14:nvPr/>
              </p14:nvContentPartPr>
              <p14:xfrm>
                <a:off x="3491693" y="1994439"/>
                <a:ext cx="24840" cy="117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71DB6C-426A-47B6-A69C-F75FE6B74B0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483053" y="1985439"/>
                  <a:ext cx="42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5014F0D-31DC-4C1E-810C-289EF6E776CA}"/>
                    </a:ext>
                  </a:extLst>
                </p14:cNvPr>
                <p14:cNvContentPartPr/>
                <p14:nvPr/>
              </p14:nvContentPartPr>
              <p14:xfrm>
                <a:off x="4258853" y="956919"/>
                <a:ext cx="1080360" cy="141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5014F0D-31DC-4C1E-810C-289EF6E776C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49853" y="948279"/>
                  <a:ext cx="1098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AFEEAE-AFEF-4D92-AE59-D5D1667826F9}"/>
                    </a:ext>
                  </a:extLst>
                </p14:cNvPr>
                <p14:cNvContentPartPr/>
                <p14:nvPr/>
              </p14:nvContentPartPr>
              <p14:xfrm>
                <a:off x="5265413" y="1699599"/>
                <a:ext cx="86400" cy="92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AFEEAE-AFEF-4D92-AE59-D5D1667826F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56413" y="1690959"/>
                  <a:ext cx="104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51E4F42-1AF7-4478-A685-04F66E195ED4}"/>
                    </a:ext>
                  </a:extLst>
                </p14:cNvPr>
                <p14:cNvContentPartPr/>
                <p14:nvPr/>
              </p14:nvContentPartPr>
              <p14:xfrm>
                <a:off x="5818013" y="1239519"/>
                <a:ext cx="122760" cy="215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51E4F42-1AF7-4478-A685-04F66E195ED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09013" y="1230519"/>
                  <a:ext cx="140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EAD3D9-E43B-4AFE-A2A9-CDDB9BA0F883}"/>
                    </a:ext>
                  </a:extLst>
                </p14:cNvPr>
                <p14:cNvContentPartPr/>
                <p14:nvPr/>
              </p14:nvContentPartPr>
              <p14:xfrm>
                <a:off x="5848253" y="1312959"/>
                <a:ext cx="117000" cy="24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EAD3D9-E43B-4AFE-A2A9-CDDB9BA0F88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839613" y="1304319"/>
                  <a:ext cx="134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8F57165-BF4F-4737-8ECB-A8268D837E6B}"/>
                    </a:ext>
                  </a:extLst>
                </p14:cNvPr>
                <p14:cNvContentPartPr/>
                <p14:nvPr/>
              </p14:nvContentPartPr>
              <p14:xfrm>
                <a:off x="5848253" y="1165719"/>
                <a:ext cx="117000" cy="43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8F57165-BF4F-4737-8ECB-A8268D837E6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39613" y="1157079"/>
                  <a:ext cx="134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019F5ED-F1CE-45FB-B535-213CAE06A3C4}"/>
                    </a:ext>
                  </a:extLst>
                </p14:cNvPr>
                <p14:cNvContentPartPr/>
                <p14:nvPr/>
              </p14:nvContentPartPr>
              <p14:xfrm>
                <a:off x="5977133" y="1331679"/>
                <a:ext cx="98640" cy="92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019F5ED-F1CE-45FB-B535-213CAE06A3C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68493" y="1322679"/>
                  <a:ext cx="116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A6878FA-0D80-4818-8E8E-699FFB6F07C1}"/>
                    </a:ext>
                  </a:extLst>
                </p14:cNvPr>
                <p14:cNvContentPartPr/>
                <p14:nvPr/>
              </p14:nvContentPartPr>
              <p14:xfrm>
                <a:off x="6124373" y="1306839"/>
                <a:ext cx="129240" cy="18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A6878FA-0D80-4818-8E8E-699FFB6F07C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15733" y="1298199"/>
                  <a:ext cx="146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DB4DEBF-32B3-449E-BF2E-C6675541637E}"/>
                    </a:ext>
                  </a:extLst>
                </p14:cNvPr>
                <p14:cNvContentPartPr/>
                <p14:nvPr/>
              </p14:nvContentPartPr>
              <p14:xfrm>
                <a:off x="6271973" y="1220439"/>
                <a:ext cx="178200" cy="191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DB4DEBF-32B3-449E-BF2E-C6675541637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63333" y="1211439"/>
                  <a:ext cx="195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6F224BA-4959-440C-B918-E9D93F07039A}"/>
                    </a:ext>
                  </a:extLst>
                </p14:cNvPr>
                <p14:cNvContentPartPr/>
                <p14:nvPr/>
              </p14:nvContentPartPr>
              <p14:xfrm>
                <a:off x="6492653" y="1192359"/>
                <a:ext cx="148680" cy="278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6F224BA-4959-440C-B918-E9D93F07039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83653" y="1183719"/>
                  <a:ext cx="166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9255779-CE05-4FD7-91F3-7F379F162323}"/>
                    </a:ext>
                  </a:extLst>
                </p14:cNvPr>
                <p14:cNvContentPartPr/>
                <p14:nvPr/>
              </p14:nvContentPartPr>
              <p14:xfrm>
                <a:off x="6531893" y="1239519"/>
                <a:ext cx="102240" cy="102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9255779-CE05-4FD7-91F3-7F379F16232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23253" y="1230519"/>
                  <a:ext cx="119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D3E712B-377A-4F5D-93DD-B3DDD8C2E887}"/>
                    </a:ext>
                  </a:extLst>
                </p14:cNvPr>
                <p14:cNvContentPartPr/>
                <p14:nvPr/>
              </p14:nvContentPartPr>
              <p14:xfrm>
                <a:off x="5635493" y="1020999"/>
                <a:ext cx="1189080" cy="581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D3E712B-377A-4F5D-93DD-B3DDD8C2E88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626853" y="1012359"/>
                  <a:ext cx="120672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98DFD42-95B2-4999-9F8F-AB58686E43AB}"/>
                    </a:ext>
                  </a:extLst>
                </p14:cNvPr>
                <p14:cNvContentPartPr/>
                <p14:nvPr/>
              </p14:nvContentPartPr>
              <p14:xfrm>
                <a:off x="4829453" y="2055639"/>
                <a:ext cx="49320" cy="6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98DFD42-95B2-4999-9F8F-AB58686E43A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820813" y="2046999"/>
                  <a:ext cx="66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6AE2F0E-9DB8-4371-B0E5-4FB74295AB8C}"/>
                    </a:ext>
                  </a:extLst>
                </p14:cNvPr>
                <p14:cNvContentPartPr/>
                <p14:nvPr/>
              </p14:nvContentPartPr>
              <p14:xfrm>
                <a:off x="4823333" y="2111079"/>
                <a:ext cx="92520" cy="24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6AE2F0E-9DB8-4371-B0E5-4FB74295AB8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814693" y="2102079"/>
                  <a:ext cx="110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64D1634-174F-4C22-A505-7822D30DDEF4}"/>
                    </a:ext>
                  </a:extLst>
                </p14:cNvPr>
                <p14:cNvContentPartPr/>
                <p14:nvPr/>
              </p14:nvContentPartPr>
              <p14:xfrm>
                <a:off x="5019893" y="1976079"/>
                <a:ext cx="133200" cy="141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64D1634-174F-4C22-A505-7822D30DDEF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010893" y="1967079"/>
                  <a:ext cx="150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E63DCB4-89C9-4820-9174-51AF4634D09C}"/>
                    </a:ext>
                  </a:extLst>
                </p14:cNvPr>
                <p14:cNvContentPartPr/>
                <p14:nvPr/>
              </p14:nvContentPartPr>
              <p14:xfrm>
                <a:off x="5123213" y="2160039"/>
                <a:ext cx="62640" cy="68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E63DCB4-89C9-4820-9174-51AF4634D09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14573" y="2151039"/>
                  <a:ext cx="80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73CB56B-13BE-46C0-A3A2-F7533C7653A8}"/>
                    </a:ext>
                  </a:extLst>
                </p14:cNvPr>
                <p14:cNvContentPartPr/>
                <p14:nvPr/>
              </p14:nvContentPartPr>
              <p14:xfrm>
                <a:off x="5302133" y="2043399"/>
                <a:ext cx="55440" cy="6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73CB56B-13BE-46C0-A3A2-F7533C7653A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93133" y="2034759"/>
                  <a:ext cx="73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6882EEB-DC91-4931-8700-54AD954FCE42}"/>
                    </a:ext>
                  </a:extLst>
                </p14:cNvPr>
                <p14:cNvContentPartPr/>
                <p14:nvPr/>
              </p14:nvContentPartPr>
              <p14:xfrm>
                <a:off x="5461253" y="1945479"/>
                <a:ext cx="123480" cy="141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6882EEB-DC91-4931-8700-54AD954FCE4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52613" y="1936839"/>
                  <a:ext cx="141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E1F02B0-4AEA-4936-AEDA-FE75E820B945}"/>
                    </a:ext>
                  </a:extLst>
                </p14:cNvPr>
                <p14:cNvContentPartPr/>
                <p14:nvPr/>
              </p14:nvContentPartPr>
              <p14:xfrm>
                <a:off x="5608493" y="2037279"/>
                <a:ext cx="135720" cy="172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E1F02B0-4AEA-4936-AEDA-FE75E820B94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599853" y="2028279"/>
                  <a:ext cx="153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D9FC511-ECAE-418D-8AE7-2E262C8F6C25}"/>
                    </a:ext>
                  </a:extLst>
                </p14:cNvPr>
                <p14:cNvContentPartPr/>
                <p14:nvPr/>
              </p14:nvContentPartPr>
              <p14:xfrm>
                <a:off x="4989293" y="2295039"/>
                <a:ext cx="718200" cy="117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D9FC511-ECAE-418D-8AE7-2E262C8F6C2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80293" y="2286039"/>
                  <a:ext cx="735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DB3AD3A-CF64-4A08-AD92-F4095346AA6C}"/>
                    </a:ext>
                  </a:extLst>
                </p14:cNvPr>
                <p14:cNvContentPartPr/>
                <p14:nvPr/>
              </p14:nvContentPartPr>
              <p14:xfrm>
                <a:off x="7008173" y="978159"/>
                <a:ext cx="325440" cy="114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DB3AD3A-CF64-4A08-AD92-F4095346AA6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99533" y="969159"/>
                  <a:ext cx="343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D3360AA-6CDF-4AD2-98AC-5004DD495C97}"/>
                    </a:ext>
                  </a:extLst>
                </p14:cNvPr>
                <p14:cNvContentPartPr/>
                <p14:nvPr/>
              </p14:nvContentPartPr>
              <p14:xfrm>
                <a:off x="6946613" y="1030359"/>
                <a:ext cx="117000" cy="62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D3360AA-6CDF-4AD2-98AC-5004DD495C9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37973" y="1021719"/>
                  <a:ext cx="134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FBF6F51-860F-4C93-8E4D-E3EBE34595E3}"/>
                    </a:ext>
                  </a:extLst>
                </p14:cNvPr>
                <p14:cNvContentPartPr/>
                <p14:nvPr/>
              </p14:nvContentPartPr>
              <p14:xfrm>
                <a:off x="7499213" y="1008759"/>
                <a:ext cx="92520" cy="16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FBF6F51-860F-4C93-8E4D-E3EBE34595E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90213" y="999759"/>
                  <a:ext cx="110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A421C17-BCBD-4D52-86F9-8D30474F066D}"/>
                    </a:ext>
                  </a:extLst>
                </p14:cNvPr>
                <p14:cNvContentPartPr/>
                <p14:nvPr/>
              </p14:nvContentPartPr>
              <p14:xfrm>
                <a:off x="7750853" y="775119"/>
                <a:ext cx="104760" cy="151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A421C17-BCBD-4D52-86F9-8D30474F066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741853" y="766119"/>
                  <a:ext cx="122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B3B091E-44AC-4ADB-85B6-F3CEA98E08B1}"/>
                    </a:ext>
                  </a:extLst>
                </p14:cNvPr>
                <p14:cNvContentPartPr/>
                <p14:nvPr/>
              </p14:nvContentPartPr>
              <p14:xfrm>
                <a:off x="7713773" y="963399"/>
                <a:ext cx="239760" cy="18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B3B091E-44AC-4ADB-85B6-F3CEA98E08B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05133" y="954399"/>
                  <a:ext cx="257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6D26BCB-1E10-4AB2-90EE-99C59F59DAB4}"/>
                    </a:ext>
                  </a:extLst>
                </p14:cNvPr>
                <p14:cNvContentPartPr/>
                <p14:nvPr/>
              </p14:nvContentPartPr>
              <p14:xfrm>
                <a:off x="7770293" y="1036839"/>
                <a:ext cx="115920" cy="123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6D26BCB-1E10-4AB2-90EE-99C59F59DAB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61293" y="1028199"/>
                  <a:ext cx="133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D466628-DA76-4DB8-9F42-34699FB8964D}"/>
                    </a:ext>
                  </a:extLst>
                </p14:cNvPr>
                <p14:cNvContentPartPr/>
                <p14:nvPr/>
              </p14:nvContentPartPr>
              <p14:xfrm>
                <a:off x="7861373" y="1036839"/>
                <a:ext cx="110880" cy="986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D466628-DA76-4DB8-9F42-34699FB8964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52373" y="1027839"/>
                  <a:ext cx="128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BAB6D4F-AD0B-48F8-AB19-C642621D090D}"/>
                    </a:ext>
                  </a:extLst>
                </p14:cNvPr>
                <p14:cNvContentPartPr/>
                <p14:nvPr/>
              </p14:nvContentPartPr>
              <p14:xfrm>
                <a:off x="8118413" y="811839"/>
                <a:ext cx="178920" cy="237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BAB6D4F-AD0B-48F8-AB19-C642621D090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109773" y="802839"/>
                  <a:ext cx="196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C2EA36E-DDD2-4D4A-947F-BCCF4C04F86B}"/>
                    </a:ext>
                  </a:extLst>
                </p14:cNvPr>
                <p14:cNvContentPartPr/>
                <p14:nvPr/>
              </p14:nvContentPartPr>
              <p14:xfrm>
                <a:off x="8149733" y="963399"/>
                <a:ext cx="129240" cy="6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C2EA36E-DDD2-4D4A-947F-BCCF4C04F86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40733" y="954399"/>
                  <a:ext cx="146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CB7426E-8CF2-4396-A3E2-CE23AF0EB84F}"/>
                    </a:ext>
                  </a:extLst>
                </p14:cNvPr>
                <p14:cNvContentPartPr/>
                <p14:nvPr/>
              </p14:nvContentPartPr>
              <p14:xfrm>
                <a:off x="8143613" y="754599"/>
                <a:ext cx="123120" cy="12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CB7426E-8CF2-4396-A3E2-CE23AF0EB84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134613" y="745959"/>
                  <a:ext cx="140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431D1D0-6F9E-443A-BB75-4E430AF2C9CE}"/>
                    </a:ext>
                  </a:extLst>
                </p14:cNvPr>
                <p14:cNvContentPartPr/>
                <p14:nvPr/>
              </p14:nvContentPartPr>
              <p14:xfrm>
                <a:off x="8168093" y="498279"/>
                <a:ext cx="147600" cy="97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431D1D0-6F9E-443A-BB75-4E430AF2C9C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59093" y="489639"/>
                  <a:ext cx="165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39154E3-6E56-4477-9245-BE9619DF4AB6}"/>
                    </a:ext>
                  </a:extLst>
                </p14:cNvPr>
                <p14:cNvContentPartPr/>
                <p14:nvPr/>
              </p14:nvContentPartPr>
              <p14:xfrm>
                <a:off x="8198693" y="570639"/>
                <a:ext cx="172080" cy="493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39154E3-6E56-4477-9245-BE9619DF4AB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90053" y="561639"/>
                  <a:ext cx="189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8618B6B-950D-4EFF-9FE2-F631074708F6}"/>
                    </a:ext>
                  </a:extLst>
                </p14:cNvPr>
                <p14:cNvContentPartPr/>
                <p14:nvPr/>
              </p14:nvContentPartPr>
              <p14:xfrm>
                <a:off x="8462933" y="484239"/>
                <a:ext cx="98640" cy="56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8618B6B-950D-4EFF-9FE2-F631074708F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53933" y="475599"/>
                  <a:ext cx="11628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973BAFF-856C-44DC-BD0A-0F1B5AF50ACC}"/>
              </a:ext>
            </a:extLst>
          </p:cNvPr>
          <p:cNvGrpSpPr/>
          <p:nvPr/>
        </p:nvGrpSpPr>
        <p:grpSpPr>
          <a:xfrm>
            <a:off x="3916853" y="3006759"/>
            <a:ext cx="1164240" cy="1780560"/>
            <a:chOff x="3916853" y="3006759"/>
            <a:chExt cx="1164240" cy="178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1535C91-EAA4-4E21-AD11-5B03C1A9F152}"/>
                    </a:ext>
                  </a:extLst>
                </p14:cNvPr>
                <p14:cNvContentPartPr/>
                <p14:nvPr/>
              </p14:nvContentPartPr>
              <p14:xfrm>
                <a:off x="3994613" y="3006759"/>
                <a:ext cx="866160" cy="995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1535C91-EAA4-4E21-AD11-5B03C1A9F15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85613" y="2997759"/>
                  <a:ext cx="883800" cy="10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F67BC18-2BA7-4841-8292-666A33AB7080}"/>
                    </a:ext>
                  </a:extLst>
                </p14:cNvPr>
                <p14:cNvContentPartPr/>
                <p14:nvPr/>
              </p14:nvContentPartPr>
              <p14:xfrm>
                <a:off x="4332653" y="4080639"/>
                <a:ext cx="172440" cy="319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F67BC18-2BA7-4841-8292-666A33AB708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323653" y="4071999"/>
                  <a:ext cx="1900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ED83E17-2497-4B73-B31F-B24D152A4E18}"/>
                    </a:ext>
                  </a:extLst>
                </p14:cNvPr>
                <p14:cNvContentPartPr/>
                <p14:nvPr/>
              </p14:nvContentPartPr>
              <p14:xfrm>
                <a:off x="4056893" y="4338759"/>
                <a:ext cx="79560" cy="184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ED83E17-2497-4B73-B31F-B24D152A4E1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047893" y="4329759"/>
                  <a:ext cx="97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2052E54-DCEA-47A0-B4A2-4BEC9DDB034B}"/>
                    </a:ext>
                  </a:extLst>
                </p14:cNvPr>
                <p14:cNvContentPartPr/>
                <p14:nvPr/>
              </p14:nvContentPartPr>
              <p14:xfrm>
                <a:off x="3916853" y="4553319"/>
                <a:ext cx="495720" cy="49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2052E54-DCEA-47A0-B4A2-4BEC9DDB03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908213" y="4544679"/>
                  <a:ext cx="513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1B172F9-3E31-41F3-9B65-687304A38618}"/>
                    </a:ext>
                  </a:extLst>
                </p14:cNvPr>
                <p14:cNvContentPartPr/>
                <p14:nvPr/>
              </p14:nvContentPartPr>
              <p14:xfrm>
                <a:off x="4021973" y="4687959"/>
                <a:ext cx="298800" cy="99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1B172F9-3E31-41F3-9B65-687304A3861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012973" y="4678959"/>
                  <a:ext cx="316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403D315-55EB-4482-A032-A18A9877E4FD}"/>
                    </a:ext>
                  </a:extLst>
                </p14:cNvPr>
                <p14:cNvContentPartPr/>
                <p14:nvPr/>
              </p14:nvContentPartPr>
              <p14:xfrm>
                <a:off x="4227893" y="4651599"/>
                <a:ext cx="98640" cy="1051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403D315-55EB-4482-A032-A18A9877E4F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219253" y="4642959"/>
                  <a:ext cx="116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39105D1-65B6-47A8-8047-B5A573E45D4C}"/>
                    </a:ext>
                  </a:extLst>
                </p14:cNvPr>
                <p14:cNvContentPartPr/>
                <p14:nvPr/>
              </p14:nvContentPartPr>
              <p14:xfrm>
                <a:off x="4455053" y="4504359"/>
                <a:ext cx="147960" cy="221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39105D1-65B6-47A8-8047-B5A573E45D4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446413" y="4495359"/>
                  <a:ext cx="165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2261446-760F-4100-8B46-9E631EF8A53C}"/>
                    </a:ext>
                  </a:extLst>
                </p14:cNvPr>
                <p14:cNvContentPartPr/>
                <p14:nvPr/>
              </p14:nvContentPartPr>
              <p14:xfrm>
                <a:off x="4504373" y="4620999"/>
                <a:ext cx="80280" cy="43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2261446-760F-4100-8B46-9E631EF8A5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95373" y="4611999"/>
                  <a:ext cx="97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3DA4E6E-98AE-4515-BEAB-35B752519DCA}"/>
                    </a:ext>
                  </a:extLst>
                </p14:cNvPr>
                <p14:cNvContentPartPr/>
                <p14:nvPr/>
              </p14:nvContentPartPr>
              <p14:xfrm>
                <a:off x="4504373" y="4418319"/>
                <a:ext cx="104760" cy="18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3DA4E6E-98AE-4515-BEAB-35B752519DC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95373" y="4409679"/>
                  <a:ext cx="122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3C8579E-A152-4AD1-A1A9-DFF37C52C53B}"/>
                    </a:ext>
                  </a:extLst>
                </p14:cNvPr>
                <p14:cNvContentPartPr/>
                <p14:nvPr/>
              </p14:nvContentPartPr>
              <p14:xfrm>
                <a:off x="4050053" y="4657719"/>
                <a:ext cx="30960" cy="43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3C8579E-A152-4AD1-A1A9-DFF37C52C53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41413" y="4649079"/>
                  <a:ext cx="48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959AF48-20B2-4E2A-A834-0A5B2AEFC109}"/>
                    </a:ext>
                  </a:extLst>
                </p14:cNvPr>
                <p14:cNvContentPartPr/>
                <p14:nvPr/>
              </p14:nvContentPartPr>
              <p14:xfrm>
                <a:off x="4718933" y="4516599"/>
                <a:ext cx="135360" cy="18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959AF48-20B2-4E2A-A834-0A5B2AEFC10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710293" y="4507599"/>
                  <a:ext cx="153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D618BD0-0CE0-45E3-9A9E-DEF076FD840E}"/>
                    </a:ext>
                  </a:extLst>
                </p14:cNvPr>
                <p14:cNvContentPartPr/>
                <p14:nvPr/>
              </p14:nvContentPartPr>
              <p14:xfrm>
                <a:off x="4774373" y="4577799"/>
                <a:ext cx="74160" cy="12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D618BD0-0CE0-45E3-9A9E-DEF076FD840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765373" y="4569159"/>
                  <a:ext cx="91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7AA078C-8688-43A0-99EA-A4D7157785E6}"/>
                    </a:ext>
                  </a:extLst>
                </p14:cNvPr>
                <p14:cNvContentPartPr/>
                <p14:nvPr/>
              </p14:nvContentPartPr>
              <p14:xfrm>
                <a:off x="4971293" y="4492119"/>
                <a:ext cx="109800" cy="67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7AA078C-8688-43A0-99EA-A4D7157785E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962293" y="4483119"/>
                  <a:ext cx="127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6FF48F-0C96-4246-9AF2-815F4A4043EA}"/>
                    </a:ext>
                  </a:extLst>
                </p14:cNvPr>
                <p14:cNvContentPartPr/>
                <p14:nvPr/>
              </p14:nvContentPartPr>
              <p14:xfrm>
                <a:off x="4762133" y="4387719"/>
                <a:ext cx="104760" cy="68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6FF48F-0C96-4246-9AF2-815F4A4043E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53133" y="4378719"/>
                  <a:ext cx="1224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EF538F5-6244-42C2-9A73-16EE517654A7}"/>
              </a:ext>
            </a:extLst>
          </p:cNvPr>
          <p:cNvGrpSpPr/>
          <p:nvPr/>
        </p:nvGrpSpPr>
        <p:grpSpPr>
          <a:xfrm>
            <a:off x="2215133" y="5038239"/>
            <a:ext cx="890280" cy="324360"/>
            <a:chOff x="2215133" y="5038239"/>
            <a:chExt cx="89028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912017C-E9D1-4398-9037-009093375412}"/>
                    </a:ext>
                  </a:extLst>
                </p14:cNvPr>
                <p14:cNvContentPartPr/>
                <p14:nvPr/>
              </p14:nvContentPartPr>
              <p14:xfrm>
                <a:off x="2215133" y="5038239"/>
                <a:ext cx="203040" cy="208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912017C-E9D1-4398-9037-00909337541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206493" y="5029239"/>
                  <a:ext cx="220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D4BBA86-98E2-443D-87D8-A57731EE5D30}"/>
                    </a:ext>
                  </a:extLst>
                </p14:cNvPr>
                <p14:cNvContentPartPr/>
                <p14:nvPr/>
              </p14:nvContentPartPr>
              <p14:xfrm>
                <a:off x="2356253" y="5246679"/>
                <a:ext cx="98640" cy="86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D4BBA86-98E2-443D-87D8-A57731EE5D3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47253" y="5238039"/>
                  <a:ext cx="116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7A1BB28-0CB4-4FE4-B651-3DCCDC67A2D5}"/>
                    </a:ext>
                  </a:extLst>
                </p14:cNvPr>
                <p14:cNvContentPartPr/>
                <p14:nvPr/>
              </p14:nvContentPartPr>
              <p14:xfrm>
                <a:off x="2571173" y="5209959"/>
                <a:ext cx="74160" cy="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7A1BB28-0CB4-4FE4-B651-3DCCDC67A2D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562533" y="5201319"/>
                  <a:ext cx="91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243C0C-297A-4F0E-AF79-686389782F7C}"/>
                    </a:ext>
                  </a:extLst>
                </p14:cNvPr>
                <p14:cNvContentPartPr/>
                <p14:nvPr/>
              </p14:nvContentPartPr>
              <p14:xfrm>
                <a:off x="2806613" y="5050479"/>
                <a:ext cx="156960" cy="206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243C0C-297A-4F0E-AF79-686389782F7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97613" y="5041479"/>
                  <a:ext cx="174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BF457B1-C738-4B7C-B891-CF0201CA3F9E}"/>
                    </a:ext>
                  </a:extLst>
                </p14:cNvPr>
                <p14:cNvContentPartPr/>
                <p14:nvPr/>
              </p14:nvContentPartPr>
              <p14:xfrm>
                <a:off x="3031253" y="5217159"/>
                <a:ext cx="74160" cy="145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BF457B1-C738-4B7C-B891-CF0201CA3F9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022253" y="5208519"/>
                  <a:ext cx="9180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C731E66-3FE9-4E95-8E89-3A525EB4C732}"/>
              </a:ext>
            </a:extLst>
          </p:cNvPr>
          <p:cNvGrpSpPr/>
          <p:nvPr/>
        </p:nvGrpSpPr>
        <p:grpSpPr>
          <a:xfrm>
            <a:off x="3332213" y="5142639"/>
            <a:ext cx="110880" cy="79920"/>
            <a:chOff x="3332213" y="5142639"/>
            <a:chExt cx="110880" cy="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C7F707F-ACFD-4639-BCE3-8257CEEE53C3}"/>
                    </a:ext>
                  </a:extLst>
                </p14:cNvPr>
                <p14:cNvContentPartPr/>
                <p14:nvPr/>
              </p14:nvContentPartPr>
              <p14:xfrm>
                <a:off x="3338333" y="5142639"/>
                <a:ext cx="98640" cy="6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C7F707F-ACFD-4639-BCE3-8257CEEE53C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329333" y="5133639"/>
                  <a:ext cx="116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8143D02-0253-4CE4-AA18-7BBA376F5EDB}"/>
                    </a:ext>
                  </a:extLst>
                </p14:cNvPr>
                <p14:cNvContentPartPr/>
                <p14:nvPr/>
              </p14:nvContentPartPr>
              <p14:xfrm>
                <a:off x="3332213" y="5216079"/>
                <a:ext cx="110880" cy="6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8143D02-0253-4CE4-AA18-7BBA376F5ED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323213" y="5207439"/>
                  <a:ext cx="1285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2CC219B-72AB-46ED-9394-958E6F159386}"/>
              </a:ext>
            </a:extLst>
          </p:cNvPr>
          <p:cNvGrpSpPr/>
          <p:nvPr/>
        </p:nvGrpSpPr>
        <p:grpSpPr>
          <a:xfrm>
            <a:off x="3743333" y="4891359"/>
            <a:ext cx="1743120" cy="681120"/>
            <a:chOff x="3743333" y="4891359"/>
            <a:chExt cx="1743120" cy="68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9519D2B-8C9B-4ADF-8E42-0177D13F0BB7}"/>
                    </a:ext>
                  </a:extLst>
                </p14:cNvPr>
                <p14:cNvContentPartPr/>
                <p14:nvPr/>
              </p14:nvContentPartPr>
              <p14:xfrm>
                <a:off x="3743333" y="5154879"/>
                <a:ext cx="117000" cy="6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9519D2B-8C9B-4ADF-8E42-0177D13F0BB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734693" y="5145879"/>
                  <a:ext cx="134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E4D2053-0099-4F58-9A67-3878709605EA}"/>
                    </a:ext>
                  </a:extLst>
                </p14:cNvPr>
                <p14:cNvContentPartPr/>
                <p14:nvPr/>
              </p14:nvContentPartPr>
              <p14:xfrm>
                <a:off x="4098653" y="4933839"/>
                <a:ext cx="109440" cy="190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E4D2053-0099-4F58-9A67-3878709605E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090013" y="4925199"/>
                  <a:ext cx="127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D412A63-FC45-44E3-AF4F-F8852B28A9CB}"/>
                    </a:ext>
                  </a:extLst>
                </p14:cNvPr>
                <p14:cNvContentPartPr/>
                <p14:nvPr/>
              </p14:nvContentPartPr>
              <p14:xfrm>
                <a:off x="4019453" y="5173239"/>
                <a:ext cx="344160" cy="18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D412A63-FC45-44E3-AF4F-F8852B28A9C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010813" y="5164239"/>
                  <a:ext cx="361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D9C1FBB-0130-4B11-A539-F3FD436580D3}"/>
                    </a:ext>
                  </a:extLst>
                </p14:cNvPr>
                <p14:cNvContentPartPr/>
                <p14:nvPr/>
              </p14:nvContentPartPr>
              <p14:xfrm>
                <a:off x="4019093" y="5222199"/>
                <a:ext cx="98640" cy="203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D9C1FBB-0130-4B11-A539-F3FD436580D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10453" y="5213559"/>
                  <a:ext cx="116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14444DB-30A5-417A-A404-7CE63242132A}"/>
                    </a:ext>
                  </a:extLst>
                </p14:cNvPr>
                <p14:cNvContentPartPr/>
                <p14:nvPr/>
              </p14:nvContentPartPr>
              <p14:xfrm>
                <a:off x="4185053" y="5265399"/>
                <a:ext cx="129240" cy="12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14444DB-30A5-417A-A404-7CE63242132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176413" y="5256399"/>
                  <a:ext cx="146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5C821B7-8738-46E1-9338-4F0EBFF9A4AD}"/>
                    </a:ext>
                  </a:extLst>
                </p14:cNvPr>
                <p14:cNvContentPartPr/>
                <p14:nvPr/>
              </p14:nvContentPartPr>
              <p14:xfrm>
                <a:off x="4191173" y="5240919"/>
                <a:ext cx="37080" cy="1659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5C821B7-8738-46E1-9338-4F0EBFF9A4A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82533" y="5231919"/>
                  <a:ext cx="54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EF7FE70-FC32-42BA-905F-03411A3D96CE}"/>
                    </a:ext>
                  </a:extLst>
                </p14:cNvPr>
                <p14:cNvContentPartPr/>
                <p14:nvPr/>
              </p14:nvContentPartPr>
              <p14:xfrm>
                <a:off x="4700573" y="5013759"/>
                <a:ext cx="74160" cy="2091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EF7FE70-FC32-42BA-905F-03411A3D96C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91933" y="5004759"/>
                  <a:ext cx="91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CA046C5-AED1-49F1-A492-4B583CCBEFD7}"/>
                    </a:ext>
                  </a:extLst>
                </p14:cNvPr>
                <p14:cNvContentPartPr/>
                <p14:nvPr/>
              </p14:nvContentPartPr>
              <p14:xfrm>
                <a:off x="4682213" y="5031399"/>
                <a:ext cx="203040" cy="256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CA046C5-AED1-49F1-A492-4B583CCBEFD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73573" y="5022759"/>
                  <a:ext cx="220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2080530-F6B5-487C-A192-CEE9E59314FA}"/>
                    </a:ext>
                  </a:extLst>
                </p14:cNvPr>
                <p14:cNvContentPartPr/>
                <p14:nvPr/>
              </p14:nvContentPartPr>
              <p14:xfrm>
                <a:off x="4804973" y="4964439"/>
                <a:ext cx="239760" cy="178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2080530-F6B5-487C-A192-CEE9E59314F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96333" y="4955799"/>
                  <a:ext cx="257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9125D86-4BB5-4034-A416-5230CBCE2CD0}"/>
                    </a:ext>
                  </a:extLst>
                </p14:cNvPr>
                <p14:cNvContentPartPr/>
                <p14:nvPr/>
              </p14:nvContentPartPr>
              <p14:xfrm>
                <a:off x="5136173" y="4995399"/>
                <a:ext cx="135360" cy="2091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9125D86-4BB5-4034-A416-5230CBCE2CD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127533" y="4986759"/>
                  <a:ext cx="153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852B860-0B6E-4B23-BB17-25E51FCAD2C4}"/>
                    </a:ext>
                  </a:extLst>
                </p14:cNvPr>
                <p14:cNvContentPartPr/>
                <p14:nvPr/>
              </p14:nvContentPartPr>
              <p14:xfrm>
                <a:off x="5332733" y="5019879"/>
                <a:ext cx="80280" cy="2091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852B860-0B6E-4B23-BB17-25E51FCAD2C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324093" y="5010879"/>
                  <a:ext cx="97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82368BF-A302-4BA3-9905-ABBAEFF545C9}"/>
                    </a:ext>
                  </a:extLst>
                </p14:cNvPr>
                <p14:cNvContentPartPr/>
                <p14:nvPr/>
              </p14:nvContentPartPr>
              <p14:xfrm>
                <a:off x="5369453" y="4939959"/>
                <a:ext cx="117000" cy="12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82368BF-A302-4BA3-9905-ABBAEFF545C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60813" y="4931319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48ED5A1-4555-483A-B171-E34F0674571E}"/>
                    </a:ext>
                  </a:extLst>
                </p14:cNvPr>
                <p14:cNvContentPartPr/>
                <p14:nvPr/>
              </p14:nvContentPartPr>
              <p14:xfrm>
                <a:off x="4455053" y="4891359"/>
                <a:ext cx="282600" cy="491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48ED5A1-4555-483A-B171-E34F0674571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46413" y="4882359"/>
                  <a:ext cx="30024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3600F47-FE15-4569-B0A5-CEAEE517CF72}"/>
                    </a:ext>
                  </a:extLst>
                </p14:cNvPr>
                <p14:cNvContentPartPr/>
                <p14:nvPr/>
              </p14:nvContentPartPr>
              <p14:xfrm>
                <a:off x="4528493" y="5442879"/>
                <a:ext cx="166320" cy="1296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3600F47-FE15-4569-B0A5-CEAEE517CF7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519853" y="5434239"/>
                  <a:ext cx="183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253FE3E-88AA-4307-899E-34D7423308F2}"/>
                    </a:ext>
                  </a:extLst>
                </p14:cNvPr>
                <p14:cNvContentPartPr/>
                <p14:nvPr/>
              </p14:nvContentPartPr>
              <p14:xfrm>
                <a:off x="4553333" y="5479959"/>
                <a:ext cx="123120" cy="64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253FE3E-88AA-4307-899E-34D7423308F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44693" y="5471319"/>
                  <a:ext cx="1407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84897C57-3011-43C9-97DA-541842D13197}"/>
              </a:ext>
            </a:extLst>
          </p:cNvPr>
          <p:cNvGrpSpPr/>
          <p:nvPr/>
        </p:nvGrpSpPr>
        <p:grpSpPr>
          <a:xfrm>
            <a:off x="1051973" y="4985319"/>
            <a:ext cx="783360" cy="427680"/>
            <a:chOff x="1051973" y="4985319"/>
            <a:chExt cx="78336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281C0B4-B9C2-4D73-87BD-B34E5EB22B3E}"/>
                    </a:ext>
                  </a:extLst>
                </p14:cNvPr>
                <p14:cNvContentPartPr/>
                <p14:nvPr/>
              </p14:nvContentPartPr>
              <p14:xfrm>
                <a:off x="1718333" y="5160999"/>
                <a:ext cx="117000" cy="6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281C0B4-B9C2-4D73-87BD-B34E5EB22B3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709333" y="5151999"/>
                  <a:ext cx="134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B87AFF9-0C26-4D2D-B7E9-880AD578E8C3}"/>
                    </a:ext>
                  </a:extLst>
                </p14:cNvPr>
                <p14:cNvContentPartPr/>
                <p14:nvPr/>
              </p14:nvContentPartPr>
              <p14:xfrm>
                <a:off x="1718333" y="5228319"/>
                <a:ext cx="92520" cy="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B87AFF9-0C26-4D2D-B7E9-880AD578E8C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709333" y="5219679"/>
                  <a:ext cx="11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6CE8460-9982-4E32-9F33-24838AC89F17}"/>
                    </a:ext>
                  </a:extLst>
                </p14:cNvPr>
                <p14:cNvContentPartPr/>
                <p14:nvPr/>
              </p14:nvContentPartPr>
              <p14:xfrm>
                <a:off x="1051973" y="4985319"/>
                <a:ext cx="316800" cy="2408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6CE8460-9982-4E32-9F33-24838AC89F1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42973" y="4976679"/>
                  <a:ext cx="334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13DB08F-9AAE-45A5-B830-EC25CC7C7155}"/>
                    </a:ext>
                  </a:extLst>
                </p14:cNvPr>
                <p14:cNvContentPartPr/>
                <p14:nvPr/>
              </p14:nvContentPartPr>
              <p14:xfrm>
                <a:off x="1312253" y="5249199"/>
                <a:ext cx="74880" cy="138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13DB08F-9AAE-45A5-B830-EC25CC7C715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303613" y="5240559"/>
                  <a:ext cx="92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6A5109E-D85D-4F19-A9B7-F7A686FBDC7B}"/>
                    </a:ext>
                  </a:extLst>
                </p14:cNvPr>
                <p14:cNvContentPartPr/>
                <p14:nvPr/>
              </p14:nvContentPartPr>
              <p14:xfrm>
                <a:off x="1447973" y="5187639"/>
                <a:ext cx="129600" cy="225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6A5109E-D85D-4F19-A9B7-F7A686FBDC7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438973" y="5178639"/>
                  <a:ext cx="14724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64F06A1-88A4-479F-9011-9218C03FB930}"/>
              </a:ext>
            </a:extLst>
          </p:cNvPr>
          <p:cNvGrpSpPr/>
          <p:nvPr/>
        </p:nvGrpSpPr>
        <p:grpSpPr>
          <a:xfrm>
            <a:off x="5829893" y="5080719"/>
            <a:ext cx="172080" cy="117360"/>
            <a:chOff x="5829893" y="5080719"/>
            <a:chExt cx="172080" cy="1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985AF15-269F-4425-870E-66A82BFA588E}"/>
                    </a:ext>
                  </a:extLst>
                </p14:cNvPr>
                <p14:cNvContentPartPr/>
                <p14:nvPr/>
              </p14:nvContentPartPr>
              <p14:xfrm>
                <a:off x="5829893" y="5080719"/>
                <a:ext cx="172080" cy="19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985AF15-269F-4425-870E-66A82BFA588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820893" y="5071719"/>
                  <a:ext cx="189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7264C25-F903-4B2A-984F-6ADA17571378}"/>
                    </a:ext>
                  </a:extLst>
                </p14:cNvPr>
                <p14:cNvContentPartPr/>
                <p14:nvPr/>
              </p14:nvContentPartPr>
              <p14:xfrm>
                <a:off x="5836013" y="5185479"/>
                <a:ext cx="141480" cy="126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7264C25-F903-4B2A-984F-6ADA1757137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827373" y="5176839"/>
                  <a:ext cx="1591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1F4BADE-A57C-441A-BE70-869EE005F224}"/>
              </a:ext>
            </a:extLst>
          </p:cNvPr>
          <p:cNvGrpSpPr/>
          <p:nvPr/>
        </p:nvGrpSpPr>
        <p:grpSpPr>
          <a:xfrm>
            <a:off x="6238133" y="4118799"/>
            <a:ext cx="2611440" cy="1212120"/>
            <a:chOff x="6238133" y="4118799"/>
            <a:chExt cx="2611440" cy="12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3621609-E2CA-4C7A-B267-0B25400FA2A2}"/>
                    </a:ext>
                  </a:extLst>
                </p14:cNvPr>
                <p14:cNvContentPartPr/>
                <p14:nvPr/>
              </p14:nvContentPartPr>
              <p14:xfrm>
                <a:off x="6238133" y="5056599"/>
                <a:ext cx="101520" cy="194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3621609-E2CA-4C7A-B267-0B25400FA2A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29493" y="5047959"/>
                  <a:ext cx="119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1A8C4CC-A10E-428F-B5A9-E042AB5C7ECC}"/>
                    </a:ext>
                  </a:extLst>
                </p14:cNvPr>
                <p14:cNvContentPartPr/>
                <p14:nvPr/>
              </p14:nvContentPartPr>
              <p14:xfrm>
                <a:off x="6602813" y="4793079"/>
                <a:ext cx="145800" cy="2390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1A8C4CC-A10E-428F-B5A9-E042AB5C7EC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594173" y="4784439"/>
                  <a:ext cx="1634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A43CA26-9EFB-49CA-AB3D-7D359430CA76}"/>
                    </a:ext>
                  </a:extLst>
                </p14:cNvPr>
                <p14:cNvContentPartPr/>
                <p14:nvPr/>
              </p14:nvContentPartPr>
              <p14:xfrm>
                <a:off x="6541613" y="5038239"/>
                <a:ext cx="227520" cy="370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A43CA26-9EFB-49CA-AB3D-7D359430CA7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32973" y="5029239"/>
                  <a:ext cx="245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285E53D-E867-4195-AFDE-5A670B2EF78B}"/>
                    </a:ext>
                  </a:extLst>
                </p14:cNvPr>
                <p14:cNvContentPartPr/>
                <p14:nvPr/>
              </p14:nvContentPartPr>
              <p14:xfrm>
                <a:off x="6517493" y="5081439"/>
                <a:ext cx="98280" cy="208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285E53D-E867-4195-AFDE-5A670B2EF78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08853" y="5072799"/>
                  <a:ext cx="115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86BBA9F-2516-40F7-B620-5E9D5B07D232}"/>
                    </a:ext>
                  </a:extLst>
                </p14:cNvPr>
                <p14:cNvContentPartPr/>
                <p14:nvPr/>
              </p14:nvContentPartPr>
              <p14:xfrm>
                <a:off x="6652133" y="5209959"/>
                <a:ext cx="123120" cy="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86BBA9F-2516-40F7-B620-5E9D5B07D23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43493" y="5201319"/>
                  <a:ext cx="140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E9648D9-1D86-49AD-BF00-9349EA9DAD82}"/>
                    </a:ext>
                  </a:extLst>
                </p14:cNvPr>
                <p14:cNvContentPartPr/>
                <p14:nvPr/>
              </p14:nvContentPartPr>
              <p14:xfrm>
                <a:off x="6677333" y="5173239"/>
                <a:ext cx="116640" cy="1357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E9648D9-1D86-49AD-BF00-9349EA9DAD8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668333" y="5164239"/>
                  <a:ext cx="134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AD6FAA3-FC1E-4892-86BF-7CDF84FF0FA2}"/>
                    </a:ext>
                  </a:extLst>
                </p14:cNvPr>
                <p14:cNvContentPartPr/>
                <p14:nvPr/>
              </p14:nvContentPartPr>
              <p14:xfrm>
                <a:off x="7038773" y="4915479"/>
                <a:ext cx="123120" cy="191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AD6FAA3-FC1E-4892-86BF-7CDF84FF0FA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30133" y="4906839"/>
                  <a:ext cx="140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B7A6C88-FE16-43E0-AD35-9CC9D514EEAD}"/>
                    </a:ext>
                  </a:extLst>
                </p14:cNvPr>
                <p14:cNvContentPartPr/>
                <p14:nvPr/>
              </p14:nvContentPartPr>
              <p14:xfrm>
                <a:off x="7298333" y="4872279"/>
                <a:ext cx="207360" cy="2584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B7A6C88-FE16-43E0-AD35-9CC9D514EEA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89693" y="4863639"/>
                  <a:ext cx="225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974AAE0-4139-4B68-88C6-3D13508577A1}"/>
                    </a:ext>
                  </a:extLst>
                </p14:cNvPr>
                <p14:cNvContentPartPr/>
                <p14:nvPr/>
              </p14:nvContentPartPr>
              <p14:xfrm>
                <a:off x="6896933" y="4737279"/>
                <a:ext cx="834840" cy="593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974AAE0-4139-4B68-88C6-3D13508577A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888293" y="4728639"/>
                  <a:ext cx="85248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92735AC-791F-40CA-AA78-88A390DD9B8C}"/>
                    </a:ext>
                  </a:extLst>
                </p14:cNvPr>
                <p14:cNvContentPartPr/>
                <p14:nvPr/>
              </p14:nvContentPartPr>
              <p14:xfrm>
                <a:off x="7818173" y="4118799"/>
                <a:ext cx="196920" cy="531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92735AC-791F-40CA-AA78-88A390DD9B8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09173" y="4109799"/>
                  <a:ext cx="21456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624B9F8-7A8C-4D45-A040-5E2E849D98D8}"/>
                    </a:ext>
                  </a:extLst>
                </p14:cNvPr>
                <p14:cNvContentPartPr/>
                <p14:nvPr/>
              </p14:nvContentPartPr>
              <p14:xfrm>
                <a:off x="8008253" y="4222119"/>
                <a:ext cx="332280" cy="276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624B9F8-7A8C-4D45-A040-5E2E849D98D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999253" y="4213119"/>
                  <a:ext cx="3499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A9EC543-F5AA-4C5D-83DA-A734FD92800C}"/>
                    </a:ext>
                  </a:extLst>
                </p14:cNvPr>
                <p14:cNvContentPartPr/>
                <p14:nvPr/>
              </p14:nvContentPartPr>
              <p14:xfrm>
                <a:off x="8260253" y="4307799"/>
                <a:ext cx="110880" cy="184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A9EC543-F5AA-4C5D-83DA-A734FD92800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251253" y="4299159"/>
                  <a:ext cx="128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3970C7A-A33F-4F22-8689-D0FCDCFDC081}"/>
                    </a:ext>
                  </a:extLst>
                </p14:cNvPr>
                <p14:cNvContentPartPr/>
                <p14:nvPr/>
              </p14:nvContentPartPr>
              <p14:xfrm>
                <a:off x="8064773" y="4743759"/>
                <a:ext cx="30240" cy="258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3970C7A-A33F-4F22-8689-D0FCDCFDC08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55773" y="4734759"/>
                  <a:ext cx="47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5A56B84-0865-49C7-9B96-BB6001460343}"/>
                    </a:ext>
                  </a:extLst>
                </p14:cNvPr>
                <p14:cNvContentPartPr/>
                <p14:nvPr/>
              </p14:nvContentPartPr>
              <p14:xfrm>
                <a:off x="8217053" y="4762119"/>
                <a:ext cx="360" cy="24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5A56B84-0865-49C7-9B96-BB600146034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08413" y="4753119"/>
                  <a:ext cx="18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F9474E3-DD8B-43FD-9274-DC1FF972A21D}"/>
                    </a:ext>
                  </a:extLst>
                </p14:cNvPr>
                <p14:cNvContentPartPr/>
                <p14:nvPr/>
              </p14:nvContentPartPr>
              <p14:xfrm>
                <a:off x="8106533" y="4939959"/>
                <a:ext cx="30960" cy="554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F9474E3-DD8B-43FD-9274-DC1FF972A21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097893" y="4931319"/>
                  <a:ext cx="48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A5C14AF-DB11-43FB-B2CC-82708223DD6F}"/>
                    </a:ext>
                  </a:extLst>
                </p14:cNvPr>
                <p14:cNvContentPartPr/>
                <p14:nvPr/>
              </p14:nvContentPartPr>
              <p14:xfrm>
                <a:off x="8168093" y="4792719"/>
                <a:ext cx="184680" cy="184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A5C14AF-DB11-43FB-B2CC-82708223DD6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159093" y="4784079"/>
                  <a:ext cx="202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3031384-CF67-480C-8BF1-E3CA1C3597FF}"/>
                    </a:ext>
                  </a:extLst>
                </p14:cNvPr>
                <p14:cNvContentPartPr/>
                <p14:nvPr/>
              </p14:nvContentPartPr>
              <p14:xfrm>
                <a:off x="8345933" y="4868679"/>
                <a:ext cx="503640" cy="3020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3031384-CF67-480C-8BF1-E3CA1C3597F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336933" y="4860039"/>
                  <a:ext cx="52128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FE0506DE-99F1-43F7-A179-C48EB572D5EB}"/>
              </a:ext>
            </a:extLst>
          </p:cNvPr>
          <p:cNvGrpSpPr/>
          <p:nvPr/>
        </p:nvGrpSpPr>
        <p:grpSpPr>
          <a:xfrm>
            <a:off x="1030733" y="5823759"/>
            <a:ext cx="491400" cy="399240"/>
            <a:chOff x="1030733" y="5823759"/>
            <a:chExt cx="49140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3E16E58-7E77-4B22-9BAA-2F753E227CFD}"/>
                    </a:ext>
                  </a:extLst>
                </p14:cNvPr>
                <p14:cNvContentPartPr/>
                <p14:nvPr/>
              </p14:nvContentPartPr>
              <p14:xfrm>
                <a:off x="1030733" y="5823759"/>
                <a:ext cx="239760" cy="208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3E16E58-7E77-4B22-9BAA-2F753E227CF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22093" y="5814759"/>
                  <a:ext cx="257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386D249-4092-4D7A-936B-3DC00BE35201}"/>
                    </a:ext>
                  </a:extLst>
                </p14:cNvPr>
                <p14:cNvContentPartPr/>
                <p14:nvPr/>
              </p14:nvContentPartPr>
              <p14:xfrm>
                <a:off x="1215053" y="6027159"/>
                <a:ext cx="102240" cy="1836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386D249-4092-4D7A-936B-3DC00BE3520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206413" y="6018519"/>
                  <a:ext cx="119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16BC1B8-DC8F-49D1-BFF6-B54C1241021C}"/>
                    </a:ext>
                  </a:extLst>
                </p14:cNvPr>
                <p14:cNvContentPartPr/>
                <p14:nvPr/>
              </p14:nvContentPartPr>
              <p14:xfrm>
                <a:off x="1423133" y="6118239"/>
                <a:ext cx="99000" cy="1047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16BC1B8-DC8F-49D1-BFF6-B54C1241021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414493" y="6109599"/>
                  <a:ext cx="11664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FEC0BE5-E141-482D-8D13-854F43E8EEBD}"/>
                  </a:ext>
                </a:extLst>
              </p14:cNvPr>
              <p14:cNvContentPartPr/>
              <p14:nvPr/>
            </p14:nvContentPartPr>
            <p14:xfrm>
              <a:off x="1822373" y="6013839"/>
              <a:ext cx="129240" cy="72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FEC0BE5-E141-482D-8D13-854F43E8EEBD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813733" y="6005199"/>
                <a:ext cx="146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C0976B6D-4661-4977-9BC4-373AAC7D5C2D}"/>
                  </a:ext>
                </a:extLst>
              </p14:cNvPr>
              <p14:cNvContentPartPr/>
              <p14:nvPr/>
            </p14:nvContentPartPr>
            <p14:xfrm>
              <a:off x="1822373" y="6161079"/>
              <a:ext cx="117000" cy="1908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C0976B6D-4661-4977-9BC4-373AAC7D5C2D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813733" y="6152079"/>
                <a:ext cx="1346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7023B777-8188-49A2-B2CE-3F10C2097FDC}"/>
                  </a:ext>
                </a:extLst>
              </p14:cNvPr>
              <p14:cNvContentPartPr/>
              <p14:nvPr/>
            </p14:nvContentPartPr>
            <p14:xfrm>
              <a:off x="6308693" y="6369159"/>
              <a:ext cx="1847520" cy="4392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7023B777-8188-49A2-B2CE-3F10C2097FDC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299693" y="6360519"/>
                <a:ext cx="186516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C808CD87-56F8-46C5-9A8E-E12862957B0C}"/>
              </a:ext>
            </a:extLst>
          </p:cNvPr>
          <p:cNvGrpSpPr/>
          <p:nvPr/>
        </p:nvGrpSpPr>
        <p:grpSpPr>
          <a:xfrm>
            <a:off x="6308693" y="5621079"/>
            <a:ext cx="1792440" cy="599760"/>
            <a:chOff x="6308693" y="5621079"/>
            <a:chExt cx="1792440" cy="5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B766DC1-FF60-4C5F-B98F-ABD3263E1C7A}"/>
                    </a:ext>
                  </a:extLst>
                </p14:cNvPr>
                <p14:cNvContentPartPr/>
                <p14:nvPr/>
              </p14:nvContentPartPr>
              <p14:xfrm>
                <a:off x="6584813" y="5718639"/>
                <a:ext cx="215280" cy="3175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B766DC1-FF60-4C5F-B98F-ABD3263E1C7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575813" y="5709999"/>
                  <a:ext cx="2329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E846277-A0CF-43CD-9EDB-6F4DE9BEA996}"/>
                    </a:ext>
                  </a:extLst>
                </p14:cNvPr>
                <p14:cNvContentPartPr/>
                <p14:nvPr/>
              </p14:nvContentPartPr>
              <p14:xfrm>
                <a:off x="6836093" y="5798919"/>
                <a:ext cx="163800" cy="1728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E846277-A0CF-43CD-9EDB-6F4DE9BEA99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827093" y="5790279"/>
                  <a:ext cx="181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D545A92-2CA5-429D-9EA4-C848F9F9E107}"/>
                    </a:ext>
                  </a:extLst>
                </p14:cNvPr>
                <p14:cNvContentPartPr/>
                <p14:nvPr/>
              </p14:nvContentPartPr>
              <p14:xfrm>
                <a:off x="6879293" y="5737719"/>
                <a:ext cx="184320" cy="248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D545A92-2CA5-429D-9EA4-C848F9F9E10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870653" y="5729079"/>
                  <a:ext cx="201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BA3BE1D-969B-48B4-A8BD-5107C4D8689C}"/>
                    </a:ext>
                  </a:extLst>
                </p14:cNvPr>
                <p14:cNvContentPartPr/>
                <p14:nvPr/>
              </p14:nvContentPartPr>
              <p14:xfrm>
                <a:off x="7088093" y="5854359"/>
                <a:ext cx="18720" cy="248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BA3BE1D-969B-48B4-A8BD-5107C4D8689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079093" y="5845719"/>
                  <a:ext cx="36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35763A9-FA80-4918-8183-7F264836EDAF}"/>
                    </a:ext>
                  </a:extLst>
                </p14:cNvPr>
                <p14:cNvContentPartPr/>
                <p14:nvPr/>
              </p14:nvContentPartPr>
              <p14:xfrm>
                <a:off x="7192133" y="5762559"/>
                <a:ext cx="111240" cy="1656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35763A9-FA80-4918-8183-7F264836EDA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183493" y="5753559"/>
                  <a:ext cx="128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F072225-3AC7-4759-A1CC-ED865D19240F}"/>
                    </a:ext>
                  </a:extLst>
                </p14:cNvPr>
                <p14:cNvContentPartPr/>
                <p14:nvPr/>
              </p14:nvContentPartPr>
              <p14:xfrm>
                <a:off x="7351973" y="5762199"/>
                <a:ext cx="104760" cy="1724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F072225-3AC7-4759-A1CC-ED865D19240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42973" y="5753559"/>
                  <a:ext cx="122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AF8D06C-2154-4E18-A053-823EF97ED2EA}"/>
                    </a:ext>
                  </a:extLst>
                </p14:cNvPr>
                <p14:cNvContentPartPr/>
                <p14:nvPr/>
              </p14:nvContentPartPr>
              <p14:xfrm>
                <a:off x="6604253" y="6093759"/>
                <a:ext cx="164520" cy="1170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AF8D06C-2154-4E18-A053-823EF97ED2E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595253" y="6085119"/>
                  <a:ext cx="182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496BBE5-DEAD-47E9-9EA8-EE0B7D837377}"/>
                    </a:ext>
                  </a:extLst>
                </p14:cNvPr>
                <p14:cNvContentPartPr/>
                <p14:nvPr/>
              </p14:nvContentPartPr>
              <p14:xfrm>
                <a:off x="6639893" y="6167559"/>
                <a:ext cx="117000" cy="126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496BBE5-DEAD-47E9-9EA8-EE0B7D83737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631253" y="6158559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329A5BE-FBB1-4764-9BA1-352C143702C9}"/>
                    </a:ext>
                  </a:extLst>
                </p14:cNvPr>
                <p14:cNvContentPartPr/>
                <p14:nvPr/>
              </p14:nvContentPartPr>
              <p14:xfrm>
                <a:off x="6308693" y="5621079"/>
                <a:ext cx="190440" cy="5587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329A5BE-FBB1-4764-9BA1-352C143702C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299693" y="5612439"/>
                  <a:ext cx="2080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535DA33-0117-4388-9FD3-3619E49D25FF}"/>
                    </a:ext>
                  </a:extLst>
                </p14:cNvPr>
                <p14:cNvContentPartPr/>
                <p14:nvPr/>
              </p14:nvContentPartPr>
              <p14:xfrm>
                <a:off x="7480853" y="5633319"/>
                <a:ext cx="98640" cy="4179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535DA33-0117-4388-9FD3-3619E49D25F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471853" y="5624319"/>
                  <a:ext cx="1162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DBB52D7-0DE1-46DE-94E3-D2F3A7802E86}"/>
                    </a:ext>
                  </a:extLst>
                </p14:cNvPr>
                <p14:cNvContentPartPr/>
                <p14:nvPr/>
              </p14:nvContentPartPr>
              <p14:xfrm>
                <a:off x="7603613" y="5756079"/>
                <a:ext cx="264240" cy="4647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DBB52D7-0DE1-46DE-94E3-D2F3A7802E8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94613" y="5747439"/>
                  <a:ext cx="2818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5A6A7C3-FF78-4021-B5CE-36287A987194}"/>
                    </a:ext>
                  </a:extLst>
                </p14:cNvPr>
                <p14:cNvContentPartPr/>
                <p14:nvPr/>
              </p14:nvContentPartPr>
              <p14:xfrm>
                <a:off x="7848773" y="5890719"/>
                <a:ext cx="252360" cy="2894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5A6A7C3-FF78-4021-B5CE-36287A98719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840133" y="5881719"/>
                  <a:ext cx="270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5FADE13-094A-43B7-B9E0-FBD49AC97293}"/>
                    </a:ext>
                  </a:extLst>
                </p14:cNvPr>
                <p14:cNvContentPartPr/>
                <p14:nvPr/>
              </p14:nvContentPartPr>
              <p14:xfrm>
                <a:off x="7364213" y="5670399"/>
                <a:ext cx="74160" cy="370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5FADE13-094A-43B7-B9E0-FBD49AC9729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355213" y="5661399"/>
                  <a:ext cx="918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639664F1-747A-4C28-BFCA-D7CA098C4E95}"/>
              </a:ext>
            </a:extLst>
          </p:cNvPr>
          <p:cNvGrpSpPr/>
          <p:nvPr/>
        </p:nvGrpSpPr>
        <p:grpSpPr>
          <a:xfrm>
            <a:off x="2284973" y="5726199"/>
            <a:ext cx="3772440" cy="1013040"/>
            <a:chOff x="2284973" y="5726199"/>
            <a:chExt cx="3772440" cy="10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0A3D753-69C1-4109-A074-67B7FBC4F738}"/>
                    </a:ext>
                  </a:extLst>
                </p14:cNvPr>
                <p14:cNvContentPartPr/>
                <p14:nvPr/>
              </p14:nvContentPartPr>
              <p14:xfrm>
                <a:off x="2352293" y="5757159"/>
                <a:ext cx="152640" cy="226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0A3D753-69C1-4109-A074-67B7FBC4F73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343653" y="5748159"/>
                  <a:ext cx="170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0C7A2DE-33A6-4BE3-AC77-C57D45D621D0}"/>
                    </a:ext>
                  </a:extLst>
                </p14:cNvPr>
                <p14:cNvContentPartPr/>
                <p14:nvPr/>
              </p14:nvContentPartPr>
              <p14:xfrm>
                <a:off x="2284973" y="6087639"/>
                <a:ext cx="323640" cy="244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0C7A2DE-33A6-4BE3-AC77-C57D45D621D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275973" y="6078639"/>
                  <a:ext cx="341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BDC87DC-DD13-4400-8865-65110D72DBE6}"/>
                    </a:ext>
                  </a:extLst>
                </p14:cNvPr>
                <p14:cNvContentPartPr/>
                <p14:nvPr/>
              </p14:nvContentPartPr>
              <p14:xfrm>
                <a:off x="2284973" y="6136599"/>
                <a:ext cx="127080" cy="2516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BDC87DC-DD13-4400-8865-65110D72DBE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275973" y="6127959"/>
                  <a:ext cx="144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A8EB96A-8BB8-4B6E-98D5-E90741F559D7}"/>
                    </a:ext>
                  </a:extLst>
                </p14:cNvPr>
                <p14:cNvContentPartPr/>
                <p14:nvPr/>
              </p14:nvContentPartPr>
              <p14:xfrm>
                <a:off x="2454533" y="6222639"/>
                <a:ext cx="117000" cy="126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A8EB96A-8BB8-4B6E-98D5-E90741F559D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445893" y="6213999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0693F50-5E23-4A6A-8A3E-010D2B9E1FF7}"/>
                    </a:ext>
                  </a:extLst>
                </p14:cNvPr>
                <p14:cNvContentPartPr/>
                <p14:nvPr/>
              </p14:nvContentPartPr>
              <p14:xfrm>
                <a:off x="2491253" y="6192039"/>
                <a:ext cx="129240" cy="1720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0693F50-5E23-4A6A-8A3E-010D2B9E1FF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482613" y="6183039"/>
                  <a:ext cx="146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BB9971F-6BC2-4E7B-BA44-E2509D2BA136}"/>
                    </a:ext>
                  </a:extLst>
                </p14:cNvPr>
                <p14:cNvContentPartPr/>
                <p14:nvPr/>
              </p14:nvContentPartPr>
              <p14:xfrm>
                <a:off x="2871773" y="5878839"/>
                <a:ext cx="165960" cy="2703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BB9971F-6BC2-4E7B-BA44-E2509D2BA13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863133" y="5870199"/>
                  <a:ext cx="183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934627B-27E8-4A26-A432-C525DF0A017F}"/>
                    </a:ext>
                  </a:extLst>
                </p14:cNvPr>
                <p14:cNvContentPartPr/>
                <p14:nvPr/>
              </p14:nvContentPartPr>
              <p14:xfrm>
                <a:off x="3110813" y="5915919"/>
                <a:ext cx="209160" cy="2458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934627B-27E8-4A26-A432-C525DF0A017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102173" y="5906919"/>
                  <a:ext cx="226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F10FA8A-D9CE-49C0-93C3-98384F5523A2}"/>
                    </a:ext>
                  </a:extLst>
                </p14:cNvPr>
                <p14:cNvContentPartPr/>
                <p14:nvPr/>
              </p14:nvContentPartPr>
              <p14:xfrm>
                <a:off x="2727413" y="5756079"/>
                <a:ext cx="316800" cy="4968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F10FA8A-D9CE-49C0-93C3-98384F5523A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718413" y="5747439"/>
                  <a:ext cx="3344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787F58E-A0EE-46E1-B580-F47F910B2C16}"/>
                    </a:ext>
                  </a:extLst>
                </p14:cNvPr>
                <p14:cNvContentPartPr/>
                <p14:nvPr/>
              </p14:nvContentPartPr>
              <p14:xfrm>
                <a:off x="3240053" y="5756079"/>
                <a:ext cx="328680" cy="565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787F58E-A0EE-46E1-B580-F47F910B2C1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231413" y="5747079"/>
                  <a:ext cx="34632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7AD58AF-C800-479D-B683-1FC88179A9D4}"/>
                    </a:ext>
                  </a:extLst>
                </p14:cNvPr>
                <p14:cNvContentPartPr/>
                <p14:nvPr/>
              </p14:nvContentPartPr>
              <p14:xfrm>
                <a:off x="3743333" y="6087639"/>
                <a:ext cx="61560" cy="370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7AD58AF-C800-479D-B683-1FC88179A9D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734693" y="6078639"/>
                  <a:ext cx="79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B886C0A-8BD0-4A24-98AB-238D8FC2FA8F}"/>
                    </a:ext>
                  </a:extLst>
                </p14:cNvPr>
                <p14:cNvContentPartPr/>
                <p14:nvPr/>
              </p14:nvContentPartPr>
              <p14:xfrm>
                <a:off x="3700493" y="6192039"/>
                <a:ext cx="92520" cy="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B886C0A-8BD0-4A24-98AB-238D8FC2FA8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691493" y="6183039"/>
                  <a:ext cx="11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B6306DE-E0CF-4938-8350-711FB8489091}"/>
                    </a:ext>
                  </a:extLst>
                </p14:cNvPr>
                <p14:cNvContentPartPr/>
                <p14:nvPr/>
              </p14:nvContentPartPr>
              <p14:xfrm>
                <a:off x="4031333" y="6019959"/>
                <a:ext cx="135720" cy="2152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B6306DE-E0CF-4938-8350-711FB848909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22693" y="6011319"/>
                  <a:ext cx="153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3ED38A5-FE39-4F2F-AB5E-D189AC6EF801}"/>
                    </a:ext>
                  </a:extLst>
                </p14:cNvPr>
                <p14:cNvContentPartPr/>
                <p14:nvPr/>
              </p14:nvContentPartPr>
              <p14:xfrm>
                <a:off x="4387733" y="5768679"/>
                <a:ext cx="129960" cy="2336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3ED38A5-FE39-4F2F-AB5E-D189AC6EF80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378733" y="5759679"/>
                  <a:ext cx="147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E81DED1-4E0F-414F-B4DD-C45C867B9FCF}"/>
                    </a:ext>
                  </a:extLst>
                </p14:cNvPr>
                <p14:cNvContentPartPr/>
                <p14:nvPr/>
              </p14:nvContentPartPr>
              <p14:xfrm>
                <a:off x="4283333" y="6148839"/>
                <a:ext cx="270360" cy="64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E81DED1-4E0F-414F-B4DD-C45C867B9FC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274693" y="6140199"/>
                  <a:ext cx="288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5BFFA05-6E58-42B2-B8FA-7F8A292866C7}"/>
                    </a:ext>
                  </a:extLst>
                </p14:cNvPr>
                <p14:cNvContentPartPr/>
                <p14:nvPr/>
              </p14:nvContentPartPr>
              <p14:xfrm>
                <a:off x="4234733" y="6204279"/>
                <a:ext cx="83880" cy="2336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5BFFA05-6E58-42B2-B8FA-7F8A292866C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25733" y="6195279"/>
                  <a:ext cx="101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67E5F77-9E79-41B6-B58C-BB8298B8D456}"/>
                    </a:ext>
                  </a:extLst>
                </p14:cNvPr>
                <p14:cNvContentPartPr/>
                <p14:nvPr/>
              </p14:nvContentPartPr>
              <p14:xfrm>
                <a:off x="4399973" y="6240999"/>
                <a:ext cx="141480" cy="18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67E5F77-9E79-41B6-B58C-BB8298B8D45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91333" y="6232359"/>
                  <a:ext cx="159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19904BB-20EE-48E7-BB2D-489AF3909C58}"/>
                    </a:ext>
                  </a:extLst>
                </p14:cNvPr>
                <p14:cNvContentPartPr/>
                <p14:nvPr/>
              </p14:nvContentPartPr>
              <p14:xfrm>
                <a:off x="4436693" y="6228759"/>
                <a:ext cx="92520" cy="1969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19904BB-20EE-48E7-BB2D-489AF3909C5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428053" y="6220119"/>
                  <a:ext cx="110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1502630-A45A-4130-B062-0A6E621BB1E2}"/>
                    </a:ext>
                  </a:extLst>
                </p14:cNvPr>
                <p14:cNvContentPartPr/>
                <p14:nvPr/>
              </p14:nvContentPartPr>
              <p14:xfrm>
                <a:off x="4684373" y="5964879"/>
                <a:ext cx="144720" cy="2458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1502630-A45A-4130-B062-0A6E621BB1E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675373" y="5955879"/>
                  <a:ext cx="162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DEDCB55-6893-43B6-852F-868D50519EA4}"/>
                    </a:ext>
                  </a:extLst>
                </p14:cNvPr>
                <p14:cNvContentPartPr/>
                <p14:nvPr/>
              </p14:nvContentPartPr>
              <p14:xfrm>
                <a:off x="4866533" y="6210399"/>
                <a:ext cx="49320" cy="680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DEDCB55-6893-43B6-852F-868D50519EA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857533" y="6201399"/>
                  <a:ext cx="66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EA70A30-7EDD-4A61-9DCF-08A665B8FEB7}"/>
                    </a:ext>
                  </a:extLst>
                </p14:cNvPr>
                <p14:cNvContentPartPr/>
                <p14:nvPr/>
              </p14:nvContentPartPr>
              <p14:xfrm>
                <a:off x="5546933" y="5940399"/>
                <a:ext cx="209520" cy="2642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EA70A30-7EDD-4A61-9DCF-08A665B8FEB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538293" y="5931399"/>
                  <a:ext cx="227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BC35DB6-6552-41D3-993B-F72CC75563CD}"/>
                    </a:ext>
                  </a:extLst>
                </p14:cNvPr>
                <p14:cNvContentPartPr/>
                <p14:nvPr/>
              </p14:nvContentPartPr>
              <p14:xfrm>
                <a:off x="5971013" y="5970999"/>
                <a:ext cx="86400" cy="187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BC35DB6-6552-41D3-993B-F72CC75563C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962373" y="5962359"/>
                  <a:ext cx="104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A9E2DCA-915C-4D9F-9C82-9B11A329A785}"/>
                    </a:ext>
                  </a:extLst>
                </p14:cNvPr>
                <p14:cNvContentPartPr/>
                <p14:nvPr/>
              </p14:nvContentPartPr>
              <p14:xfrm>
                <a:off x="5940413" y="6038679"/>
                <a:ext cx="110880" cy="64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A9E2DCA-915C-4D9F-9C82-9B11A329A78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31413" y="6029679"/>
                  <a:ext cx="128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87F26DE-AA6A-45BF-A90D-E1C667A09C46}"/>
                    </a:ext>
                  </a:extLst>
                </p14:cNvPr>
                <p14:cNvContentPartPr/>
                <p14:nvPr/>
              </p14:nvContentPartPr>
              <p14:xfrm>
                <a:off x="5062733" y="6560319"/>
                <a:ext cx="43200" cy="1476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87F26DE-AA6A-45BF-A90D-E1C667A09C4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054093" y="6551319"/>
                  <a:ext cx="60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ED3859B-2309-4293-BFA4-D7CF816A3D85}"/>
                    </a:ext>
                  </a:extLst>
                </p14:cNvPr>
                <p14:cNvContentPartPr/>
                <p14:nvPr/>
              </p14:nvContentPartPr>
              <p14:xfrm>
                <a:off x="5057693" y="6523599"/>
                <a:ext cx="152640" cy="2156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ED3859B-2309-4293-BFA4-D7CF816A3D8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48693" y="6514959"/>
                  <a:ext cx="170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91822BB-4C23-4A26-BB01-29DA1E12F8D3}"/>
                    </a:ext>
                  </a:extLst>
                </p14:cNvPr>
                <p14:cNvContentPartPr/>
                <p14:nvPr/>
              </p14:nvContentPartPr>
              <p14:xfrm>
                <a:off x="5087213" y="6443679"/>
                <a:ext cx="159840" cy="187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91822BB-4C23-4A26-BB01-29DA1E12F8D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078573" y="6434679"/>
                  <a:ext cx="177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79C64BA-0FE3-4694-BA25-4E58E07AAAF4}"/>
                    </a:ext>
                  </a:extLst>
                </p14:cNvPr>
                <p14:cNvContentPartPr/>
                <p14:nvPr/>
              </p14:nvContentPartPr>
              <p14:xfrm>
                <a:off x="5363333" y="6590919"/>
                <a:ext cx="172080" cy="55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79C64BA-0FE3-4694-BA25-4E58E07AAAF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354693" y="6581919"/>
                  <a:ext cx="189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85803A9-2CCC-4F61-A98F-970B7927F0D6}"/>
                    </a:ext>
                  </a:extLst>
                </p14:cNvPr>
                <p14:cNvContentPartPr/>
                <p14:nvPr/>
              </p14:nvContentPartPr>
              <p14:xfrm>
                <a:off x="5688773" y="6529359"/>
                <a:ext cx="172080" cy="2091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85803A9-2CCC-4F61-A98F-970B7927F0D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679773" y="6520719"/>
                  <a:ext cx="189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F793DEC-D0EA-4164-957C-0E33D406407E}"/>
                    </a:ext>
                  </a:extLst>
                </p14:cNvPr>
                <p14:cNvContentPartPr/>
                <p14:nvPr/>
              </p14:nvContentPartPr>
              <p14:xfrm>
                <a:off x="5780933" y="6554199"/>
                <a:ext cx="61920" cy="126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F793DEC-D0EA-4164-957C-0E33D406407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771933" y="6545199"/>
                  <a:ext cx="79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C6FDE70-86C1-49AC-B41A-D5135A732BC8}"/>
                    </a:ext>
                  </a:extLst>
                </p14:cNvPr>
                <p14:cNvContentPartPr/>
                <p14:nvPr/>
              </p14:nvContentPartPr>
              <p14:xfrm>
                <a:off x="3847373" y="5726199"/>
                <a:ext cx="1228680" cy="9514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C6FDE70-86C1-49AC-B41A-D5135A732BC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838373" y="5717199"/>
                  <a:ext cx="1246320" cy="96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967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87" y="493974"/>
            <a:ext cx="78009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9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6645A4-39D7-44D0-9EBC-162E775BC5F8}"/>
              </a:ext>
            </a:extLst>
          </p:cNvPr>
          <p:cNvGrpSpPr/>
          <p:nvPr/>
        </p:nvGrpSpPr>
        <p:grpSpPr>
          <a:xfrm>
            <a:off x="1024613" y="192639"/>
            <a:ext cx="356400" cy="359640"/>
            <a:chOff x="1024613" y="192639"/>
            <a:chExt cx="35640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EADDEA6-C3B3-4C8F-A83D-D685CDD74D4D}"/>
                    </a:ext>
                  </a:extLst>
                </p14:cNvPr>
                <p14:cNvContentPartPr/>
                <p14:nvPr/>
              </p14:nvContentPartPr>
              <p14:xfrm>
                <a:off x="1024613" y="192639"/>
                <a:ext cx="338400" cy="304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EADDEA6-C3B3-4C8F-A83D-D685CDD74D4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5613" y="183639"/>
                  <a:ext cx="356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682E29A-6926-4546-A4AA-05384645EAEC}"/>
                    </a:ext>
                  </a:extLst>
                </p14:cNvPr>
                <p14:cNvContentPartPr/>
                <p14:nvPr/>
              </p14:nvContentPartPr>
              <p14:xfrm>
                <a:off x="1233413" y="269679"/>
                <a:ext cx="147600" cy="282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682E29A-6926-4546-A4AA-05384645EA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4413" y="261039"/>
                  <a:ext cx="16524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8F3FD7-54B0-4BF6-8180-EB516395B876}"/>
                  </a:ext>
                </a:extLst>
              </p14:cNvPr>
              <p14:cNvContentPartPr/>
              <p14:nvPr/>
            </p14:nvContentPartPr>
            <p14:xfrm>
              <a:off x="1595573" y="257439"/>
              <a:ext cx="135360" cy="11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8F3FD7-54B0-4BF6-8180-EB516395B8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6573" y="248799"/>
                <a:ext cx="15300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92ABF-0A66-4881-B2AB-4EEE16FB8580}"/>
              </a:ext>
            </a:extLst>
          </p:cNvPr>
          <p:cNvGrpSpPr/>
          <p:nvPr/>
        </p:nvGrpSpPr>
        <p:grpSpPr>
          <a:xfrm>
            <a:off x="2049173" y="122439"/>
            <a:ext cx="921600" cy="424080"/>
            <a:chOff x="2049173" y="122439"/>
            <a:chExt cx="92160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AAE1450-D51C-4B7D-8688-FADA381BA078}"/>
                    </a:ext>
                  </a:extLst>
                </p14:cNvPr>
                <p14:cNvContentPartPr/>
                <p14:nvPr/>
              </p14:nvContentPartPr>
              <p14:xfrm>
                <a:off x="2049173" y="136839"/>
                <a:ext cx="160560" cy="273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AAE1450-D51C-4B7D-8688-FADA381BA0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40533" y="128199"/>
                  <a:ext cx="178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51B175F-E09F-480E-A798-59023C3CA078}"/>
                    </a:ext>
                  </a:extLst>
                </p14:cNvPr>
                <p14:cNvContentPartPr/>
                <p14:nvPr/>
              </p14:nvContentPartPr>
              <p14:xfrm>
                <a:off x="2350133" y="122439"/>
                <a:ext cx="300960" cy="264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51B175F-E09F-480E-A798-59023C3CA0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1493" y="113799"/>
                  <a:ext cx="318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67304ED-54FE-4D1D-BDE7-91C41E20156F}"/>
                    </a:ext>
                  </a:extLst>
                </p14:cNvPr>
                <p14:cNvContentPartPr/>
                <p14:nvPr/>
              </p14:nvContentPartPr>
              <p14:xfrm>
                <a:off x="2761253" y="429519"/>
                <a:ext cx="61560" cy="117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67304ED-54FE-4D1D-BDE7-91C41E2015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2613" y="420519"/>
                  <a:ext cx="79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6673EB5-3A98-4E08-8E63-2C7241B846AB}"/>
                    </a:ext>
                  </a:extLst>
                </p14:cNvPr>
                <p14:cNvContentPartPr/>
                <p14:nvPr/>
              </p14:nvContentPartPr>
              <p14:xfrm>
                <a:off x="2601773" y="294519"/>
                <a:ext cx="183600" cy="227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6673EB5-3A98-4E08-8E63-2C7241B846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93133" y="285519"/>
                  <a:ext cx="201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8A7358-73B9-4498-9CCE-98103874865F}"/>
                    </a:ext>
                  </a:extLst>
                </p14:cNvPr>
                <p14:cNvContentPartPr/>
                <p14:nvPr/>
              </p14:nvContentPartPr>
              <p14:xfrm>
                <a:off x="2786093" y="404319"/>
                <a:ext cx="184680" cy="140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8A7358-73B9-4498-9CCE-9810387486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77093" y="395319"/>
                  <a:ext cx="20232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777C63-213F-4F34-BBAC-2D3583F1C219}"/>
                  </a:ext>
                </a:extLst>
              </p14:cNvPr>
              <p14:cNvContentPartPr/>
              <p14:nvPr/>
            </p14:nvContentPartPr>
            <p14:xfrm>
              <a:off x="815813" y="907239"/>
              <a:ext cx="163080" cy="265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777C63-213F-4F34-BBAC-2D3583F1C2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7173" y="898239"/>
                <a:ext cx="180720" cy="28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EA34EF8-3A4F-4A31-A0B4-94F087BC8B22}"/>
              </a:ext>
            </a:extLst>
          </p:cNvPr>
          <p:cNvGrpSpPr/>
          <p:nvPr/>
        </p:nvGrpSpPr>
        <p:grpSpPr>
          <a:xfrm>
            <a:off x="1159613" y="987879"/>
            <a:ext cx="123480" cy="67680"/>
            <a:chOff x="1159613" y="987879"/>
            <a:chExt cx="12348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FA95E82-3669-4549-9022-715B60F230A2}"/>
                    </a:ext>
                  </a:extLst>
                </p14:cNvPr>
                <p14:cNvContentPartPr/>
                <p14:nvPr/>
              </p14:nvContentPartPr>
              <p14:xfrm>
                <a:off x="1159613" y="987879"/>
                <a:ext cx="117000" cy="24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FA95E82-3669-4549-9022-715B60F230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50973" y="978879"/>
                  <a:ext cx="134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7348D7-6CD0-4704-AD40-65F6F324F52A}"/>
                    </a:ext>
                  </a:extLst>
                </p14:cNvPr>
                <p14:cNvContentPartPr/>
                <p14:nvPr/>
              </p14:nvContentPartPr>
              <p14:xfrm>
                <a:off x="1196693" y="1036839"/>
                <a:ext cx="86400" cy="18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7348D7-6CD0-4704-AD40-65F6F324F5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87693" y="1028199"/>
                  <a:ext cx="1040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7502C0-E208-4F2A-878C-BF8F47745A27}"/>
              </a:ext>
            </a:extLst>
          </p:cNvPr>
          <p:cNvGrpSpPr/>
          <p:nvPr/>
        </p:nvGrpSpPr>
        <p:grpSpPr>
          <a:xfrm>
            <a:off x="1478213" y="779079"/>
            <a:ext cx="387720" cy="559080"/>
            <a:chOff x="1478213" y="779079"/>
            <a:chExt cx="387720" cy="55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4471BD6-DDEA-48A9-ACDD-F4EAB3B02750}"/>
                    </a:ext>
                  </a:extLst>
                </p14:cNvPr>
                <p14:cNvContentPartPr/>
                <p14:nvPr/>
              </p14:nvContentPartPr>
              <p14:xfrm>
                <a:off x="1576853" y="791319"/>
                <a:ext cx="43200" cy="196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4471BD6-DDEA-48A9-ACDD-F4EAB3B027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68213" y="782679"/>
                  <a:ext cx="60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22C4B5-E715-424B-8475-8854CE75C885}"/>
                    </a:ext>
                  </a:extLst>
                </p14:cNvPr>
                <p14:cNvContentPartPr/>
                <p14:nvPr/>
              </p14:nvContentPartPr>
              <p14:xfrm>
                <a:off x="1729853" y="779079"/>
                <a:ext cx="136080" cy="209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22C4B5-E715-424B-8475-8854CE75C8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21213" y="770439"/>
                  <a:ext cx="153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96E5D28-87AB-44D0-A93D-BBF9F4EE5D3B}"/>
                    </a:ext>
                  </a:extLst>
                </p14:cNvPr>
                <p14:cNvContentPartPr/>
                <p14:nvPr/>
              </p14:nvContentPartPr>
              <p14:xfrm>
                <a:off x="1529693" y="1055199"/>
                <a:ext cx="317520" cy="12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96E5D28-87AB-44D0-A93D-BBF9F4EE5D3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21053" y="1046559"/>
                  <a:ext cx="335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D16CE6-9C24-4D79-ACA6-952D6A364E92}"/>
                    </a:ext>
                  </a:extLst>
                </p14:cNvPr>
                <p14:cNvContentPartPr/>
                <p14:nvPr/>
              </p14:nvContentPartPr>
              <p14:xfrm>
                <a:off x="1558133" y="1111719"/>
                <a:ext cx="80640" cy="226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D16CE6-9C24-4D79-ACA6-952D6A364E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49493" y="1102719"/>
                  <a:ext cx="98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03698B-CD14-48D9-A833-C6BDE44B429F}"/>
                    </a:ext>
                  </a:extLst>
                </p14:cNvPr>
                <p14:cNvContentPartPr/>
                <p14:nvPr/>
              </p14:nvContentPartPr>
              <p14:xfrm>
                <a:off x="1693493" y="1215039"/>
                <a:ext cx="153720" cy="12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03698B-CD14-48D9-A833-C6BDE44B429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84853" y="1206039"/>
                  <a:ext cx="171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C9DE9D-4329-414A-864B-6D9A9F97AAFB}"/>
                    </a:ext>
                  </a:extLst>
                </p14:cNvPr>
                <p14:cNvContentPartPr/>
                <p14:nvPr/>
              </p14:nvContentPartPr>
              <p14:xfrm>
                <a:off x="1773413" y="1184079"/>
                <a:ext cx="24840" cy="98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C9DE9D-4329-414A-864B-6D9A9F97AA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64413" y="1175439"/>
                  <a:ext cx="42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D634BC-C82B-4900-9445-DAF49D0ED840}"/>
                    </a:ext>
                  </a:extLst>
                </p14:cNvPr>
                <p14:cNvContentPartPr/>
                <p14:nvPr/>
              </p14:nvContentPartPr>
              <p14:xfrm>
                <a:off x="1478213" y="871239"/>
                <a:ext cx="56160" cy="80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D634BC-C82B-4900-9445-DAF49D0ED84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69573" y="862239"/>
                  <a:ext cx="73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D4A729-CC08-41FB-8AA2-35FC506BE3DF}"/>
                    </a:ext>
                  </a:extLst>
                </p14:cNvPr>
                <p14:cNvContentPartPr/>
                <p14:nvPr/>
              </p14:nvContentPartPr>
              <p14:xfrm>
                <a:off x="1478933" y="846399"/>
                <a:ext cx="110520" cy="145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D4A729-CC08-41FB-8AA2-35FC506BE3D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70293" y="837759"/>
                  <a:ext cx="12816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584FFD-D6E4-4BE6-9E97-4D2C72E48559}"/>
                  </a:ext>
                </a:extLst>
              </p14:cNvPr>
              <p14:cNvContentPartPr/>
              <p14:nvPr/>
            </p14:nvContentPartPr>
            <p14:xfrm>
              <a:off x="2160053" y="1110639"/>
              <a:ext cx="80280" cy="153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584FFD-D6E4-4BE6-9E97-4D2C72E4855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51053" y="1101639"/>
                <a:ext cx="9792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66F6A455-E46D-42CC-86D0-4CB20C88EDF3}"/>
              </a:ext>
            </a:extLst>
          </p:cNvPr>
          <p:cNvGrpSpPr/>
          <p:nvPr/>
        </p:nvGrpSpPr>
        <p:grpSpPr>
          <a:xfrm>
            <a:off x="2847293" y="883479"/>
            <a:ext cx="206640" cy="252000"/>
            <a:chOff x="2847293" y="883479"/>
            <a:chExt cx="20664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D7BD5CB-B55D-4AA2-80B4-D0F8C78F910C}"/>
                    </a:ext>
                  </a:extLst>
                </p14:cNvPr>
                <p14:cNvContentPartPr/>
                <p14:nvPr/>
              </p14:nvContentPartPr>
              <p14:xfrm>
                <a:off x="2865653" y="883479"/>
                <a:ext cx="188280" cy="203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D7BD5CB-B55D-4AA2-80B4-D0F8C78F910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57013" y="874479"/>
                  <a:ext cx="205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8E6CB6-DC0F-49D9-ACB6-E900E15FE8EC}"/>
                    </a:ext>
                  </a:extLst>
                </p14:cNvPr>
                <p14:cNvContentPartPr/>
                <p14:nvPr/>
              </p14:nvContentPartPr>
              <p14:xfrm>
                <a:off x="2847293" y="1116759"/>
                <a:ext cx="172080" cy="18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8E6CB6-DC0F-49D9-ACB6-E900E15FE8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38653" y="1107759"/>
                  <a:ext cx="1897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9AD8B4-9054-4406-90E2-07286FF2F443}"/>
                  </a:ext>
                </a:extLst>
              </p14:cNvPr>
              <p14:cNvContentPartPr/>
              <p14:nvPr/>
            </p14:nvContentPartPr>
            <p14:xfrm>
              <a:off x="3264533" y="920199"/>
              <a:ext cx="80280" cy="802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9AD8B4-9054-4406-90E2-07286FF2F44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55893" y="911559"/>
                <a:ext cx="979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E358FA-24B9-4553-B646-BA898DD685CF}"/>
                  </a:ext>
                </a:extLst>
              </p14:cNvPr>
              <p14:cNvContentPartPr/>
              <p14:nvPr/>
            </p14:nvContentPartPr>
            <p14:xfrm>
              <a:off x="3595373" y="834159"/>
              <a:ext cx="179280" cy="2156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E358FA-24B9-4553-B646-BA898DD685C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86373" y="825159"/>
                <a:ext cx="196920" cy="2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8FE6C54-6877-4748-B57F-B8B6FBA444B4}"/>
              </a:ext>
            </a:extLst>
          </p:cNvPr>
          <p:cNvGrpSpPr/>
          <p:nvPr/>
        </p:nvGrpSpPr>
        <p:grpSpPr>
          <a:xfrm>
            <a:off x="4080293" y="564519"/>
            <a:ext cx="486000" cy="650880"/>
            <a:chOff x="4080293" y="564519"/>
            <a:chExt cx="486000" cy="65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767ABF-192B-4DB4-A756-F9082C311FA6}"/>
                    </a:ext>
                  </a:extLst>
                </p14:cNvPr>
                <p14:cNvContentPartPr/>
                <p14:nvPr/>
              </p14:nvContentPartPr>
              <p14:xfrm>
                <a:off x="4099013" y="609879"/>
                <a:ext cx="158040" cy="181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767ABF-192B-4DB4-A756-F9082C311F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90373" y="601239"/>
                  <a:ext cx="175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CF41C60-091C-4263-AD95-1BF79FA2A969}"/>
                    </a:ext>
                  </a:extLst>
                </p14:cNvPr>
                <p14:cNvContentPartPr/>
                <p14:nvPr/>
              </p14:nvContentPartPr>
              <p14:xfrm>
                <a:off x="4338413" y="564519"/>
                <a:ext cx="172440" cy="245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CF41C60-091C-4263-AD95-1BF79FA2A9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29413" y="555519"/>
                  <a:ext cx="190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7583CA-C37F-4E65-AE93-7947C8EB1299}"/>
                    </a:ext>
                  </a:extLst>
                </p14:cNvPr>
                <p14:cNvContentPartPr/>
                <p14:nvPr/>
              </p14:nvContentPartPr>
              <p14:xfrm>
                <a:off x="4082093" y="816159"/>
                <a:ext cx="484200" cy="67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7583CA-C37F-4E65-AE93-7947C8EB12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73093" y="807519"/>
                  <a:ext cx="501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7DF39C-1D33-435D-AF9A-C96D344F203A}"/>
                    </a:ext>
                  </a:extLst>
                </p14:cNvPr>
                <p14:cNvContentPartPr/>
                <p14:nvPr/>
              </p14:nvContentPartPr>
              <p14:xfrm>
                <a:off x="4080293" y="969519"/>
                <a:ext cx="147960" cy="245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7DF39C-1D33-435D-AF9A-C96D344F20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71653" y="960519"/>
                  <a:ext cx="165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0678C19-DCB6-4866-ABCE-3B7A24CAB555}"/>
                    </a:ext>
                  </a:extLst>
                </p14:cNvPr>
                <p14:cNvContentPartPr/>
                <p14:nvPr/>
              </p14:nvContentPartPr>
              <p14:xfrm>
                <a:off x="4320053" y="1036839"/>
                <a:ext cx="215280" cy="6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0678C19-DCB6-4866-ABCE-3B7A24CAB5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11413" y="1028199"/>
                  <a:ext cx="232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377D10-76FF-4E35-8057-E6310104B2BD}"/>
                    </a:ext>
                  </a:extLst>
                </p14:cNvPr>
                <p14:cNvContentPartPr/>
                <p14:nvPr/>
              </p14:nvContentPartPr>
              <p14:xfrm>
                <a:off x="4393853" y="1006239"/>
                <a:ext cx="68040" cy="135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377D10-76FF-4E35-8057-E6310104B2B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84853" y="997599"/>
                  <a:ext cx="8568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D65FBC7-4F6C-4D66-8A2A-01A424463747}"/>
                  </a:ext>
                </a:extLst>
              </p14:cNvPr>
              <p14:cNvContentPartPr/>
              <p14:nvPr/>
            </p14:nvContentPartPr>
            <p14:xfrm>
              <a:off x="3276773" y="1008039"/>
              <a:ext cx="96120" cy="23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D65FBC7-4F6C-4D66-8A2A-01A4244637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68133" y="999039"/>
                <a:ext cx="11376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E55445E2-54E7-46A2-81AB-773D7C3D0DC3}"/>
              </a:ext>
            </a:extLst>
          </p:cNvPr>
          <p:cNvGrpSpPr/>
          <p:nvPr/>
        </p:nvGrpSpPr>
        <p:grpSpPr>
          <a:xfrm>
            <a:off x="3350573" y="466239"/>
            <a:ext cx="252720" cy="258120"/>
            <a:chOff x="3350573" y="466239"/>
            <a:chExt cx="25272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021D128-0002-4CC5-8159-C4A247AA3D27}"/>
                    </a:ext>
                  </a:extLst>
                </p14:cNvPr>
                <p14:cNvContentPartPr/>
                <p14:nvPr/>
              </p14:nvContentPartPr>
              <p14:xfrm>
                <a:off x="3350573" y="466239"/>
                <a:ext cx="221400" cy="153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021D128-0002-4CC5-8159-C4A247AA3D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41573" y="457239"/>
                  <a:ext cx="239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E04F659-B30D-4E79-ACE7-70EC0329042B}"/>
                    </a:ext>
                  </a:extLst>
                </p14:cNvPr>
                <p14:cNvContentPartPr/>
                <p14:nvPr/>
              </p14:nvContentPartPr>
              <p14:xfrm>
                <a:off x="3467213" y="502959"/>
                <a:ext cx="136080" cy="221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E04F659-B30D-4E79-ACE7-70EC032904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58213" y="493959"/>
                  <a:ext cx="15372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8569D1-0B94-48D4-82E7-D143B84CC7DE}"/>
                  </a:ext>
                </a:extLst>
              </p14:cNvPr>
              <p14:cNvContentPartPr/>
              <p14:nvPr/>
            </p14:nvContentPartPr>
            <p14:xfrm>
              <a:off x="4854293" y="1202799"/>
              <a:ext cx="123120" cy="19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8569D1-0B94-48D4-82E7-D143B84CC7D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45293" y="1193799"/>
                <a:ext cx="14076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0E176B8E-CBBC-4AFF-8AEC-C4B922E376A5}"/>
              </a:ext>
            </a:extLst>
          </p:cNvPr>
          <p:cNvGrpSpPr/>
          <p:nvPr/>
        </p:nvGrpSpPr>
        <p:grpSpPr>
          <a:xfrm>
            <a:off x="5685173" y="588999"/>
            <a:ext cx="630000" cy="276480"/>
            <a:chOff x="5685173" y="588999"/>
            <a:chExt cx="63000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2534B9-69E7-40FF-AB5F-EED916653302}"/>
                    </a:ext>
                  </a:extLst>
                </p14:cNvPr>
                <p14:cNvContentPartPr/>
                <p14:nvPr/>
              </p14:nvContentPartPr>
              <p14:xfrm>
                <a:off x="5694893" y="619239"/>
                <a:ext cx="190800" cy="25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2534B9-69E7-40FF-AB5F-EED91665330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85893" y="610599"/>
                  <a:ext cx="208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4944134-2986-432A-A3B9-799A6515D2A6}"/>
                    </a:ext>
                  </a:extLst>
                </p14:cNvPr>
                <p14:cNvContentPartPr/>
                <p14:nvPr/>
              </p14:nvContentPartPr>
              <p14:xfrm>
                <a:off x="5685173" y="723999"/>
                <a:ext cx="169560" cy="141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4944134-2986-432A-A3B9-799A6515D2A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76173" y="714999"/>
                  <a:ext cx="187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BE30A0E-34B3-464F-B91C-29782A038897}"/>
                    </a:ext>
                  </a:extLst>
                </p14:cNvPr>
                <p14:cNvContentPartPr/>
                <p14:nvPr/>
              </p14:nvContentPartPr>
              <p14:xfrm>
                <a:off x="6063173" y="588999"/>
                <a:ext cx="252000" cy="237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BE30A0E-34B3-464F-B91C-29782A0388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54173" y="579999"/>
                  <a:ext cx="26964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C9E78C-8BB1-4445-ADF9-AA343643052F}"/>
              </a:ext>
            </a:extLst>
          </p:cNvPr>
          <p:cNvGrpSpPr/>
          <p:nvPr/>
        </p:nvGrpSpPr>
        <p:grpSpPr>
          <a:xfrm>
            <a:off x="6829613" y="545799"/>
            <a:ext cx="1081080" cy="262080"/>
            <a:chOff x="6829613" y="545799"/>
            <a:chExt cx="108108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52463EE-D1BC-419F-8747-3DECF5D059D3}"/>
                    </a:ext>
                  </a:extLst>
                </p14:cNvPr>
                <p14:cNvContentPartPr/>
                <p14:nvPr/>
              </p14:nvContentPartPr>
              <p14:xfrm>
                <a:off x="6829613" y="545799"/>
                <a:ext cx="793440" cy="262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52463EE-D1BC-419F-8747-3DECF5D059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20973" y="536799"/>
                  <a:ext cx="8110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ECE1E3-4DF2-4C68-90BE-F27BE1358298}"/>
                    </a:ext>
                  </a:extLst>
                </p14:cNvPr>
                <p14:cNvContentPartPr/>
                <p14:nvPr/>
              </p14:nvContentPartPr>
              <p14:xfrm>
                <a:off x="7488053" y="552279"/>
                <a:ext cx="269280" cy="37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ECE1E3-4DF2-4C68-90BE-F27BE13582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79053" y="543279"/>
                  <a:ext cx="286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663D953-686F-457D-8743-430487F3C9EF}"/>
                    </a:ext>
                  </a:extLst>
                </p14:cNvPr>
                <p14:cNvContentPartPr/>
                <p14:nvPr/>
              </p14:nvContentPartPr>
              <p14:xfrm>
                <a:off x="7677053" y="643719"/>
                <a:ext cx="233640" cy="104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663D953-686F-457D-8743-430487F3C9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68413" y="634719"/>
                  <a:ext cx="2512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94B95C1-5569-431E-900E-D772EE262530}"/>
              </a:ext>
            </a:extLst>
          </p:cNvPr>
          <p:cNvGrpSpPr/>
          <p:nvPr/>
        </p:nvGrpSpPr>
        <p:grpSpPr>
          <a:xfrm>
            <a:off x="5829533" y="1042959"/>
            <a:ext cx="2296080" cy="568440"/>
            <a:chOff x="5829533" y="1042959"/>
            <a:chExt cx="2296080" cy="56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A2905D3-6333-4A78-9B82-2C5CA2477A21}"/>
                    </a:ext>
                  </a:extLst>
                </p14:cNvPr>
                <p14:cNvContentPartPr/>
                <p14:nvPr/>
              </p14:nvContentPartPr>
              <p14:xfrm>
                <a:off x="5829533" y="1131519"/>
                <a:ext cx="473400" cy="479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A2905D3-6333-4A78-9B82-2C5CA2477A2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20533" y="1122519"/>
                  <a:ext cx="49104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ACA553-1BA9-4F4E-B76C-5337345AE60C}"/>
                    </a:ext>
                  </a:extLst>
                </p14:cNvPr>
                <p14:cNvContentPartPr/>
                <p14:nvPr/>
              </p14:nvContentPartPr>
              <p14:xfrm>
                <a:off x="6596333" y="1208559"/>
                <a:ext cx="258840" cy="93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ACA553-1BA9-4F4E-B76C-5337345AE60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87693" y="1199559"/>
                  <a:ext cx="276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5BACC8A-D863-49BF-9821-B0F3409D1AF3}"/>
                    </a:ext>
                  </a:extLst>
                </p14:cNvPr>
                <p14:cNvContentPartPr/>
                <p14:nvPr/>
              </p14:nvContentPartPr>
              <p14:xfrm>
                <a:off x="6873173" y="1178319"/>
                <a:ext cx="160200" cy="350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5BACC8A-D863-49BF-9821-B0F3409D1A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64173" y="1169679"/>
                  <a:ext cx="1778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832177-954B-4B76-BF33-5A085EDF8B78}"/>
                    </a:ext>
                  </a:extLst>
                </p14:cNvPr>
                <p14:cNvContentPartPr/>
                <p14:nvPr/>
              </p14:nvContentPartPr>
              <p14:xfrm>
                <a:off x="6910253" y="1159599"/>
                <a:ext cx="669240" cy="160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832177-954B-4B76-BF33-5A085EDF8B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01253" y="1150599"/>
                  <a:ext cx="686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141AAB9-F261-4573-A91A-6B5A40E36778}"/>
                    </a:ext>
                  </a:extLst>
                </p14:cNvPr>
                <p14:cNvContentPartPr/>
                <p14:nvPr/>
              </p14:nvContentPartPr>
              <p14:xfrm>
                <a:off x="7670933" y="1042959"/>
                <a:ext cx="37080" cy="203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141AAB9-F261-4573-A91A-6B5A40E3677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62293" y="1034319"/>
                  <a:ext cx="54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8CF5814-3198-466A-A6D0-0DC0A22AE7A9}"/>
                    </a:ext>
                  </a:extLst>
                </p14:cNvPr>
                <p14:cNvContentPartPr/>
                <p14:nvPr/>
              </p14:nvContentPartPr>
              <p14:xfrm>
                <a:off x="7615853" y="1061679"/>
                <a:ext cx="509760" cy="172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8CF5814-3198-466A-A6D0-0DC0A22AE7A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06853" y="1052679"/>
                  <a:ext cx="52740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E8D6981-6055-4529-A41B-9A80FBD32212}"/>
              </a:ext>
            </a:extLst>
          </p:cNvPr>
          <p:cNvGrpSpPr/>
          <p:nvPr/>
        </p:nvGrpSpPr>
        <p:grpSpPr>
          <a:xfrm>
            <a:off x="5044373" y="1822359"/>
            <a:ext cx="570960" cy="246240"/>
            <a:chOff x="5044373" y="1822359"/>
            <a:chExt cx="57096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9312237-AFF8-41BD-B61D-A093BAD52C06}"/>
                    </a:ext>
                  </a:extLst>
                </p14:cNvPr>
                <p14:cNvContentPartPr/>
                <p14:nvPr/>
              </p14:nvContentPartPr>
              <p14:xfrm>
                <a:off x="5062733" y="1828479"/>
                <a:ext cx="196920" cy="30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9312237-AFF8-41BD-B61D-A093BAD52C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54093" y="1819839"/>
                  <a:ext cx="214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A022E98-4ACC-4C9D-8D7E-981D126ED326}"/>
                    </a:ext>
                  </a:extLst>
                </p14:cNvPr>
                <p14:cNvContentPartPr/>
                <p14:nvPr/>
              </p14:nvContentPartPr>
              <p14:xfrm>
                <a:off x="5044373" y="1988319"/>
                <a:ext cx="135360" cy="80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A022E98-4ACC-4C9D-8D7E-981D126ED3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35373" y="1979319"/>
                  <a:ext cx="153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D81498-6C96-442A-8C82-96F0405CD770}"/>
                    </a:ext>
                  </a:extLst>
                </p14:cNvPr>
                <p14:cNvContentPartPr/>
                <p14:nvPr/>
              </p14:nvContentPartPr>
              <p14:xfrm>
                <a:off x="5381333" y="1822359"/>
                <a:ext cx="234000" cy="219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D81498-6C96-442A-8C82-96F0405CD77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72693" y="1813719"/>
                  <a:ext cx="25164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177749-D452-4B98-A352-2F5EFEC9D989}"/>
              </a:ext>
            </a:extLst>
          </p:cNvPr>
          <p:cNvGrpSpPr/>
          <p:nvPr/>
        </p:nvGrpSpPr>
        <p:grpSpPr>
          <a:xfrm>
            <a:off x="6007013" y="1743159"/>
            <a:ext cx="1222560" cy="251640"/>
            <a:chOff x="6007013" y="1743159"/>
            <a:chExt cx="122256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22E66BE-5879-43C1-B705-096334BA1545}"/>
                    </a:ext>
                  </a:extLst>
                </p14:cNvPr>
                <p14:cNvContentPartPr/>
                <p14:nvPr/>
              </p14:nvContentPartPr>
              <p14:xfrm>
                <a:off x="6007013" y="1743159"/>
                <a:ext cx="756720" cy="251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22E66BE-5879-43C1-B705-096334BA15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98013" y="1734159"/>
                  <a:ext cx="774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703C87F-774A-4F23-870D-DE729A59AFE9}"/>
                    </a:ext>
                  </a:extLst>
                </p14:cNvPr>
                <p14:cNvContentPartPr/>
                <p14:nvPr/>
              </p14:nvContentPartPr>
              <p14:xfrm>
                <a:off x="6621893" y="1766559"/>
                <a:ext cx="368280" cy="62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703C87F-774A-4F23-870D-DE729A59AF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13253" y="1757919"/>
                  <a:ext cx="385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990F52-F121-446D-8B2B-97E4A4132DC7}"/>
                    </a:ext>
                  </a:extLst>
                </p14:cNvPr>
                <p14:cNvContentPartPr/>
                <p14:nvPr/>
              </p14:nvContentPartPr>
              <p14:xfrm>
                <a:off x="6891533" y="1834599"/>
                <a:ext cx="338040" cy="117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990F52-F121-446D-8B2B-97E4A4132D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82533" y="1825959"/>
                  <a:ext cx="355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9C349E4-930C-4DD2-B2E0-77775CA69995}"/>
                    </a:ext>
                  </a:extLst>
                </p14:cNvPr>
                <p14:cNvContentPartPr/>
                <p14:nvPr/>
              </p14:nvContentPartPr>
              <p14:xfrm>
                <a:off x="6860933" y="1853319"/>
                <a:ext cx="6480" cy="61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9C349E4-930C-4DD2-B2E0-77775CA699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51933" y="1844319"/>
                  <a:ext cx="24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CACF8D2-3552-457B-AA55-BB70E8D12E27}"/>
                    </a:ext>
                  </a:extLst>
                </p14:cNvPr>
                <p14:cNvContentPartPr/>
                <p14:nvPr/>
              </p14:nvContentPartPr>
              <p14:xfrm>
                <a:off x="6461693" y="1840719"/>
                <a:ext cx="74520" cy="105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CACF8D2-3552-457B-AA55-BB70E8D12E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52693" y="1831719"/>
                  <a:ext cx="9216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BF81B01-C4ED-4347-8893-B084CD11E0DB}"/>
                  </a:ext>
                </a:extLst>
              </p14:cNvPr>
              <p14:cNvContentPartPr/>
              <p14:nvPr/>
            </p14:nvContentPartPr>
            <p14:xfrm>
              <a:off x="7541693" y="1742439"/>
              <a:ext cx="375120" cy="3384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BF81B01-C4ED-4347-8893-B084CD11E0D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533053" y="1733439"/>
                <a:ext cx="3927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2643418-6661-467B-ACDF-FD6A74B0CF0B}"/>
                  </a:ext>
                </a:extLst>
              </p14:cNvPr>
              <p14:cNvContentPartPr/>
              <p14:nvPr/>
            </p14:nvContentPartPr>
            <p14:xfrm>
              <a:off x="8290853" y="1779519"/>
              <a:ext cx="264240" cy="590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2643418-6661-467B-ACDF-FD6A74B0CF0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281853" y="1770519"/>
                <a:ext cx="28188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664B26AB-27D3-4B9B-8F9C-02A4BE14094D}"/>
              </a:ext>
            </a:extLst>
          </p:cNvPr>
          <p:cNvGrpSpPr/>
          <p:nvPr/>
        </p:nvGrpSpPr>
        <p:grpSpPr>
          <a:xfrm>
            <a:off x="6038693" y="2233479"/>
            <a:ext cx="1411560" cy="227520"/>
            <a:chOff x="6038693" y="2233479"/>
            <a:chExt cx="141156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F3C8E3C-6510-46F0-BE1E-952EA151D219}"/>
                    </a:ext>
                  </a:extLst>
                </p14:cNvPr>
                <p14:cNvContentPartPr/>
                <p14:nvPr/>
              </p14:nvContentPartPr>
              <p14:xfrm>
                <a:off x="6050933" y="2233479"/>
                <a:ext cx="12600" cy="12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F3C8E3C-6510-46F0-BE1E-952EA151D2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41933" y="2224839"/>
                  <a:ext cx="30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E691184-A14C-4298-987D-448684764839}"/>
                    </a:ext>
                  </a:extLst>
                </p14:cNvPr>
                <p14:cNvContentPartPr/>
                <p14:nvPr/>
              </p14:nvContentPartPr>
              <p14:xfrm>
                <a:off x="6038693" y="2295039"/>
                <a:ext cx="18720" cy="165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E691184-A14C-4298-987D-44868476483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29693" y="2286039"/>
                  <a:ext cx="36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4005B27-8AD0-43B1-950E-107A330732D8}"/>
                    </a:ext>
                  </a:extLst>
                </p14:cNvPr>
                <p14:cNvContentPartPr/>
                <p14:nvPr/>
              </p14:nvContentPartPr>
              <p14:xfrm>
                <a:off x="6173333" y="2246079"/>
                <a:ext cx="804960" cy="209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4005B27-8AD0-43B1-950E-107A330732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64333" y="2237079"/>
                  <a:ext cx="822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6A91091-6789-4997-9068-D15581C62127}"/>
                    </a:ext>
                  </a:extLst>
                </p14:cNvPr>
                <p14:cNvContentPartPr/>
                <p14:nvPr/>
              </p14:nvContentPartPr>
              <p14:xfrm>
                <a:off x="6848693" y="2276679"/>
                <a:ext cx="454320" cy="154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6A91091-6789-4997-9068-D15581C621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39693" y="2267679"/>
                  <a:ext cx="471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4BA91C-49BD-4EA0-8140-B67C4003AC3F}"/>
                    </a:ext>
                  </a:extLst>
                </p14:cNvPr>
                <p14:cNvContentPartPr/>
                <p14:nvPr/>
              </p14:nvContentPartPr>
              <p14:xfrm>
                <a:off x="7413173" y="2362359"/>
                <a:ext cx="37080" cy="6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4BA91C-49BD-4EA0-8140-B67C4003AC3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04533" y="2353719"/>
                  <a:ext cx="547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D347D3B-C0B3-4651-A574-02595AC6DB96}"/>
              </a:ext>
            </a:extLst>
          </p:cNvPr>
          <p:cNvGrpSpPr/>
          <p:nvPr/>
        </p:nvGrpSpPr>
        <p:grpSpPr>
          <a:xfrm>
            <a:off x="1491173" y="2785719"/>
            <a:ext cx="448200" cy="299520"/>
            <a:chOff x="1491173" y="2785719"/>
            <a:chExt cx="44820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D1202F6-5AF8-47AD-A3DD-CA0F89BE5B42}"/>
                    </a:ext>
                  </a:extLst>
                </p14:cNvPr>
                <p14:cNvContentPartPr/>
                <p14:nvPr/>
              </p14:nvContentPartPr>
              <p14:xfrm>
                <a:off x="1491173" y="2785719"/>
                <a:ext cx="264240" cy="299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D1202F6-5AF8-47AD-A3DD-CA0F89BE5B4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82173" y="2776719"/>
                  <a:ext cx="2818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3545CA3-7BEB-4E21-B82E-19AE7E67FD9F}"/>
                    </a:ext>
                  </a:extLst>
                </p14:cNvPr>
                <p14:cNvContentPartPr/>
                <p14:nvPr/>
              </p14:nvContentPartPr>
              <p14:xfrm>
                <a:off x="1834613" y="2890479"/>
                <a:ext cx="104760" cy="24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3545CA3-7BEB-4E21-B82E-19AE7E67FD9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25973" y="2881479"/>
                  <a:ext cx="12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FD55B24-9B7C-4049-B184-34E13705B88D}"/>
                    </a:ext>
                  </a:extLst>
                </p14:cNvPr>
                <p14:cNvContentPartPr/>
                <p14:nvPr/>
              </p14:nvContentPartPr>
              <p14:xfrm>
                <a:off x="1853333" y="2957799"/>
                <a:ext cx="61560" cy="24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FD55B24-9B7C-4049-B184-34E13705B88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44333" y="2949159"/>
                  <a:ext cx="792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569218B-DDD6-40D3-B70A-23F747DF3E1B}"/>
              </a:ext>
            </a:extLst>
          </p:cNvPr>
          <p:cNvGrpSpPr/>
          <p:nvPr/>
        </p:nvGrpSpPr>
        <p:grpSpPr>
          <a:xfrm>
            <a:off x="2332853" y="2693919"/>
            <a:ext cx="238680" cy="350640"/>
            <a:chOff x="2332853" y="2693919"/>
            <a:chExt cx="23868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98E8C5E-2B7F-4AD1-9B3E-D3CD2B56F861}"/>
                    </a:ext>
                  </a:extLst>
                </p14:cNvPr>
                <p14:cNvContentPartPr/>
                <p14:nvPr/>
              </p14:nvContentPartPr>
              <p14:xfrm>
                <a:off x="2405573" y="2693919"/>
                <a:ext cx="165960" cy="30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98E8C5E-2B7F-4AD1-9B3E-D3CD2B56F86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96573" y="2685279"/>
                  <a:ext cx="183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4FB09B8-C309-4C0B-8B31-0512532B7000}"/>
                    </a:ext>
                  </a:extLst>
                </p14:cNvPr>
                <p14:cNvContentPartPr/>
                <p14:nvPr/>
              </p14:nvContentPartPr>
              <p14:xfrm>
                <a:off x="2332853" y="2773839"/>
                <a:ext cx="238680" cy="270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4FB09B8-C309-4C0B-8B31-0512532B700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24213" y="2764839"/>
                  <a:ext cx="256320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A357CD4-D0E8-4D83-B51F-F89FC39BFF35}"/>
                  </a:ext>
                </a:extLst>
              </p14:cNvPr>
              <p14:cNvContentPartPr/>
              <p14:nvPr/>
            </p14:nvContentPartPr>
            <p14:xfrm>
              <a:off x="2785733" y="2669439"/>
              <a:ext cx="282960" cy="3384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A357CD4-D0E8-4D83-B51F-F89FC39BFF3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776733" y="2660439"/>
                <a:ext cx="3006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C368FC3-B368-41D6-82DF-A4267F86E81B}"/>
                  </a:ext>
                </a:extLst>
              </p14:cNvPr>
              <p14:cNvContentPartPr/>
              <p14:nvPr/>
            </p14:nvContentPartPr>
            <p14:xfrm>
              <a:off x="3375053" y="3049959"/>
              <a:ext cx="24840" cy="1170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C368FC3-B368-41D6-82DF-A4267F86E81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366413" y="3040959"/>
                <a:ext cx="4248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6920330-C92B-4D62-864C-EBF6F9B599C0}"/>
              </a:ext>
            </a:extLst>
          </p:cNvPr>
          <p:cNvGrpSpPr/>
          <p:nvPr/>
        </p:nvGrpSpPr>
        <p:grpSpPr>
          <a:xfrm>
            <a:off x="4007213" y="2773839"/>
            <a:ext cx="528480" cy="231480"/>
            <a:chOff x="4007213" y="2773839"/>
            <a:chExt cx="52848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3CD110E-D5BE-4025-9DDA-B338641ED29F}"/>
                    </a:ext>
                  </a:extLst>
                </p14:cNvPr>
                <p14:cNvContentPartPr/>
                <p14:nvPr/>
              </p14:nvContentPartPr>
              <p14:xfrm>
                <a:off x="4007213" y="2773839"/>
                <a:ext cx="215280" cy="231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3CD110E-D5BE-4025-9DDA-B338641ED29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98573" y="2764839"/>
                  <a:ext cx="2329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67DAC63-1544-4E91-A7EF-A606219303D0}"/>
                    </a:ext>
                  </a:extLst>
                </p14:cNvPr>
                <p14:cNvContentPartPr/>
                <p14:nvPr/>
              </p14:nvContentPartPr>
              <p14:xfrm>
                <a:off x="4332653" y="2773839"/>
                <a:ext cx="203040" cy="209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67DAC63-1544-4E91-A7EF-A606219303D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23653" y="2764839"/>
                  <a:ext cx="2206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F0EB280-B166-4908-8452-2A0052E21367}"/>
              </a:ext>
            </a:extLst>
          </p:cNvPr>
          <p:cNvGrpSpPr/>
          <p:nvPr/>
        </p:nvGrpSpPr>
        <p:grpSpPr>
          <a:xfrm>
            <a:off x="5080733" y="2700039"/>
            <a:ext cx="1246320" cy="276480"/>
            <a:chOff x="5080733" y="2700039"/>
            <a:chExt cx="124632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CC6487B-8E9C-40C4-8AC5-53DB5F88D189}"/>
                    </a:ext>
                  </a:extLst>
                </p14:cNvPr>
                <p14:cNvContentPartPr/>
                <p14:nvPr/>
              </p14:nvContentPartPr>
              <p14:xfrm>
                <a:off x="5080733" y="2700039"/>
                <a:ext cx="762840" cy="276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CC6487B-8E9C-40C4-8AC5-53DB5F88D18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71733" y="2691399"/>
                  <a:ext cx="780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B4BE20F-F8A3-468D-B7A0-1B02D34481D4}"/>
                    </a:ext>
                  </a:extLst>
                </p14:cNvPr>
                <p14:cNvContentPartPr/>
                <p14:nvPr/>
              </p14:nvContentPartPr>
              <p14:xfrm>
                <a:off x="5700653" y="2718399"/>
                <a:ext cx="626400" cy="165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B4BE20F-F8A3-468D-B7A0-1B02D34481D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92013" y="2709759"/>
                  <a:ext cx="64404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4D48CE0-10D3-462D-9513-165FBC92F659}"/>
                  </a:ext>
                </a:extLst>
              </p14:cNvPr>
              <p14:cNvContentPartPr/>
              <p14:nvPr/>
            </p14:nvContentPartPr>
            <p14:xfrm>
              <a:off x="6701813" y="2693919"/>
              <a:ext cx="478440" cy="3070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4D48CE0-10D3-462D-9513-165FBC92F65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693173" y="2685279"/>
                <a:ext cx="49608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8928088-9A7B-47E7-9FA4-7D29EE67791A}"/>
                  </a:ext>
                </a:extLst>
              </p14:cNvPr>
              <p14:cNvContentPartPr/>
              <p14:nvPr/>
            </p14:nvContentPartPr>
            <p14:xfrm>
              <a:off x="7677773" y="2669439"/>
              <a:ext cx="153360" cy="98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8928088-9A7B-47E7-9FA4-7D29EE67791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668773" y="2660439"/>
                <a:ext cx="17100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FEF8E88-0EFE-4A2E-B677-0B9ED38CE0AB}"/>
              </a:ext>
            </a:extLst>
          </p:cNvPr>
          <p:cNvGrpSpPr/>
          <p:nvPr/>
        </p:nvGrpSpPr>
        <p:grpSpPr>
          <a:xfrm>
            <a:off x="5055893" y="3184959"/>
            <a:ext cx="1296000" cy="282600"/>
            <a:chOff x="5055893" y="3184959"/>
            <a:chExt cx="129600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29ECED4-8360-40DC-94EA-B21B71374BD3}"/>
                    </a:ext>
                  </a:extLst>
                </p14:cNvPr>
                <p14:cNvContentPartPr/>
                <p14:nvPr/>
              </p14:nvContentPartPr>
              <p14:xfrm>
                <a:off x="5055893" y="3276759"/>
                <a:ext cx="258840" cy="166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29ECED4-8360-40DC-94EA-B21B71374BD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47253" y="3267759"/>
                  <a:ext cx="276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027E89A-2C45-4DCE-A4EB-AB03994307D6}"/>
                    </a:ext>
                  </a:extLst>
                </p14:cNvPr>
                <p14:cNvContentPartPr/>
                <p14:nvPr/>
              </p14:nvContentPartPr>
              <p14:xfrm>
                <a:off x="5437133" y="3270279"/>
                <a:ext cx="92160" cy="136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027E89A-2C45-4DCE-A4EB-AB03994307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28133" y="3261279"/>
                  <a:ext cx="10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4C7BF39-47FC-4D05-A536-A44AFBBC3083}"/>
                    </a:ext>
                  </a:extLst>
                </p14:cNvPr>
                <p14:cNvContentPartPr/>
                <p14:nvPr/>
              </p14:nvContentPartPr>
              <p14:xfrm>
                <a:off x="5584373" y="3233919"/>
                <a:ext cx="55440" cy="190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4C7BF39-47FC-4D05-A536-A44AFBBC308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75733" y="3225279"/>
                  <a:ext cx="73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53EB06B-6946-47E3-8B12-9EFEC81B7C68}"/>
                    </a:ext>
                  </a:extLst>
                </p14:cNvPr>
                <p14:cNvContentPartPr/>
                <p14:nvPr/>
              </p14:nvContentPartPr>
              <p14:xfrm>
                <a:off x="5701013" y="3301599"/>
                <a:ext cx="91800" cy="147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53EB06B-6946-47E3-8B12-9EFEC81B7C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92013" y="3292599"/>
                  <a:ext cx="109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E0E3BC4-54D6-4A69-A7BF-3B93B91A805B}"/>
                    </a:ext>
                  </a:extLst>
                </p14:cNvPr>
                <p14:cNvContentPartPr/>
                <p14:nvPr/>
              </p14:nvContentPartPr>
              <p14:xfrm>
                <a:off x="5872733" y="3184959"/>
                <a:ext cx="92520" cy="282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E0E3BC4-54D6-4A69-A7BF-3B93B91A805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64093" y="3175959"/>
                  <a:ext cx="110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2398955-7C34-45F8-83AB-1FCD68BBFF46}"/>
                    </a:ext>
                  </a:extLst>
                </p14:cNvPr>
                <p14:cNvContentPartPr/>
                <p14:nvPr/>
              </p14:nvContentPartPr>
              <p14:xfrm>
                <a:off x="5836013" y="3270279"/>
                <a:ext cx="515880" cy="99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2398955-7C34-45F8-83AB-1FCD68BBFF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27013" y="3261639"/>
                  <a:ext cx="533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4435D75-F7BB-4D84-A817-2B9DA6FD4CFA}"/>
                    </a:ext>
                  </a:extLst>
                </p14:cNvPr>
                <p14:cNvContentPartPr/>
                <p14:nvPr/>
              </p14:nvContentPartPr>
              <p14:xfrm>
                <a:off x="6062813" y="3313839"/>
                <a:ext cx="56520" cy="111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4435D75-F7BB-4D84-A817-2B9DA6FD4CF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54173" y="3304839"/>
                  <a:ext cx="7416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E45BE45-7A5C-497F-BAD9-05D9783C8970}"/>
                  </a:ext>
                </a:extLst>
              </p14:cNvPr>
              <p14:cNvContentPartPr/>
              <p14:nvPr/>
            </p14:nvContentPartPr>
            <p14:xfrm>
              <a:off x="2706173" y="1239519"/>
              <a:ext cx="1970280" cy="622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E45BE45-7A5C-497F-BAD9-05D9783C897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697533" y="1230519"/>
                <a:ext cx="198792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2575772-7F6A-48A9-A38C-165A2B4469A6}"/>
              </a:ext>
            </a:extLst>
          </p:cNvPr>
          <p:cNvGrpSpPr/>
          <p:nvPr/>
        </p:nvGrpSpPr>
        <p:grpSpPr>
          <a:xfrm>
            <a:off x="2847293" y="1540119"/>
            <a:ext cx="1614600" cy="755280"/>
            <a:chOff x="2847293" y="1540119"/>
            <a:chExt cx="1614600" cy="75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60C85A4-A527-4DA5-B72B-59E056084405}"/>
                    </a:ext>
                  </a:extLst>
                </p14:cNvPr>
                <p14:cNvContentPartPr/>
                <p14:nvPr/>
              </p14:nvContentPartPr>
              <p14:xfrm>
                <a:off x="2877893" y="1797879"/>
                <a:ext cx="338040" cy="307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60C85A4-A527-4DA5-B72B-59E0560844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68893" y="1789239"/>
                  <a:ext cx="3556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D35540E-382F-4A1B-ABC1-CD8AE29975A1}"/>
                    </a:ext>
                  </a:extLst>
                </p14:cNvPr>
                <p14:cNvContentPartPr/>
                <p14:nvPr/>
              </p14:nvContentPartPr>
              <p14:xfrm>
                <a:off x="3375053" y="1908399"/>
                <a:ext cx="43200" cy="6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D35540E-382F-4A1B-ABC1-CD8AE29975A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66413" y="1899759"/>
                  <a:ext cx="60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2E285B-4C89-4F79-918D-EFF953D14B65}"/>
                    </a:ext>
                  </a:extLst>
                </p14:cNvPr>
                <p14:cNvContentPartPr/>
                <p14:nvPr/>
              </p14:nvContentPartPr>
              <p14:xfrm>
                <a:off x="3338333" y="2018919"/>
                <a:ext cx="104760" cy="12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2E285B-4C89-4F79-918D-EFF953D14B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29333" y="2009919"/>
                  <a:ext cx="12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4F1824-86BB-4406-AA04-6897A47DB308}"/>
                    </a:ext>
                  </a:extLst>
                </p14:cNvPr>
                <p14:cNvContentPartPr/>
                <p14:nvPr/>
              </p14:nvContentPartPr>
              <p14:xfrm>
                <a:off x="3620573" y="1797879"/>
                <a:ext cx="221400" cy="319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4F1824-86BB-4406-AA04-6897A47DB30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11573" y="1789239"/>
                  <a:ext cx="2390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CDC83A-51FC-4703-8E14-45E3C72A2A4C}"/>
                    </a:ext>
                  </a:extLst>
                </p14:cNvPr>
                <p14:cNvContentPartPr/>
                <p14:nvPr/>
              </p14:nvContentPartPr>
              <p14:xfrm>
                <a:off x="4001813" y="1558839"/>
                <a:ext cx="134280" cy="234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CDC83A-51FC-4703-8E14-45E3C72A2A4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92813" y="1550199"/>
                  <a:ext cx="151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6B10B57-8F35-4A4A-B398-545B3F859308}"/>
                    </a:ext>
                  </a:extLst>
                </p14:cNvPr>
                <p14:cNvContentPartPr/>
                <p14:nvPr/>
              </p14:nvContentPartPr>
              <p14:xfrm>
                <a:off x="4222133" y="1540119"/>
                <a:ext cx="120600" cy="227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6B10B57-8F35-4A4A-B398-545B3F8593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13133" y="1531479"/>
                  <a:ext cx="138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52C8695-9B04-4EED-A99C-F397185ABED7}"/>
                    </a:ext>
                  </a:extLst>
                </p14:cNvPr>
                <p14:cNvContentPartPr/>
                <p14:nvPr/>
              </p14:nvContentPartPr>
              <p14:xfrm>
                <a:off x="4019093" y="1840719"/>
                <a:ext cx="331920" cy="53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52C8695-9B04-4EED-A99C-F397185ABED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10453" y="1832079"/>
                  <a:ext cx="349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6400968-3AA4-4E85-878F-9E654B12E034}"/>
                    </a:ext>
                  </a:extLst>
                </p14:cNvPr>
                <p14:cNvContentPartPr/>
                <p14:nvPr/>
              </p14:nvContentPartPr>
              <p14:xfrm>
                <a:off x="4049333" y="1975719"/>
                <a:ext cx="93600" cy="215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6400968-3AA4-4E85-878F-9E654B12E03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40693" y="1966719"/>
                  <a:ext cx="111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F7D07F6-5391-4209-8E1C-40310FC83D0E}"/>
                    </a:ext>
                  </a:extLst>
                </p14:cNvPr>
                <p14:cNvContentPartPr/>
                <p14:nvPr/>
              </p14:nvContentPartPr>
              <p14:xfrm>
                <a:off x="4136093" y="2031159"/>
                <a:ext cx="184320" cy="12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F7D07F6-5391-4209-8E1C-40310FC83D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27453" y="2022159"/>
                  <a:ext cx="201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A96EF96-98CA-4179-923C-CC6F72A15E77}"/>
                    </a:ext>
                  </a:extLst>
                </p14:cNvPr>
                <p14:cNvContentPartPr/>
                <p14:nvPr/>
              </p14:nvContentPartPr>
              <p14:xfrm>
                <a:off x="4258853" y="2012799"/>
                <a:ext cx="203040" cy="276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A96EF96-98CA-4179-923C-CC6F72A15E7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49853" y="2003799"/>
                  <a:ext cx="2206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4278673-EA34-42CF-8ACA-5794294CAA4A}"/>
                    </a:ext>
                  </a:extLst>
                </p14:cNvPr>
                <p14:cNvContentPartPr/>
                <p14:nvPr/>
              </p14:nvContentPartPr>
              <p14:xfrm>
                <a:off x="2847293" y="2264799"/>
                <a:ext cx="1565280" cy="30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4278673-EA34-42CF-8ACA-5794294CAA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38653" y="2255799"/>
                  <a:ext cx="158292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E5BBBD4-A71C-43BA-A8F8-3D9771E7B5DE}"/>
                  </a:ext>
                </a:extLst>
              </p14:cNvPr>
              <p14:cNvContentPartPr/>
              <p14:nvPr/>
            </p14:nvContentPartPr>
            <p14:xfrm>
              <a:off x="1509533" y="3264519"/>
              <a:ext cx="1528200" cy="374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E5BBBD4-A71C-43BA-A8F8-3D9771E7B5D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500533" y="3255879"/>
                <a:ext cx="154584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06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5FEC340-3E04-4A8E-8E26-14819E794A78}"/>
                  </a:ext>
                </a:extLst>
              </p14:cNvPr>
              <p14:cNvContentPartPr/>
              <p14:nvPr/>
            </p14:nvContentPartPr>
            <p14:xfrm>
              <a:off x="1865573" y="165639"/>
              <a:ext cx="196920" cy="18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5FEC340-3E04-4A8E-8E26-14819E794A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6573" y="156639"/>
                <a:ext cx="21456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902EF2C-367B-44B1-A52E-529F032F2565}"/>
              </a:ext>
            </a:extLst>
          </p:cNvPr>
          <p:cNvGrpSpPr/>
          <p:nvPr/>
        </p:nvGrpSpPr>
        <p:grpSpPr>
          <a:xfrm>
            <a:off x="920213" y="276159"/>
            <a:ext cx="1626480" cy="233280"/>
            <a:chOff x="920213" y="276159"/>
            <a:chExt cx="162648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56F811D-7036-4E55-A471-3700E3C361A2}"/>
                    </a:ext>
                  </a:extLst>
                </p14:cNvPr>
                <p14:cNvContentPartPr/>
                <p14:nvPr/>
              </p14:nvContentPartPr>
              <p14:xfrm>
                <a:off x="920213" y="276159"/>
                <a:ext cx="336960" cy="220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56F811D-7036-4E55-A471-3700E3C361A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1573" y="267159"/>
                  <a:ext cx="354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AF18E0-9FFE-46B2-9CF5-133690A5281D}"/>
                    </a:ext>
                  </a:extLst>
                </p14:cNvPr>
                <p14:cNvContentPartPr/>
                <p14:nvPr/>
              </p14:nvContentPartPr>
              <p14:xfrm>
                <a:off x="1386773" y="306759"/>
                <a:ext cx="184320" cy="190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AF18E0-9FFE-46B2-9CF5-133690A528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7773" y="297759"/>
                  <a:ext cx="201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24968EE-9954-42EB-B555-92BD4C487E7F}"/>
                    </a:ext>
                  </a:extLst>
                </p14:cNvPr>
                <p14:cNvContentPartPr/>
                <p14:nvPr/>
              </p14:nvContentPartPr>
              <p14:xfrm>
                <a:off x="1368413" y="306759"/>
                <a:ext cx="221400" cy="190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24968EE-9954-42EB-B555-92BD4C487E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9413" y="297759"/>
                  <a:ext cx="239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700EB1C-E9A4-4E7F-B8FB-D3F4EB9160AB}"/>
                    </a:ext>
                  </a:extLst>
                </p14:cNvPr>
                <p14:cNvContentPartPr/>
                <p14:nvPr/>
              </p14:nvContentPartPr>
              <p14:xfrm>
                <a:off x="1779173" y="277959"/>
                <a:ext cx="240120" cy="231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700EB1C-E9A4-4E7F-B8FB-D3F4EB9160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0173" y="269319"/>
                  <a:ext cx="257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5F96A6-90F3-4F4C-A7DA-89D005E705BE}"/>
                    </a:ext>
                  </a:extLst>
                </p14:cNvPr>
                <p14:cNvContentPartPr/>
                <p14:nvPr/>
              </p14:nvContentPartPr>
              <p14:xfrm>
                <a:off x="1834613" y="361839"/>
                <a:ext cx="117000" cy="18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5F96A6-90F3-4F4C-A7DA-89D005E705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25973" y="353199"/>
                  <a:ext cx="134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1DFF426-B7D4-4AED-B9D3-3D0BBEDC78BC}"/>
                    </a:ext>
                  </a:extLst>
                </p14:cNvPr>
                <p14:cNvContentPartPr/>
                <p14:nvPr/>
              </p14:nvContentPartPr>
              <p14:xfrm>
                <a:off x="2160053" y="325119"/>
                <a:ext cx="141480" cy="129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1DFF426-B7D4-4AED-B9D3-3D0BBEDC78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1053" y="316119"/>
                  <a:ext cx="159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613468-2980-46B7-AA9D-E7361BAC57E3}"/>
                    </a:ext>
                  </a:extLst>
                </p14:cNvPr>
                <p14:cNvContentPartPr/>
                <p14:nvPr/>
              </p14:nvContentPartPr>
              <p14:xfrm>
                <a:off x="2485133" y="343479"/>
                <a:ext cx="61560" cy="24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613468-2980-46B7-AA9D-E7361BAC57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76493" y="334839"/>
                  <a:ext cx="792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ADA0BC-6CE1-4BF5-9336-1563A088C278}"/>
              </a:ext>
            </a:extLst>
          </p:cNvPr>
          <p:cNvGrpSpPr/>
          <p:nvPr/>
        </p:nvGrpSpPr>
        <p:grpSpPr>
          <a:xfrm>
            <a:off x="2822813" y="48999"/>
            <a:ext cx="644760" cy="716400"/>
            <a:chOff x="2822813" y="48999"/>
            <a:chExt cx="644760" cy="71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8F03BD-7621-49C6-9E23-15735A874F5F}"/>
                    </a:ext>
                  </a:extLst>
                </p14:cNvPr>
                <p14:cNvContentPartPr/>
                <p14:nvPr/>
              </p14:nvContentPartPr>
              <p14:xfrm>
                <a:off x="2835413" y="106959"/>
                <a:ext cx="184320" cy="203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8F03BD-7621-49C6-9E23-15735A874F5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6413" y="97959"/>
                  <a:ext cx="201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78DEB9-BFDC-43A5-ABAF-9DCD800439E4}"/>
                    </a:ext>
                  </a:extLst>
                </p14:cNvPr>
                <p14:cNvContentPartPr/>
                <p14:nvPr/>
              </p14:nvContentPartPr>
              <p14:xfrm>
                <a:off x="3190733" y="85719"/>
                <a:ext cx="154080" cy="264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78DEB9-BFDC-43A5-ABAF-9DCD800439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81733" y="76719"/>
                  <a:ext cx="171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D97D50-B035-4500-99BB-BF3101CA975E}"/>
                    </a:ext>
                  </a:extLst>
                </p14:cNvPr>
                <p14:cNvContentPartPr/>
                <p14:nvPr/>
              </p14:nvContentPartPr>
              <p14:xfrm>
                <a:off x="3270653" y="48999"/>
                <a:ext cx="74160" cy="18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D97D50-B035-4500-99BB-BF3101CA975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62013" y="39999"/>
                  <a:ext cx="91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35BF88-F698-42FB-BE2F-950097659473}"/>
                    </a:ext>
                  </a:extLst>
                </p14:cNvPr>
                <p14:cNvContentPartPr/>
                <p14:nvPr/>
              </p14:nvContentPartPr>
              <p14:xfrm>
                <a:off x="2822813" y="404679"/>
                <a:ext cx="644760" cy="68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35BF88-F698-42FB-BE2F-9500976594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13813" y="395679"/>
                  <a:ext cx="662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9A570C1-F72B-4C7E-9E8D-80E96A6FDD5F}"/>
                    </a:ext>
                  </a:extLst>
                </p14:cNvPr>
                <p14:cNvContentPartPr/>
                <p14:nvPr/>
              </p14:nvContentPartPr>
              <p14:xfrm>
                <a:off x="2940173" y="539319"/>
                <a:ext cx="396000" cy="226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9A570C1-F72B-4C7E-9E8D-80E96A6FDD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31173" y="530319"/>
                  <a:ext cx="413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642F68-51AC-4D06-B585-02D77EFBD732}"/>
                    </a:ext>
                  </a:extLst>
                </p14:cNvPr>
                <p14:cNvContentPartPr/>
                <p14:nvPr/>
              </p14:nvContentPartPr>
              <p14:xfrm>
                <a:off x="3282893" y="546159"/>
                <a:ext cx="117000" cy="172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642F68-51AC-4D06-B585-02D77EFBD7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74253" y="537159"/>
                  <a:ext cx="1346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DAE60EC-943F-4BC7-A078-17FE9471222D}"/>
              </a:ext>
            </a:extLst>
          </p:cNvPr>
          <p:cNvGrpSpPr/>
          <p:nvPr/>
        </p:nvGrpSpPr>
        <p:grpSpPr>
          <a:xfrm>
            <a:off x="1073573" y="987879"/>
            <a:ext cx="1418040" cy="466920"/>
            <a:chOff x="1073573" y="987879"/>
            <a:chExt cx="141804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230A3B-427A-439C-9F21-F22C17CA6C71}"/>
                    </a:ext>
                  </a:extLst>
                </p14:cNvPr>
                <p14:cNvContentPartPr/>
                <p14:nvPr/>
              </p14:nvContentPartPr>
              <p14:xfrm>
                <a:off x="1073573" y="1171839"/>
                <a:ext cx="289080" cy="208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230A3B-427A-439C-9F21-F22C17CA6C7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4933" y="1163199"/>
                  <a:ext cx="306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944DA1E-E38F-4443-8A54-5DFEF7C708F0}"/>
                    </a:ext>
                  </a:extLst>
                </p14:cNvPr>
                <p14:cNvContentPartPr/>
                <p14:nvPr/>
              </p14:nvContentPartPr>
              <p14:xfrm>
                <a:off x="1429613" y="1153479"/>
                <a:ext cx="209160" cy="165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944DA1E-E38F-4443-8A54-5DFEF7C708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20973" y="1144839"/>
                  <a:ext cx="226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ED509DC-9738-493D-BE25-F54DE4359D1C}"/>
                    </a:ext>
                  </a:extLst>
                </p14:cNvPr>
                <p14:cNvContentPartPr/>
                <p14:nvPr/>
              </p14:nvContentPartPr>
              <p14:xfrm>
                <a:off x="1423493" y="1202799"/>
                <a:ext cx="196920" cy="203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ED509DC-9738-493D-BE25-F54DE4359D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14853" y="1193799"/>
                  <a:ext cx="214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A5B3EE-8265-4C70-89D7-0D1718BE0F3E}"/>
                    </a:ext>
                  </a:extLst>
                </p14:cNvPr>
                <p14:cNvContentPartPr/>
                <p14:nvPr/>
              </p14:nvContentPartPr>
              <p14:xfrm>
                <a:off x="1822373" y="1092279"/>
                <a:ext cx="245880" cy="362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A5B3EE-8265-4C70-89D7-0D1718BE0F3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13733" y="1083279"/>
                  <a:ext cx="2635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E36E3D-633A-4623-84BF-A85A6AE1A6AA}"/>
                    </a:ext>
                  </a:extLst>
                </p14:cNvPr>
                <p14:cNvContentPartPr/>
                <p14:nvPr/>
              </p14:nvContentPartPr>
              <p14:xfrm>
                <a:off x="1822373" y="1282359"/>
                <a:ext cx="110880" cy="12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E36E3D-633A-4623-84BF-A85A6AE1A6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13733" y="1273719"/>
                  <a:ext cx="12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C3B05E-D5B5-4B95-9C51-F1AE37EA5168}"/>
                    </a:ext>
                  </a:extLst>
                </p14:cNvPr>
                <p14:cNvContentPartPr/>
                <p14:nvPr/>
              </p14:nvContentPartPr>
              <p14:xfrm>
                <a:off x="1969613" y="987879"/>
                <a:ext cx="491400" cy="147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C3B05E-D5B5-4B95-9C51-F1AE37EA51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60973" y="978879"/>
                  <a:ext cx="509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14651C-C3D7-4C10-A7FA-A4F8045E1B32}"/>
                    </a:ext>
                  </a:extLst>
                </p14:cNvPr>
                <p14:cNvContentPartPr/>
                <p14:nvPr/>
              </p14:nvContentPartPr>
              <p14:xfrm>
                <a:off x="2362373" y="1282359"/>
                <a:ext cx="12924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14651C-C3D7-4C10-A7FA-A4F8045E1B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53733" y="1273719"/>
                  <a:ext cx="1468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E1D0F4-BD4E-4810-95CC-F09382D47548}"/>
              </a:ext>
            </a:extLst>
          </p:cNvPr>
          <p:cNvGrpSpPr/>
          <p:nvPr/>
        </p:nvGrpSpPr>
        <p:grpSpPr>
          <a:xfrm>
            <a:off x="2922893" y="877359"/>
            <a:ext cx="1379160" cy="648360"/>
            <a:chOff x="2922893" y="877359"/>
            <a:chExt cx="1379160" cy="64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7643E4-E05F-4D70-B21D-26A28391BE0E}"/>
                    </a:ext>
                  </a:extLst>
                </p14:cNvPr>
                <p14:cNvContentPartPr/>
                <p14:nvPr/>
              </p14:nvContentPartPr>
              <p14:xfrm>
                <a:off x="2922893" y="968439"/>
                <a:ext cx="153000" cy="195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7643E4-E05F-4D70-B21D-26A28391BE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14253" y="959799"/>
                  <a:ext cx="170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B24014-6A4C-4186-92CF-22685EDE2164}"/>
                    </a:ext>
                  </a:extLst>
                </p14:cNvPr>
                <p14:cNvContentPartPr/>
                <p14:nvPr/>
              </p14:nvContentPartPr>
              <p14:xfrm>
                <a:off x="3270653" y="975639"/>
                <a:ext cx="49320" cy="165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B24014-6A4C-4186-92CF-22685EDE21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62013" y="966639"/>
                  <a:ext cx="66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DF777F-46C0-442A-957D-DCDE4DCCD6BB}"/>
                    </a:ext>
                  </a:extLst>
                </p14:cNvPr>
                <p14:cNvContentPartPr/>
                <p14:nvPr/>
              </p14:nvContentPartPr>
              <p14:xfrm>
                <a:off x="3166613" y="945039"/>
                <a:ext cx="269640" cy="269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DF777F-46C0-442A-957D-DCDE4DCCD6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57613" y="936039"/>
                  <a:ext cx="287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07D52F-2A83-4854-BA94-373428F51870}"/>
                    </a:ext>
                  </a:extLst>
                </p14:cNvPr>
                <p14:cNvContentPartPr/>
                <p14:nvPr/>
              </p14:nvContentPartPr>
              <p14:xfrm>
                <a:off x="3313853" y="877359"/>
                <a:ext cx="178200" cy="43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07D52F-2A83-4854-BA94-373428F5187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04853" y="868719"/>
                  <a:ext cx="195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17AFF5-A5DD-4A0D-90E1-D2F7D26B773F}"/>
                    </a:ext>
                  </a:extLst>
                </p14:cNvPr>
                <p14:cNvContentPartPr/>
                <p14:nvPr/>
              </p14:nvContentPartPr>
              <p14:xfrm>
                <a:off x="2923253" y="1233399"/>
                <a:ext cx="642240" cy="25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17AFF5-A5DD-4A0D-90E1-D2F7D26B77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14253" y="1224399"/>
                  <a:ext cx="659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6C540CB-97A9-4EFF-AFFC-6B69E3803658}"/>
                    </a:ext>
                  </a:extLst>
                </p14:cNvPr>
                <p14:cNvContentPartPr/>
                <p14:nvPr/>
              </p14:nvContentPartPr>
              <p14:xfrm>
                <a:off x="3019013" y="1325199"/>
                <a:ext cx="362520" cy="200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6C540CB-97A9-4EFF-AFFC-6B69E38036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10373" y="1316199"/>
                  <a:ext cx="380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31A6BE8-F128-493D-8AE6-B84A869DA9F4}"/>
                    </a:ext>
                  </a:extLst>
                </p14:cNvPr>
                <p14:cNvContentPartPr/>
                <p14:nvPr/>
              </p14:nvContentPartPr>
              <p14:xfrm>
                <a:off x="3295493" y="1227279"/>
                <a:ext cx="540360" cy="282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31A6BE8-F128-493D-8AE6-B84A869DA9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86493" y="1218279"/>
                  <a:ext cx="558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F0D4BE3-AE8D-4679-BE22-50622710FF93}"/>
                    </a:ext>
                  </a:extLst>
                </p14:cNvPr>
                <p14:cNvContentPartPr/>
                <p14:nvPr/>
              </p14:nvContentPartPr>
              <p14:xfrm>
                <a:off x="3780053" y="1147359"/>
                <a:ext cx="24840" cy="159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F0D4BE3-AE8D-4679-BE22-50622710FF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71413" y="1138719"/>
                  <a:ext cx="42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4ED5DD-D23A-4744-B493-B8C0C57BF5A6}"/>
                    </a:ext>
                  </a:extLst>
                </p14:cNvPr>
                <p14:cNvContentPartPr/>
                <p14:nvPr/>
              </p14:nvContentPartPr>
              <p14:xfrm>
                <a:off x="4062293" y="1069599"/>
                <a:ext cx="227520" cy="286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4ED5DD-D23A-4744-B493-B8C0C57BF5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53653" y="1060959"/>
                  <a:ext cx="245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0A2D915-E37E-48F6-B88B-CCC1BA10B122}"/>
                    </a:ext>
                  </a:extLst>
                </p14:cNvPr>
                <p14:cNvContentPartPr/>
                <p14:nvPr/>
              </p14:nvContentPartPr>
              <p14:xfrm>
                <a:off x="4118093" y="925959"/>
                <a:ext cx="183960" cy="50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0A2D915-E37E-48F6-B88B-CCC1BA10B12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09093" y="917319"/>
                  <a:ext cx="2016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4C2649-0BDA-4ECD-92CD-69B1EB457CE3}"/>
              </a:ext>
            </a:extLst>
          </p:cNvPr>
          <p:cNvGrpSpPr/>
          <p:nvPr/>
        </p:nvGrpSpPr>
        <p:grpSpPr>
          <a:xfrm>
            <a:off x="4928453" y="472359"/>
            <a:ext cx="993600" cy="252000"/>
            <a:chOff x="4928453" y="472359"/>
            <a:chExt cx="99360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BD02F07-55F0-4FB3-9241-EAA80822ACE4}"/>
                    </a:ext>
                  </a:extLst>
                </p14:cNvPr>
                <p14:cNvContentPartPr/>
                <p14:nvPr/>
              </p14:nvContentPartPr>
              <p14:xfrm>
                <a:off x="4928453" y="472359"/>
                <a:ext cx="257400" cy="105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BD02F07-55F0-4FB3-9241-EAA80822AC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19813" y="463359"/>
                  <a:ext cx="275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41977EF-D975-467B-8756-1E035DE2D6B3}"/>
                    </a:ext>
                  </a:extLst>
                </p14:cNvPr>
                <p14:cNvContentPartPr/>
                <p14:nvPr/>
              </p14:nvContentPartPr>
              <p14:xfrm>
                <a:off x="5258933" y="509079"/>
                <a:ext cx="147600" cy="37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41977EF-D975-467B-8756-1E035DE2D6B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50293" y="500079"/>
                  <a:ext cx="165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0412AB-5993-43A8-9E00-C41ECAF81C8A}"/>
                    </a:ext>
                  </a:extLst>
                </p14:cNvPr>
                <p14:cNvContentPartPr/>
                <p14:nvPr/>
              </p14:nvContentPartPr>
              <p14:xfrm>
                <a:off x="5357213" y="484599"/>
                <a:ext cx="74520" cy="104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0412AB-5993-43A8-9E00-C41ECAF81C8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48573" y="475959"/>
                  <a:ext cx="92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2E619B-8E90-4924-BF57-EDFF19F70274}"/>
                    </a:ext>
                  </a:extLst>
                </p14:cNvPr>
                <p14:cNvContentPartPr/>
                <p14:nvPr/>
              </p14:nvContentPartPr>
              <p14:xfrm>
                <a:off x="5596253" y="472359"/>
                <a:ext cx="105120" cy="99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2E619B-8E90-4924-BF57-EDFF19F702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87613" y="463719"/>
                  <a:ext cx="12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4CD81BC-80BD-4FAB-8F90-99E4BBEA6F3C}"/>
                    </a:ext>
                  </a:extLst>
                </p14:cNvPr>
                <p14:cNvContentPartPr/>
                <p14:nvPr/>
              </p14:nvContentPartPr>
              <p14:xfrm>
                <a:off x="5891093" y="637959"/>
                <a:ext cx="30960" cy="86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4CD81BC-80BD-4FAB-8F90-99E4BBEA6F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82453" y="629319"/>
                  <a:ext cx="486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D05238-79E6-4B4B-A0FE-D2D608D9018B}"/>
              </a:ext>
            </a:extLst>
          </p:cNvPr>
          <p:cNvGrpSpPr/>
          <p:nvPr/>
        </p:nvGrpSpPr>
        <p:grpSpPr>
          <a:xfrm>
            <a:off x="6732053" y="67359"/>
            <a:ext cx="1393560" cy="417960"/>
            <a:chOff x="6732053" y="67359"/>
            <a:chExt cx="139356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7F4C106-EA5D-41B0-9C38-5C0896C7239F}"/>
                    </a:ext>
                  </a:extLst>
                </p14:cNvPr>
                <p14:cNvContentPartPr/>
                <p14:nvPr/>
              </p14:nvContentPartPr>
              <p14:xfrm>
                <a:off x="6732053" y="239439"/>
                <a:ext cx="252000" cy="239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7F4C106-EA5D-41B0-9C38-5C0896C723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23053" y="230439"/>
                  <a:ext cx="269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1094BB1-3496-4BEB-B62F-D07932F69520}"/>
                    </a:ext>
                  </a:extLst>
                </p14:cNvPr>
                <p14:cNvContentPartPr/>
                <p14:nvPr/>
              </p14:nvContentPartPr>
              <p14:xfrm>
                <a:off x="6989813" y="232959"/>
                <a:ext cx="184320" cy="184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1094BB1-3496-4BEB-B62F-D07932F6952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80813" y="224319"/>
                  <a:ext cx="201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097304C-8288-4BA7-B68F-CD1439EF8767}"/>
                    </a:ext>
                  </a:extLst>
                </p14:cNvPr>
                <p14:cNvContentPartPr/>
                <p14:nvPr/>
              </p14:nvContentPartPr>
              <p14:xfrm>
                <a:off x="7008173" y="257439"/>
                <a:ext cx="165960" cy="135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097304C-8288-4BA7-B68F-CD1439EF87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99533" y="248799"/>
                  <a:ext cx="183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1A7DC7-E6C8-4CFB-9DC4-AEA1E2ABCC79}"/>
                    </a:ext>
                  </a:extLst>
                </p14:cNvPr>
                <p14:cNvContentPartPr/>
                <p14:nvPr/>
              </p14:nvContentPartPr>
              <p14:xfrm>
                <a:off x="7327133" y="190119"/>
                <a:ext cx="160560" cy="295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1A7DC7-E6C8-4CFB-9DC4-AEA1E2ABCC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18493" y="181119"/>
                  <a:ext cx="178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BFBC52-EB83-4A8B-97E0-99A63C46C12C}"/>
                    </a:ext>
                  </a:extLst>
                </p14:cNvPr>
                <p14:cNvContentPartPr/>
                <p14:nvPr/>
              </p14:nvContentPartPr>
              <p14:xfrm>
                <a:off x="7314893" y="67359"/>
                <a:ext cx="190440" cy="264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BFBC52-EB83-4A8B-97E0-99A63C46C1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06253" y="58359"/>
                  <a:ext cx="208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D0561C-6C9E-4261-85CC-B6ABE9C2BDB0}"/>
                    </a:ext>
                  </a:extLst>
                </p14:cNvPr>
                <p14:cNvContentPartPr/>
                <p14:nvPr/>
              </p14:nvContentPartPr>
              <p14:xfrm>
                <a:off x="7640333" y="220719"/>
                <a:ext cx="117000" cy="110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6D0561C-6C9E-4261-85CC-B6ABE9C2BD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31333" y="212079"/>
                  <a:ext cx="134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B47B52-3A9D-4D60-81DE-AD7189FA8E97}"/>
                    </a:ext>
                  </a:extLst>
                </p14:cNvPr>
                <p14:cNvContentPartPr/>
                <p14:nvPr/>
              </p14:nvContentPartPr>
              <p14:xfrm>
                <a:off x="7931573" y="263919"/>
                <a:ext cx="194040" cy="61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B47B52-3A9D-4D60-81DE-AD7189FA8E9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22573" y="254919"/>
                  <a:ext cx="2116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434DCAA-D51C-4D6A-ADEE-AD63FC59609F}"/>
              </a:ext>
            </a:extLst>
          </p:cNvPr>
          <p:cNvGrpSpPr/>
          <p:nvPr/>
        </p:nvGrpSpPr>
        <p:grpSpPr>
          <a:xfrm>
            <a:off x="6627653" y="865119"/>
            <a:ext cx="1203120" cy="374760"/>
            <a:chOff x="6627653" y="865119"/>
            <a:chExt cx="120312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75EA72-7828-461D-A94B-E6C44CBBFAEF}"/>
                    </a:ext>
                  </a:extLst>
                </p14:cNvPr>
                <p14:cNvContentPartPr/>
                <p14:nvPr/>
              </p14:nvContentPartPr>
              <p14:xfrm>
                <a:off x="6627653" y="1055199"/>
                <a:ext cx="338040" cy="184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75EA72-7828-461D-A94B-E6C44CBBFA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19013" y="1046559"/>
                  <a:ext cx="355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807E6E1-85CD-40EF-BDBE-956D9D88DB30}"/>
                    </a:ext>
                  </a:extLst>
                </p14:cNvPr>
                <p14:cNvContentPartPr/>
                <p14:nvPr/>
              </p14:nvContentPartPr>
              <p14:xfrm>
                <a:off x="7020413" y="1042959"/>
                <a:ext cx="80280" cy="123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807E6E1-85CD-40EF-BDBE-956D9D88DB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11773" y="1034319"/>
                  <a:ext cx="97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6326E2A-F2B7-46E7-B735-8A14FCE4DBD4}"/>
                    </a:ext>
                  </a:extLst>
                </p14:cNvPr>
                <p14:cNvContentPartPr/>
                <p14:nvPr/>
              </p14:nvContentPartPr>
              <p14:xfrm>
                <a:off x="7032653" y="1000119"/>
                <a:ext cx="252000" cy="233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6326E2A-F2B7-46E7-B735-8A14FCE4DBD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24013" y="991479"/>
                  <a:ext cx="269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B5916E6-9FA7-451E-A5EE-BDAAE4A4D61C}"/>
                    </a:ext>
                  </a:extLst>
                </p14:cNvPr>
                <p14:cNvContentPartPr/>
                <p14:nvPr/>
              </p14:nvContentPartPr>
              <p14:xfrm>
                <a:off x="7247573" y="969519"/>
                <a:ext cx="153720" cy="227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B5916E6-9FA7-451E-A5EE-BDAAE4A4D61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38573" y="960519"/>
                  <a:ext cx="171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CE8839E-6E0F-4F3E-B6B0-10D18E9CB0EF}"/>
                    </a:ext>
                  </a:extLst>
                </p14:cNvPr>
                <p14:cNvContentPartPr/>
                <p14:nvPr/>
              </p14:nvContentPartPr>
              <p14:xfrm>
                <a:off x="7407053" y="865119"/>
                <a:ext cx="362520" cy="153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CE8839E-6E0F-4F3E-B6B0-10D18E9CB0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98413" y="856479"/>
                  <a:ext cx="380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2D09319-A15B-4920-ADD5-7C7D9FE20FE2}"/>
                    </a:ext>
                  </a:extLst>
                </p14:cNvPr>
                <p14:cNvContentPartPr/>
                <p14:nvPr/>
              </p14:nvContentPartPr>
              <p14:xfrm>
                <a:off x="7719893" y="1055199"/>
                <a:ext cx="110880" cy="30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2D09319-A15B-4920-ADD5-7C7D9FE20FE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11253" y="1046559"/>
                  <a:ext cx="12852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2BCC24F-4B8C-4975-B2A5-06CA583DE6F4}"/>
                  </a:ext>
                </a:extLst>
              </p14:cNvPr>
              <p14:cNvContentPartPr/>
              <p14:nvPr/>
            </p14:nvContentPartPr>
            <p14:xfrm>
              <a:off x="8051453" y="965199"/>
              <a:ext cx="218520" cy="284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2BCC24F-4B8C-4975-B2A5-06CA583DE6F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42453" y="956559"/>
                <a:ext cx="2361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507870E-FE2B-47B6-A32D-77A3410D9742}"/>
                  </a:ext>
                </a:extLst>
              </p14:cNvPr>
              <p14:cNvContentPartPr/>
              <p14:nvPr/>
            </p14:nvContentPartPr>
            <p14:xfrm>
              <a:off x="8180333" y="828399"/>
              <a:ext cx="153720" cy="6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507870E-FE2B-47B6-A32D-77A3410D974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71333" y="819399"/>
                <a:ext cx="17136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6952AB42-B830-46FB-A9E4-41C5342C674B}"/>
              </a:ext>
            </a:extLst>
          </p:cNvPr>
          <p:cNvGrpSpPr/>
          <p:nvPr/>
        </p:nvGrpSpPr>
        <p:grpSpPr>
          <a:xfrm>
            <a:off x="1658933" y="1705719"/>
            <a:ext cx="1222560" cy="657720"/>
            <a:chOff x="1658933" y="1705719"/>
            <a:chExt cx="1222560" cy="65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DD2AB8-EBFF-4DA3-ADC7-D551D85276D3}"/>
                    </a:ext>
                  </a:extLst>
                </p14:cNvPr>
                <p14:cNvContentPartPr/>
                <p14:nvPr/>
              </p14:nvContentPartPr>
              <p14:xfrm>
                <a:off x="1773413" y="1803999"/>
                <a:ext cx="227520" cy="239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CDD2AB8-EBFF-4DA3-ADC7-D551D85276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64413" y="1795359"/>
                  <a:ext cx="245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F029CD9-6001-4CF1-9E8D-F8E489F1BC2B}"/>
                    </a:ext>
                  </a:extLst>
                </p14:cNvPr>
                <p14:cNvContentPartPr/>
                <p14:nvPr/>
              </p14:nvContentPartPr>
              <p14:xfrm>
                <a:off x="2043413" y="1822359"/>
                <a:ext cx="37080" cy="215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F029CD9-6001-4CF1-9E8D-F8E489F1BC2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34413" y="1813719"/>
                  <a:ext cx="54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E5B9218-CA4C-4D7D-9E45-9A36E4D1A096}"/>
                    </a:ext>
                  </a:extLst>
                </p14:cNvPr>
                <p14:cNvContentPartPr/>
                <p14:nvPr/>
              </p14:nvContentPartPr>
              <p14:xfrm>
                <a:off x="2049533" y="1803999"/>
                <a:ext cx="157320" cy="257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E5B9218-CA4C-4D7D-9E45-9A36E4D1A0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40893" y="1795359"/>
                  <a:ext cx="174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B5EC0F-B95D-4075-A368-85365E605D47}"/>
                    </a:ext>
                  </a:extLst>
                </p14:cNvPr>
                <p14:cNvContentPartPr/>
                <p14:nvPr/>
              </p14:nvContentPartPr>
              <p14:xfrm>
                <a:off x="2025053" y="1705719"/>
                <a:ext cx="215280" cy="49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B5EC0F-B95D-4075-A368-85365E605D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16053" y="1697079"/>
                  <a:ext cx="232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C3E2990-DE2D-42C6-BB0C-68C4B01795BC}"/>
                    </a:ext>
                  </a:extLst>
                </p14:cNvPr>
                <p14:cNvContentPartPr/>
                <p14:nvPr/>
              </p14:nvContentPartPr>
              <p14:xfrm>
                <a:off x="1658933" y="2055279"/>
                <a:ext cx="787680" cy="80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C3E2990-DE2D-42C6-BB0C-68C4B01795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50293" y="2046639"/>
                  <a:ext cx="805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69304C0-F6CB-42D3-A41C-880011157A4A}"/>
                    </a:ext>
                  </a:extLst>
                </p14:cNvPr>
                <p14:cNvContentPartPr/>
                <p14:nvPr/>
              </p14:nvContentPartPr>
              <p14:xfrm>
                <a:off x="1830653" y="2239599"/>
                <a:ext cx="354240" cy="123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69304C0-F6CB-42D3-A41C-880011157A4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22013" y="2230959"/>
                  <a:ext cx="371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6CB45CE-88D0-4B9B-BDAD-BD27223804BE}"/>
                    </a:ext>
                  </a:extLst>
                </p14:cNvPr>
                <p14:cNvContentPartPr/>
                <p14:nvPr/>
              </p14:nvContentPartPr>
              <p14:xfrm>
                <a:off x="2092013" y="2043399"/>
                <a:ext cx="516600" cy="295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6CB45CE-88D0-4B9B-BDAD-BD27223804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83013" y="2034759"/>
                  <a:ext cx="534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0A181F8-C0EC-417C-9F99-F8791AE1DCED}"/>
                    </a:ext>
                  </a:extLst>
                </p14:cNvPr>
                <p14:cNvContentPartPr/>
                <p14:nvPr/>
              </p14:nvContentPartPr>
              <p14:xfrm>
                <a:off x="2460653" y="2086239"/>
                <a:ext cx="153720" cy="30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0A181F8-C0EC-417C-9F99-F8791AE1DC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52013" y="2077599"/>
                  <a:ext cx="171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655C281-0A04-4EBF-AF36-32D545EFD6D1}"/>
                    </a:ext>
                  </a:extLst>
                </p14:cNvPr>
                <p14:cNvContentPartPr/>
                <p14:nvPr/>
              </p14:nvContentPartPr>
              <p14:xfrm>
                <a:off x="2534453" y="2000559"/>
                <a:ext cx="30960" cy="215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655C281-0A04-4EBF-AF36-32D545EFD6D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25453" y="1991559"/>
                  <a:ext cx="48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C7A9F97-2DF0-4FB1-88A7-0D77F0AA43F5}"/>
                    </a:ext>
                  </a:extLst>
                </p14:cNvPr>
                <p14:cNvContentPartPr/>
                <p14:nvPr/>
              </p14:nvContentPartPr>
              <p14:xfrm>
                <a:off x="2785013" y="1952319"/>
                <a:ext cx="96480" cy="135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C7A9F97-2DF0-4FB1-88A7-0D77F0AA43F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76373" y="1943679"/>
                  <a:ext cx="11412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C4D1343-46AB-4F4F-AD42-036301AC278A}"/>
                  </a:ext>
                </a:extLst>
              </p14:cNvPr>
              <p14:cNvContentPartPr/>
              <p14:nvPr/>
            </p14:nvContentPartPr>
            <p14:xfrm>
              <a:off x="3308093" y="1865199"/>
              <a:ext cx="398880" cy="417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C4D1343-46AB-4F4F-AD42-036301AC278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299093" y="1856559"/>
                <a:ext cx="4165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6431070-9A4E-4DB0-B636-55056D485774}"/>
                  </a:ext>
                </a:extLst>
              </p14:cNvPr>
              <p14:cNvContentPartPr/>
              <p14:nvPr/>
            </p14:nvContentPartPr>
            <p14:xfrm>
              <a:off x="4062653" y="1932879"/>
              <a:ext cx="282600" cy="896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6431070-9A4E-4DB0-B636-55056D48577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054013" y="1924239"/>
                <a:ext cx="30024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AA8BD078-0811-44D2-8DAB-77D05A7C8F9B}"/>
              </a:ext>
            </a:extLst>
          </p:cNvPr>
          <p:cNvGrpSpPr/>
          <p:nvPr/>
        </p:nvGrpSpPr>
        <p:grpSpPr>
          <a:xfrm>
            <a:off x="4798853" y="1760799"/>
            <a:ext cx="1270440" cy="258480"/>
            <a:chOff x="4798853" y="1760799"/>
            <a:chExt cx="127044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C09574-88BE-44BA-9249-7340D64D6F8C}"/>
                    </a:ext>
                  </a:extLst>
                </p14:cNvPr>
                <p14:cNvContentPartPr/>
                <p14:nvPr/>
              </p14:nvContentPartPr>
              <p14:xfrm>
                <a:off x="4798853" y="1791759"/>
                <a:ext cx="6480" cy="6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C09574-88BE-44BA-9249-7340D64D6F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90213" y="1783119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430272F-D5B0-4103-ACD9-7B297DAE2FAB}"/>
                    </a:ext>
                  </a:extLst>
                </p14:cNvPr>
                <p14:cNvContentPartPr/>
                <p14:nvPr/>
              </p14:nvContentPartPr>
              <p14:xfrm>
                <a:off x="4823333" y="1865559"/>
                <a:ext cx="12600" cy="153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430272F-D5B0-4103-ACD9-7B297DAE2FA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14693" y="1856559"/>
                  <a:ext cx="30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04D9238-D4AF-4B65-B4B0-5657BCD66E28}"/>
                    </a:ext>
                  </a:extLst>
                </p14:cNvPr>
                <p14:cNvContentPartPr/>
                <p14:nvPr/>
              </p14:nvContentPartPr>
              <p14:xfrm>
                <a:off x="4897133" y="1760799"/>
                <a:ext cx="945360" cy="222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04D9238-D4AF-4B65-B4B0-5657BCD66E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88133" y="1751799"/>
                  <a:ext cx="963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DDAE6B7-F3C5-45F8-84E3-092150BE264C}"/>
                    </a:ext>
                  </a:extLst>
                </p14:cNvPr>
                <p14:cNvContentPartPr/>
                <p14:nvPr/>
              </p14:nvContentPartPr>
              <p14:xfrm>
                <a:off x="6019973" y="1908399"/>
                <a:ext cx="49320" cy="86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DDAE6B7-F3C5-45F8-84E3-092150BE264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11333" y="1899759"/>
                  <a:ext cx="669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4C222C1-4912-4CC7-8ED0-4B33C79C21DA}"/>
              </a:ext>
            </a:extLst>
          </p:cNvPr>
          <p:cNvGrpSpPr/>
          <p:nvPr/>
        </p:nvGrpSpPr>
        <p:grpSpPr>
          <a:xfrm>
            <a:off x="1732373" y="2478999"/>
            <a:ext cx="1231920" cy="571680"/>
            <a:chOff x="1732373" y="2478999"/>
            <a:chExt cx="1231920" cy="57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D435F44-F9E0-4764-8BD3-EE25A8CE3FA5}"/>
                    </a:ext>
                  </a:extLst>
                </p14:cNvPr>
                <p14:cNvContentPartPr/>
                <p14:nvPr/>
              </p14:nvContentPartPr>
              <p14:xfrm>
                <a:off x="1779533" y="2539479"/>
                <a:ext cx="214920" cy="222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D435F44-F9E0-4764-8BD3-EE25A8CE3F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70533" y="2530839"/>
                  <a:ext cx="232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37A2A0E-4068-4965-92E9-4783A01F07D2}"/>
                    </a:ext>
                  </a:extLst>
                </p14:cNvPr>
                <p14:cNvContentPartPr/>
                <p14:nvPr/>
              </p14:nvContentPartPr>
              <p14:xfrm>
                <a:off x="2067893" y="2522199"/>
                <a:ext cx="12600" cy="190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37A2A0E-4068-4965-92E9-4783A01F07D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59253" y="2513199"/>
                  <a:ext cx="30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B63681B-DA9B-4177-8B38-B181518A3613}"/>
                    </a:ext>
                  </a:extLst>
                </p14:cNvPr>
                <p14:cNvContentPartPr/>
                <p14:nvPr/>
              </p14:nvContentPartPr>
              <p14:xfrm>
                <a:off x="2025053" y="2478999"/>
                <a:ext cx="196560" cy="275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B63681B-DA9B-4177-8B38-B181518A361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16053" y="2470359"/>
                  <a:ext cx="214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E2CB6F9-C037-4965-9282-F210212BFB1A}"/>
                    </a:ext>
                  </a:extLst>
                </p14:cNvPr>
                <p14:cNvContentPartPr/>
                <p14:nvPr/>
              </p14:nvContentPartPr>
              <p14:xfrm>
                <a:off x="1732373" y="2775639"/>
                <a:ext cx="708480" cy="16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E2CB6F9-C037-4965-9282-F210212BFB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23373" y="2766999"/>
                  <a:ext cx="726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398F94A-EFF1-4DF5-89E8-4369FEFB5340}"/>
                    </a:ext>
                  </a:extLst>
                </p14:cNvPr>
                <p14:cNvContentPartPr/>
                <p14:nvPr/>
              </p14:nvContentPartPr>
              <p14:xfrm>
                <a:off x="1836413" y="2932959"/>
                <a:ext cx="421920" cy="117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398F94A-EFF1-4DF5-89E8-4369FEFB53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27773" y="2924319"/>
                  <a:ext cx="439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D564095-389D-4A5E-A9C0-A19936931EC4}"/>
                    </a:ext>
                  </a:extLst>
                </p14:cNvPr>
                <p14:cNvContentPartPr/>
                <p14:nvPr/>
              </p14:nvContentPartPr>
              <p14:xfrm>
                <a:off x="2104613" y="2865639"/>
                <a:ext cx="43200" cy="178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D564095-389D-4A5E-A9C0-A19936931E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95973" y="2856999"/>
                  <a:ext cx="60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FA070D5-3CE8-48AE-88B6-D9BD8CE7E073}"/>
                    </a:ext>
                  </a:extLst>
                </p14:cNvPr>
                <p14:cNvContentPartPr/>
                <p14:nvPr/>
              </p14:nvContentPartPr>
              <p14:xfrm>
                <a:off x="2460653" y="2748999"/>
                <a:ext cx="209160" cy="43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FA070D5-3CE8-48AE-88B6-D9BD8CE7E0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52013" y="2740359"/>
                  <a:ext cx="226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F71634E-7960-4B58-9EF5-831013E24B8D}"/>
                    </a:ext>
                  </a:extLst>
                </p14:cNvPr>
                <p14:cNvContentPartPr/>
                <p14:nvPr/>
              </p14:nvContentPartPr>
              <p14:xfrm>
                <a:off x="2577293" y="2718399"/>
                <a:ext cx="387000" cy="215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F71634E-7960-4B58-9EF5-831013E24B8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68653" y="2709399"/>
                  <a:ext cx="40464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E84C98E-A5DD-4289-BC65-CAAE3A7780A7}"/>
                  </a:ext>
                </a:extLst>
              </p14:cNvPr>
              <p14:cNvContentPartPr/>
              <p14:nvPr/>
            </p14:nvContentPartPr>
            <p14:xfrm>
              <a:off x="3358853" y="2522199"/>
              <a:ext cx="538200" cy="4662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E84C98E-A5DD-4289-BC65-CAAE3A7780A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49853" y="2513199"/>
                <a:ext cx="55584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6E23F4D-5DC3-4673-9ABA-94BECA45750F}"/>
                  </a:ext>
                </a:extLst>
              </p14:cNvPr>
              <p14:cNvContentPartPr/>
              <p14:nvPr/>
            </p14:nvContentPartPr>
            <p14:xfrm>
              <a:off x="4261733" y="2558919"/>
              <a:ext cx="187560" cy="1170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6E23F4D-5DC3-4673-9ABA-94BECA45750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53093" y="2549919"/>
                <a:ext cx="2052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27093051-F0BD-4428-AAEA-55D75ED7DA24}"/>
              </a:ext>
            </a:extLst>
          </p:cNvPr>
          <p:cNvGrpSpPr/>
          <p:nvPr/>
        </p:nvGrpSpPr>
        <p:grpSpPr>
          <a:xfrm>
            <a:off x="4891733" y="2270559"/>
            <a:ext cx="1589040" cy="515880"/>
            <a:chOff x="4891733" y="2270559"/>
            <a:chExt cx="158904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C6E545-9BA9-4718-B281-1141891544C3}"/>
                    </a:ext>
                  </a:extLst>
                </p14:cNvPr>
                <p14:cNvContentPartPr/>
                <p14:nvPr/>
              </p14:nvContentPartPr>
              <p14:xfrm>
                <a:off x="4891733" y="2503839"/>
                <a:ext cx="496800" cy="282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C6E545-9BA9-4718-B281-1141891544C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82733" y="2494839"/>
                  <a:ext cx="514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DCE99A1-5519-4318-B5DD-9298A894762E}"/>
                    </a:ext>
                  </a:extLst>
                </p14:cNvPr>
                <p14:cNvContentPartPr/>
                <p14:nvPr/>
              </p14:nvContentPartPr>
              <p14:xfrm>
                <a:off x="5351093" y="2411319"/>
                <a:ext cx="650880" cy="215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DCE99A1-5519-4318-B5DD-9298A894762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42453" y="2402679"/>
                  <a:ext cx="668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C0DDEC6-E2B9-413F-A388-380C1933D1B9}"/>
                    </a:ext>
                  </a:extLst>
                </p14:cNvPr>
                <p14:cNvContentPartPr/>
                <p14:nvPr/>
              </p14:nvContentPartPr>
              <p14:xfrm>
                <a:off x="5909813" y="2282799"/>
                <a:ext cx="49320" cy="18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C0DDEC6-E2B9-413F-A388-380C1933D1B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00813" y="2273799"/>
                  <a:ext cx="66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7A32D71-D655-4579-BC3A-2FBB1F2DCC80}"/>
                    </a:ext>
                  </a:extLst>
                </p14:cNvPr>
                <p14:cNvContentPartPr/>
                <p14:nvPr/>
              </p14:nvContentPartPr>
              <p14:xfrm>
                <a:off x="6056693" y="2270559"/>
                <a:ext cx="424080" cy="255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7A32D71-D655-4579-BC3A-2FBB1F2DCC8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48053" y="2261559"/>
                  <a:ext cx="4417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8E7CFF2-5CCB-4811-BA2E-EA47673EF2C5}"/>
              </a:ext>
            </a:extLst>
          </p:cNvPr>
          <p:cNvGrpSpPr/>
          <p:nvPr/>
        </p:nvGrpSpPr>
        <p:grpSpPr>
          <a:xfrm>
            <a:off x="938933" y="3493839"/>
            <a:ext cx="5486040" cy="875520"/>
            <a:chOff x="938933" y="3493839"/>
            <a:chExt cx="5486040" cy="87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5B12828-D83E-4E87-BA95-5E7248016428}"/>
                    </a:ext>
                  </a:extLst>
                </p14:cNvPr>
                <p14:cNvContentPartPr/>
                <p14:nvPr/>
              </p14:nvContentPartPr>
              <p14:xfrm>
                <a:off x="1184093" y="3706959"/>
                <a:ext cx="887760" cy="276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5B12828-D83E-4E87-BA95-5E724801642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75453" y="3697959"/>
                  <a:ext cx="9054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6E5DC36-6C2C-49A1-BA4B-3F687FE9C348}"/>
                    </a:ext>
                  </a:extLst>
                </p14:cNvPr>
                <p14:cNvContentPartPr/>
                <p14:nvPr/>
              </p14:nvContentPartPr>
              <p14:xfrm>
                <a:off x="1910213" y="3970479"/>
                <a:ext cx="314640" cy="18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6E5DC36-6C2C-49A1-BA4B-3F687FE9C34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01213" y="3961479"/>
                  <a:ext cx="332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EFC7402-2636-4C5B-ADEE-6B80FDFF1BE0}"/>
                    </a:ext>
                  </a:extLst>
                </p14:cNvPr>
                <p14:cNvContentPartPr/>
                <p14:nvPr/>
              </p14:nvContentPartPr>
              <p14:xfrm>
                <a:off x="1895813" y="4049679"/>
                <a:ext cx="280080" cy="38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EFC7402-2636-4C5B-ADEE-6B80FDFF1BE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87173" y="4040679"/>
                  <a:ext cx="297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01154F5-546D-4BE3-B98F-14EF1543E956}"/>
                    </a:ext>
                  </a:extLst>
                </p14:cNvPr>
                <p14:cNvContentPartPr/>
                <p14:nvPr/>
              </p14:nvContentPartPr>
              <p14:xfrm>
                <a:off x="2074013" y="4037799"/>
                <a:ext cx="6480" cy="227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01154F5-546D-4BE3-B98F-14EF1543E95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65373" y="4029159"/>
                  <a:ext cx="24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87D74BC-0BA4-4C96-A793-F5A0BCDB947E}"/>
                    </a:ext>
                  </a:extLst>
                </p14:cNvPr>
                <p14:cNvContentPartPr/>
                <p14:nvPr/>
              </p14:nvContentPartPr>
              <p14:xfrm>
                <a:off x="2039453" y="3706239"/>
                <a:ext cx="967680" cy="99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87D74BC-0BA4-4C96-A793-F5A0BCDB947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30813" y="3697239"/>
                  <a:ext cx="985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9559477-9A2A-408B-BD13-8EEBAAF1E2FD}"/>
                    </a:ext>
                  </a:extLst>
                </p14:cNvPr>
                <p14:cNvContentPartPr/>
                <p14:nvPr/>
              </p14:nvContentPartPr>
              <p14:xfrm>
                <a:off x="3008933" y="3608679"/>
                <a:ext cx="1299240" cy="159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9559477-9A2A-408B-BD13-8EEBAAF1E2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00293" y="3600039"/>
                  <a:ext cx="1316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2852E46-57D3-45EF-8B37-5576D535CD67}"/>
                    </a:ext>
                  </a:extLst>
                </p14:cNvPr>
                <p14:cNvContentPartPr/>
                <p14:nvPr/>
              </p14:nvContentPartPr>
              <p14:xfrm>
                <a:off x="4301693" y="3571599"/>
                <a:ext cx="730440" cy="117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2852E46-57D3-45EF-8B37-5576D535CD6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93053" y="3562599"/>
                  <a:ext cx="748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058915-2E2F-4E39-A31A-A180DF309FDE}"/>
                    </a:ext>
                  </a:extLst>
                </p14:cNvPr>
                <p14:cNvContentPartPr/>
                <p14:nvPr/>
              </p14:nvContentPartPr>
              <p14:xfrm>
                <a:off x="2951693" y="3780039"/>
                <a:ext cx="43200" cy="184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058915-2E2F-4E39-A31A-A180DF309F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42693" y="3771399"/>
                  <a:ext cx="60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C6FF864-77EA-4FE2-8F4D-0F97559B252C}"/>
                    </a:ext>
                  </a:extLst>
                </p14:cNvPr>
                <p14:cNvContentPartPr/>
                <p14:nvPr/>
              </p14:nvContentPartPr>
              <p14:xfrm>
                <a:off x="2835053" y="4001079"/>
                <a:ext cx="239760" cy="18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C6FF864-77EA-4FE2-8F4D-0F97559B252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26413" y="3992439"/>
                  <a:ext cx="257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4B4AF55-D705-4627-994D-81A446277742}"/>
                    </a:ext>
                  </a:extLst>
                </p14:cNvPr>
                <p14:cNvContentPartPr/>
                <p14:nvPr/>
              </p14:nvContentPartPr>
              <p14:xfrm>
                <a:off x="2822813" y="4062279"/>
                <a:ext cx="252000" cy="24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4B4AF55-D705-4627-994D-81A44627774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13813" y="4053639"/>
                  <a:ext cx="269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B42D9E9-1D6E-4B53-BD26-92D6BD11711F}"/>
                    </a:ext>
                  </a:extLst>
                </p14:cNvPr>
                <p14:cNvContentPartPr/>
                <p14:nvPr/>
              </p14:nvContentPartPr>
              <p14:xfrm>
                <a:off x="2957813" y="4074879"/>
                <a:ext cx="24840" cy="196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B42D9E9-1D6E-4B53-BD26-92D6BD1171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48813" y="4065879"/>
                  <a:ext cx="42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E44A349-1B5E-410B-9D92-EC05F6749DA3}"/>
                    </a:ext>
                  </a:extLst>
                </p14:cNvPr>
                <p14:cNvContentPartPr/>
                <p14:nvPr/>
              </p14:nvContentPartPr>
              <p14:xfrm>
                <a:off x="4068413" y="3731079"/>
                <a:ext cx="30960" cy="172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E44A349-1B5E-410B-9D92-EC05F6749DA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59773" y="3722079"/>
                  <a:ext cx="48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1E5235E-7712-48D7-95B8-D190E4AE9B7F}"/>
                    </a:ext>
                  </a:extLst>
                </p14:cNvPr>
                <p14:cNvContentPartPr/>
                <p14:nvPr/>
              </p14:nvContentPartPr>
              <p14:xfrm>
                <a:off x="3946013" y="3958239"/>
                <a:ext cx="307080" cy="6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1E5235E-7712-48D7-95B8-D190E4AE9B7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37013" y="3949239"/>
                  <a:ext cx="324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9FC0B7A-5F94-44BC-9081-48324AB15F57}"/>
                    </a:ext>
                  </a:extLst>
                </p14:cNvPr>
                <p14:cNvContentPartPr/>
                <p14:nvPr/>
              </p14:nvContentPartPr>
              <p14:xfrm>
                <a:off x="3964373" y="4019439"/>
                <a:ext cx="196920" cy="227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9FC0B7A-5F94-44BC-9081-48324AB15F5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55373" y="4010799"/>
                  <a:ext cx="214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75E9D7D-FCA8-4E9D-A62D-287AC95E5633}"/>
                    </a:ext>
                  </a:extLst>
                </p14:cNvPr>
                <p14:cNvContentPartPr/>
                <p14:nvPr/>
              </p14:nvContentPartPr>
              <p14:xfrm>
                <a:off x="4860413" y="3675999"/>
                <a:ext cx="30960" cy="147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75E9D7D-FCA8-4E9D-A62D-287AC95E563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51413" y="3666999"/>
                  <a:ext cx="48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60F6DEC-7C6F-4659-90A0-B79468D3AA85}"/>
                    </a:ext>
                  </a:extLst>
                </p14:cNvPr>
                <p14:cNvContentPartPr/>
                <p14:nvPr/>
              </p14:nvContentPartPr>
              <p14:xfrm>
                <a:off x="4749893" y="3921159"/>
                <a:ext cx="264240" cy="24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60F6DEC-7C6F-4659-90A0-B79468D3AA8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40893" y="3912519"/>
                  <a:ext cx="281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618E6BA-DB36-4718-9932-2ABA780EE073}"/>
                    </a:ext>
                  </a:extLst>
                </p14:cNvPr>
                <p14:cNvContentPartPr/>
                <p14:nvPr/>
              </p14:nvContentPartPr>
              <p14:xfrm>
                <a:off x="4768253" y="4001079"/>
                <a:ext cx="165960" cy="190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618E6BA-DB36-4718-9932-2ABA780EE07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59253" y="3992439"/>
                  <a:ext cx="183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C03AC2C-7FCF-44AC-A11A-7F844353A6C3}"/>
                    </a:ext>
                  </a:extLst>
                </p14:cNvPr>
                <p14:cNvContentPartPr/>
                <p14:nvPr/>
              </p14:nvContentPartPr>
              <p14:xfrm>
                <a:off x="1073573" y="4185039"/>
                <a:ext cx="4988880" cy="165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C03AC2C-7FCF-44AC-A11A-7F844353A6C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64933" y="4176399"/>
                  <a:ext cx="5006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F53E2FB-DCBA-492E-A146-5A1237987530}"/>
                    </a:ext>
                  </a:extLst>
                </p14:cNvPr>
                <p14:cNvContentPartPr/>
                <p14:nvPr/>
              </p14:nvContentPartPr>
              <p14:xfrm>
                <a:off x="5829893" y="3890199"/>
                <a:ext cx="294840" cy="31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F53E2FB-DCBA-492E-A146-5A123798753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20893" y="3881199"/>
                  <a:ext cx="312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BB52A2E-AC8B-40E7-8085-4207B07AF213}"/>
                    </a:ext>
                  </a:extLst>
                </p14:cNvPr>
                <p14:cNvContentPartPr/>
                <p14:nvPr/>
              </p14:nvContentPartPr>
              <p14:xfrm>
                <a:off x="6032573" y="3916839"/>
                <a:ext cx="19080" cy="195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BB52A2E-AC8B-40E7-8085-4207B07AF21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23573" y="3908199"/>
                  <a:ext cx="36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90CF01A-4616-4F5B-BDBA-AB5CE153E825}"/>
                    </a:ext>
                  </a:extLst>
                </p14:cNvPr>
                <p14:cNvContentPartPr/>
                <p14:nvPr/>
              </p14:nvContentPartPr>
              <p14:xfrm>
                <a:off x="5026013" y="3571599"/>
                <a:ext cx="264240" cy="24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90CF01A-4616-4F5B-BDBA-AB5CE153E8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17013" y="3562599"/>
                  <a:ext cx="281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57777AD-3F39-410F-B85F-653E9485E391}"/>
                    </a:ext>
                  </a:extLst>
                </p14:cNvPr>
                <p14:cNvContentPartPr/>
                <p14:nvPr/>
              </p14:nvContentPartPr>
              <p14:xfrm>
                <a:off x="5222213" y="3493839"/>
                <a:ext cx="399240" cy="170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57777AD-3F39-410F-B85F-653E9485E39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13573" y="3484839"/>
                  <a:ext cx="416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C9925DF-AE80-4A02-BC62-52C08D91C028}"/>
                    </a:ext>
                  </a:extLst>
                </p14:cNvPr>
                <p14:cNvContentPartPr/>
                <p14:nvPr/>
              </p14:nvContentPartPr>
              <p14:xfrm>
                <a:off x="5627213" y="3534519"/>
                <a:ext cx="436320" cy="184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C9925DF-AE80-4A02-BC62-52C08D91C0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18573" y="3525519"/>
                  <a:ext cx="453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2691F5C-1D36-4BAD-8A79-16F42DC6541E}"/>
                    </a:ext>
                  </a:extLst>
                </p14:cNvPr>
                <p14:cNvContentPartPr/>
                <p14:nvPr/>
              </p14:nvContentPartPr>
              <p14:xfrm>
                <a:off x="5866613" y="3773919"/>
                <a:ext cx="221400" cy="12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2691F5C-1D36-4BAD-8A79-16F42DC6541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57973" y="3765279"/>
                  <a:ext cx="239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BA43C9C-6487-4ED5-9410-A99F170B553F}"/>
                    </a:ext>
                  </a:extLst>
                </p14:cNvPr>
                <p14:cNvContentPartPr/>
                <p14:nvPr/>
              </p14:nvContentPartPr>
              <p14:xfrm>
                <a:off x="6093773" y="3528039"/>
                <a:ext cx="280080" cy="56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BA43C9C-6487-4ED5-9410-A99F170B553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85133" y="3519039"/>
                  <a:ext cx="297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B796ABD-8EE8-4018-BB45-A5E777607B0F}"/>
                    </a:ext>
                  </a:extLst>
                </p14:cNvPr>
                <p14:cNvContentPartPr/>
                <p14:nvPr/>
              </p14:nvContentPartPr>
              <p14:xfrm>
                <a:off x="1092293" y="3742959"/>
                <a:ext cx="141120" cy="50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B796ABD-8EE8-4018-BB45-A5E777607B0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3293" y="3733959"/>
                  <a:ext cx="158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B4B8FB0-1660-4BCF-A92B-46DA2D1A9647}"/>
                    </a:ext>
                  </a:extLst>
                </p14:cNvPr>
                <p14:cNvContentPartPr/>
                <p14:nvPr/>
              </p14:nvContentPartPr>
              <p14:xfrm>
                <a:off x="938933" y="4307799"/>
                <a:ext cx="80280" cy="61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B4B8FB0-1660-4BCF-A92B-46DA2D1A964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9933" y="4299159"/>
                  <a:ext cx="97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8D1DD30-73CA-4D7D-8996-C5716B182373}"/>
                    </a:ext>
                  </a:extLst>
                </p14:cNvPr>
                <p14:cNvContentPartPr/>
                <p14:nvPr/>
              </p14:nvContentPartPr>
              <p14:xfrm>
                <a:off x="6068933" y="4173159"/>
                <a:ext cx="252360" cy="30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8D1DD30-73CA-4D7D-8996-C5716B18237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59933" y="4164519"/>
                  <a:ext cx="270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DF9608C-4EE4-4B1D-A52B-B28CCA098E3E}"/>
                    </a:ext>
                  </a:extLst>
                </p14:cNvPr>
                <p14:cNvContentPartPr/>
                <p14:nvPr/>
              </p14:nvContentPartPr>
              <p14:xfrm>
                <a:off x="6320933" y="4099359"/>
                <a:ext cx="104040" cy="83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DF9608C-4EE4-4B1D-A52B-B28CCA098E3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12293" y="4090359"/>
                  <a:ext cx="1216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EA1BC5E-CC05-4673-86A2-78E2B8F1423F}"/>
              </a:ext>
            </a:extLst>
          </p:cNvPr>
          <p:cNvGrpSpPr/>
          <p:nvPr/>
        </p:nvGrpSpPr>
        <p:grpSpPr>
          <a:xfrm>
            <a:off x="772973" y="5185479"/>
            <a:ext cx="147600" cy="227520"/>
            <a:chOff x="772973" y="5185479"/>
            <a:chExt cx="14760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E299865-C16D-4F27-B01C-17E95AF9DADF}"/>
                    </a:ext>
                  </a:extLst>
                </p14:cNvPr>
                <p14:cNvContentPartPr/>
                <p14:nvPr/>
              </p14:nvContentPartPr>
              <p14:xfrm>
                <a:off x="779093" y="5185479"/>
                <a:ext cx="135360" cy="24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E299865-C16D-4F27-B01C-17E95AF9DAD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0453" y="5176839"/>
                  <a:ext cx="153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1E4193A-B525-4C76-AEAF-06E54413E5A9}"/>
                    </a:ext>
                  </a:extLst>
                </p14:cNvPr>
                <p14:cNvContentPartPr/>
                <p14:nvPr/>
              </p14:nvContentPartPr>
              <p14:xfrm>
                <a:off x="772973" y="5247039"/>
                <a:ext cx="147600" cy="165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1E4193A-B525-4C76-AEAF-06E54413E5A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4333" y="5238039"/>
                  <a:ext cx="16524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BA2A931-4243-4C08-8C1F-4CE51CA78A34}"/>
              </a:ext>
            </a:extLst>
          </p:cNvPr>
          <p:cNvGrpSpPr/>
          <p:nvPr/>
        </p:nvGrpSpPr>
        <p:grpSpPr>
          <a:xfrm>
            <a:off x="1913813" y="4976679"/>
            <a:ext cx="3695760" cy="276840"/>
            <a:chOff x="1913813" y="4976679"/>
            <a:chExt cx="369576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FC93643-CA33-4097-999A-BF13B0EE064D}"/>
                    </a:ext>
                  </a:extLst>
                </p14:cNvPr>
                <p14:cNvContentPartPr/>
                <p14:nvPr/>
              </p14:nvContentPartPr>
              <p14:xfrm>
                <a:off x="1913813" y="4989279"/>
                <a:ext cx="3529080" cy="212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FC93643-CA33-4097-999A-BF13B0EE064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05173" y="4980639"/>
                  <a:ext cx="3546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604FD68-82EB-4344-A47C-6160AA837A65}"/>
                    </a:ext>
                  </a:extLst>
                </p14:cNvPr>
                <p14:cNvContentPartPr/>
                <p14:nvPr/>
              </p14:nvContentPartPr>
              <p14:xfrm>
                <a:off x="2074013" y="4976679"/>
                <a:ext cx="3535560" cy="276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604FD68-82EB-4344-A47C-6160AA837A6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65373" y="4968039"/>
                  <a:ext cx="355320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439F319-6525-42F6-B1C8-8C1CF4D199D0}"/>
              </a:ext>
            </a:extLst>
          </p:cNvPr>
          <p:cNvGrpSpPr/>
          <p:nvPr/>
        </p:nvGrpSpPr>
        <p:grpSpPr>
          <a:xfrm>
            <a:off x="1963493" y="5621079"/>
            <a:ext cx="3692520" cy="319320"/>
            <a:chOff x="1963493" y="5621079"/>
            <a:chExt cx="369252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E382BAE-9E33-48E5-A6F2-CA12F5481D28}"/>
                    </a:ext>
                  </a:extLst>
                </p14:cNvPr>
                <p14:cNvContentPartPr/>
                <p14:nvPr/>
              </p14:nvContentPartPr>
              <p14:xfrm>
                <a:off x="2098493" y="5627199"/>
                <a:ext cx="3204000" cy="313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E382BAE-9E33-48E5-A6F2-CA12F5481D2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89853" y="5618559"/>
                  <a:ext cx="3221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6B3D55E-D26B-49B4-90EC-AB3D89EB4DEE}"/>
                    </a:ext>
                  </a:extLst>
                </p14:cNvPr>
                <p14:cNvContentPartPr/>
                <p14:nvPr/>
              </p14:nvContentPartPr>
              <p14:xfrm>
                <a:off x="1963493" y="5872719"/>
                <a:ext cx="68040" cy="30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6B3D55E-D26B-49B4-90EC-AB3D89EB4DE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54853" y="5864079"/>
                  <a:ext cx="85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658A155-6BEC-4DD5-A76E-F865F7757A95}"/>
                    </a:ext>
                  </a:extLst>
                </p14:cNvPr>
                <p14:cNvContentPartPr/>
                <p14:nvPr/>
              </p14:nvContentPartPr>
              <p14:xfrm>
                <a:off x="5309693" y="5621079"/>
                <a:ext cx="346320" cy="31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658A155-6BEC-4DD5-A76E-F865F7757A9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00693" y="5612439"/>
                  <a:ext cx="3639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B9D2B3D-A824-4F65-BE2C-F0925023CC1B}"/>
              </a:ext>
            </a:extLst>
          </p:cNvPr>
          <p:cNvGrpSpPr/>
          <p:nvPr/>
        </p:nvGrpSpPr>
        <p:grpSpPr>
          <a:xfrm>
            <a:off x="6719813" y="5308239"/>
            <a:ext cx="1571400" cy="571320"/>
            <a:chOff x="6719813" y="5308239"/>
            <a:chExt cx="157140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7D0C45E-E5FC-4BE1-B095-3B0CC6864BFE}"/>
                    </a:ext>
                  </a:extLst>
                </p14:cNvPr>
                <p14:cNvContentPartPr/>
                <p14:nvPr/>
              </p14:nvContentPartPr>
              <p14:xfrm>
                <a:off x="6719813" y="5584359"/>
                <a:ext cx="227520" cy="2275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7D0C45E-E5FC-4BE1-B095-3B0CC6864BF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10813" y="5575359"/>
                  <a:ext cx="245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8683823-AEBE-44A5-8086-D5FD6913FB10}"/>
                    </a:ext>
                  </a:extLst>
                </p14:cNvPr>
                <p14:cNvContentPartPr/>
                <p14:nvPr/>
              </p14:nvContentPartPr>
              <p14:xfrm>
                <a:off x="7057133" y="5627199"/>
                <a:ext cx="110880" cy="12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8683823-AEBE-44A5-8086-D5FD6913FB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48493" y="5618559"/>
                  <a:ext cx="12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E97E65C-48C8-41EE-A82A-AA4387F0BCA4}"/>
                    </a:ext>
                  </a:extLst>
                </p14:cNvPr>
                <p14:cNvContentPartPr/>
                <p14:nvPr/>
              </p14:nvContentPartPr>
              <p14:xfrm>
                <a:off x="7081973" y="5719359"/>
                <a:ext cx="141480" cy="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E97E65C-48C8-41EE-A82A-AA4387F0BCA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72973" y="5710719"/>
                  <a:ext cx="159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FCAD5E7-0346-4D6C-901E-D22B5F495F89}"/>
                    </a:ext>
                  </a:extLst>
                </p14:cNvPr>
                <p14:cNvContentPartPr/>
                <p14:nvPr/>
              </p14:nvContentPartPr>
              <p14:xfrm>
                <a:off x="7358093" y="5652039"/>
                <a:ext cx="104760" cy="24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FCAD5E7-0346-4D6C-901E-D22B5F495F8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49093" y="5643039"/>
                  <a:ext cx="12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54C64E3-8801-4709-B4DE-5194295C6AC4}"/>
                    </a:ext>
                  </a:extLst>
                </p14:cNvPr>
                <p14:cNvContentPartPr/>
                <p14:nvPr/>
              </p14:nvContentPartPr>
              <p14:xfrm>
                <a:off x="7535933" y="5461599"/>
                <a:ext cx="147600" cy="276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54C64E3-8801-4709-B4DE-5194295C6AC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527293" y="5452959"/>
                  <a:ext cx="165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1A3C1EA-D77A-4400-B07B-9D200A499EA2}"/>
                    </a:ext>
                  </a:extLst>
                </p14:cNvPr>
                <p14:cNvContentPartPr/>
                <p14:nvPr/>
              </p14:nvContentPartPr>
              <p14:xfrm>
                <a:off x="7868213" y="5308239"/>
                <a:ext cx="158760" cy="207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1A3C1EA-D77A-4400-B07B-9D200A499EA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59573" y="5299239"/>
                  <a:ext cx="176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FEDFC1A-11CF-4600-9892-A4D48F965BA0}"/>
                    </a:ext>
                  </a:extLst>
                </p14:cNvPr>
                <p14:cNvContentPartPr/>
                <p14:nvPr/>
              </p14:nvContentPartPr>
              <p14:xfrm>
                <a:off x="8094293" y="5344599"/>
                <a:ext cx="153720" cy="160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FEDFC1A-11CF-4600-9892-A4D48F965BA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85653" y="5335959"/>
                  <a:ext cx="171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3D7A4EB-891B-40EC-BED8-AAFDF5860FF1}"/>
                    </a:ext>
                  </a:extLst>
                </p14:cNvPr>
                <p14:cNvContentPartPr/>
                <p14:nvPr/>
              </p14:nvContentPartPr>
              <p14:xfrm>
                <a:off x="7879733" y="5578239"/>
                <a:ext cx="411480" cy="64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3D7A4EB-891B-40EC-BED8-AAFDF5860FF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70733" y="5569599"/>
                  <a:ext cx="429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212BCD2-F8A8-477A-9671-86ABC93969BF}"/>
                    </a:ext>
                  </a:extLst>
                </p14:cNvPr>
                <p14:cNvContentPartPr/>
                <p14:nvPr/>
              </p14:nvContentPartPr>
              <p14:xfrm>
                <a:off x="7879373" y="5617479"/>
                <a:ext cx="154080" cy="163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212BCD2-F8A8-477A-9671-86ABC93969B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70733" y="5608479"/>
                  <a:ext cx="171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E0D5CA1-5C49-47AA-86F9-3B5F6805A2EA}"/>
                    </a:ext>
                  </a:extLst>
                </p14:cNvPr>
                <p14:cNvContentPartPr/>
                <p14:nvPr/>
              </p14:nvContentPartPr>
              <p14:xfrm>
                <a:off x="8075933" y="5700999"/>
                <a:ext cx="141480" cy="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E0D5CA1-5C49-47AA-86F9-3B5F6805A2E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67293" y="5692359"/>
                  <a:ext cx="159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23B4205-19ED-4118-8948-E3B009E7B999}"/>
                    </a:ext>
                  </a:extLst>
                </p14:cNvPr>
                <p14:cNvContentPartPr/>
                <p14:nvPr/>
              </p14:nvContentPartPr>
              <p14:xfrm>
                <a:off x="8137493" y="5658159"/>
                <a:ext cx="74160" cy="2214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23B4205-19ED-4118-8948-E3B009E7B99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28493" y="5649159"/>
                  <a:ext cx="9180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6E0FB6D-A058-43C7-9DD4-7D55605B794F}"/>
              </a:ext>
            </a:extLst>
          </p:cNvPr>
          <p:cNvGrpSpPr/>
          <p:nvPr/>
        </p:nvGrpSpPr>
        <p:grpSpPr>
          <a:xfrm>
            <a:off x="6718733" y="5970279"/>
            <a:ext cx="1615680" cy="528840"/>
            <a:chOff x="6718733" y="5970279"/>
            <a:chExt cx="161568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965D0D2-1216-4D08-825B-8DB9C04C1039}"/>
                    </a:ext>
                  </a:extLst>
                </p14:cNvPr>
                <p14:cNvContentPartPr/>
                <p14:nvPr/>
              </p14:nvContentPartPr>
              <p14:xfrm>
                <a:off x="6718733" y="6155319"/>
                <a:ext cx="216000" cy="265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965D0D2-1216-4D08-825B-8DB9C04C103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10093" y="6146319"/>
                  <a:ext cx="233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973679B-B0AF-4292-B288-31DFF3A676A3}"/>
                    </a:ext>
                  </a:extLst>
                </p14:cNvPr>
                <p14:cNvContentPartPr/>
                <p14:nvPr/>
              </p14:nvContentPartPr>
              <p14:xfrm>
                <a:off x="7032653" y="6240999"/>
                <a:ext cx="92520" cy="925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973679B-B0AF-4292-B288-31DFF3A676A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24013" y="6232359"/>
                  <a:ext cx="110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592A3F1-A18F-46E8-B973-828D33877780}"/>
                    </a:ext>
                  </a:extLst>
                </p14:cNvPr>
                <p14:cNvContentPartPr/>
                <p14:nvPr/>
              </p14:nvContentPartPr>
              <p14:xfrm>
                <a:off x="7407053" y="6191319"/>
                <a:ext cx="190800" cy="240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592A3F1-A18F-46E8-B973-828D3387778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398053" y="6182319"/>
                  <a:ext cx="208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F1F8E4C-AD38-4809-879A-5822CA493BBA}"/>
                    </a:ext>
                  </a:extLst>
                </p14:cNvPr>
                <p14:cNvContentPartPr/>
                <p14:nvPr/>
              </p14:nvContentPartPr>
              <p14:xfrm>
                <a:off x="7830413" y="5970279"/>
                <a:ext cx="165960" cy="222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F1F8E4C-AD38-4809-879A-5822CA493BB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21773" y="5961639"/>
                  <a:ext cx="183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D51C0CA-8EF9-4CEB-ACF7-720DAAACF275}"/>
                    </a:ext>
                  </a:extLst>
                </p14:cNvPr>
                <p14:cNvContentPartPr/>
                <p14:nvPr/>
              </p14:nvContentPartPr>
              <p14:xfrm>
                <a:off x="8112653" y="6001599"/>
                <a:ext cx="197280" cy="1666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D51C0CA-8EF9-4CEB-ACF7-720DAAACF27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103653" y="5992959"/>
                  <a:ext cx="214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C5C0769-4E98-4E95-B746-ECBAF721069D}"/>
                    </a:ext>
                  </a:extLst>
                </p14:cNvPr>
                <p14:cNvContentPartPr/>
                <p14:nvPr/>
              </p14:nvContentPartPr>
              <p14:xfrm>
                <a:off x="7858493" y="6234879"/>
                <a:ext cx="463320" cy="31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C5C0769-4E98-4E95-B746-ECBAF721069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849493" y="6225879"/>
                  <a:ext cx="480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F0427D8-F6CE-4DD6-B7EA-7F79E4596929}"/>
                    </a:ext>
                  </a:extLst>
                </p14:cNvPr>
                <p14:cNvContentPartPr/>
                <p14:nvPr/>
              </p14:nvContentPartPr>
              <p14:xfrm>
                <a:off x="7922573" y="6261519"/>
                <a:ext cx="154080" cy="237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F0427D8-F6CE-4DD6-B7EA-7F79E459692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13933" y="6252879"/>
                  <a:ext cx="171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2E801C8-C976-4E92-99EA-8CC9C2A47E69}"/>
                    </a:ext>
                  </a:extLst>
                </p14:cNvPr>
                <p14:cNvContentPartPr/>
                <p14:nvPr/>
              </p14:nvContentPartPr>
              <p14:xfrm>
                <a:off x="8131373" y="6345399"/>
                <a:ext cx="203040" cy="248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2E801C8-C976-4E92-99EA-8CC9C2A47E6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22373" y="6336399"/>
                  <a:ext cx="220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AE660A8-B81B-4538-A649-E10B3D5C14FB}"/>
                    </a:ext>
                  </a:extLst>
                </p14:cNvPr>
                <p14:cNvContentPartPr/>
                <p14:nvPr/>
              </p14:nvContentPartPr>
              <p14:xfrm>
                <a:off x="8253773" y="6271599"/>
                <a:ext cx="68040" cy="202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AE660A8-B81B-4538-A649-E10B3D5C14F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244773" y="6262959"/>
                  <a:ext cx="85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1F33C3B-018F-4E0B-A9E5-D2FFF45E09D5}"/>
                    </a:ext>
                  </a:extLst>
                </p14:cNvPr>
                <p14:cNvContentPartPr/>
                <p14:nvPr/>
              </p14:nvContentPartPr>
              <p14:xfrm>
                <a:off x="7204733" y="6271599"/>
                <a:ext cx="110880" cy="12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1F33C3B-018F-4E0B-A9E5-D2FFF45E09D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95733" y="6262959"/>
                  <a:ext cx="1285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44198FE-823D-4726-A19E-F01B0A9AD9AF}"/>
              </a:ext>
            </a:extLst>
          </p:cNvPr>
          <p:cNvGrpSpPr/>
          <p:nvPr/>
        </p:nvGrpSpPr>
        <p:grpSpPr>
          <a:xfrm>
            <a:off x="4755653" y="6167559"/>
            <a:ext cx="1575360" cy="319320"/>
            <a:chOff x="4755653" y="6167559"/>
            <a:chExt cx="157536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9DA368A-BC83-4115-B4D6-9F02AADB99A8}"/>
                    </a:ext>
                  </a:extLst>
                </p14:cNvPr>
                <p14:cNvContentPartPr/>
                <p14:nvPr/>
              </p14:nvContentPartPr>
              <p14:xfrm>
                <a:off x="5986493" y="6173679"/>
                <a:ext cx="344520" cy="92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9DA368A-BC83-4115-B4D6-9F02AADB99A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977493" y="6164679"/>
                  <a:ext cx="362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636D8BD-B024-4D31-8BBB-05C200797E01}"/>
                    </a:ext>
                  </a:extLst>
                </p14:cNvPr>
                <p14:cNvContentPartPr/>
                <p14:nvPr/>
              </p14:nvContentPartPr>
              <p14:xfrm>
                <a:off x="5995493" y="6247119"/>
                <a:ext cx="307080" cy="864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636D8BD-B024-4D31-8BBB-05C200797E0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986853" y="6238479"/>
                  <a:ext cx="324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049FEDC-5C7E-4BD0-8DE9-924C6892FF69}"/>
                    </a:ext>
                  </a:extLst>
                </p14:cNvPr>
                <p14:cNvContentPartPr/>
                <p14:nvPr/>
              </p14:nvContentPartPr>
              <p14:xfrm>
                <a:off x="5942573" y="6167559"/>
                <a:ext cx="139320" cy="276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049FEDC-5C7E-4BD0-8DE9-924C6892FF6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933573" y="6158559"/>
                  <a:ext cx="156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A8CC9C1-98C2-42B1-B8F3-91A2173D42C9}"/>
                    </a:ext>
                  </a:extLst>
                </p14:cNvPr>
                <p14:cNvContentPartPr/>
                <p14:nvPr/>
              </p14:nvContentPartPr>
              <p14:xfrm>
                <a:off x="4755653" y="6333519"/>
                <a:ext cx="301320" cy="148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A8CC9C1-98C2-42B1-B8F3-91A2173D42C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746653" y="6324519"/>
                  <a:ext cx="318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27A5ECC-ED43-4B2D-9200-DE58F61AB886}"/>
                    </a:ext>
                  </a:extLst>
                </p14:cNvPr>
                <p14:cNvContentPartPr/>
                <p14:nvPr/>
              </p14:nvContentPartPr>
              <p14:xfrm>
                <a:off x="5112773" y="6316599"/>
                <a:ext cx="472680" cy="1702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27A5ECC-ED43-4B2D-9200-DE58F61AB88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103773" y="6307959"/>
                  <a:ext cx="49032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530DF47-294F-4B02-915F-579B2935704E}"/>
              </a:ext>
            </a:extLst>
          </p:cNvPr>
          <p:cNvGrpSpPr/>
          <p:nvPr/>
        </p:nvGrpSpPr>
        <p:grpSpPr>
          <a:xfrm>
            <a:off x="6314453" y="1671879"/>
            <a:ext cx="1246320" cy="204840"/>
            <a:chOff x="6314453" y="1671879"/>
            <a:chExt cx="12463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4EF9298-BEC2-46F7-8B8A-10C71BE1C554}"/>
                    </a:ext>
                  </a:extLst>
                </p14:cNvPr>
                <p14:cNvContentPartPr/>
                <p14:nvPr/>
              </p14:nvContentPartPr>
              <p14:xfrm>
                <a:off x="6345413" y="1671879"/>
                <a:ext cx="1215360" cy="204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4EF9298-BEC2-46F7-8B8A-10C71BE1C55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336413" y="1663239"/>
                  <a:ext cx="1233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9620598-5003-4BC9-9C6D-E64C1B118807}"/>
                    </a:ext>
                  </a:extLst>
                </p14:cNvPr>
                <p14:cNvContentPartPr/>
                <p14:nvPr/>
              </p14:nvContentPartPr>
              <p14:xfrm>
                <a:off x="6314453" y="1773399"/>
                <a:ext cx="80280" cy="49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9620598-5003-4BC9-9C6D-E64C1B11880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305813" y="1764399"/>
                  <a:ext cx="9792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532EF4F-579D-4326-A6A3-65904C19AE7E}"/>
              </a:ext>
            </a:extLst>
          </p:cNvPr>
          <p:cNvGrpSpPr/>
          <p:nvPr/>
        </p:nvGrpSpPr>
        <p:grpSpPr>
          <a:xfrm>
            <a:off x="6757613" y="2208999"/>
            <a:ext cx="2251440" cy="3013920"/>
            <a:chOff x="6757613" y="2208999"/>
            <a:chExt cx="2251440" cy="30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C1E20B5-2B5D-4977-BE21-14BFB59F6EC8}"/>
                    </a:ext>
                  </a:extLst>
                </p14:cNvPr>
                <p14:cNvContentPartPr/>
                <p14:nvPr/>
              </p14:nvContentPartPr>
              <p14:xfrm>
                <a:off x="6842573" y="4338759"/>
                <a:ext cx="18720" cy="307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C1E20B5-2B5D-4977-BE21-14BFB59F6EC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33573" y="4329759"/>
                  <a:ext cx="36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77B1BBB-557E-4872-AACA-E38E1B40D71B}"/>
                    </a:ext>
                  </a:extLst>
                </p14:cNvPr>
                <p14:cNvContentPartPr/>
                <p14:nvPr/>
              </p14:nvContentPartPr>
              <p14:xfrm>
                <a:off x="6757613" y="4456119"/>
                <a:ext cx="563760" cy="121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7B1BBB-557E-4872-AACA-E38E1B40D71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48613" y="4447479"/>
                  <a:ext cx="581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90B2B0B-B425-4196-919A-629D7F155F70}"/>
                    </a:ext>
                  </a:extLst>
                </p14:cNvPr>
                <p14:cNvContentPartPr/>
                <p14:nvPr/>
              </p14:nvContentPartPr>
              <p14:xfrm>
                <a:off x="7345853" y="4338759"/>
                <a:ext cx="43200" cy="172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90B2B0B-B425-4196-919A-629D7F155F7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36853" y="4329759"/>
                  <a:ext cx="60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C513815-484E-4898-A2DC-E36DCEE8432F}"/>
                    </a:ext>
                  </a:extLst>
                </p14:cNvPr>
                <p14:cNvContentPartPr/>
                <p14:nvPr/>
              </p14:nvContentPartPr>
              <p14:xfrm>
                <a:off x="7394813" y="4473039"/>
                <a:ext cx="176040" cy="68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C513815-484E-4898-A2DC-E36DCEE8432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385813" y="4464399"/>
                  <a:ext cx="193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309B235-E667-4D27-98EA-E38C938983D5}"/>
                    </a:ext>
                  </a:extLst>
                </p14:cNvPr>
                <p14:cNvContentPartPr/>
                <p14:nvPr/>
              </p14:nvContentPartPr>
              <p14:xfrm>
                <a:off x="7648613" y="4366119"/>
                <a:ext cx="735120" cy="420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309B235-E667-4D27-98EA-E38C938983D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639613" y="4357119"/>
                  <a:ext cx="7527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4330438-A831-429F-AF93-8A3A1FB43BCE}"/>
                    </a:ext>
                  </a:extLst>
                </p14:cNvPr>
                <p14:cNvContentPartPr/>
                <p14:nvPr/>
              </p14:nvContentPartPr>
              <p14:xfrm>
                <a:off x="8462573" y="4240119"/>
                <a:ext cx="399240" cy="239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4330438-A831-429F-AF93-8A3A1FB43BC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453933" y="4231479"/>
                  <a:ext cx="416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38B159D-7017-46E3-BA94-C9B5830E778F}"/>
                    </a:ext>
                  </a:extLst>
                </p14:cNvPr>
                <p14:cNvContentPartPr/>
                <p14:nvPr/>
              </p14:nvContentPartPr>
              <p14:xfrm>
                <a:off x="8855333" y="4185039"/>
                <a:ext cx="153720" cy="190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38B159D-7017-46E3-BA94-C9B5830E778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46693" y="4176399"/>
                  <a:ext cx="171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C06645-6CB9-4795-A616-5D08229CAEAE}"/>
                    </a:ext>
                  </a:extLst>
                </p14:cNvPr>
                <p14:cNvContentPartPr/>
                <p14:nvPr/>
              </p14:nvContentPartPr>
              <p14:xfrm>
                <a:off x="6940493" y="4854279"/>
                <a:ext cx="718200" cy="368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C06645-6CB9-4795-A616-5D08229CAEA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931853" y="4845279"/>
                  <a:ext cx="7358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D281307-DD0C-439D-B4EA-8B2BC0742C6C}"/>
                    </a:ext>
                  </a:extLst>
                </p14:cNvPr>
                <p14:cNvContentPartPr/>
                <p14:nvPr/>
              </p14:nvContentPartPr>
              <p14:xfrm>
                <a:off x="7628093" y="4847799"/>
                <a:ext cx="657000" cy="177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D281307-DD0C-439D-B4EA-8B2BC0742C6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19453" y="4839159"/>
                  <a:ext cx="674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B566D03-86D4-48D5-9FD7-74842816C5A0}"/>
                    </a:ext>
                  </a:extLst>
                </p14:cNvPr>
                <p14:cNvContentPartPr/>
                <p14:nvPr/>
              </p14:nvContentPartPr>
              <p14:xfrm>
                <a:off x="6805493" y="2374599"/>
                <a:ext cx="233640" cy="43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B566D03-86D4-48D5-9FD7-74842816C5A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96853" y="2365959"/>
                  <a:ext cx="251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6020AFF-361E-4694-8DE1-B1F64A634B37}"/>
                    </a:ext>
                  </a:extLst>
                </p14:cNvPr>
                <p14:cNvContentPartPr/>
                <p14:nvPr/>
              </p14:nvContentPartPr>
              <p14:xfrm>
                <a:off x="7057133" y="2239959"/>
                <a:ext cx="37080" cy="2509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6020AFF-361E-4694-8DE1-B1F64A634B3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48493" y="2230959"/>
                  <a:ext cx="54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F6EAC2C-E1CE-45AF-B465-D61DE2BA1207}"/>
                    </a:ext>
                  </a:extLst>
                </p14:cNvPr>
                <p14:cNvContentPartPr/>
                <p14:nvPr/>
              </p14:nvContentPartPr>
              <p14:xfrm>
                <a:off x="7137053" y="2208999"/>
                <a:ext cx="92520" cy="280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F6EAC2C-E1CE-45AF-B465-D61DE2BA120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28053" y="2200359"/>
                  <a:ext cx="110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061A61D-5EFF-4C9F-911C-9384E4CD0B1C}"/>
                    </a:ext>
                  </a:extLst>
                </p14:cNvPr>
                <p14:cNvContentPartPr/>
                <p14:nvPr/>
              </p14:nvContentPartPr>
              <p14:xfrm>
                <a:off x="7179893" y="2282799"/>
                <a:ext cx="405000" cy="554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061A61D-5EFF-4C9F-911C-9384E4CD0B1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171253" y="2273799"/>
                  <a:ext cx="422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5BDF71F-0310-4D58-9B09-5B9E54F7420D}"/>
                    </a:ext>
                  </a:extLst>
                </p14:cNvPr>
                <p14:cNvContentPartPr/>
                <p14:nvPr/>
              </p14:nvContentPartPr>
              <p14:xfrm>
                <a:off x="6768773" y="2350119"/>
                <a:ext cx="68400" cy="80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5BDF71F-0310-4D58-9B09-5B9E54F7420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760133" y="2341479"/>
                  <a:ext cx="86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0EE88B6-907C-4B16-8196-DAB2C7D84D76}"/>
                    </a:ext>
                  </a:extLst>
                </p14:cNvPr>
                <p14:cNvContentPartPr/>
                <p14:nvPr/>
              </p14:nvContentPartPr>
              <p14:xfrm>
                <a:off x="7591013" y="2760879"/>
                <a:ext cx="104760" cy="136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0EE88B6-907C-4B16-8196-DAB2C7D84D7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582373" y="2751879"/>
                  <a:ext cx="122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95F487B-27AB-4CE9-B893-9C3FA60C97BB}"/>
                    </a:ext>
                  </a:extLst>
                </p14:cNvPr>
                <p14:cNvContentPartPr/>
                <p14:nvPr/>
              </p14:nvContentPartPr>
              <p14:xfrm>
                <a:off x="7683173" y="2748999"/>
                <a:ext cx="68040" cy="215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95F487B-27AB-4CE9-B893-9C3FA60C97B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74533" y="2740359"/>
                  <a:ext cx="85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53565CE-BB4E-419D-8894-84CF9B1B0F9A}"/>
                    </a:ext>
                  </a:extLst>
                </p14:cNvPr>
                <p14:cNvContentPartPr/>
                <p14:nvPr/>
              </p14:nvContentPartPr>
              <p14:xfrm>
                <a:off x="7689293" y="2828919"/>
                <a:ext cx="123120" cy="680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53565CE-BB4E-419D-8894-84CF9B1B0F9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680653" y="2820279"/>
                  <a:ext cx="140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013C6A1-B6A8-4227-AA5D-6BFAF5EC2DE8}"/>
                    </a:ext>
                  </a:extLst>
                </p14:cNvPr>
                <p14:cNvContentPartPr/>
                <p14:nvPr/>
              </p14:nvContentPartPr>
              <p14:xfrm>
                <a:off x="7836533" y="2651079"/>
                <a:ext cx="30960" cy="165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013C6A1-B6A8-4227-AA5D-6BFAF5EC2DE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27893" y="2642079"/>
                  <a:ext cx="48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C9E5B4C-3B45-43CF-ADEF-CD8367FD19BF}"/>
                    </a:ext>
                  </a:extLst>
                </p14:cNvPr>
                <p14:cNvContentPartPr/>
                <p14:nvPr/>
              </p14:nvContentPartPr>
              <p14:xfrm>
                <a:off x="7934813" y="2566119"/>
                <a:ext cx="307080" cy="2556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C9E5B4C-3B45-43CF-ADEF-CD8367FD19B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26173" y="2557119"/>
                  <a:ext cx="324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116EDE7-D401-4AC3-93EB-5478A7A7E538}"/>
                    </a:ext>
                  </a:extLst>
                </p14:cNvPr>
                <p14:cNvContentPartPr/>
                <p14:nvPr/>
              </p14:nvContentPartPr>
              <p14:xfrm>
                <a:off x="8352053" y="2939439"/>
                <a:ext cx="360" cy="12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116EDE7-D401-4AC3-93EB-5478A7A7E53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343413" y="2930439"/>
                  <a:ext cx="18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DF865F6-52CE-4E8E-B431-7FA774254029}"/>
                    </a:ext>
                  </a:extLst>
                </p14:cNvPr>
                <p14:cNvContentPartPr/>
                <p14:nvPr/>
              </p14:nvContentPartPr>
              <p14:xfrm>
                <a:off x="8303093" y="3006759"/>
                <a:ext cx="18720" cy="92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DF865F6-52CE-4E8E-B431-7FA77425402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294093" y="2998119"/>
                  <a:ext cx="36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4E4207F-61A1-4C84-8945-F5465E424F20}"/>
                    </a:ext>
                  </a:extLst>
                </p14:cNvPr>
                <p14:cNvContentPartPr/>
                <p14:nvPr/>
              </p14:nvContentPartPr>
              <p14:xfrm>
                <a:off x="8345933" y="2859519"/>
                <a:ext cx="657000" cy="1969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4E4207F-61A1-4C84-8945-F5465E424F2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337293" y="2850879"/>
                  <a:ext cx="674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CD7B530-2576-467F-A834-1777FA90DEC7}"/>
                    </a:ext>
                  </a:extLst>
                </p14:cNvPr>
                <p14:cNvContentPartPr/>
                <p14:nvPr/>
              </p14:nvContentPartPr>
              <p14:xfrm>
                <a:off x="7314893" y="3098919"/>
                <a:ext cx="772920" cy="761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CD7B530-2576-467F-A834-1777FA90DEC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06253" y="3090279"/>
                  <a:ext cx="790560" cy="7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A6C338F-BCE9-4B61-8D8A-3563E6501253}"/>
                    </a:ext>
                  </a:extLst>
                </p14:cNvPr>
                <p14:cNvContentPartPr/>
                <p14:nvPr/>
              </p14:nvContentPartPr>
              <p14:xfrm>
                <a:off x="7032653" y="3442719"/>
                <a:ext cx="608040" cy="1288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A6C338F-BCE9-4B61-8D8A-3563E650125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024013" y="3434079"/>
                  <a:ext cx="625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88B69EE-1EDE-4E77-8C59-F267F805A9EF}"/>
                    </a:ext>
                  </a:extLst>
                </p14:cNvPr>
                <p14:cNvContentPartPr/>
                <p14:nvPr/>
              </p14:nvContentPartPr>
              <p14:xfrm>
                <a:off x="7045253" y="3516159"/>
                <a:ext cx="30960" cy="741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88B69EE-1EDE-4E77-8C59-F267F805A9E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036613" y="3507519"/>
                  <a:ext cx="48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FAB4280-FEB5-4624-9339-B39E0100A0E1}"/>
                    </a:ext>
                  </a:extLst>
                </p14:cNvPr>
                <p14:cNvContentPartPr/>
                <p14:nvPr/>
              </p14:nvContentPartPr>
              <p14:xfrm>
                <a:off x="7118693" y="3479439"/>
                <a:ext cx="92520" cy="159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FAB4280-FEB5-4624-9339-B39E0100A0E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109693" y="3470799"/>
                  <a:ext cx="110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F0C009D-9A49-46AD-BB9A-A032A69A48D2}"/>
                    </a:ext>
                  </a:extLst>
                </p14:cNvPr>
                <p14:cNvContentPartPr/>
                <p14:nvPr/>
              </p14:nvContentPartPr>
              <p14:xfrm>
                <a:off x="7051373" y="3245439"/>
                <a:ext cx="129240" cy="1724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F0C009D-9A49-46AD-BB9A-A032A69A48D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042733" y="3236799"/>
                  <a:ext cx="146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5F4C350-B785-4C36-9B6C-BDF20DE0057E}"/>
                    </a:ext>
                  </a:extLst>
                </p14:cNvPr>
                <p14:cNvContentPartPr/>
                <p14:nvPr/>
              </p14:nvContentPartPr>
              <p14:xfrm>
                <a:off x="7645733" y="3534519"/>
                <a:ext cx="356760" cy="5158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5F4C350-B785-4C36-9B6C-BDF20DE0057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637093" y="3525879"/>
                  <a:ext cx="3744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EFE5873-6C7B-4B12-9E91-405B6A2511DC}"/>
                    </a:ext>
                  </a:extLst>
                </p14:cNvPr>
                <p14:cNvContentPartPr/>
                <p14:nvPr/>
              </p14:nvContentPartPr>
              <p14:xfrm>
                <a:off x="7898093" y="4001439"/>
                <a:ext cx="86400" cy="1659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EFE5873-6C7B-4B12-9E91-405B6A2511D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89093" y="3992439"/>
                  <a:ext cx="104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FFA6494-4787-49C2-9E57-CC9172CA6929}"/>
                    </a:ext>
                  </a:extLst>
                </p14:cNvPr>
                <p14:cNvContentPartPr/>
                <p14:nvPr/>
              </p14:nvContentPartPr>
              <p14:xfrm>
                <a:off x="7885133" y="3988839"/>
                <a:ext cx="191880" cy="202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FFA6494-4787-49C2-9E57-CC9172CA692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76493" y="3979839"/>
                  <a:ext cx="209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8DC70CE-0752-45D8-8E13-841F47B48769}"/>
                    </a:ext>
                  </a:extLst>
                </p14:cNvPr>
                <p14:cNvContentPartPr/>
                <p14:nvPr/>
              </p14:nvContentPartPr>
              <p14:xfrm>
                <a:off x="7996373" y="3878319"/>
                <a:ext cx="133200" cy="49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8DC70CE-0752-45D8-8E13-841F47B4876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987373" y="3869679"/>
                  <a:ext cx="150840" cy="6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362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0" y="0"/>
            <a:ext cx="5618303" cy="6758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956BEC-7D15-4C42-9152-6FC2BB1BEB50}"/>
              </a:ext>
            </a:extLst>
          </p:cNvPr>
          <p:cNvSpPr txBox="1"/>
          <p:nvPr/>
        </p:nvSpPr>
        <p:spPr>
          <a:xfrm>
            <a:off x="3978549" y="4052026"/>
            <a:ext cx="516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Simulation Program with Integrated-Circuit Emphasis (SPICE)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CDC1B5-8EE4-4036-B546-30BCB118784C}"/>
              </a:ext>
            </a:extLst>
          </p:cNvPr>
          <p:cNvGrpSpPr/>
          <p:nvPr/>
        </p:nvGrpSpPr>
        <p:grpSpPr>
          <a:xfrm>
            <a:off x="6142733" y="705639"/>
            <a:ext cx="884160" cy="338400"/>
            <a:chOff x="6142733" y="705639"/>
            <a:chExt cx="88416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A170A7A-30F1-4D59-A2F8-76091478E700}"/>
                    </a:ext>
                  </a:extLst>
                </p14:cNvPr>
                <p14:cNvContentPartPr/>
                <p14:nvPr/>
              </p14:nvContentPartPr>
              <p14:xfrm>
                <a:off x="6142733" y="711399"/>
                <a:ext cx="227520" cy="332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A170A7A-30F1-4D59-A2F8-76091478E70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34093" y="702759"/>
                  <a:ext cx="2451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C6BD6B-55EE-4B57-8D33-D2B9D41126EB}"/>
                    </a:ext>
                  </a:extLst>
                </p14:cNvPr>
                <p14:cNvContentPartPr/>
                <p14:nvPr/>
              </p14:nvContentPartPr>
              <p14:xfrm>
                <a:off x="6536573" y="705639"/>
                <a:ext cx="281880" cy="282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C6BD6B-55EE-4B57-8D33-D2B9D41126E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27573" y="696639"/>
                  <a:ext cx="299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A70347-57A7-455A-A419-3E626827A23A}"/>
                    </a:ext>
                  </a:extLst>
                </p14:cNvPr>
                <p14:cNvContentPartPr/>
                <p14:nvPr/>
              </p14:nvContentPartPr>
              <p14:xfrm>
                <a:off x="6786773" y="718239"/>
                <a:ext cx="240120" cy="245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A70347-57A7-455A-A419-3E626827A2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78133" y="709239"/>
                  <a:ext cx="25776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1A1EF6-BF38-46C1-8BA3-2B798743FA7F}"/>
              </a:ext>
            </a:extLst>
          </p:cNvPr>
          <p:cNvGrpSpPr/>
          <p:nvPr/>
        </p:nvGrpSpPr>
        <p:grpSpPr>
          <a:xfrm>
            <a:off x="7321013" y="670359"/>
            <a:ext cx="194760" cy="336240"/>
            <a:chOff x="7321013" y="670359"/>
            <a:chExt cx="19476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972BF2D-94EF-4299-BCC7-35DBE70900DC}"/>
                    </a:ext>
                  </a:extLst>
                </p14:cNvPr>
                <p14:cNvContentPartPr/>
                <p14:nvPr/>
              </p14:nvContentPartPr>
              <p14:xfrm>
                <a:off x="7321013" y="754599"/>
                <a:ext cx="110880" cy="215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972BF2D-94EF-4299-BCC7-35DBE70900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12373" y="745959"/>
                  <a:ext cx="128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6742C7-A650-413A-9D6F-66FBB8885337}"/>
                    </a:ext>
                  </a:extLst>
                </p14:cNvPr>
                <p14:cNvContentPartPr/>
                <p14:nvPr/>
              </p14:nvContentPartPr>
              <p14:xfrm>
                <a:off x="7333253" y="670359"/>
                <a:ext cx="182520" cy="336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6742C7-A650-413A-9D6F-66FBB88853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24253" y="661719"/>
                  <a:ext cx="200160" cy="35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8545EF0-219E-4794-8120-97E9F85F3B93}"/>
                  </a:ext>
                </a:extLst>
              </p14:cNvPr>
              <p14:cNvContentPartPr/>
              <p14:nvPr/>
            </p14:nvContentPartPr>
            <p14:xfrm>
              <a:off x="5899013" y="1417359"/>
              <a:ext cx="231840" cy="184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8545EF0-219E-4794-8120-97E9F85F3B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90373" y="1408719"/>
                <a:ext cx="2494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98167FD-42B7-435D-930C-039EC99D8E6D}"/>
                  </a:ext>
                </a:extLst>
              </p14:cNvPr>
              <p14:cNvContentPartPr/>
              <p14:nvPr/>
            </p14:nvContentPartPr>
            <p14:xfrm>
              <a:off x="3952493" y="3994959"/>
              <a:ext cx="5197680" cy="822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98167FD-42B7-435D-930C-039EC99D8E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43493" y="3985959"/>
                <a:ext cx="5215320" cy="84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366EC64-C194-41B7-889E-AFCED1F83988}"/>
              </a:ext>
            </a:extLst>
          </p:cNvPr>
          <p:cNvGrpSpPr/>
          <p:nvPr/>
        </p:nvGrpSpPr>
        <p:grpSpPr>
          <a:xfrm>
            <a:off x="5577893" y="4884879"/>
            <a:ext cx="2375640" cy="577440"/>
            <a:chOff x="5577893" y="4884879"/>
            <a:chExt cx="2375640" cy="57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045D10-5730-4B01-B3BD-4154EAFB29A5}"/>
                    </a:ext>
                  </a:extLst>
                </p14:cNvPr>
                <p14:cNvContentPartPr/>
                <p14:nvPr/>
              </p14:nvContentPartPr>
              <p14:xfrm>
                <a:off x="5577893" y="4954359"/>
                <a:ext cx="123840" cy="201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045D10-5730-4B01-B3BD-4154EAFB29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69253" y="4945359"/>
                  <a:ext cx="141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AC6893-9DFE-4E5B-B72F-35B59ACB7E41}"/>
                    </a:ext>
                  </a:extLst>
                </p14:cNvPr>
                <p14:cNvContentPartPr/>
                <p14:nvPr/>
              </p14:nvContentPartPr>
              <p14:xfrm>
                <a:off x="5854733" y="4945359"/>
                <a:ext cx="178200" cy="209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AC6893-9DFE-4E5B-B72F-35B59ACB7E4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45733" y="4936719"/>
                  <a:ext cx="195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7801DF2-3C8F-40B7-A04B-514BC3754646}"/>
                    </a:ext>
                  </a:extLst>
                </p14:cNvPr>
                <p14:cNvContentPartPr/>
                <p14:nvPr/>
              </p14:nvContentPartPr>
              <p14:xfrm>
                <a:off x="6412733" y="4898199"/>
                <a:ext cx="110880" cy="201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7801DF2-3C8F-40B7-A04B-514BC375464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04093" y="4889199"/>
                  <a:ext cx="128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BBF5657-A7C4-406A-9912-5C1D404996C7}"/>
                    </a:ext>
                  </a:extLst>
                </p14:cNvPr>
                <p14:cNvContentPartPr/>
                <p14:nvPr/>
              </p14:nvContentPartPr>
              <p14:xfrm>
                <a:off x="6394733" y="4910439"/>
                <a:ext cx="589320" cy="232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BBF5657-A7C4-406A-9912-5C1D404996C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86093" y="4901439"/>
                  <a:ext cx="606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A0FFD4-FF0F-4CE6-9AD7-1A49FEDE7B8A}"/>
                    </a:ext>
                  </a:extLst>
                </p14:cNvPr>
                <p14:cNvContentPartPr/>
                <p14:nvPr/>
              </p14:nvContentPartPr>
              <p14:xfrm>
                <a:off x="6922133" y="4884879"/>
                <a:ext cx="1031400" cy="577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A0FFD4-FF0F-4CE6-9AD7-1A49FEDE7B8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13493" y="4876239"/>
                  <a:ext cx="1049040" cy="59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E31F77E-4885-4FE2-BA8A-5AA1417F28D5}"/>
              </a:ext>
            </a:extLst>
          </p:cNvPr>
          <p:cNvGrpSpPr/>
          <p:nvPr/>
        </p:nvGrpSpPr>
        <p:grpSpPr>
          <a:xfrm>
            <a:off x="5793173" y="1159599"/>
            <a:ext cx="3160800" cy="2780280"/>
            <a:chOff x="5793173" y="1159599"/>
            <a:chExt cx="3160800" cy="27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F0054A-CA4F-41A7-89F3-E96ACEBBFB03}"/>
                    </a:ext>
                  </a:extLst>
                </p14:cNvPr>
                <p14:cNvContentPartPr/>
                <p14:nvPr/>
              </p14:nvContentPartPr>
              <p14:xfrm>
                <a:off x="6425333" y="1386759"/>
                <a:ext cx="140760" cy="264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F0054A-CA4F-41A7-89F3-E96ACEBBFB0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16333" y="1377759"/>
                  <a:ext cx="158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2AD6E0-13D1-4F45-B9F3-81A6BB743FC6}"/>
                    </a:ext>
                  </a:extLst>
                </p14:cNvPr>
                <p14:cNvContentPartPr/>
                <p14:nvPr/>
              </p14:nvContentPartPr>
              <p14:xfrm>
                <a:off x="6824573" y="1368399"/>
                <a:ext cx="196200" cy="215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2AD6E0-13D1-4F45-B9F3-81A6BB743FC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15933" y="1359399"/>
                  <a:ext cx="213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BE2353-15F8-49B9-987A-6FFAB8626B83}"/>
                    </a:ext>
                  </a:extLst>
                </p14:cNvPr>
                <p14:cNvContentPartPr/>
                <p14:nvPr/>
              </p14:nvContentPartPr>
              <p14:xfrm>
                <a:off x="7032653" y="1497279"/>
                <a:ext cx="43920" cy="80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BE2353-15F8-49B9-987A-6FFAB8626B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24013" y="1488279"/>
                  <a:ext cx="61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1E2C0F-8B09-4E8C-8D6A-D4F38E3A82F7}"/>
                    </a:ext>
                  </a:extLst>
                </p14:cNvPr>
                <p14:cNvContentPartPr/>
                <p14:nvPr/>
              </p14:nvContentPartPr>
              <p14:xfrm>
                <a:off x="7130213" y="1361919"/>
                <a:ext cx="31680" cy="258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1E2C0F-8B09-4E8C-8D6A-D4F38E3A82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21213" y="1353279"/>
                  <a:ext cx="49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C93C97-7EA6-4939-932E-599F1267FB7B}"/>
                    </a:ext>
                  </a:extLst>
                </p14:cNvPr>
                <p14:cNvContentPartPr/>
                <p14:nvPr/>
              </p14:nvContentPartPr>
              <p14:xfrm>
                <a:off x="7296533" y="1300719"/>
                <a:ext cx="24840" cy="258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C93C97-7EA6-4939-932E-599F1267FB7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87893" y="1292079"/>
                  <a:ext cx="42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DFBD64-EAA0-48D7-84AB-D1747622FD25}"/>
                    </a:ext>
                  </a:extLst>
                </p14:cNvPr>
                <p14:cNvContentPartPr/>
                <p14:nvPr/>
              </p14:nvContentPartPr>
              <p14:xfrm>
                <a:off x="7132013" y="1362279"/>
                <a:ext cx="471960" cy="393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DFBD64-EAA0-48D7-84AB-D1747622FD2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23013" y="1353279"/>
                  <a:ext cx="4896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F4F85E-52D6-49B7-8884-685C381535F0}"/>
                    </a:ext>
                  </a:extLst>
                </p14:cNvPr>
                <p14:cNvContentPartPr/>
                <p14:nvPr/>
              </p14:nvContentPartPr>
              <p14:xfrm>
                <a:off x="6050933" y="2024679"/>
                <a:ext cx="276480" cy="245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F4F85E-52D6-49B7-8884-685C381535F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41933" y="2015679"/>
                  <a:ext cx="294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21EC4D-7911-435F-B200-3D63757E41C5}"/>
                    </a:ext>
                  </a:extLst>
                </p14:cNvPr>
                <p14:cNvContentPartPr/>
                <p14:nvPr/>
              </p14:nvContentPartPr>
              <p14:xfrm>
                <a:off x="6376013" y="1932519"/>
                <a:ext cx="184320" cy="90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21EC4D-7911-435F-B200-3D63757E41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67373" y="1923879"/>
                  <a:ext cx="201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E4E14D-40C6-42BC-A84C-B96C8F2808D4}"/>
                    </a:ext>
                  </a:extLst>
                </p14:cNvPr>
                <p14:cNvContentPartPr/>
                <p14:nvPr/>
              </p14:nvContentPartPr>
              <p14:xfrm>
                <a:off x="6738173" y="1994439"/>
                <a:ext cx="139680" cy="307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E4E14D-40C6-42BC-A84C-B96C8F2808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29173" y="1985439"/>
                  <a:ext cx="1573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4D1A70-6FCA-4985-94E7-BFC8FB69437B}"/>
                    </a:ext>
                  </a:extLst>
                </p14:cNvPr>
                <p14:cNvContentPartPr/>
                <p14:nvPr/>
              </p14:nvContentPartPr>
              <p14:xfrm>
                <a:off x="6800093" y="2098479"/>
                <a:ext cx="89280" cy="111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4D1A70-6FCA-4985-94E7-BFC8FB69437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91093" y="2089839"/>
                  <a:ext cx="106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12E36F2-ADF1-4976-AC57-4EA95EA670CC}"/>
                    </a:ext>
                  </a:extLst>
                </p14:cNvPr>
                <p14:cNvContentPartPr/>
                <p14:nvPr/>
              </p14:nvContentPartPr>
              <p14:xfrm>
                <a:off x="7130933" y="2061759"/>
                <a:ext cx="129240" cy="92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12E36F2-ADF1-4976-AC57-4EA95EA670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21933" y="2053119"/>
                  <a:ext cx="146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F3554C-A0FC-41D6-9B2C-76C42FFA718B}"/>
                    </a:ext>
                  </a:extLst>
                </p14:cNvPr>
                <p14:cNvContentPartPr/>
                <p14:nvPr/>
              </p14:nvContentPartPr>
              <p14:xfrm>
                <a:off x="7412813" y="2067879"/>
                <a:ext cx="153720" cy="122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F3554C-A0FC-41D6-9B2C-76C42FFA71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04173" y="2058879"/>
                  <a:ext cx="171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27D737-B365-4862-81A3-B5C103B77C9E}"/>
                    </a:ext>
                  </a:extLst>
                </p14:cNvPr>
                <p14:cNvContentPartPr/>
                <p14:nvPr/>
              </p14:nvContentPartPr>
              <p14:xfrm>
                <a:off x="6019973" y="2755119"/>
                <a:ext cx="203040" cy="227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27D737-B365-4862-81A3-B5C103B77C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11333" y="2746119"/>
                  <a:ext cx="220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D2AB3F0-0A33-4502-A703-27F83057ECBC}"/>
                    </a:ext>
                  </a:extLst>
                </p14:cNvPr>
                <p14:cNvContentPartPr/>
                <p14:nvPr/>
              </p14:nvContentPartPr>
              <p14:xfrm>
                <a:off x="6241013" y="2657199"/>
                <a:ext cx="92520" cy="98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D2AB3F0-0A33-4502-A703-27F83057ECB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32373" y="2648559"/>
                  <a:ext cx="110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F4F850-8920-48AD-9F2F-2FD1AA9E5DDC}"/>
                    </a:ext>
                  </a:extLst>
                </p14:cNvPr>
                <p14:cNvContentPartPr/>
                <p14:nvPr/>
              </p14:nvContentPartPr>
              <p14:xfrm>
                <a:off x="6431453" y="2896599"/>
                <a:ext cx="165960" cy="25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F4F850-8920-48AD-9F2F-2FD1AA9E5DD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22453" y="2887599"/>
                  <a:ext cx="183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3EA82CD-7DEC-4857-8B60-9251AC201660}"/>
                    </a:ext>
                  </a:extLst>
                </p14:cNvPr>
                <p14:cNvContentPartPr/>
                <p14:nvPr/>
              </p14:nvContentPartPr>
              <p14:xfrm>
                <a:off x="6504893" y="2810559"/>
                <a:ext cx="12600" cy="182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3EA82CD-7DEC-4857-8B60-9251AC20166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95893" y="2801559"/>
                  <a:ext cx="30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0680F6C-47EC-4413-9CB8-8EAD12F8A0B5}"/>
                    </a:ext>
                  </a:extLst>
                </p14:cNvPr>
                <p14:cNvContentPartPr/>
                <p14:nvPr/>
              </p14:nvContentPartPr>
              <p14:xfrm>
                <a:off x="6817373" y="2681679"/>
                <a:ext cx="189000" cy="104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0680F6C-47EC-4413-9CB8-8EAD12F8A0B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08373" y="2672679"/>
                  <a:ext cx="206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9B43DA0-000C-4BA8-81DF-A5485038F631}"/>
                    </a:ext>
                  </a:extLst>
                </p14:cNvPr>
                <p14:cNvContentPartPr/>
                <p14:nvPr/>
              </p14:nvContentPartPr>
              <p14:xfrm>
                <a:off x="6799373" y="2828559"/>
                <a:ext cx="200520" cy="37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9B43DA0-000C-4BA8-81DF-A5485038F63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90733" y="2819919"/>
                  <a:ext cx="218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0F0526-BA35-4A43-8A5B-7402D61E43B8}"/>
                    </a:ext>
                  </a:extLst>
                </p14:cNvPr>
                <p14:cNvContentPartPr/>
                <p14:nvPr/>
              </p14:nvContentPartPr>
              <p14:xfrm>
                <a:off x="6842573" y="2988399"/>
                <a:ext cx="110880" cy="92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0F0526-BA35-4A43-8A5B-7402D61E43B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33573" y="2979759"/>
                  <a:ext cx="128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B933EA3-420E-4FAE-9261-8BB030A4342D}"/>
                    </a:ext>
                  </a:extLst>
                </p14:cNvPr>
                <p14:cNvContentPartPr/>
                <p14:nvPr/>
              </p14:nvContentPartPr>
              <p14:xfrm>
                <a:off x="7069373" y="2571519"/>
                <a:ext cx="55440" cy="99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B933EA3-420E-4FAE-9261-8BB030A4342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60733" y="2562519"/>
                  <a:ext cx="73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70BBB41-E38E-4B18-B2B0-5CA6D684DA44}"/>
                    </a:ext>
                  </a:extLst>
                </p14:cNvPr>
                <p14:cNvContentPartPr/>
                <p14:nvPr/>
              </p14:nvContentPartPr>
              <p14:xfrm>
                <a:off x="7026533" y="2932959"/>
                <a:ext cx="61560" cy="37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70BBB41-E38E-4B18-B2B0-5CA6D684DA4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17893" y="2924319"/>
                  <a:ext cx="79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D1DB756-FED3-4BA7-8912-F75017C4458D}"/>
                    </a:ext>
                  </a:extLst>
                </p14:cNvPr>
                <p14:cNvContentPartPr/>
                <p14:nvPr/>
              </p14:nvContentPartPr>
              <p14:xfrm>
                <a:off x="5793173" y="2558919"/>
                <a:ext cx="221400" cy="638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D1DB756-FED3-4BA7-8912-F75017C4458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784173" y="2549919"/>
                  <a:ext cx="23904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47F6426-1D1F-4F89-B9A2-22D4CB62AC66}"/>
                    </a:ext>
                  </a:extLst>
                </p14:cNvPr>
                <p14:cNvContentPartPr/>
                <p14:nvPr/>
              </p14:nvContentPartPr>
              <p14:xfrm>
                <a:off x="7198253" y="2693919"/>
                <a:ext cx="147600" cy="368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47F6426-1D1F-4F89-B9A2-22D4CB62AC6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89613" y="2685279"/>
                  <a:ext cx="1652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0495DA0-3568-4A6E-98AA-231AF43FA1FF}"/>
                    </a:ext>
                  </a:extLst>
                </p14:cNvPr>
                <p14:cNvContentPartPr/>
                <p14:nvPr/>
              </p14:nvContentPartPr>
              <p14:xfrm>
                <a:off x="7431533" y="2712279"/>
                <a:ext cx="154080" cy="271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0495DA0-3568-4A6E-98AA-231AF43FA1F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22893" y="2703279"/>
                  <a:ext cx="171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D17249-8D4F-40BC-BB46-0DB9688A440B}"/>
                    </a:ext>
                  </a:extLst>
                </p14:cNvPr>
                <p14:cNvContentPartPr/>
                <p14:nvPr/>
              </p14:nvContentPartPr>
              <p14:xfrm>
                <a:off x="7462133" y="2785719"/>
                <a:ext cx="123120" cy="123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D17249-8D4F-40BC-BB46-0DB9688A440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53493" y="2777079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14B1F12-C402-4CD8-ADE8-C9772B171DA7}"/>
                    </a:ext>
                  </a:extLst>
                </p14:cNvPr>
                <p14:cNvContentPartPr/>
                <p14:nvPr/>
              </p14:nvContentPartPr>
              <p14:xfrm>
                <a:off x="7861373" y="2767719"/>
                <a:ext cx="61560" cy="6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14B1F12-C402-4CD8-ADE8-C9772B171DA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52373" y="2758719"/>
                  <a:ext cx="79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4342A9D-6020-4F90-A6AC-F7A88B42B2D6}"/>
                    </a:ext>
                  </a:extLst>
                </p14:cNvPr>
                <p14:cNvContentPartPr/>
                <p14:nvPr/>
              </p14:nvContentPartPr>
              <p14:xfrm>
                <a:off x="7861373" y="2756919"/>
                <a:ext cx="460440" cy="96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4342A9D-6020-4F90-A6AC-F7A88B42B2D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52373" y="2748279"/>
                  <a:ext cx="478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FE367DA-6B37-4CB4-9443-16636DCDDEBE}"/>
                    </a:ext>
                  </a:extLst>
                </p14:cNvPr>
                <p14:cNvContentPartPr/>
                <p14:nvPr/>
              </p14:nvContentPartPr>
              <p14:xfrm>
                <a:off x="8272493" y="3092799"/>
                <a:ext cx="294840" cy="24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FE367DA-6B37-4CB4-9443-16636DCDDE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263493" y="3084159"/>
                  <a:ext cx="31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734CF99-41E7-40E2-8837-6701CDCDE8A4}"/>
                    </a:ext>
                  </a:extLst>
                </p14:cNvPr>
                <p14:cNvContentPartPr/>
                <p14:nvPr/>
              </p14:nvContentPartPr>
              <p14:xfrm>
                <a:off x="8222813" y="3012879"/>
                <a:ext cx="172800" cy="98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734CF99-41E7-40E2-8837-6701CDCDE8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14173" y="3004239"/>
                  <a:ext cx="190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CB58C6-39E2-4543-861A-084B0ACCC169}"/>
                    </a:ext>
                  </a:extLst>
                </p14:cNvPr>
                <p14:cNvContentPartPr/>
                <p14:nvPr/>
              </p14:nvContentPartPr>
              <p14:xfrm>
                <a:off x="8235413" y="3301599"/>
                <a:ext cx="61560" cy="165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CB58C6-39E2-4543-861A-084B0ACCC1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26773" y="3292599"/>
                  <a:ext cx="79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C011409-8B33-4C7F-9791-4C5F4E93680C}"/>
                    </a:ext>
                  </a:extLst>
                </p14:cNvPr>
                <p14:cNvContentPartPr/>
                <p14:nvPr/>
              </p14:nvContentPartPr>
              <p14:xfrm>
                <a:off x="8383013" y="3252279"/>
                <a:ext cx="30960" cy="196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C011409-8B33-4C7F-9791-4C5F4E9368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74013" y="3243639"/>
                  <a:ext cx="48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18536CF-1FFE-4481-8D5F-0447CD20882C}"/>
                    </a:ext>
                  </a:extLst>
                </p14:cNvPr>
                <p14:cNvContentPartPr/>
                <p14:nvPr/>
              </p14:nvContentPartPr>
              <p14:xfrm>
                <a:off x="8278613" y="3350559"/>
                <a:ext cx="165960" cy="61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18536CF-1FFE-4481-8D5F-0447CD20882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69613" y="3341919"/>
                  <a:ext cx="183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2691ABB-35EC-4D0A-AD24-4729B09B27B0}"/>
                    </a:ext>
                  </a:extLst>
                </p14:cNvPr>
                <p14:cNvContentPartPr/>
                <p14:nvPr/>
              </p14:nvContentPartPr>
              <p14:xfrm>
                <a:off x="8474813" y="3270639"/>
                <a:ext cx="196920" cy="191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2691ABB-35EC-4D0A-AD24-4729B09B27B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66173" y="3261999"/>
                  <a:ext cx="214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4D3BBBC-0C14-4DCF-A1CF-C2BF57B52CD3}"/>
                    </a:ext>
                  </a:extLst>
                </p14:cNvPr>
                <p14:cNvContentPartPr/>
                <p14:nvPr/>
              </p14:nvContentPartPr>
              <p14:xfrm>
                <a:off x="8691893" y="3338319"/>
                <a:ext cx="145440" cy="118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4D3BBBC-0C14-4DCF-A1CF-C2BF57B52CD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82893" y="3329319"/>
                  <a:ext cx="163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7268A93-8FFD-47E3-80EE-278443B8C57D}"/>
                    </a:ext>
                  </a:extLst>
                </p14:cNvPr>
                <p14:cNvContentPartPr/>
                <p14:nvPr/>
              </p14:nvContentPartPr>
              <p14:xfrm>
                <a:off x="8235413" y="3559359"/>
                <a:ext cx="270720" cy="221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7268A93-8FFD-47E3-80EE-278443B8C57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26413" y="3550359"/>
                  <a:ext cx="288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8F7C58C-00AA-4D88-ADD8-B7E77415347E}"/>
                    </a:ext>
                  </a:extLst>
                </p14:cNvPr>
                <p14:cNvContentPartPr/>
                <p14:nvPr/>
              </p14:nvContentPartPr>
              <p14:xfrm>
                <a:off x="8542133" y="3608319"/>
                <a:ext cx="19080" cy="135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8F7C58C-00AA-4D88-ADD8-B7E77415347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33133" y="3599679"/>
                  <a:ext cx="36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DEF7E3C-09FE-400C-A129-DF97F42410DB}"/>
                    </a:ext>
                  </a:extLst>
                </p14:cNvPr>
                <p14:cNvContentPartPr/>
                <p14:nvPr/>
              </p14:nvContentPartPr>
              <p14:xfrm>
                <a:off x="8615933" y="3534519"/>
                <a:ext cx="43200" cy="221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DEF7E3C-09FE-400C-A129-DF97F42410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07293" y="3525879"/>
                  <a:ext cx="60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B96090F-EB02-4D85-B97C-5F8340BA1C9F}"/>
                    </a:ext>
                  </a:extLst>
                </p14:cNvPr>
                <p14:cNvContentPartPr/>
                <p14:nvPr/>
              </p14:nvContentPartPr>
              <p14:xfrm>
                <a:off x="8628173" y="3665559"/>
                <a:ext cx="159840" cy="274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B96090F-EB02-4D85-B97C-5F8340BA1C9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19533" y="3656919"/>
                  <a:ext cx="1774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CE679A-9C1F-4E8C-A5AE-3302F0B4AB65}"/>
                    </a:ext>
                  </a:extLst>
                </p14:cNvPr>
                <p14:cNvContentPartPr/>
                <p14:nvPr/>
              </p14:nvContentPartPr>
              <p14:xfrm>
                <a:off x="7996373" y="1736679"/>
                <a:ext cx="203040" cy="190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CE679A-9C1F-4E8C-A5AE-3302F0B4AB6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87373" y="1727679"/>
                  <a:ext cx="220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7C3D4C6-5AC3-4E6C-86EA-BE323990B1E9}"/>
                    </a:ext>
                  </a:extLst>
                </p14:cNvPr>
                <p14:cNvContentPartPr/>
                <p14:nvPr/>
              </p14:nvContentPartPr>
              <p14:xfrm>
                <a:off x="7910333" y="1840719"/>
                <a:ext cx="86400" cy="135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7C3D4C6-5AC3-4E6C-86EA-BE323990B1E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01333" y="1832079"/>
                  <a:ext cx="104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E8D6E7C-7EEC-42EF-8C14-490250D63368}"/>
                    </a:ext>
                  </a:extLst>
                </p14:cNvPr>
                <p14:cNvContentPartPr/>
                <p14:nvPr/>
              </p14:nvContentPartPr>
              <p14:xfrm>
                <a:off x="8155853" y="1190559"/>
                <a:ext cx="264960" cy="479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E8D6E7C-7EEC-42EF-8C14-490250D633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46853" y="1181559"/>
                  <a:ext cx="2826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A3259D-0A92-48BE-8222-92AA82AD047C}"/>
                    </a:ext>
                  </a:extLst>
                </p14:cNvPr>
                <p14:cNvContentPartPr/>
                <p14:nvPr/>
              </p14:nvContentPartPr>
              <p14:xfrm>
                <a:off x="8395253" y="1343919"/>
                <a:ext cx="86400" cy="117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A3259D-0A92-48BE-8222-92AA82AD047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86253" y="1334919"/>
                  <a:ext cx="104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2EF5A4B-0D3D-49E1-9A43-ED7C95B305EA}"/>
                    </a:ext>
                  </a:extLst>
                </p14:cNvPr>
                <p14:cNvContentPartPr/>
                <p14:nvPr/>
              </p14:nvContentPartPr>
              <p14:xfrm>
                <a:off x="8556893" y="1159599"/>
                <a:ext cx="293400" cy="286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2EF5A4B-0D3D-49E1-9A43-ED7C95B305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47893" y="1150959"/>
                  <a:ext cx="311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99954DE-2CBB-4D81-951C-97AC9FD7F869}"/>
                    </a:ext>
                  </a:extLst>
                </p14:cNvPr>
                <p14:cNvContentPartPr/>
                <p14:nvPr/>
              </p14:nvContentPartPr>
              <p14:xfrm>
                <a:off x="5958773" y="3583839"/>
                <a:ext cx="135360" cy="159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99954DE-2CBB-4D81-951C-97AC9FD7F86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50133" y="3574839"/>
                  <a:ext cx="153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C5B6925-73B3-439D-8819-CCFA764C7A00}"/>
                    </a:ext>
                  </a:extLst>
                </p14:cNvPr>
                <p14:cNvContentPartPr/>
                <p14:nvPr/>
              </p14:nvContentPartPr>
              <p14:xfrm>
                <a:off x="6161453" y="3669519"/>
                <a:ext cx="190440" cy="6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C5B6925-73B3-439D-8819-CCFA764C7A0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152453" y="3660879"/>
                  <a:ext cx="208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F87593E-49F2-442D-B2B9-2B832AF24407}"/>
                    </a:ext>
                  </a:extLst>
                </p14:cNvPr>
                <p14:cNvContentPartPr/>
                <p14:nvPr/>
              </p14:nvContentPartPr>
              <p14:xfrm>
                <a:off x="6290333" y="3583839"/>
                <a:ext cx="62280" cy="141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F87593E-49F2-442D-B2B9-2B832AF244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81333" y="3574839"/>
                  <a:ext cx="79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54C89F3-6BB1-4049-A239-A2682B19EFD3}"/>
                    </a:ext>
                  </a:extLst>
                </p14:cNvPr>
                <p14:cNvContentPartPr/>
                <p14:nvPr/>
              </p14:nvContentPartPr>
              <p14:xfrm>
                <a:off x="6516773" y="3522279"/>
                <a:ext cx="151920" cy="159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54C89F3-6BB1-4049-A239-A2682B19EFD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08133" y="3513639"/>
                  <a:ext cx="169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934557A-AB9E-4838-A880-82DA79FAC9D6}"/>
                    </a:ext>
                  </a:extLst>
                </p14:cNvPr>
                <p14:cNvContentPartPr/>
                <p14:nvPr/>
              </p14:nvContentPartPr>
              <p14:xfrm>
                <a:off x="8879813" y="1282359"/>
                <a:ext cx="74160" cy="117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934557A-AB9E-4838-A880-82DA79FAC9D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71173" y="1273719"/>
                  <a:ext cx="91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75760F-5B5A-44C0-8899-59BEB1B16FB0}"/>
                    </a:ext>
                  </a:extLst>
                </p14:cNvPr>
                <p14:cNvContentPartPr/>
                <p14:nvPr/>
              </p14:nvContentPartPr>
              <p14:xfrm>
                <a:off x="7376453" y="2331759"/>
                <a:ext cx="12600" cy="196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75760F-5B5A-44C0-8899-59BEB1B16FB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67453" y="2323119"/>
                  <a:ext cx="30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41C2EB6-24A3-459B-B4B5-BECC720CC09A}"/>
                    </a:ext>
                  </a:extLst>
                </p14:cNvPr>
                <p14:cNvContentPartPr/>
                <p14:nvPr/>
              </p14:nvContentPartPr>
              <p14:xfrm>
                <a:off x="7333613" y="2295039"/>
                <a:ext cx="132480" cy="184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41C2EB6-24A3-459B-B4B5-BECC720CC09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24973" y="2286039"/>
                  <a:ext cx="150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5116CDB-DC3A-4FDB-873B-6A68CDE22CBA}"/>
                    </a:ext>
                  </a:extLst>
                </p14:cNvPr>
                <p14:cNvContentPartPr/>
                <p14:nvPr/>
              </p14:nvContentPartPr>
              <p14:xfrm>
                <a:off x="7703693" y="2319159"/>
                <a:ext cx="127080" cy="136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5116CDB-DC3A-4FDB-873B-6A68CDE22CB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94693" y="2310159"/>
                  <a:ext cx="144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6B72F21-27E6-41EF-AE4C-4FB098BB237C}"/>
                    </a:ext>
                  </a:extLst>
                </p14:cNvPr>
                <p14:cNvContentPartPr/>
                <p14:nvPr/>
              </p14:nvContentPartPr>
              <p14:xfrm>
                <a:off x="7965413" y="2331759"/>
                <a:ext cx="178200" cy="12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6B72F21-27E6-41EF-AE4C-4FB098BB237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956773" y="2323119"/>
                  <a:ext cx="195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86FF5B4-2F9E-4A28-BFA4-435555CD3170}"/>
                    </a:ext>
                  </a:extLst>
                </p14:cNvPr>
                <p14:cNvContentPartPr/>
                <p14:nvPr/>
              </p14:nvContentPartPr>
              <p14:xfrm>
                <a:off x="8106533" y="2301159"/>
                <a:ext cx="73440" cy="110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86FF5B4-2F9E-4A28-BFA4-435555CD317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97893" y="2292519"/>
                  <a:ext cx="91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8A4B62E-85A1-4D97-B1CD-21948976C111}"/>
                    </a:ext>
                  </a:extLst>
                </p14:cNvPr>
                <p14:cNvContentPartPr/>
                <p14:nvPr/>
              </p14:nvContentPartPr>
              <p14:xfrm>
                <a:off x="8327573" y="2243199"/>
                <a:ext cx="190800" cy="123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8A4B62E-85A1-4D97-B1CD-21948976C11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18573" y="2234559"/>
                  <a:ext cx="208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929022B-F0E2-4C79-91AF-B55045B98553}"/>
                    </a:ext>
                  </a:extLst>
                </p14:cNvPr>
                <p14:cNvContentPartPr/>
                <p14:nvPr/>
              </p14:nvContentPartPr>
              <p14:xfrm>
                <a:off x="6688493" y="2052039"/>
                <a:ext cx="154800" cy="151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929022B-F0E2-4C79-91AF-B55045B9855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79493" y="2043399"/>
                  <a:ext cx="17244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401145A-311D-46AE-ADBC-3AC75D8A870E}"/>
                  </a:ext>
                </a:extLst>
              </p14:cNvPr>
              <p14:cNvContentPartPr/>
              <p14:nvPr/>
            </p14:nvContentPartPr>
            <p14:xfrm>
              <a:off x="3841613" y="1509519"/>
              <a:ext cx="24840" cy="187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401145A-311D-46AE-ADBC-3AC75D8A870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832613" y="1500519"/>
                <a:ext cx="424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3BC8DB2-C858-4C36-817B-90DB1525890C}"/>
                  </a:ext>
                </a:extLst>
              </p14:cNvPr>
              <p14:cNvContentPartPr/>
              <p14:nvPr/>
            </p14:nvContentPartPr>
            <p14:xfrm>
              <a:off x="5179373" y="975639"/>
              <a:ext cx="68040" cy="6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3BC8DB2-C858-4C36-817B-90DB1525890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170733" y="966639"/>
                <a:ext cx="8568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125008BC-31F3-4C71-9E68-CB712C001B60}"/>
              </a:ext>
            </a:extLst>
          </p:cNvPr>
          <p:cNvGrpSpPr/>
          <p:nvPr/>
        </p:nvGrpSpPr>
        <p:grpSpPr>
          <a:xfrm>
            <a:off x="5951933" y="5652399"/>
            <a:ext cx="2523600" cy="411120"/>
            <a:chOff x="5951933" y="5652399"/>
            <a:chExt cx="252360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666790-F082-494D-9916-36EC45A2B495}"/>
                    </a:ext>
                  </a:extLst>
                </p14:cNvPr>
                <p14:cNvContentPartPr/>
                <p14:nvPr/>
              </p14:nvContentPartPr>
              <p14:xfrm>
                <a:off x="5951933" y="5713239"/>
                <a:ext cx="332280" cy="239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666790-F082-494D-9916-36EC45A2B49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43293" y="5704239"/>
                  <a:ext cx="349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10CAE99-417F-4376-AE84-7ABA05B18009}"/>
                    </a:ext>
                  </a:extLst>
                </p14:cNvPr>
                <p14:cNvContentPartPr/>
                <p14:nvPr/>
              </p14:nvContentPartPr>
              <p14:xfrm>
                <a:off x="6351533" y="5805399"/>
                <a:ext cx="72000" cy="102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10CAE99-417F-4376-AE84-7ABA05B1800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42533" y="5796399"/>
                  <a:ext cx="89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C99C4CB-7D79-4840-B56F-CBAB66CB9A66}"/>
                    </a:ext>
                  </a:extLst>
                </p14:cNvPr>
                <p14:cNvContentPartPr/>
                <p14:nvPr/>
              </p14:nvContentPartPr>
              <p14:xfrm>
                <a:off x="6584093" y="5783079"/>
                <a:ext cx="80640" cy="133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C99C4CB-7D79-4840-B56F-CBAB66CB9A6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75093" y="5774439"/>
                  <a:ext cx="98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E99B3D-BFA3-4ECA-AC6C-2ECD3A8D152A}"/>
                    </a:ext>
                  </a:extLst>
                </p14:cNvPr>
                <p14:cNvContentPartPr/>
                <p14:nvPr/>
              </p14:nvContentPartPr>
              <p14:xfrm>
                <a:off x="6713693" y="5700999"/>
                <a:ext cx="172080" cy="227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E99B3D-BFA3-4ECA-AC6C-2ECD3A8D152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04693" y="5692359"/>
                  <a:ext cx="189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88F6EB-F953-4300-B483-E021751D608D}"/>
                    </a:ext>
                  </a:extLst>
                </p14:cNvPr>
                <p14:cNvContentPartPr/>
                <p14:nvPr/>
              </p14:nvContentPartPr>
              <p14:xfrm>
                <a:off x="7326773" y="5838879"/>
                <a:ext cx="68400" cy="114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88F6EB-F953-4300-B483-E021751D608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17773" y="5829879"/>
                  <a:ext cx="86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047ECC9-A65E-4479-868D-4C7BF98823EF}"/>
                    </a:ext>
                  </a:extLst>
                </p14:cNvPr>
                <p14:cNvContentPartPr/>
                <p14:nvPr/>
              </p14:nvContentPartPr>
              <p14:xfrm>
                <a:off x="7474733" y="5652399"/>
                <a:ext cx="80280" cy="282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047ECC9-A65E-4479-868D-4C7BF98823E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65733" y="5643759"/>
                  <a:ext cx="97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2D1347-4508-4BEC-A7B1-0F36E2DFD023}"/>
                    </a:ext>
                  </a:extLst>
                </p14:cNvPr>
                <p14:cNvContentPartPr/>
                <p14:nvPr/>
              </p14:nvContentPartPr>
              <p14:xfrm>
                <a:off x="7482653" y="5768319"/>
                <a:ext cx="151560" cy="135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2D1347-4508-4BEC-A7B1-0F36E2DFD02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74013" y="5759679"/>
                  <a:ext cx="169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4BA8410-182C-4D28-A034-C6038DDF39A0}"/>
                    </a:ext>
                  </a:extLst>
                </p14:cNvPr>
                <p14:cNvContentPartPr/>
                <p14:nvPr/>
              </p14:nvContentPartPr>
              <p14:xfrm>
                <a:off x="7719533" y="5817639"/>
                <a:ext cx="375840" cy="135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4BA8410-182C-4D28-A034-C6038DDF39A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710893" y="5808639"/>
                  <a:ext cx="393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18EC67D-9CA6-418F-A67D-7A006AFD22EA}"/>
                    </a:ext>
                  </a:extLst>
                </p14:cNvPr>
                <p14:cNvContentPartPr/>
                <p14:nvPr/>
              </p14:nvContentPartPr>
              <p14:xfrm>
                <a:off x="6069293" y="6002679"/>
                <a:ext cx="2406240" cy="60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18EC67D-9CA6-418F-A67D-7A006AFD22E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60293" y="5994039"/>
                  <a:ext cx="242388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AC709D1-AA6B-48C2-88CA-96CE3D08C6E8}"/>
              </a:ext>
            </a:extLst>
          </p:cNvPr>
          <p:cNvGrpSpPr/>
          <p:nvPr/>
        </p:nvGrpSpPr>
        <p:grpSpPr>
          <a:xfrm>
            <a:off x="6038333" y="6204279"/>
            <a:ext cx="1129680" cy="362520"/>
            <a:chOff x="6038333" y="6204279"/>
            <a:chExt cx="112968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6A761D4-B244-47CF-AA71-2AB90AFF46ED}"/>
                    </a:ext>
                  </a:extLst>
                </p14:cNvPr>
                <p14:cNvContentPartPr/>
                <p14:nvPr/>
              </p14:nvContentPartPr>
              <p14:xfrm>
                <a:off x="6228773" y="6240999"/>
                <a:ext cx="147600" cy="197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6A761D4-B244-47CF-AA71-2AB90AFF46E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20133" y="6232359"/>
                  <a:ext cx="165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E14999E-746F-4670-8465-F7ABA628801F}"/>
                    </a:ext>
                  </a:extLst>
                </p14:cNvPr>
                <p14:cNvContentPartPr/>
                <p14:nvPr/>
              </p14:nvContentPartPr>
              <p14:xfrm>
                <a:off x="6518213" y="6253239"/>
                <a:ext cx="134640" cy="172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E14999E-746F-4670-8465-F7ABA628801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09213" y="6244599"/>
                  <a:ext cx="152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70002B9-4571-4B9A-8ED2-3937860D5489}"/>
                    </a:ext>
                  </a:extLst>
                </p14:cNvPr>
                <p14:cNvContentPartPr/>
                <p14:nvPr/>
              </p14:nvContentPartPr>
              <p14:xfrm>
                <a:off x="6762653" y="6228759"/>
                <a:ext cx="61560" cy="196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70002B9-4571-4B9A-8ED2-3937860D54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754013" y="6220119"/>
                  <a:ext cx="79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12BED12-90D5-42F5-B3EE-D3DB694B9A61}"/>
                    </a:ext>
                  </a:extLst>
                </p14:cNvPr>
                <p14:cNvContentPartPr/>
                <p14:nvPr/>
              </p14:nvContentPartPr>
              <p14:xfrm>
                <a:off x="6685253" y="6204279"/>
                <a:ext cx="249120" cy="221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12BED12-90D5-42F5-B3EE-D3DB694B9A6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76253" y="6195279"/>
                  <a:ext cx="266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1FB02AA-0970-4CFC-884D-182E53CA9117}"/>
                    </a:ext>
                  </a:extLst>
                </p14:cNvPr>
                <p14:cNvContentPartPr/>
                <p14:nvPr/>
              </p14:nvContentPartPr>
              <p14:xfrm>
                <a:off x="6038333" y="6529359"/>
                <a:ext cx="1129680" cy="37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1FB02AA-0970-4CFC-884D-182E53CA911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29693" y="6520359"/>
                  <a:ext cx="1147320" cy="5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993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28" y="1317238"/>
            <a:ext cx="5762202" cy="42507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76D0D7-F314-4655-9024-3BF4756DB65A}"/>
                  </a:ext>
                </a:extLst>
              </p14:cNvPr>
              <p14:cNvContentPartPr/>
              <p14:nvPr/>
            </p14:nvContentPartPr>
            <p14:xfrm>
              <a:off x="5369453" y="736239"/>
              <a:ext cx="92520" cy="13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76D0D7-F314-4655-9024-3BF4756DB6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0813" y="727599"/>
                <a:ext cx="11016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BE3C7A3-BBFB-4015-AA51-60B9E052B9DB}"/>
              </a:ext>
            </a:extLst>
          </p:cNvPr>
          <p:cNvGrpSpPr/>
          <p:nvPr/>
        </p:nvGrpSpPr>
        <p:grpSpPr>
          <a:xfrm>
            <a:off x="4467653" y="1705719"/>
            <a:ext cx="374760" cy="851040"/>
            <a:chOff x="4467653" y="1705719"/>
            <a:chExt cx="374760" cy="85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87AA6E-E4FF-4046-B97C-3EDF892E04D3}"/>
                    </a:ext>
                  </a:extLst>
                </p14:cNvPr>
                <p14:cNvContentPartPr/>
                <p14:nvPr/>
              </p14:nvContentPartPr>
              <p14:xfrm>
                <a:off x="4528853" y="1705719"/>
                <a:ext cx="313560" cy="779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87AA6E-E4FF-4046-B97C-3EDF892E04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9853" y="1697079"/>
                  <a:ext cx="33120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250DEB-E970-41FC-ADAE-20E8BC5954C3}"/>
                    </a:ext>
                  </a:extLst>
                </p14:cNvPr>
                <p14:cNvContentPartPr/>
                <p14:nvPr/>
              </p14:nvContentPartPr>
              <p14:xfrm>
                <a:off x="4467653" y="2374959"/>
                <a:ext cx="190440" cy="181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250DEB-E970-41FC-ADAE-20E8BC5954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59013" y="2365959"/>
                  <a:ext cx="2080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D4F41F-2218-4109-91B0-2F6FC9CF4911}"/>
              </a:ext>
            </a:extLst>
          </p:cNvPr>
          <p:cNvGrpSpPr/>
          <p:nvPr/>
        </p:nvGrpSpPr>
        <p:grpSpPr>
          <a:xfrm>
            <a:off x="5752493" y="374079"/>
            <a:ext cx="231480" cy="208800"/>
            <a:chOff x="5752493" y="374079"/>
            <a:chExt cx="23148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75B632-8D04-46A9-9543-060289D44D3B}"/>
                    </a:ext>
                  </a:extLst>
                </p14:cNvPr>
                <p14:cNvContentPartPr/>
                <p14:nvPr/>
              </p14:nvContentPartPr>
              <p14:xfrm>
                <a:off x="5752493" y="374079"/>
                <a:ext cx="231480" cy="37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75B632-8D04-46A9-9543-060289D44D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43493" y="365079"/>
                  <a:ext cx="249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535B3AB-F5B3-4AF9-9423-C1386E579527}"/>
                    </a:ext>
                  </a:extLst>
                </p14:cNvPr>
                <p14:cNvContentPartPr/>
                <p14:nvPr/>
              </p14:nvContentPartPr>
              <p14:xfrm>
                <a:off x="5854373" y="398559"/>
                <a:ext cx="24840" cy="184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535B3AB-F5B3-4AF9-9423-C1386E5795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45733" y="389919"/>
                  <a:ext cx="4248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43398-1172-40A1-8092-55E22E4D59DF}"/>
              </a:ext>
            </a:extLst>
          </p:cNvPr>
          <p:cNvGrpSpPr/>
          <p:nvPr/>
        </p:nvGrpSpPr>
        <p:grpSpPr>
          <a:xfrm>
            <a:off x="6615413" y="197319"/>
            <a:ext cx="399240" cy="349200"/>
            <a:chOff x="6615413" y="197319"/>
            <a:chExt cx="39924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A10FEE-95D5-4FDF-9A63-E4FE1F4A7FB3}"/>
                    </a:ext>
                  </a:extLst>
                </p14:cNvPr>
                <p14:cNvContentPartPr/>
                <p14:nvPr/>
              </p14:nvContentPartPr>
              <p14:xfrm>
                <a:off x="6615413" y="312879"/>
                <a:ext cx="215280" cy="6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A10FEE-95D5-4FDF-9A63-E4FE1F4A7F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06413" y="303879"/>
                  <a:ext cx="232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DA63933-AC0A-4758-B3B3-E8EB188CA35D}"/>
                    </a:ext>
                  </a:extLst>
                </p14:cNvPr>
                <p14:cNvContentPartPr/>
                <p14:nvPr/>
              </p14:nvContentPartPr>
              <p14:xfrm>
                <a:off x="6737453" y="318999"/>
                <a:ext cx="56160" cy="227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DA63933-AC0A-4758-B3B3-E8EB188CA3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28813" y="309999"/>
                  <a:ext cx="73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4E4C95-FC14-411C-8FC0-CD16305CCDFB}"/>
                    </a:ext>
                  </a:extLst>
                </p14:cNvPr>
                <p14:cNvContentPartPr/>
                <p14:nvPr/>
              </p14:nvContentPartPr>
              <p14:xfrm>
                <a:off x="6879293" y="197319"/>
                <a:ext cx="135360" cy="318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4E4C95-FC14-411C-8FC0-CD16305CCD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70653" y="188319"/>
                  <a:ext cx="153000" cy="33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801BA20-54F8-444B-B820-0ED3CF649CD4}"/>
                  </a:ext>
                </a:extLst>
              </p14:cNvPr>
              <p14:cNvContentPartPr/>
              <p14:nvPr/>
            </p14:nvContentPartPr>
            <p14:xfrm>
              <a:off x="6118253" y="288039"/>
              <a:ext cx="203040" cy="233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801BA20-54F8-444B-B820-0ED3CF649CD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09613" y="279399"/>
                <a:ext cx="22068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2968F42-C1D8-4963-B23E-A23E7A446544}"/>
              </a:ext>
            </a:extLst>
          </p:cNvPr>
          <p:cNvGrpSpPr/>
          <p:nvPr/>
        </p:nvGrpSpPr>
        <p:grpSpPr>
          <a:xfrm>
            <a:off x="7079093" y="352479"/>
            <a:ext cx="623160" cy="391320"/>
            <a:chOff x="7079093" y="352479"/>
            <a:chExt cx="62316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82680B5-5DA2-49C6-9452-3CF8F5B5D4B1}"/>
                    </a:ext>
                  </a:extLst>
                </p14:cNvPr>
                <p14:cNvContentPartPr/>
                <p14:nvPr/>
              </p14:nvContentPartPr>
              <p14:xfrm>
                <a:off x="7079093" y="352479"/>
                <a:ext cx="129240" cy="144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82680B5-5DA2-49C6-9452-3CF8F5B5D4B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70453" y="343839"/>
                  <a:ext cx="146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D475E8-9D49-4B76-840F-892CCA6D289A}"/>
                    </a:ext>
                  </a:extLst>
                </p14:cNvPr>
                <p14:cNvContentPartPr/>
                <p14:nvPr/>
              </p14:nvContentPartPr>
              <p14:xfrm>
                <a:off x="7309133" y="357879"/>
                <a:ext cx="393120" cy="385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D475E8-9D49-4B76-840F-892CCA6D289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00133" y="348879"/>
                  <a:ext cx="41076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4A3107-BB09-464E-B766-876BF6964D7B}"/>
              </a:ext>
            </a:extLst>
          </p:cNvPr>
          <p:cNvGrpSpPr/>
          <p:nvPr/>
        </p:nvGrpSpPr>
        <p:grpSpPr>
          <a:xfrm>
            <a:off x="896093" y="276159"/>
            <a:ext cx="767160" cy="276480"/>
            <a:chOff x="896093" y="276159"/>
            <a:chExt cx="76716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F43F44-6A46-4420-A31D-4A4D11A7283A}"/>
                    </a:ext>
                  </a:extLst>
                </p14:cNvPr>
                <p14:cNvContentPartPr/>
                <p14:nvPr/>
              </p14:nvContentPartPr>
              <p14:xfrm>
                <a:off x="896093" y="282279"/>
                <a:ext cx="227160" cy="257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F43F44-6A46-4420-A31D-4A4D11A728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7093" y="273639"/>
                  <a:ext cx="244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1C9902F-ED6A-4E31-A4EC-4A371CD612CD}"/>
                    </a:ext>
                  </a:extLst>
                </p14:cNvPr>
                <p14:cNvContentPartPr/>
                <p14:nvPr/>
              </p14:nvContentPartPr>
              <p14:xfrm>
                <a:off x="1276253" y="276159"/>
                <a:ext cx="178200" cy="18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1C9902F-ED6A-4E31-A4EC-4A371CD612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67613" y="267159"/>
                  <a:ext cx="195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E39C43-8028-4117-9AD6-EC52B2B78825}"/>
                    </a:ext>
                  </a:extLst>
                </p14:cNvPr>
                <p14:cNvContentPartPr/>
                <p14:nvPr/>
              </p14:nvContentPartPr>
              <p14:xfrm>
                <a:off x="1282373" y="411159"/>
                <a:ext cx="123120" cy="141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E39C43-8028-4117-9AD6-EC52B2B788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73733" y="402159"/>
                  <a:ext cx="140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D7391F-5F09-4338-AA12-3A414CF2CBBB}"/>
                    </a:ext>
                  </a:extLst>
                </p14:cNvPr>
                <p14:cNvContentPartPr/>
                <p14:nvPr/>
              </p14:nvContentPartPr>
              <p14:xfrm>
                <a:off x="1620053" y="441759"/>
                <a:ext cx="43200" cy="6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D7391F-5F09-4338-AA12-3A414CF2CB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11053" y="432759"/>
                  <a:ext cx="608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353A8B-ACDE-428C-819D-0D37C5ECF9C7}"/>
              </a:ext>
            </a:extLst>
          </p:cNvPr>
          <p:cNvGrpSpPr/>
          <p:nvPr/>
        </p:nvGrpSpPr>
        <p:grpSpPr>
          <a:xfrm>
            <a:off x="1945133" y="257439"/>
            <a:ext cx="1074240" cy="522000"/>
            <a:chOff x="1945133" y="257439"/>
            <a:chExt cx="107424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A01A82-702E-4995-8780-06167FF100D8}"/>
                    </a:ext>
                  </a:extLst>
                </p14:cNvPr>
                <p14:cNvContentPartPr/>
                <p14:nvPr/>
              </p14:nvContentPartPr>
              <p14:xfrm>
                <a:off x="1945133" y="290199"/>
                <a:ext cx="129240" cy="243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A01A82-702E-4995-8780-06167FF100D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36493" y="281559"/>
                  <a:ext cx="146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6792D9-44F6-4E3F-8D21-9382116FD816}"/>
                    </a:ext>
                  </a:extLst>
                </p14:cNvPr>
                <p14:cNvContentPartPr/>
                <p14:nvPr/>
              </p14:nvContentPartPr>
              <p14:xfrm>
                <a:off x="2215133" y="294879"/>
                <a:ext cx="172800" cy="484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6792D9-44F6-4E3F-8D21-9382116FD81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06493" y="286239"/>
                  <a:ext cx="1904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205F88-D6CE-41BC-9620-1A270856CC34}"/>
                    </a:ext>
                  </a:extLst>
                </p14:cNvPr>
                <p14:cNvContentPartPr/>
                <p14:nvPr/>
              </p14:nvContentPartPr>
              <p14:xfrm>
                <a:off x="2534453" y="257439"/>
                <a:ext cx="49320" cy="37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205F88-D6CE-41BC-9620-1A270856CC3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25453" y="248799"/>
                  <a:ext cx="66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F8956C-0006-4C6D-A616-1D648F6F9D04}"/>
                    </a:ext>
                  </a:extLst>
                </p14:cNvPr>
                <p14:cNvContentPartPr/>
                <p14:nvPr/>
              </p14:nvContentPartPr>
              <p14:xfrm>
                <a:off x="2516093" y="374079"/>
                <a:ext cx="503280" cy="123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F8956C-0006-4C6D-A616-1D648F6F9D0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07453" y="365079"/>
                  <a:ext cx="5209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DD8CD8-C4CA-4EDF-B41E-2E2E39A972D8}"/>
              </a:ext>
            </a:extLst>
          </p:cNvPr>
          <p:cNvGrpSpPr/>
          <p:nvPr/>
        </p:nvGrpSpPr>
        <p:grpSpPr>
          <a:xfrm>
            <a:off x="5713253" y="742359"/>
            <a:ext cx="2148120" cy="368640"/>
            <a:chOff x="5713253" y="742359"/>
            <a:chExt cx="214812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3F8EC9-0001-4D9F-BA85-EE9ED0E6EDDE}"/>
                    </a:ext>
                  </a:extLst>
                </p14:cNvPr>
                <p14:cNvContentPartPr/>
                <p14:nvPr/>
              </p14:nvContentPartPr>
              <p14:xfrm>
                <a:off x="5757173" y="852159"/>
                <a:ext cx="128160" cy="43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3F8EC9-0001-4D9F-BA85-EE9ED0E6ED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48533" y="843519"/>
                  <a:ext cx="145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533784-0508-4110-BAAF-6263863B8EEA}"/>
                    </a:ext>
                  </a:extLst>
                </p14:cNvPr>
                <p14:cNvContentPartPr/>
                <p14:nvPr/>
              </p14:nvContentPartPr>
              <p14:xfrm>
                <a:off x="5713253" y="969519"/>
                <a:ext cx="165960" cy="30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533784-0508-4110-BAAF-6263863B8EE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04613" y="960519"/>
                  <a:ext cx="183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DC2854-8809-4665-9ABA-F7E88A7F4F27}"/>
                    </a:ext>
                  </a:extLst>
                </p14:cNvPr>
                <p14:cNvContentPartPr/>
                <p14:nvPr/>
              </p14:nvContentPartPr>
              <p14:xfrm>
                <a:off x="5731613" y="1086159"/>
                <a:ext cx="129240" cy="24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DC2854-8809-4665-9ABA-F7E88A7F4F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22973" y="1077159"/>
                  <a:ext cx="14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661A683-77D3-4461-BBCE-B132CA4E13F5}"/>
                    </a:ext>
                  </a:extLst>
                </p14:cNvPr>
                <p14:cNvContentPartPr/>
                <p14:nvPr/>
              </p14:nvContentPartPr>
              <p14:xfrm>
                <a:off x="6118253" y="754599"/>
                <a:ext cx="446400" cy="273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661A683-77D3-4461-BBCE-B132CA4E13F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09613" y="745599"/>
                  <a:ext cx="464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2E23E5-D88C-428B-BE1D-0F8CBA8A5E64}"/>
                    </a:ext>
                  </a:extLst>
                </p14:cNvPr>
                <p14:cNvContentPartPr/>
                <p14:nvPr/>
              </p14:nvContentPartPr>
              <p14:xfrm>
                <a:off x="6431453" y="742359"/>
                <a:ext cx="957960" cy="239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2E23E5-D88C-428B-BE1D-0F8CBA8A5E6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22453" y="733719"/>
                  <a:ext cx="975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A4BD5AE-B8C0-40F6-B880-8CDF9F47A7D7}"/>
                    </a:ext>
                  </a:extLst>
                </p14:cNvPr>
                <p14:cNvContentPartPr/>
                <p14:nvPr/>
              </p14:nvContentPartPr>
              <p14:xfrm>
                <a:off x="7302653" y="761079"/>
                <a:ext cx="276480" cy="55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A4BD5AE-B8C0-40F6-B880-8CDF9F47A7D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94013" y="752079"/>
                  <a:ext cx="294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D01449-BA5B-4B21-A4A2-D64E0EE15C8B}"/>
                    </a:ext>
                  </a:extLst>
                </p14:cNvPr>
                <p14:cNvContentPartPr/>
                <p14:nvPr/>
              </p14:nvContentPartPr>
              <p14:xfrm>
                <a:off x="7547813" y="809319"/>
                <a:ext cx="313560" cy="123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D01449-BA5B-4B21-A4A2-D64E0EE15C8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39173" y="800679"/>
                  <a:ext cx="33120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C94BBC1-795C-42F1-8C00-66BBAE8C3DCF}"/>
                  </a:ext>
                </a:extLst>
              </p14:cNvPr>
              <p14:cNvContentPartPr/>
              <p14:nvPr/>
            </p14:nvContentPartPr>
            <p14:xfrm>
              <a:off x="8180333" y="730119"/>
              <a:ext cx="847440" cy="3564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C94BBC1-795C-42F1-8C00-66BBAE8C3DC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171333" y="721479"/>
                <a:ext cx="865080" cy="3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13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613" y="2822953"/>
            <a:ext cx="5060044" cy="3716048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55AEB6D7-1914-4718-83D4-72CE85101616}"/>
              </a:ext>
            </a:extLst>
          </p:cNvPr>
          <p:cNvGrpSpPr/>
          <p:nvPr/>
        </p:nvGrpSpPr>
        <p:grpSpPr>
          <a:xfrm>
            <a:off x="6228773" y="337359"/>
            <a:ext cx="1055880" cy="252720"/>
            <a:chOff x="6228773" y="337359"/>
            <a:chExt cx="105588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FEF931-F920-4000-9ED2-542572031C4B}"/>
                    </a:ext>
                  </a:extLst>
                </p14:cNvPr>
                <p14:cNvContentPartPr/>
                <p14:nvPr/>
              </p14:nvContentPartPr>
              <p14:xfrm>
                <a:off x="6228773" y="374079"/>
                <a:ext cx="393120" cy="216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FEF931-F920-4000-9ED2-542572031C4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19773" y="365439"/>
                  <a:ext cx="410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6B5416F-20FF-4EC0-A6B4-1041A01ACA69}"/>
                    </a:ext>
                  </a:extLst>
                </p14:cNvPr>
                <p14:cNvContentPartPr/>
                <p14:nvPr/>
              </p14:nvContentPartPr>
              <p14:xfrm>
                <a:off x="6615413" y="337359"/>
                <a:ext cx="18720" cy="239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6B5416F-20FF-4EC0-A6B4-1041A01ACA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06413" y="328359"/>
                  <a:ext cx="36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3B0656D-F41F-424F-B79C-89CC5C1D0F46}"/>
                    </a:ext>
                  </a:extLst>
                </p14:cNvPr>
                <p14:cNvContentPartPr/>
                <p14:nvPr/>
              </p14:nvContentPartPr>
              <p14:xfrm>
                <a:off x="6529373" y="435279"/>
                <a:ext cx="755280" cy="123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3B0656D-F41F-424F-B79C-89CC5C1D0F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20733" y="426639"/>
                  <a:ext cx="7729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F6832EC-F1F0-4798-AACD-5F42C9C14F42}"/>
              </a:ext>
            </a:extLst>
          </p:cNvPr>
          <p:cNvGrpSpPr/>
          <p:nvPr/>
        </p:nvGrpSpPr>
        <p:grpSpPr>
          <a:xfrm>
            <a:off x="7566533" y="288399"/>
            <a:ext cx="718200" cy="215280"/>
            <a:chOff x="7566533" y="288399"/>
            <a:chExt cx="71820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C005FD-193C-4B21-9271-6A15A225365D}"/>
                    </a:ext>
                  </a:extLst>
                </p14:cNvPr>
                <p14:cNvContentPartPr/>
                <p14:nvPr/>
              </p14:nvContentPartPr>
              <p14:xfrm>
                <a:off x="7634213" y="288399"/>
                <a:ext cx="6480" cy="165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C005FD-193C-4B21-9271-6A15A225365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25213" y="279399"/>
                  <a:ext cx="24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B0F5F50-2451-41E0-9FCC-2E7FFB30D91B}"/>
                    </a:ext>
                  </a:extLst>
                </p14:cNvPr>
                <p14:cNvContentPartPr/>
                <p14:nvPr/>
              </p14:nvContentPartPr>
              <p14:xfrm>
                <a:off x="7566533" y="318999"/>
                <a:ext cx="718200" cy="184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B0F5F50-2451-41E0-9FCC-2E7FFB30D9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57893" y="309999"/>
                  <a:ext cx="73584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FDB94A0-92A1-4920-AF7D-7F557B959326}"/>
              </a:ext>
            </a:extLst>
          </p:cNvPr>
          <p:cNvGrpSpPr/>
          <p:nvPr/>
        </p:nvGrpSpPr>
        <p:grpSpPr>
          <a:xfrm>
            <a:off x="349613" y="73479"/>
            <a:ext cx="5576040" cy="982080"/>
            <a:chOff x="349613" y="73479"/>
            <a:chExt cx="5576040" cy="98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F0C52FC-3614-405D-B87B-11625FE3C2BD}"/>
                    </a:ext>
                  </a:extLst>
                </p14:cNvPr>
                <p14:cNvContentPartPr/>
                <p14:nvPr/>
              </p14:nvContentPartPr>
              <p14:xfrm>
                <a:off x="367973" y="110199"/>
                <a:ext cx="85680" cy="356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F0C52FC-3614-405D-B87B-11625FE3C2B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9333" y="101199"/>
                  <a:ext cx="1033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C1263A6-C231-4347-AD84-F6FAE4C04C11}"/>
                    </a:ext>
                  </a:extLst>
                </p14:cNvPr>
                <p14:cNvContentPartPr/>
                <p14:nvPr/>
              </p14:nvContentPartPr>
              <p14:xfrm>
                <a:off x="582893" y="165639"/>
                <a:ext cx="47520" cy="307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C1263A6-C231-4347-AD84-F6FAE4C04C1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3893" y="156639"/>
                  <a:ext cx="651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5B4A672-920A-40F3-AC22-00BB9607BB23}"/>
                    </a:ext>
                  </a:extLst>
                </p14:cNvPr>
                <p14:cNvContentPartPr/>
                <p14:nvPr/>
              </p14:nvContentPartPr>
              <p14:xfrm>
                <a:off x="472373" y="288399"/>
                <a:ext cx="570960" cy="92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5B4A672-920A-40F3-AC22-00BB9607BB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3373" y="279399"/>
                  <a:ext cx="588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E8B6C6-E865-446A-AD89-D0DBEDCA1C6B}"/>
                    </a:ext>
                  </a:extLst>
                </p14:cNvPr>
                <p14:cNvContentPartPr/>
                <p14:nvPr/>
              </p14:nvContentPartPr>
              <p14:xfrm>
                <a:off x="932453" y="251319"/>
                <a:ext cx="24840" cy="117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E8B6C6-E865-446A-AD89-D0DBEDCA1C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3813" y="242679"/>
                  <a:ext cx="42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277B038-1023-4EA3-AE75-8AA56121B330}"/>
                    </a:ext>
                  </a:extLst>
                </p14:cNvPr>
                <p14:cNvContentPartPr/>
                <p14:nvPr/>
              </p14:nvContentPartPr>
              <p14:xfrm>
                <a:off x="1018493" y="299919"/>
                <a:ext cx="92520" cy="283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277B038-1023-4EA3-AE75-8AA56121B3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9493" y="291279"/>
                  <a:ext cx="110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F6CC4F2-20CD-404E-85FC-D412A96A46EC}"/>
                    </a:ext>
                  </a:extLst>
                </p14:cNvPr>
                <p14:cNvContentPartPr/>
                <p14:nvPr/>
              </p14:nvContentPartPr>
              <p14:xfrm>
                <a:off x="1110653" y="153399"/>
                <a:ext cx="61560" cy="221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F6CC4F2-20CD-404E-85FC-D412A96A46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1653" y="144399"/>
                  <a:ext cx="79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C7B96D-1858-42CB-A967-5EF67CBB2277}"/>
                    </a:ext>
                  </a:extLst>
                </p14:cNvPr>
                <p14:cNvContentPartPr/>
                <p14:nvPr/>
              </p14:nvContentPartPr>
              <p14:xfrm>
                <a:off x="1239533" y="293799"/>
                <a:ext cx="221400" cy="68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C7B96D-1858-42CB-A967-5EF67CBB22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30533" y="285159"/>
                  <a:ext cx="239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9F22714-F670-4B97-9E2F-7191294DA014}"/>
                    </a:ext>
                  </a:extLst>
                </p14:cNvPr>
                <p14:cNvContentPartPr/>
                <p14:nvPr/>
              </p14:nvContentPartPr>
              <p14:xfrm>
                <a:off x="1705733" y="177879"/>
                <a:ext cx="37080" cy="159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9F22714-F670-4B97-9E2F-7191294DA0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97093" y="168879"/>
                  <a:ext cx="54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4455B3-C9ED-430B-8539-BBFB2BBE5054}"/>
                    </a:ext>
                  </a:extLst>
                </p14:cNvPr>
                <p14:cNvContentPartPr/>
                <p14:nvPr/>
              </p14:nvContentPartPr>
              <p14:xfrm>
                <a:off x="1607813" y="104079"/>
                <a:ext cx="183960" cy="221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4455B3-C9ED-430B-8539-BBFB2BBE50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98813" y="95079"/>
                  <a:ext cx="201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C98348-E186-403D-873D-0C24370358B0}"/>
                    </a:ext>
                  </a:extLst>
                </p14:cNvPr>
                <p14:cNvContentPartPr/>
                <p14:nvPr/>
              </p14:nvContentPartPr>
              <p14:xfrm>
                <a:off x="1896173" y="122439"/>
                <a:ext cx="36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C98348-E186-403D-873D-0C24370358B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87173" y="1137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46A939D-75A5-4736-A757-504E948E8697}"/>
                    </a:ext>
                  </a:extLst>
                </p14:cNvPr>
                <p14:cNvContentPartPr/>
                <p14:nvPr/>
              </p14:nvContentPartPr>
              <p14:xfrm>
                <a:off x="1871693" y="239079"/>
                <a:ext cx="24840" cy="68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46A939D-75A5-4736-A757-504E948E869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62693" y="230439"/>
                  <a:ext cx="42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7252715-40B3-49B1-B7F9-21BF6C16D0EC}"/>
                    </a:ext>
                  </a:extLst>
                </p14:cNvPr>
                <p14:cNvContentPartPr/>
                <p14:nvPr/>
              </p14:nvContentPartPr>
              <p14:xfrm>
                <a:off x="2018213" y="227199"/>
                <a:ext cx="60480" cy="337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7252715-40B3-49B1-B7F9-21BF6C16D0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09213" y="218199"/>
                  <a:ext cx="78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AA739F0-5E3D-4457-A203-D1D2352BC1FB}"/>
                    </a:ext>
                  </a:extLst>
                </p14:cNvPr>
                <p14:cNvContentPartPr/>
                <p14:nvPr/>
              </p14:nvContentPartPr>
              <p14:xfrm>
                <a:off x="2003093" y="122799"/>
                <a:ext cx="556200" cy="190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AA739F0-5E3D-4457-A203-D1D2352BC1F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94093" y="114159"/>
                  <a:ext cx="573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D322E84-E12C-4678-BBE5-7BC3F064E1C2}"/>
                    </a:ext>
                  </a:extLst>
                </p14:cNvPr>
                <p14:cNvContentPartPr/>
                <p14:nvPr/>
              </p14:nvContentPartPr>
              <p14:xfrm>
                <a:off x="349613" y="404679"/>
                <a:ext cx="2197440" cy="141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D322E84-E12C-4678-BBE5-7BC3F064E1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0973" y="396039"/>
                  <a:ext cx="2215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BB228B-8ED9-4DE0-87A9-137A32B76FC8}"/>
                    </a:ext>
                  </a:extLst>
                </p14:cNvPr>
                <p14:cNvContentPartPr/>
                <p14:nvPr/>
              </p14:nvContentPartPr>
              <p14:xfrm>
                <a:off x="2773853" y="417279"/>
                <a:ext cx="37080" cy="55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BB228B-8ED9-4DE0-87A9-137A32B76FC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64853" y="408279"/>
                  <a:ext cx="54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395EED6-D993-4D50-B316-84DA8FDA5A84}"/>
                    </a:ext>
                  </a:extLst>
                </p14:cNvPr>
                <p14:cNvContentPartPr/>
                <p14:nvPr/>
              </p14:nvContentPartPr>
              <p14:xfrm>
                <a:off x="3074453" y="147279"/>
                <a:ext cx="12600" cy="165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395EED6-D993-4D50-B316-84DA8FDA5A8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65453" y="138279"/>
                  <a:ext cx="30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92FD18-5419-409B-8F7D-97777C55F24F}"/>
                    </a:ext>
                  </a:extLst>
                </p14:cNvPr>
                <p14:cNvContentPartPr/>
                <p14:nvPr/>
              </p14:nvContentPartPr>
              <p14:xfrm>
                <a:off x="3148613" y="152319"/>
                <a:ext cx="165600" cy="179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92FD18-5419-409B-8F7D-97777C55F24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39613" y="143679"/>
                  <a:ext cx="183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1AC6D62-9DDB-4643-9148-5E98EDC603EB}"/>
                    </a:ext>
                  </a:extLst>
                </p14:cNvPr>
                <p14:cNvContentPartPr/>
                <p14:nvPr/>
              </p14:nvContentPartPr>
              <p14:xfrm>
                <a:off x="3363173" y="134679"/>
                <a:ext cx="128880" cy="190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1AC6D62-9DDB-4643-9148-5E98EDC603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54533" y="126039"/>
                  <a:ext cx="146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8023117-AD2A-476A-9E1D-AB70A20D0C4F}"/>
                    </a:ext>
                  </a:extLst>
                </p14:cNvPr>
                <p14:cNvContentPartPr/>
                <p14:nvPr/>
              </p14:nvContentPartPr>
              <p14:xfrm>
                <a:off x="3565133" y="140799"/>
                <a:ext cx="86400" cy="178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8023117-AD2A-476A-9E1D-AB70A20D0C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56133" y="131799"/>
                  <a:ext cx="104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42321E-8B62-4B78-8D20-22D823849B15}"/>
                    </a:ext>
                  </a:extLst>
                </p14:cNvPr>
                <p14:cNvContentPartPr/>
                <p14:nvPr/>
              </p14:nvContentPartPr>
              <p14:xfrm>
                <a:off x="3835493" y="331239"/>
                <a:ext cx="24840" cy="49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42321E-8B62-4B78-8D20-22D823849B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26493" y="322239"/>
                  <a:ext cx="42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4E6E96C-E447-45C3-B370-67E2F512FE62}"/>
                    </a:ext>
                  </a:extLst>
                </p14:cNvPr>
                <p14:cNvContentPartPr/>
                <p14:nvPr/>
              </p14:nvContentPartPr>
              <p14:xfrm>
                <a:off x="2945573" y="404679"/>
                <a:ext cx="741960" cy="25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4E6E96C-E447-45C3-B370-67E2F512FE6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36573" y="396039"/>
                  <a:ext cx="759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AC4683C-C84B-4DF3-B99A-88B6B8292214}"/>
                    </a:ext>
                  </a:extLst>
                </p14:cNvPr>
                <p14:cNvContentPartPr/>
                <p14:nvPr/>
              </p14:nvContentPartPr>
              <p14:xfrm>
                <a:off x="3080573" y="521319"/>
                <a:ext cx="12600" cy="92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AC4683C-C84B-4DF3-B99A-88B6B82922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71573" y="512679"/>
                  <a:ext cx="30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F8BFD1-4C36-4664-AA96-091C049A5AC5}"/>
                    </a:ext>
                  </a:extLst>
                </p14:cNvPr>
                <p14:cNvContentPartPr/>
                <p14:nvPr/>
              </p14:nvContentPartPr>
              <p14:xfrm>
                <a:off x="3172733" y="496839"/>
                <a:ext cx="18720" cy="123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F8BFD1-4C36-4664-AA96-091C049A5AC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63733" y="488199"/>
                  <a:ext cx="36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C6BDC1-EBB3-44E3-922A-4898F3CB891E}"/>
                    </a:ext>
                  </a:extLst>
                </p14:cNvPr>
                <p14:cNvContentPartPr/>
                <p14:nvPr/>
              </p14:nvContentPartPr>
              <p14:xfrm>
                <a:off x="3050333" y="545439"/>
                <a:ext cx="546480" cy="99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C6BDC1-EBB3-44E3-922A-4898F3CB89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41333" y="536439"/>
                  <a:ext cx="564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F11F27-5405-4AA5-9C8B-9F11C621B6DE}"/>
                    </a:ext>
                  </a:extLst>
                </p14:cNvPr>
                <p14:cNvContentPartPr/>
                <p14:nvPr/>
              </p14:nvContentPartPr>
              <p14:xfrm>
                <a:off x="3584213" y="558399"/>
                <a:ext cx="104400" cy="215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F11F27-5405-4AA5-9C8B-9F11C621B6D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75573" y="549399"/>
                  <a:ext cx="122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6ECA288-FA17-4E3D-9341-E1E0A92B582B}"/>
                    </a:ext>
                  </a:extLst>
                </p14:cNvPr>
                <p14:cNvContentPartPr/>
                <p14:nvPr/>
              </p14:nvContentPartPr>
              <p14:xfrm>
                <a:off x="3706613" y="533559"/>
                <a:ext cx="24840" cy="24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6ECA288-FA17-4E3D-9341-E1E0A92B58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97613" y="524919"/>
                  <a:ext cx="4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97802C7-A2AE-419D-8EA2-07A35991A580}"/>
                    </a:ext>
                  </a:extLst>
                </p14:cNvPr>
                <p14:cNvContentPartPr/>
                <p14:nvPr/>
              </p14:nvContentPartPr>
              <p14:xfrm>
                <a:off x="3811013" y="552279"/>
                <a:ext cx="24840" cy="74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97802C7-A2AE-419D-8EA2-07A35991A58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02013" y="543279"/>
                  <a:ext cx="42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AAD4B1D-D69D-4375-B27F-A5470A836157}"/>
                    </a:ext>
                  </a:extLst>
                </p14:cNvPr>
                <p14:cNvContentPartPr/>
                <p14:nvPr/>
              </p14:nvContentPartPr>
              <p14:xfrm>
                <a:off x="3000653" y="799599"/>
                <a:ext cx="295200" cy="83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AAD4B1D-D69D-4375-B27F-A5470A8361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92013" y="790959"/>
                  <a:ext cx="312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15E4748-2D4A-4145-8B70-A658FB9D4886}"/>
                    </a:ext>
                  </a:extLst>
                </p14:cNvPr>
                <p14:cNvContentPartPr/>
                <p14:nvPr/>
              </p14:nvContentPartPr>
              <p14:xfrm>
                <a:off x="3240053" y="810039"/>
                <a:ext cx="49320" cy="104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15E4748-2D4A-4145-8B70-A658FB9D488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31413" y="801039"/>
                  <a:ext cx="66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DBCE5FD-502E-4F28-9370-0A10B5513B14}"/>
                    </a:ext>
                  </a:extLst>
                </p14:cNvPr>
                <p14:cNvContentPartPr/>
                <p14:nvPr/>
              </p14:nvContentPartPr>
              <p14:xfrm>
                <a:off x="3338333" y="797439"/>
                <a:ext cx="6480" cy="258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DBCE5FD-502E-4F28-9370-0A10B5513B1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29333" y="788799"/>
                  <a:ext cx="24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54C39A8-32E7-45BD-871E-3DFB432A0FC0}"/>
                    </a:ext>
                  </a:extLst>
                </p14:cNvPr>
                <p14:cNvContentPartPr/>
                <p14:nvPr/>
              </p14:nvContentPartPr>
              <p14:xfrm>
                <a:off x="3338333" y="785199"/>
                <a:ext cx="718560" cy="135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54C39A8-32E7-45BD-871E-3DFB432A0FC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29333" y="776559"/>
                  <a:ext cx="736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B40C4B4-ABB6-4007-9C07-922C3B897C71}"/>
                    </a:ext>
                  </a:extLst>
                </p14:cNvPr>
                <p14:cNvContentPartPr/>
                <p14:nvPr/>
              </p14:nvContentPartPr>
              <p14:xfrm>
                <a:off x="4081013" y="883479"/>
                <a:ext cx="6480" cy="49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B40C4B4-ABB6-4007-9C07-922C3B897C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72013" y="874839"/>
                  <a:ext cx="24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EA5E32B-B542-4FFB-941C-FF08445EDBF6}"/>
                    </a:ext>
                  </a:extLst>
                </p14:cNvPr>
                <p14:cNvContentPartPr/>
                <p14:nvPr/>
              </p14:nvContentPartPr>
              <p14:xfrm>
                <a:off x="4872293" y="511239"/>
                <a:ext cx="203040" cy="170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EA5E32B-B542-4FFB-941C-FF08445EDB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63653" y="502239"/>
                  <a:ext cx="220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7A6AC19-5C3D-4F81-AF8C-43AD02608BD1}"/>
                    </a:ext>
                  </a:extLst>
                </p14:cNvPr>
                <p14:cNvContentPartPr/>
                <p14:nvPr/>
              </p14:nvContentPartPr>
              <p14:xfrm>
                <a:off x="5120333" y="533199"/>
                <a:ext cx="151200" cy="129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7A6AC19-5C3D-4F81-AF8C-43AD02608B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11333" y="524559"/>
                  <a:ext cx="168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838840-77D6-4F80-BA76-5EC05D830237}"/>
                    </a:ext>
                  </a:extLst>
                </p14:cNvPr>
                <p14:cNvContentPartPr/>
                <p14:nvPr/>
              </p14:nvContentPartPr>
              <p14:xfrm>
                <a:off x="5469893" y="533559"/>
                <a:ext cx="455760" cy="309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838840-77D6-4F80-BA76-5EC05D8302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61253" y="524919"/>
                  <a:ext cx="4734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5AE02E-C114-4C2F-8BFA-CEABC5CB77CB}"/>
                    </a:ext>
                  </a:extLst>
                </p14:cNvPr>
                <p14:cNvContentPartPr/>
                <p14:nvPr/>
              </p14:nvContentPartPr>
              <p14:xfrm>
                <a:off x="4215653" y="110199"/>
                <a:ext cx="25200" cy="165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5AE02E-C114-4C2F-8BFA-CEABC5CB77C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06653" y="101559"/>
                  <a:ext cx="42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AE8BE66-2983-47E3-8F1F-A22DE7415423}"/>
                    </a:ext>
                  </a:extLst>
                </p14:cNvPr>
                <p14:cNvContentPartPr/>
                <p14:nvPr/>
              </p14:nvContentPartPr>
              <p14:xfrm>
                <a:off x="4334453" y="128199"/>
                <a:ext cx="102600" cy="178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AE8BE66-2983-47E3-8F1F-A22DE741542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25813" y="119559"/>
                  <a:ext cx="120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707E8C3-9F32-4611-A9EF-509DDA7FE1CF}"/>
                    </a:ext>
                  </a:extLst>
                </p14:cNvPr>
                <p14:cNvContentPartPr/>
                <p14:nvPr/>
              </p14:nvContentPartPr>
              <p14:xfrm>
                <a:off x="4528853" y="91839"/>
                <a:ext cx="61920" cy="184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707E8C3-9F32-4611-A9EF-509DDA7FE1C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20213" y="82839"/>
                  <a:ext cx="79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A776F85-5B5B-4035-87E4-B56FFB7E2E65}"/>
                    </a:ext>
                  </a:extLst>
                </p14:cNvPr>
                <p14:cNvContentPartPr/>
                <p14:nvPr/>
              </p14:nvContentPartPr>
              <p14:xfrm>
                <a:off x="4694453" y="97959"/>
                <a:ext cx="111240" cy="203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A776F85-5B5B-4035-87E4-B56FFB7E2E6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85453" y="88959"/>
                  <a:ext cx="128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C670F4-8198-43F7-9A2E-97AC8B21FEC2}"/>
                    </a:ext>
                  </a:extLst>
                </p14:cNvPr>
                <p14:cNvContentPartPr/>
                <p14:nvPr/>
              </p14:nvContentPartPr>
              <p14:xfrm>
                <a:off x="4946093" y="306759"/>
                <a:ext cx="30960" cy="24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C670F4-8198-43F7-9A2E-97AC8B21FE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37453" y="297759"/>
                  <a:ext cx="48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F7D864-6E35-488F-BDCA-5F10E9079D3B}"/>
                    </a:ext>
                  </a:extLst>
                </p14:cNvPr>
                <p14:cNvContentPartPr/>
                <p14:nvPr/>
              </p14:nvContentPartPr>
              <p14:xfrm>
                <a:off x="5119973" y="85719"/>
                <a:ext cx="180000" cy="195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F7D864-6E35-488F-BDCA-5F10E9079D3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11333" y="76719"/>
                  <a:ext cx="197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8AFEC52-ADEB-4AE5-9084-B924B5473CCA}"/>
                    </a:ext>
                  </a:extLst>
                </p14:cNvPr>
                <p14:cNvContentPartPr/>
                <p14:nvPr/>
              </p14:nvContentPartPr>
              <p14:xfrm>
                <a:off x="5382053" y="73479"/>
                <a:ext cx="110880" cy="24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8AFEC52-ADEB-4AE5-9084-B924B5473CC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73053" y="64479"/>
                  <a:ext cx="12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987360F-B4ED-44B8-96BA-2E7950C7E7C6}"/>
                    </a:ext>
                  </a:extLst>
                </p14:cNvPr>
                <p14:cNvContentPartPr/>
                <p14:nvPr/>
              </p14:nvContentPartPr>
              <p14:xfrm>
                <a:off x="5362973" y="91839"/>
                <a:ext cx="129600" cy="172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987360F-B4ED-44B8-96BA-2E7950C7E7C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53973" y="83199"/>
                  <a:ext cx="147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711F437-D40A-4256-8170-70E32B62DC45}"/>
                    </a:ext>
                  </a:extLst>
                </p14:cNvPr>
                <p14:cNvContentPartPr/>
                <p14:nvPr/>
              </p14:nvContentPartPr>
              <p14:xfrm>
                <a:off x="5363333" y="147279"/>
                <a:ext cx="300960" cy="6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711F437-D40A-4256-8170-70E32B62DC4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54693" y="138279"/>
                  <a:ext cx="31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6B0E49-B202-4805-9E0C-D3782DEBE634}"/>
                    </a:ext>
                  </a:extLst>
                </p14:cNvPr>
                <p14:cNvContentPartPr/>
                <p14:nvPr/>
              </p14:nvContentPartPr>
              <p14:xfrm>
                <a:off x="4534973" y="257439"/>
                <a:ext cx="360" cy="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6B0E49-B202-4805-9E0C-D3782DEBE63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26333" y="2487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A177D1-E129-479E-89BB-362764D5BD19}"/>
                    </a:ext>
                  </a:extLst>
                </p14:cNvPr>
                <p14:cNvContentPartPr/>
                <p14:nvPr/>
              </p14:nvContentPartPr>
              <p14:xfrm>
                <a:off x="4531373" y="239079"/>
                <a:ext cx="81360" cy="80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A177D1-E129-479E-89BB-362764D5BD1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22373" y="230439"/>
                  <a:ext cx="99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E4F5E80-89C5-4D03-8731-3021EF05B812}"/>
                    </a:ext>
                  </a:extLst>
                </p14:cNvPr>
                <p14:cNvContentPartPr/>
                <p14:nvPr/>
              </p14:nvContentPartPr>
              <p14:xfrm>
                <a:off x="450773" y="784839"/>
                <a:ext cx="175680" cy="173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E4F5E80-89C5-4D03-8731-3021EF05B8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1773" y="776199"/>
                  <a:ext cx="193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28C7862-1ECE-42C9-A8EC-21B20FA06647}"/>
                    </a:ext>
                  </a:extLst>
                </p14:cNvPr>
                <p14:cNvContentPartPr/>
                <p14:nvPr/>
              </p14:nvContentPartPr>
              <p14:xfrm>
                <a:off x="717893" y="662439"/>
                <a:ext cx="37440" cy="288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28C7862-1ECE-42C9-A8EC-21B20FA0664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8893" y="653799"/>
                  <a:ext cx="55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2D60E6B-0ECD-4EB2-B246-CDD02D4D4370}"/>
                    </a:ext>
                  </a:extLst>
                </p14:cNvPr>
                <p14:cNvContentPartPr/>
                <p14:nvPr/>
              </p14:nvContentPartPr>
              <p14:xfrm>
                <a:off x="810053" y="699519"/>
                <a:ext cx="12600" cy="43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2D60E6B-0ECD-4EB2-B246-CDD02D4D437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1053" y="690519"/>
                  <a:ext cx="30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1A9780F-10D2-41A2-92EA-13183A88B8C1}"/>
                    </a:ext>
                  </a:extLst>
                </p14:cNvPr>
                <p14:cNvContentPartPr/>
                <p14:nvPr/>
              </p14:nvContentPartPr>
              <p14:xfrm>
                <a:off x="834173" y="803559"/>
                <a:ext cx="479160" cy="99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1A9780F-10D2-41A2-92EA-13183A88B8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5173" y="794919"/>
                  <a:ext cx="496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A919C15-5F8F-4EFF-97F2-E1D537A24A2F}"/>
                    </a:ext>
                  </a:extLst>
                </p14:cNvPr>
                <p14:cNvContentPartPr/>
                <p14:nvPr/>
              </p14:nvContentPartPr>
              <p14:xfrm>
                <a:off x="1576853" y="662439"/>
                <a:ext cx="19080" cy="252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A919C15-5F8F-4EFF-97F2-E1D537A24A2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68213" y="653799"/>
                  <a:ext cx="36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B18ED32-B264-4AB9-A9AF-3F8B7C2BC722}"/>
                    </a:ext>
                  </a:extLst>
                </p14:cNvPr>
                <p14:cNvContentPartPr/>
                <p14:nvPr/>
              </p14:nvContentPartPr>
              <p14:xfrm>
                <a:off x="1705733" y="644079"/>
                <a:ext cx="18720" cy="215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B18ED32-B264-4AB9-A9AF-3F8B7C2BC7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97093" y="635439"/>
                  <a:ext cx="36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22643B1-67D7-4C6C-9B00-842DDA5EA287}"/>
                    </a:ext>
                  </a:extLst>
                </p14:cNvPr>
                <p14:cNvContentPartPr/>
                <p14:nvPr/>
              </p14:nvContentPartPr>
              <p14:xfrm>
                <a:off x="1577213" y="766839"/>
                <a:ext cx="380520" cy="86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22643B1-67D7-4C6C-9B00-842DDA5EA2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68573" y="758199"/>
                  <a:ext cx="398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AF0C3BF-925D-4294-8A38-926AB8768924}"/>
                    </a:ext>
                  </a:extLst>
                </p14:cNvPr>
                <p14:cNvContentPartPr/>
                <p14:nvPr/>
              </p14:nvContentPartPr>
              <p14:xfrm>
                <a:off x="2000573" y="687279"/>
                <a:ext cx="194400" cy="154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AF0C3BF-925D-4294-8A38-926AB87689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91573" y="678279"/>
                  <a:ext cx="212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6417A1D-1B73-4F38-BADF-AAC191E4E55F}"/>
                    </a:ext>
                  </a:extLst>
                </p14:cNvPr>
                <p14:cNvContentPartPr/>
                <p14:nvPr/>
              </p14:nvContentPartPr>
              <p14:xfrm>
                <a:off x="2258333" y="748479"/>
                <a:ext cx="74160" cy="86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6417A1D-1B73-4F38-BADF-AAC191E4E5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49333" y="739479"/>
                  <a:ext cx="91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7309AFE-6E71-43A0-8D0D-D5E7157248C6}"/>
                    </a:ext>
                  </a:extLst>
                </p14:cNvPr>
                <p14:cNvContentPartPr/>
                <p14:nvPr/>
              </p14:nvContentPartPr>
              <p14:xfrm>
                <a:off x="2202893" y="810039"/>
                <a:ext cx="12600" cy="30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7309AFE-6E71-43A0-8D0D-D5E7157248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94253" y="801039"/>
                  <a:ext cx="30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684F361-D4FB-42B1-93AC-7D817BEA91B9}"/>
                    </a:ext>
                  </a:extLst>
                </p14:cNvPr>
                <p14:cNvContentPartPr/>
                <p14:nvPr/>
              </p14:nvContentPartPr>
              <p14:xfrm>
                <a:off x="2362373" y="680799"/>
                <a:ext cx="227520" cy="151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684F361-D4FB-42B1-93AC-7D817BEA91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53733" y="672159"/>
                  <a:ext cx="245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F4193D5-7021-460D-AB85-9533A85176B7}"/>
                    </a:ext>
                  </a:extLst>
                </p14:cNvPr>
                <p14:cNvContentPartPr/>
                <p14:nvPr/>
              </p14:nvContentPartPr>
              <p14:xfrm>
                <a:off x="2362373" y="742359"/>
                <a:ext cx="18720" cy="61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F4193D5-7021-460D-AB85-9533A85176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53733" y="733719"/>
                  <a:ext cx="36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D9140B6-4976-4C42-B8F3-4C2BB42C6804}"/>
                    </a:ext>
                  </a:extLst>
                </p14:cNvPr>
                <p14:cNvContentPartPr/>
                <p14:nvPr/>
              </p14:nvContentPartPr>
              <p14:xfrm>
                <a:off x="2356253" y="607359"/>
                <a:ext cx="6480" cy="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D9140B6-4976-4C42-B8F3-4C2BB42C68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47613" y="598719"/>
                  <a:ext cx="24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81C5647-C9A6-4931-B091-E1F7A7E7AA57}"/>
                    </a:ext>
                  </a:extLst>
                </p14:cNvPr>
                <p14:cNvContentPartPr/>
                <p14:nvPr/>
              </p14:nvContentPartPr>
              <p14:xfrm>
                <a:off x="564533" y="895719"/>
                <a:ext cx="2093040" cy="141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81C5647-C9A6-4931-B091-E1F7A7E7AA5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5533" y="887079"/>
                  <a:ext cx="211068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8A4F4F0-142D-4E53-8D16-D141BC78F227}"/>
                  </a:ext>
                </a:extLst>
              </p14:cNvPr>
              <p14:cNvContentPartPr/>
              <p14:nvPr/>
            </p14:nvContentPartPr>
            <p14:xfrm>
              <a:off x="300653" y="1601319"/>
              <a:ext cx="175320" cy="2620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8A4F4F0-142D-4E53-8D16-D141BC78F22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91653" y="1592679"/>
                <a:ext cx="1929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42D6350-F3EE-4F48-B121-ADD248726707}"/>
                  </a:ext>
                </a:extLst>
              </p14:cNvPr>
              <p14:cNvContentPartPr/>
              <p14:nvPr/>
            </p14:nvContentPartPr>
            <p14:xfrm>
              <a:off x="4259213" y="2430039"/>
              <a:ext cx="61560" cy="9900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42D6350-F3EE-4F48-B121-ADD24872670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250213" y="2421039"/>
                <a:ext cx="792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5D68EF8-A904-428E-A026-E016E398C09A}"/>
                  </a:ext>
                </a:extLst>
              </p14:cNvPr>
              <p14:cNvContentPartPr/>
              <p14:nvPr/>
            </p14:nvContentPartPr>
            <p14:xfrm>
              <a:off x="4399613" y="2337879"/>
              <a:ext cx="99000" cy="17928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5D68EF8-A904-428E-A026-E016E398C09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390973" y="2329239"/>
                <a:ext cx="1166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174ED273-46AF-4B72-9C8A-8D89E101B4B5}"/>
                  </a:ext>
                </a:extLst>
              </p14:cNvPr>
              <p14:cNvContentPartPr/>
              <p14:nvPr/>
            </p14:nvContentPartPr>
            <p14:xfrm>
              <a:off x="4050053" y="2381079"/>
              <a:ext cx="123120" cy="14760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174ED273-46AF-4B72-9C8A-8D89E101B4B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041413" y="2372079"/>
                <a:ext cx="14076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228BC7B-EF65-4688-8FD8-28F0795EAD35}"/>
              </a:ext>
            </a:extLst>
          </p:cNvPr>
          <p:cNvGrpSpPr/>
          <p:nvPr/>
        </p:nvGrpSpPr>
        <p:grpSpPr>
          <a:xfrm>
            <a:off x="376613" y="2061759"/>
            <a:ext cx="3600360" cy="949680"/>
            <a:chOff x="376613" y="2061759"/>
            <a:chExt cx="3600360" cy="94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4FB878A-365F-4441-BE19-029ED2E4297B}"/>
                    </a:ext>
                  </a:extLst>
                </p14:cNvPr>
                <p14:cNvContentPartPr/>
                <p14:nvPr/>
              </p14:nvContentPartPr>
              <p14:xfrm>
                <a:off x="806453" y="2239959"/>
                <a:ext cx="291960" cy="424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4FB878A-365F-4441-BE19-029ED2E4297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7813" y="2230959"/>
                  <a:ext cx="3096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83603D3-B5BF-43E8-8DC7-61D76E220734}"/>
                    </a:ext>
                  </a:extLst>
                </p14:cNvPr>
                <p14:cNvContentPartPr/>
                <p14:nvPr/>
              </p14:nvContentPartPr>
              <p14:xfrm>
                <a:off x="834533" y="2491239"/>
                <a:ext cx="184680" cy="74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83603D3-B5BF-43E8-8DC7-61D76E22073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5533" y="2482599"/>
                  <a:ext cx="202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51B2C74-D1D4-406A-A384-695AE96BA4C6}"/>
                    </a:ext>
                  </a:extLst>
                </p14:cNvPr>
                <p14:cNvContentPartPr/>
                <p14:nvPr/>
              </p14:nvContentPartPr>
              <p14:xfrm>
                <a:off x="3240053" y="2061759"/>
                <a:ext cx="289080" cy="2581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51B2C74-D1D4-406A-A384-695AE96BA4C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31413" y="2053119"/>
                  <a:ext cx="306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7CD71B1-AAC6-445A-AE6D-1EE7BA26A55A}"/>
                    </a:ext>
                  </a:extLst>
                </p14:cNvPr>
                <p14:cNvContentPartPr/>
                <p14:nvPr/>
              </p14:nvContentPartPr>
              <p14:xfrm>
                <a:off x="3350573" y="2364519"/>
                <a:ext cx="313200" cy="17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7CD71B1-AAC6-445A-AE6D-1EE7BA26A55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341933" y="2355879"/>
                  <a:ext cx="330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9604650-F8E6-4732-813C-62BFE9701CF8}"/>
                    </a:ext>
                  </a:extLst>
                </p14:cNvPr>
                <p14:cNvContentPartPr/>
                <p14:nvPr/>
              </p14:nvContentPartPr>
              <p14:xfrm>
                <a:off x="3350573" y="2472879"/>
                <a:ext cx="377640" cy="187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9604650-F8E6-4732-813C-62BFE9701CF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41573" y="2464239"/>
                  <a:ext cx="395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75B2341-B86B-4FA4-A18D-012C2507333A}"/>
                    </a:ext>
                  </a:extLst>
                </p14:cNvPr>
                <p14:cNvContentPartPr/>
                <p14:nvPr/>
              </p14:nvContentPartPr>
              <p14:xfrm>
                <a:off x="3521933" y="2485119"/>
                <a:ext cx="19440" cy="166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75B2341-B86B-4FA4-A18D-012C2507333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513293" y="2476479"/>
                  <a:ext cx="37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B349A86-A47E-4F32-A278-7CCD37E8386C}"/>
                    </a:ext>
                  </a:extLst>
                </p14:cNvPr>
                <p14:cNvContentPartPr/>
                <p14:nvPr/>
              </p14:nvContentPartPr>
              <p14:xfrm>
                <a:off x="3326093" y="2613999"/>
                <a:ext cx="325800" cy="558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B349A86-A47E-4F32-A278-7CCD37E8386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17093" y="2605359"/>
                  <a:ext cx="343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582DD7E-C0F6-4C38-AF41-030FC6B09FD0}"/>
                    </a:ext>
                  </a:extLst>
                </p14:cNvPr>
                <p14:cNvContentPartPr/>
                <p14:nvPr/>
              </p14:nvContentPartPr>
              <p14:xfrm>
                <a:off x="3344453" y="2675559"/>
                <a:ext cx="80280" cy="110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582DD7E-C0F6-4C38-AF41-030FC6B09FD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335453" y="2666559"/>
                  <a:ext cx="97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3349B37-2987-4512-BCC6-6732249D3F53}"/>
                    </a:ext>
                  </a:extLst>
                </p14:cNvPr>
                <p14:cNvContentPartPr/>
                <p14:nvPr/>
              </p14:nvContentPartPr>
              <p14:xfrm>
                <a:off x="3449933" y="2665479"/>
                <a:ext cx="122040" cy="114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3349B37-2987-4512-BCC6-6732249D3F5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40933" y="2656479"/>
                  <a:ext cx="139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45CD03E-4AF0-4F8E-8A17-7E3685E807A6}"/>
                    </a:ext>
                  </a:extLst>
                </p14:cNvPr>
                <p14:cNvContentPartPr/>
                <p14:nvPr/>
              </p14:nvContentPartPr>
              <p14:xfrm>
                <a:off x="3589973" y="2742879"/>
                <a:ext cx="18720" cy="30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45CD03E-4AF0-4F8E-8A17-7E3685E807A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80973" y="2734239"/>
                  <a:ext cx="36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E56D4CC-15D1-4064-9DA0-B6B54898FD15}"/>
                    </a:ext>
                  </a:extLst>
                </p14:cNvPr>
                <p14:cNvContentPartPr/>
                <p14:nvPr/>
              </p14:nvContentPartPr>
              <p14:xfrm>
                <a:off x="3853853" y="2376759"/>
                <a:ext cx="123120" cy="127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E56D4CC-15D1-4064-9DA0-B6B54898FD1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844853" y="2368119"/>
                  <a:ext cx="140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84464F0-48AB-4D5C-84C7-1ABC5D37C796}"/>
                    </a:ext>
                  </a:extLst>
                </p14:cNvPr>
                <p14:cNvContentPartPr/>
                <p14:nvPr/>
              </p14:nvContentPartPr>
              <p14:xfrm>
                <a:off x="889253" y="2696079"/>
                <a:ext cx="25200" cy="1087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84464F0-48AB-4D5C-84C7-1ABC5D37C79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0253" y="2687439"/>
                  <a:ext cx="42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2B791B1-58D3-41D5-A0BF-BBE5B761E8DA}"/>
                    </a:ext>
                  </a:extLst>
                </p14:cNvPr>
                <p14:cNvContentPartPr/>
                <p14:nvPr/>
              </p14:nvContentPartPr>
              <p14:xfrm>
                <a:off x="662453" y="2786079"/>
                <a:ext cx="514800" cy="41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2B791B1-58D3-41D5-A0BF-BBE5B761E8D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3813" y="2777079"/>
                  <a:ext cx="532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6CFA7E1-27D7-4BF4-BCEC-664C70B1A722}"/>
                    </a:ext>
                  </a:extLst>
                </p14:cNvPr>
                <p14:cNvContentPartPr/>
                <p14:nvPr/>
              </p14:nvContentPartPr>
              <p14:xfrm>
                <a:off x="637973" y="2804079"/>
                <a:ext cx="147960" cy="2073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6CFA7E1-27D7-4BF4-BCEC-664C70B1A72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8973" y="2795079"/>
                  <a:ext cx="165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389DC20-C367-482E-8011-9D9A7396E1C7}"/>
                    </a:ext>
                  </a:extLst>
                </p14:cNvPr>
                <p14:cNvContentPartPr/>
                <p14:nvPr/>
              </p14:nvContentPartPr>
              <p14:xfrm>
                <a:off x="816173" y="2798319"/>
                <a:ext cx="196920" cy="2091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389DC20-C367-482E-8011-9D9A7396E1C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07173" y="2789319"/>
                  <a:ext cx="214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C05AD1F-3B91-445B-9B97-40BF84485816}"/>
                    </a:ext>
                  </a:extLst>
                </p14:cNvPr>
                <p14:cNvContentPartPr/>
                <p14:nvPr/>
              </p14:nvContentPartPr>
              <p14:xfrm>
                <a:off x="1036853" y="2865639"/>
                <a:ext cx="30960" cy="1170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C05AD1F-3B91-445B-9B97-40BF8448581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8213" y="2856999"/>
                  <a:ext cx="48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142DC0C-335B-42BD-A6A7-9B2D4054B55B}"/>
                    </a:ext>
                  </a:extLst>
                </p14:cNvPr>
                <p14:cNvContentPartPr/>
                <p14:nvPr/>
              </p14:nvContentPartPr>
              <p14:xfrm>
                <a:off x="376613" y="2417799"/>
                <a:ext cx="237240" cy="228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142DC0C-335B-42BD-A6A7-9B2D4054B55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7973" y="2408799"/>
                  <a:ext cx="25488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04BF052-FCD9-4378-954F-3B0AF0D43E0A}"/>
              </a:ext>
            </a:extLst>
          </p:cNvPr>
          <p:cNvGrpSpPr/>
          <p:nvPr/>
        </p:nvGrpSpPr>
        <p:grpSpPr>
          <a:xfrm>
            <a:off x="527453" y="1060959"/>
            <a:ext cx="4903920" cy="1197720"/>
            <a:chOff x="527453" y="1060959"/>
            <a:chExt cx="4903920" cy="11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1041628-95DA-47C9-BE1E-3B341F21B5FE}"/>
                    </a:ext>
                  </a:extLst>
                </p14:cNvPr>
                <p14:cNvContentPartPr/>
                <p14:nvPr/>
              </p14:nvContentPartPr>
              <p14:xfrm>
                <a:off x="527453" y="1251399"/>
                <a:ext cx="108000" cy="80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1041628-95DA-47C9-BE1E-3B341F21B5F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8813" y="1242759"/>
                  <a:ext cx="125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4B2F08A-1164-45EC-BC2B-BE5667B41AC3}"/>
                    </a:ext>
                  </a:extLst>
                </p14:cNvPr>
                <p14:cNvContentPartPr/>
                <p14:nvPr/>
              </p14:nvContentPartPr>
              <p14:xfrm>
                <a:off x="766853" y="1245999"/>
                <a:ext cx="80280" cy="98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4B2F08A-1164-45EC-BC2B-BE5667B41AC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8213" y="1236999"/>
                  <a:ext cx="97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5318E31-A4B3-40E7-A721-D30F1698D507}"/>
                    </a:ext>
                  </a:extLst>
                </p14:cNvPr>
                <p14:cNvContentPartPr/>
                <p14:nvPr/>
              </p14:nvContentPartPr>
              <p14:xfrm>
                <a:off x="871253" y="1263999"/>
                <a:ext cx="74160" cy="68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5318E31-A4B3-40E7-A721-D30F1698D50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2613" y="1255359"/>
                  <a:ext cx="91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99AFF89-B8E3-4884-92E9-960EB610D2BB}"/>
                    </a:ext>
                  </a:extLst>
                </p14:cNvPr>
                <p14:cNvContentPartPr/>
                <p14:nvPr/>
              </p14:nvContentPartPr>
              <p14:xfrm>
                <a:off x="1037213" y="1276239"/>
                <a:ext cx="67320" cy="43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99AFF89-B8E3-4884-92E9-960EB610D2B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8573" y="1267239"/>
                  <a:ext cx="84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290F774-2E8D-441D-8062-54D3484268F4}"/>
                    </a:ext>
                  </a:extLst>
                </p14:cNvPr>
                <p14:cNvContentPartPr/>
                <p14:nvPr/>
              </p14:nvContentPartPr>
              <p14:xfrm>
                <a:off x="1208213" y="1251759"/>
                <a:ext cx="74880" cy="80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290F774-2E8D-441D-8062-54D3484268F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99213" y="1242759"/>
                  <a:ext cx="92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C5A195D-7C9D-45CF-96A9-CACB5BA3C4F7}"/>
                    </a:ext>
                  </a:extLst>
                </p14:cNvPr>
                <p14:cNvContentPartPr/>
                <p14:nvPr/>
              </p14:nvContentPartPr>
              <p14:xfrm>
                <a:off x="1350053" y="1159599"/>
                <a:ext cx="18720" cy="129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C5A195D-7C9D-45CF-96A9-CACB5BA3C4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41053" y="1150959"/>
                  <a:ext cx="36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4505176-2820-476F-96FA-86F8D6915267}"/>
                    </a:ext>
                  </a:extLst>
                </p14:cNvPr>
                <p14:cNvContentPartPr/>
                <p14:nvPr/>
              </p14:nvContentPartPr>
              <p14:xfrm>
                <a:off x="1325213" y="1239519"/>
                <a:ext cx="368640" cy="61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4505176-2820-476F-96FA-86F8D691526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16573" y="1230519"/>
                  <a:ext cx="386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BE38BA1-4E74-4B2B-9A5C-2EF2982326D1}"/>
                    </a:ext>
                  </a:extLst>
                </p14:cNvPr>
                <p14:cNvContentPartPr/>
                <p14:nvPr/>
              </p14:nvContentPartPr>
              <p14:xfrm>
                <a:off x="1595573" y="1128999"/>
                <a:ext cx="30960" cy="18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BE38BA1-4E74-4B2B-9A5C-2EF2982326D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586573" y="1120359"/>
                  <a:ext cx="48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B0BA615-D5A7-4D8F-A111-54D68B987FB8}"/>
                    </a:ext>
                  </a:extLst>
                </p14:cNvPr>
                <p14:cNvContentPartPr/>
                <p14:nvPr/>
              </p14:nvContentPartPr>
              <p14:xfrm>
                <a:off x="2002733" y="1214679"/>
                <a:ext cx="145440" cy="74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B0BA615-D5A7-4D8F-A111-54D68B987FB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993733" y="1206039"/>
                  <a:ext cx="163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36C1304-6A50-405B-9A4A-DE9C46211CC7}"/>
                    </a:ext>
                  </a:extLst>
                </p14:cNvPr>
                <p14:cNvContentPartPr/>
                <p14:nvPr/>
              </p14:nvContentPartPr>
              <p14:xfrm>
                <a:off x="2134853" y="1165719"/>
                <a:ext cx="111240" cy="101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36C1304-6A50-405B-9A4A-DE9C46211CC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26213" y="1157079"/>
                  <a:ext cx="128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E72AD3D-00A4-4607-9564-22B4EF484D1E}"/>
                    </a:ext>
                  </a:extLst>
                </p14:cNvPr>
                <p14:cNvContentPartPr/>
                <p14:nvPr/>
              </p14:nvContentPartPr>
              <p14:xfrm>
                <a:off x="2337893" y="1165719"/>
                <a:ext cx="49320" cy="80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E72AD3D-00A4-4607-9564-22B4EF484D1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29253" y="1157079"/>
                  <a:ext cx="66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C1CDAB4-9CB6-42D6-9C84-D5115C40242D}"/>
                    </a:ext>
                  </a:extLst>
                </p14:cNvPr>
                <p14:cNvContentPartPr/>
                <p14:nvPr/>
              </p14:nvContentPartPr>
              <p14:xfrm>
                <a:off x="2466413" y="1060959"/>
                <a:ext cx="49680" cy="191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C1CDAB4-9CB6-42D6-9C84-D5115C40242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457773" y="1052319"/>
                  <a:ext cx="67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9B5E4A5-BB43-46B4-94AA-2CA17F8E8479}"/>
                    </a:ext>
                  </a:extLst>
                </p14:cNvPr>
                <p14:cNvContentPartPr/>
                <p14:nvPr/>
              </p14:nvContentPartPr>
              <p14:xfrm>
                <a:off x="2534453" y="1184079"/>
                <a:ext cx="61560" cy="61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9B5E4A5-BB43-46B4-94AA-2CA17F8E847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525813" y="1175439"/>
                  <a:ext cx="79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AB12D93-2D21-4CDC-9F5B-C28ECC88F0EE}"/>
                    </a:ext>
                  </a:extLst>
                </p14:cNvPr>
                <p14:cNvContentPartPr/>
                <p14:nvPr/>
              </p14:nvContentPartPr>
              <p14:xfrm>
                <a:off x="2681693" y="1159239"/>
                <a:ext cx="159840" cy="111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AB12D93-2D21-4CDC-9F5B-C28ECC88F0E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73053" y="1150239"/>
                  <a:ext cx="177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504F1C-6BF1-4A8F-B65D-1E613DF00EC9}"/>
                    </a:ext>
                  </a:extLst>
                </p14:cNvPr>
                <p14:cNvContentPartPr/>
                <p14:nvPr/>
              </p14:nvContentPartPr>
              <p14:xfrm>
                <a:off x="2135573" y="1215039"/>
                <a:ext cx="24840" cy="18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504F1C-6BF1-4A8F-B65D-1E613DF00EC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26573" y="1206039"/>
                  <a:ext cx="42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4508E54-347D-4D57-BBCD-365E2F0D3B5C}"/>
                    </a:ext>
                  </a:extLst>
                </p14:cNvPr>
                <p14:cNvContentPartPr/>
                <p14:nvPr/>
              </p14:nvContentPartPr>
              <p14:xfrm>
                <a:off x="637973" y="1563879"/>
                <a:ext cx="141840" cy="188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4508E54-347D-4D57-BBCD-365E2F0D3B5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28973" y="1555239"/>
                  <a:ext cx="159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FF2110E-5B7C-4F37-9E7D-8DA56FEC6B65}"/>
                    </a:ext>
                  </a:extLst>
                </p14:cNvPr>
                <p14:cNvContentPartPr/>
                <p14:nvPr/>
              </p14:nvContentPartPr>
              <p14:xfrm>
                <a:off x="766853" y="1683759"/>
                <a:ext cx="43920" cy="57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FF2110E-5B7C-4F37-9E7D-8DA56FEC6B6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57853" y="1674759"/>
                  <a:ext cx="61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930CA76-A838-4B26-8E58-F5F1045EFAAF}"/>
                    </a:ext>
                  </a:extLst>
                </p14:cNvPr>
                <p14:cNvContentPartPr/>
                <p14:nvPr/>
              </p14:nvContentPartPr>
              <p14:xfrm>
                <a:off x="846053" y="1540119"/>
                <a:ext cx="117720" cy="203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930CA76-A838-4B26-8E58-F5F1045EFAA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7053" y="1531479"/>
                  <a:ext cx="135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7204D52-CDF1-4311-B63E-7D2AEE20CD43}"/>
                    </a:ext>
                  </a:extLst>
                </p14:cNvPr>
                <p14:cNvContentPartPr/>
                <p14:nvPr/>
              </p14:nvContentPartPr>
              <p14:xfrm>
                <a:off x="846773" y="1579359"/>
                <a:ext cx="276480" cy="262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7204D52-CDF1-4311-B63E-7D2AEE20CD4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7773" y="1570719"/>
                  <a:ext cx="294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C968E4F-43E9-4790-9911-390FEF40F6B5}"/>
                    </a:ext>
                  </a:extLst>
                </p14:cNvPr>
                <p14:cNvContentPartPr/>
                <p14:nvPr/>
              </p14:nvContentPartPr>
              <p14:xfrm>
                <a:off x="1288493" y="1761159"/>
                <a:ext cx="18720" cy="61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C968E4F-43E9-4790-9911-390FEF40F6B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79853" y="1752159"/>
                  <a:ext cx="36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5A8CA73-C91D-4F7D-B77B-A4782E676D89}"/>
                    </a:ext>
                  </a:extLst>
                </p14:cNvPr>
                <p14:cNvContentPartPr/>
                <p14:nvPr/>
              </p14:nvContentPartPr>
              <p14:xfrm>
                <a:off x="1576493" y="1595199"/>
                <a:ext cx="123840" cy="73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5A8CA73-C91D-4F7D-B77B-A4782E676D8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67493" y="1586559"/>
                  <a:ext cx="141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D627C01-C756-4887-8EC0-10B41DC09EF0}"/>
                    </a:ext>
                  </a:extLst>
                </p14:cNvPr>
                <p14:cNvContentPartPr/>
                <p14:nvPr/>
              </p14:nvContentPartPr>
              <p14:xfrm>
                <a:off x="1766933" y="1522839"/>
                <a:ext cx="12960" cy="171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D627C01-C756-4887-8EC0-10B41DC09EF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58293" y="1513839"/>
                  <a:ext cx="30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C676045-ED66-4742-AED1-F7475E0BB68A}"/>
                    </a:ext>
                  </a:extLst>
                </p14:cNvPr>
                <p14:cNvContentPartPr/>
                <p14:nvPr/>
              </p14:nvContentPartPr>
              <p14:xfrm>
                <a:off x="1840733" y="1583319"/>
                <a:ext cx="49680" cy="74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C676045-ED66-4742-AED1-F7475E0BB68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31733" y="1574319"/>
                  <a:ext cx="67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96F97E2-48DA-480C-9810-03D40ACBF9F8}"/>
                    </a:ext>
                  </a:extLst>
                </p14:cNvPr>
                <p14:cNvContentPartPr/>
                <p14:nvPr/>
              </p14:nvContentPartPr>
              <p14:xfrm>
                <a:off x="1993733" y="1503399"/>
                <a:ext cx="148320" cy="120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96F97E2-48DA-480C-9810-03D40ACBF9F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984733" y="1494399"/>
                  <a:ext cx="165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6B50692-10C8-4FD9-8DBD-A451C6C69557}"/>
                    </a:ext>
                  </a:extLst>
                </p14:cNvPr>
                <p14:cNvContentPartPr/>
                <p14:nvPr/>
              </p14:nvContentPartPr>
              <p14:xfrm>
                <a:off x="2141333" y="1539399"/>
                <a:ext cx="123480" cy="74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6B50692-10C8-4FD9-8DBD-A451C6C6955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132333" y="1530759"/>
                  <a:ext cx="141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C852F8B-B075-4393-87BE-E1815EECD717}"/>
                    </a:ext>
                  </a:extLst>
                </p14:cNvPr>
                <p14:cNvContentPartPr/>
                <p14:nvPr/>
              </p14:nvContentPartPr>
              <p14:xfrm>
                <a:off x="2356253" y="1456239"/>
                <a:ext cx="304920" cy="139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C852F8B-B075-4393-87BE-E1815EECD71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347253" y="1447599"/>
                  <a:ext cx="322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B449C18-9987-40B4-B5D9-52F5E8902328}"/>
                    </a:ext>
                  </a:extLst>
                </p14:cNvPr>
                <p14:cNvContentPartPr/>
                <p14:nvPr/>
              </p14:nvContentPartPr>
              <p14:xfrm>
                <a:off x="2614013" y="1490799"/>
                <a:ext cx="252360" cy="806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B449C18-9987-40B4-B5D9-52F5E890232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605013" y="1481799"/>
                  <a:ext cx="270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044AA08-9E56-4D88-827B-3BA9549E94F6}"/>
                    </a:ext>
                  </a:extLst>
                </p14:cNvPr>
                <p14:cNvContentPartPr/>
                <p14:nvPr/>
              </p14:nvContentPartPr>
              <p14:xfrm>
                <a:off x="3068333" y="1540119"/>
                <a:ext cx="360" cy="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044AA08-9E56-4D88-827B-3BA9549E94F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59333" y="15314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6C9DDA8-9B0C-451E-89D9-2EB66D57911A}"/>
                    </a:ext>
                  </a:extLst>
                </p14:cNvPr>
                <p14:cNvContentPartPr/>
                <p14:nvPr/>
              </p14:nvContentPartPr>
              <p14:xfrm>
                <a:off x="3049973" y="1644519"/>
                <a:ext cx="18720" cy="55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6C9DDA8-9B0C-451E-89D9-2EB66D57911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40973" y="1635519"/>
                  <a:ext cx="36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4A8D23B-E443-49CD-89CE-EDDDA213307B}"/>
                    </a:ext>
                  </a:extLst>
                </p14:cNvPr>
                <p14:cNvContentPartPr/>
                <p14:nvPr/>
              </p14:nvContentPartPr>
              <p14:xfrm>
                <a:off x="3546773" y="1355799"/>
                <a:ext cx="123120" cy="194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4A8D23B-E443-49CD-89CE-EDDDA213307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38133" y="1347159"/>
                  <a:ext cx="140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6EA8738-252D-405D-AA86-FF8D7B7FAB40}"/>
                    </a:ext>
                  </a:extLst>
                </p14:cNvPr>
                <p14:cNvContentPartPr/>
                <p14:nvPr/>
              </p14:nvContentPartPr>
              <p14:xfrm>
                <a:off x="3706613" y="1294959"/>
                <a:ext cx="159840" cy="43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6EA8738-252D-405D-AA86-FF8D7B7FAB4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97973" y="1285959"/>
                  <a:ext cx="177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684B6B1-1A7C-49AD-AF3F-DA5C76A467E6}"/>
                    </a:ext>
                  </a:extLst>
                </p14:cNvPr>
                <p14:cNvContentPartPr/>
                <p14:nvPr/>
              </p14:nvContentPartPr>
              <p14:xfrm>
                <a:off x="3890573" y="1318719"/>
                <a:ext cx="245880" cy="240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684B6B1-1A7C-49AD-AF3F-DA5C76A467E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81933" y="1309719"/>
                  <a:ext cx="263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F69380F-2102-4C33-A66D-55ABB8F4FE14}"/>
                    </a:ext>
                  </a:extLst>
                </p14:cNvPr>
                <p14:cNvContentPartPr/>
                <p14:nvPr/>
              </p14:nvContentPartPr>
              <p14:xfrm>
                <a:off x="4590053" y="1245639"/>
                <a:ext cx="12600" cy="258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F69380F-2102-4C33-A66D-55ABB8F4FE1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81413" y="1236639"/>
                  <a:ext cx="30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5E4A1B7-9E69-455A-9096-E0447340932C}"/>
                    </a:ext>
                  </a:extLst>
                </p14:cNvPr>
                <p14:cNvContentPartPr/>
                <p14:nvPr/>
              </p14:nvContentPartPr>
              <p14:xfrm>
                <a:off x="4682213" y="1319079"/>
                <a:ext cx="61560" cy="141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5E4A1B7-9E69-455A-9096-E0447340932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673573" y="1310079"/>
                  <a:ext cx="79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5FF5C63-E202-4AAB-A8E7-31B7FCCFD0C5}"/>
                    </a:ext>
                  </a:extLst>
                </p14:cNvPr>
                <p14:cNvContentPartPr/>
                <p14:nvPr/>
              </p14:nvContentPartPr>
              <p14:xfrm>
                <a:off x="4792733" y="1312599"/>
                <a:ext cx="203400" cy="160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5FF5C63-E202-4AAB-A8E7-31B7FCCFD0C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784093" y="1303959"/>
                  <a:ext cx="221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8A60010-6D93-42E5-8406-530A7F952826}"/>
                    </a:ext>
                  </a:extLst>
                </p14:cNvPr>
                <p14:cNvContentPartPr/>
                <p14:nvPr/>
              </p14:nvContentPartPr>
              <p14:xfrm>
                <a:off x="5148773" y="1417359"/>
                <a:ext cx="12600" cy="6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8A60010-6D93-42E5-8406-530A7F95282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39773" y="1408719"/>
                  <a:ext cx="30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4E8E23F-71D5-45D5-BFED-668D981CEA91}"/>
                    </a:ext>
                  </a:extLst>
                </p14:cNvPr>
                <p14:cNvContentPartPr/>
                <p14:nvPr/>
              </p14:nvContentPartPr>
              <p14:xfrm>
                <a:off x="3559013" y="1558479"/>
                <a:ext cx="1872360" cy="68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4E8E23F-71D5-45D5-BFED-668D981CEA9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50373" y="1549839"/>
                  <a:ext cx="1890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DCF4A23-F31B-45C8-9F74-55D458CD258C}"/>
                    </a:ext>
                  </a:extLst>
                </p14:cNvPr>
                <p14:cNvContentPartPr/>
                <p14:nvPr/>
              </p14:nvContentPartPr>
              <p14:xfrm>
                <a:off x="1039013" y="2080119"/>
                <a:ext cx="1342080" cy="178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DCF4A23-F31B-45C8-9F74-55D458CD258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0373" y="2071479"/>
                  <a:ext cx="1359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7CDE5CC-5B3A-44FD-91D0-FB68A226319D}"/>
                    </a:ext>
                  </a:extLst>
                </p14:cNvPr>
                <p14:cNvContentPartPr/>
                <p14:nvPr/>
              </p14:nvContentPartPr>
              <p14:xfrm>
                <a:off x="2368493" y="2067519"/>
                <a:ext cx="1006920" cy="374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7CDE5CC-5B3A-44FD-91D0-FB68A226319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59853" y="2058879"/>
                  <a:ext cx="1024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B27E762-E588-464D-8E4D-FF99B4F2F401}"/>
                    </a:ext>
                  </a:extLst>
                </p14:cNvPr>
                <p14:cNvContentPartPr/>
                <p14:nvPr/>
              </p14:nvContentPartPr>
              <p14:xfrm>
                <a:off x="2067533" y="1828479"/>
                <a:ext cx="134640" cy="2084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B27E762-E588-464D-8E4D-FF99B4F2F40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58893" y="1819479"/>
                  <a:ext cx="15228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6A3DC966-FAA9-4CBA-9DDC-AD90EFFF1239}"/>
                  </a:ext>
                </a:extLst>
              </p14:cNvPr>
              <p14:cNvContentPartPr/>
              <p14:nvPr/>
            </p14:nvContentPartPr>
            <p14:xfrm>
              <a:off x="878453" y="2270559"/>
              <a:ext cx="183600" cy="1332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6A3DC966-FAA9-4CBA-9DDC-AD90EFFF123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69453" y="2261559"/>
                <a:ext cx="201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9CCD384-F88F-4707-8B35-F898D1C8229C}"/>
                  </a:ext>
                </a:extLst>
              </p14:cNvPr>
              <p14:cNvContentPartPr/>
              <p14:nvPr/>
            </p14:nvContentPartPr>
            <p14:xfrm>
              <a:off x="2798333" y="2031159"/>
              <a:ext cx="61920" cy="11088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9CCD384-F88F-4707-8B35-F898D1C8229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789333" y="2022159"/>
                <a:ext cx="795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085CA4C-3850-4D9C-8D00-43F07E48B739}"/>
                  </a:ext>
                </a:extLst>
              </p14:cNvPr>
              <p14:cNvContentPartPr/>
              <p14:nvPr/>
            </p14:nvContentPartPr>
            <p14:xfrm>
              <a:off x="2626253" y="2282439"/>
              <a:ext cx="141480" cy="1728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085CA4C-3850-4D9C-8D00-43F07E48B73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617613" y="2273799"/>
                <a:ext cx="1591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EE2DF66B-88C0-499C-A417-6BD8C39F3515}"/>
                  </a:ext>
                </a:extLst>
              </p14:cNvPr>
              <p14:cNvContentPartPr/>
              <p14:nvPr/>
            </p14:nvContentPartPr>
            <p14:xfrm>
              <a:off x="5363333" y="1902279"/>
              <a:ext cx="221400" cy="14508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EE2DF66B-88C0-499C-A417-6BD8C39F351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354693" y="1893279"/>
                <a:ext cx="23904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9BAA38C1-124A-480F-9A22-7702007BE7C4}"/>
              </a:ext>
            </a:extLst>
          </p:cNvPr>
          <p:cNvGrpSpPr/>
          <p:nvPr/>
        </p:nvGrpSpPr>
        <p:grpSpPr>
          <a:xfrm>
            <a:off x="5823413" y="1840719"/>
            <a:ext cx="577800" cy="172080"/>
            <a:chOff x="5823413" y="1840719"/>
            <a:chExt cx="57780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7B05E93-D0F3-47CA-83AE-503065DDCE6F}"/>
                    </a:ext>
                  </a:extLst>
                </p14:cNvPr>
                <p14:cNvContentPartPr/>
                <p14:nvPr/>
              </p14:nvContentPartPr>
              <p14:xfrm>
                <a:off x="5823413" y="1951239"/>
                <a:ext cx="203040" cy="61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7B05E93-D0F3-47CA-83AE-503065DDCE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814773" y="1942599"/>
                  <a:ext cx="220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E3714A7-14FE-4AC3-AE0B-DE4CADB167A4}"/>
                    </a:ext>
                  </a:extLst>
                </p14:cNvPr>
                <p14:cNvContentPartPr/>
                <p14:nvPr/>
              </p14:nvContentPartPr>
              <p14:xfrm>
                <a:off x="6145613" y="1840719"/>
                <a:ext cx="255600" cy="1720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E3714A7-14FE-4AC3-AE0B-DE4CADB167A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36973" y="1832079"/>
                  <a:ext cx="2732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E22A92D-8A79-4716-9360-19CC422C2D20}"/>
              </a:ext>
            </a:extLst>
          </p:cNvPr>
          <p:cNvGrpSpPr/>
          <p:nvPr/>
        </p:nvGrpSpPr>
        <p:grpSpPr>
          <a:xfrm>
            <a:off x="1855133" y="2257599"/>
            <a:ext cx="342360" cy="87120"/>
            <a:chOff x="1855133" y="2257599"/>
            <a:chExt cx="342360" cy="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9EE796F-88A3-4969-BA98-F0779AA9EB78}"/>
                    </a:ext>
                  </a:extLst>
                </p14:cNvPr>
                <p14:cNvContentPartPr/>
                <p14:nvPr/>
              </p14:nvContentPartPr>
              <p14:xfrm>
                <a:off x="1855133" y="2257599"/>
                <a:ext cx="342360" cy="622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9EE796F-88A3-4969-BA98-F0779AA9EB7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46133" y="2248599"/>
                  <a:ext cx="360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8FF23E8-492A-46E6-A35F-5421A585B234}"/>
                    </a:ext>
                  </a:extLst>
                </p14:cNvPr>
                <p14:cNvContentPartPr/>
                <p14:nvPr/>
              </p14:nvContentPartPr>
              <p14:xfrm>
                <a:off x="1865573" y="2300799"/>
                <a:ext cx="311040" cy="439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8FF23E8-492A-46E6-A35F-5421A585B23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56573" y="2292159"/>
                  <a:ext cx="32868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A6A411F-B039-4A2C-A822-18C028519DBF}"/>
              </a:ext>
            </a:extLst>
          </p:cNvPr>
          <p:cNvGrpSpPr/>
          <p:nvPr/>
        </p:nvGrpSpPr>
        <p:grpSpPr>
          <a:xfrm>
            <a:off x="5297093" y="2246079"/>
            <a:ext cx="772200" cy="264240"/>
            <a:chOff x="5297093" y="2246079"/>
            <a:chExt cx="77220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098A61B-6C5C-4107-BAD9-6AB335D29AD7}"/>
                    </a:ext>
                  </a:extLst>
                </p14:cNvPr>
                <p14:cNvContentPartPr/>
                <p14:nvPr/>
              </p14:nvContentPartPr>
              <p14:xfrm>
                <a:off x="5297093" y="2325279"/>
                <a:ext cx="237240" cy="1850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098A61B-6C5C-4107-BAD9-6AB335D29AD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88093" y="2316639"/>
                  <a:ext cx="254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BFC6724-CEB9-4D64-924B-A318DDFFEB84}"/>
                    </a:ext>
                  </a:extLst>
                </p14:cNvPr>
                <p14:cNvContentPartPr/>
                <p14:nvPr/>
              </p14:nvContentPartPr>
              <p14:xfrm>
                <a:off x="5590493" y="2246079"/>
                <a:ext cx="215280" cy="55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BFC6724-CEB9-4D64-924B-A318DDFFEB8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81853" y="2237079"/>
                  <a:ext cx="232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E0E8FC6-5B56-4DE7-944A-C2D11EB87905}"/>
                    </a:ext>
                  </a:extLst>
                </p14:cNvPr>
                <p14:cNvContentPartPr/>
                <p14:nvPr/>
              </p14:nvContentPartPr>
              <p14:xfrm>
                <a:off x="5835293" y="2252919"/>
                <a:ext cx="234000" cy="214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E0E8FC6-5B56-4DE7-944A-C2D11EB8790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26653" y="2244279"/>
                  <a:ext cx="25164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1CC8A0BD-ED46-4E0B-A987-67895138C4E0}"/>
                  </a:ext>
                </a:extLst>
              </p14:cNvPr>
              <p14:cNvContentPartPr/>
              <p14:nvPr/>
            </p14:nvContentPartPr>
            <p14:xfrm>
              <a:off x="6409133" y="2301159"/>
              <a:ext cx="249480" cy="14184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1CC8A0BD-ED46-4E0B-A987-67895138C4E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400493" y="2292519"/>
                <a:ext cx="2671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D736589-F4F7-4169-B340-215171DEF37E}"/>
              </a:ext>
            </a:extLst>
          </p:cNvPr>
          <p:cNvGrpSpPr/>
          <p:nvPr/>
        </p:nvGrpSpPr>
        <p:grpSpPr>
          <a:xfrm>
            <a:off x="6927533" y="2018559"/>
            <a:ext cx="639360" cy="430920"/>
            <a:chOff x="6927533" y="2018559"/>
            <a:chExt cx="63936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E40E93A-B8BF-4B43-833E-252973E47711}"/>
                    </a:ext>
                  </a:extLst>
                </p14:cNvPr>
                <p14:cNvContentPartPr/>
                <p14:nvPr/>
              </p14:nvContentPartPr>
              <p14:xfrm>
                <a:off x="6927533" y="2258319"/>
                <a:ext cx="363240" cy="1911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E40E93A-B8BF-4B43-833E-252973E4771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18893" y="2249319"/>
                  <a:ext cx="380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2D54930-5C7D-400E-BFDA-FEFC1D4FC3BF}"/>
                    </a:ext>
                  </a:extLst>
                </p14:cNvPr>
                <p14:cNvContentPartPr/>
                <p14:nvPr/>
              </p14:nvContentPartPr>
              <p14:xfrm>
                <a:off x="7382573" y="2018559"/>
                <a:ext cx="184320" cy="1602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2D54930-5C7D-400E-BFDA-FEFC1D4FC3B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73573" y="2009559"/>
                  <a:ext cx="20196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6B92E714-AB87-47A7-AFEE-F7DBCE52D44E}"/>
                  </a:ext>
                </a:extLst>
              </p14:cNvPr>
              <p14:cNvContentPartPr/>
              <p14:nvPr/>
            </p14:nvContentPartPr>
            <p14:xfrm>
              <a:off x="705293" y="3362439"/>
              <a:ext cx="215280" cy="25272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6B92E714-AB87-47A7-AFEE-F7DBCE52D44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96653" y="3353439"/>
                <a:ext cx="23292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5353264-739C-4953-A754-4DF713DF5E08}"/>
              </a:ext>
            </a:extLst>
          </p:cNvPr>
          <p:cNvGrpSpPr/>
          <p:nvPr/>
        </p:nvGrpSpPr>
        <p:grpSpPr>
          <a:xfrm>
            <a:off x="1276253" y="3264519"/>
            <a:ext cx="1325880" cy="387360"/>
            <a:chOff x="1276253" y="3264519"/>
            <a:chExt cx="132588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00F751C-E8C9-4FA0-A1E7-646F994F0F2B}"/>
                    </a:ext>
                  </a:extLst>
                </p14:cNvPr>
                <p14:cNvContentPartPr/>
                <p14:nvPr/>
              </p14:nvContentPartPr>
              <p14:xfrm>
                <a:off x="1276253" y="3454959"/>
                <a:ext cx="80280" cy="64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00F751C-E8C9-4FA0-A1E7-646F994F0F2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267613" y="3445959"/>
                  <a:ext cx="97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7A5E984-5A94-4894-B9BA-7EABDFD111AC}"/>
                    </a:ext>
                  </a:extLst>
                </p14:cNvPr>
                <p14:cNvContentPartPr/>
                <p14:nvPr/>
              </p14:nvContentPartPr>
              <p14:xfrm>
                <a:off x="1282373" y="3510039"/>
                <a:ext cx="74160" cy="126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7A5E984-5A94-4894-B9BA-7EABDFD111A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73733" y="3501399"/>
                  <a:ext cx="91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EB9A780-4240-46F8-830B-85AF7AA20F95}"/>
                    </a:ext>
                  </a:extLst>
                </p14:cNvPr>
                <p14:cNvContentPartPr/>
                <p14:nvPr/>
              </p14:nvContentPartPr>
              <p14:xfrm>
                <a:off x="1447973" y="3301599"/>
                <a:ext cx="110880" cy="3502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EB9A780-4240-46F8-830B-85AF7AA20F9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439333" y="3292599"/>
                  <a:ext cx="1285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F8054F5-A2DE-43F2-BF4D-DC6B6478BBEA}"/>
                    </a:ext>
                  </a:extLst>
                </p14:cNvPr>
                <p14:cNvContentPartPr/>
                <p14:nvPr/>
              </p14:nvContentPartPr>
              <p14:xfrm>
                <a:off x="1714013" y="3332199"/>
                <a:ext cx="164160" cy="1764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F8054F5-A2DE-43F2-BF4D-DC6B6478BBE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705373" y="3323199"/>
                  <a:ext cx="181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B46338C-39BE-44E0-AF6B-4E9F8772CACA}"/>
                    </a:ext>
                  </a:extLst>
                </p14:cNvPr>
                <p14:cNvContentPartPr/>
                <p14:nvPr/>
              </p14:nvContentPartPr>
              <p14:xfrm>
                <a:off x="2067173" y="3313479"/>
                <a:ext cx="68760" cy="1785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B46338C-39BE-44E0-AF6B-4E9F8772CAC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58173" y="3304839"/>
                  <a:ext cx="86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88EE97D-A162-4F74-B967-CC74296C5AA2}"/>
                    </a:ext>
                  </a:extLst>
                </p14:cNvPr>
                <p14:cNvContentPartPr/>
                <p14:nvPr/>
              </p14:nvContentPartPr>
              <p14:xfrm>
                <a:off x="2344013" y="3264519"/>
                <a:ext cx="258120" cy="2152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88EE97D-A162-4F74-B967-CC74296C5AA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35373" y="3255879"/>
                  <a:ext cx="27576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30AC9C3B-E430-4FD6-B0AF-EF47D7BC575C}"/>
                  </a:ext>
                </a:extLst>
              </p14:cNvPr>
              <p14:cNvContentPartPr/>
              <p14:nvPr/>
            </p14:nvContentPartPr>
            <p14:xfrm>
              <a:off x="3770693" y="2079399"/>
              <a:ext cx="108000" cy="14256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30AC9C3B-E430-4FD6-B0AF-EF47D7BC575C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762053" y="2070399"/>
                <a:ext cx="125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4C568D1-3CDD-4112-85B7-B16503E61A63}"/>
                  </a:ext>
                </a:extLst>
              </p14:cNvPr>
              <p14:cNvContentPartPr/>
              <p14:nvPr/>
            </p14:nvContentPartPr>
            <p14:xfrm>
              <a:off x="232973" y="3767439"/>
              <a:ext cx="3093480" cy="3816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4C568D1-3CDD-4112-85B7-B16503E61A6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24333" y="3758799"/>
                <a:ext cx="3111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ED94A1C4-BBB8-462B-89CE-BA73B117055C}"/>
                  </a:ext>
                </a:extLst>
              </p14:cNvPr>
              <p14:cNvContentPartPr/>
              <p14:nvPr/>
            </p14:nvContentPartPr>
            <p14:xfrm>
              <a:off x="535733" y="4166679"/>
              <a:ext cx="225360" cy="27648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ED94A1C4-BBB8-462B-89CE-BA73B117055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27093" y="4158039"/>
                <a:ext cx="2430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6ED2D674-50AE-49E8-83CD-145FB23910A6}"/>
                  </a:ext>
                </a:extLst>
              </p14:cNvPr>
              <p14:cNvContentPartPr/>
              <p14:nvPr/>
            </p14:nvContentPartPr>
            <p14:xfrm>
              <a:off x="693413" y="4136079"/>
              <a:ext cx="117000" cy="23976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6ED2D674-50AE-49E8-83CD-145FB23910A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84413" y="4127439"/>
                <a:ext cx="1346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C1A814B1-40EE-487E-B6A9-40D8DE90CD65}"/>
                  </a:ext>
                </a:extLst>
              </p14:cNvPr>
              <p14:cNvContentPartPr/>
              <p14:nvPr/>
            </p14:nvContentPartPr>
            <p14:xfrm>
              <a:off x="601253" y="4295559"/>
              <a:ext cx="203040" cy="648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C1A814B1-40EE-487E-B6A9-40D8DE90CD6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92253" y="4286919"/>
                <a:ext cx="220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6A420B3D-B811-40C8-8F6C-F650FFEC7B10}"/>
                  </a:ext>
                </a:extLst>
              </p14:cNvPr>
              <p14:cNvContentPartPr/>
              <p14:nvPr/>
            </p14:nvContentPartPr>
            <p14:xfrm>
              <a:off x="938573" y="4172799"/>
              <a:ext cx="239400" cy="22140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6A420B3D-B811-40C8-8F6C-F650FFEC7B1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29933" y="4164159"/>
                <a:ext cx="2570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6D059107-14EB-45F5-B877-6C22494AC4B0}"/>
                  </a:ext>
                </a:extLst>
              </p14:cNvPr>
              <p14:cNvContentPartPr/>
              <p14:nvPr/>
            </p14:nvContentPartPr>
            <p14:xfrm>
              <a:off x="1343933" y="4162719"/>
              <a:ext cx="160200" cy="28044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6D059107-14EB-45F5-B877-6C22494AC4B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334933" y="4153719"/>
                <a:ext cx="1778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A7F5798B-54F2-49DA-87EB-EDC1596848CA}"/>
                  </a:ext>
                </a:extLst>
              </p14:cNvPr>
              <p14:cNvContentPartPr/>
              <p14:nvPr/>
            </p14:nvContentPartPr>
            <p14:xfrm>
              <a:off x="1582613" y="4191159"/>
              <a:ext cx="197280" cy="22140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A7F5798B-54F2-49DA-87EB-EDC1596848CA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573613" y="4182519"/>
                <a:ext cx="2149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D4171CB-90C1-4B0D-B7CB-FAAAD440F295}"/>
                  </a:ext>
                </a:extLst>
              </p14:cNvPr>
              <p14:cNvContentPartPr/>
              <p14:nvPr/>
            </p14:nvContentPartPr>
            <p14:xfrm>
              <a:off x="1908773" y="4228239"/>
              <a:ext cx="152640" cy="15660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D4171CB-90C1-4B0D-B7CB-FAAAD440F29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900133" y="4219239"/>
                <a:ext cx="1702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9ABA8704-B28D-49D6-B675-CCD7868B6D75}"/>
                  </a:ext>
                </a:extLst>
              </p14:cNvPr>
              <p14:cNvContentPartPr/>
              <p14:nvPr/>
            </p14:nvContentPartPr>
            <p14:xfrm>
              <a:off x="1626173" y="4604439"/>
              <a:ext cx="13320" cy="18252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9ABA8704-B28D-49D6-B675-CCD7868B6D7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617173" y="4595439"/>
                <a:ext cx="309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CE6E7B42-2E93-45D4-A734-6557BC003853}"/>
                  </a:ext>
                </a:extLst>
              </p14:cNvPr>
              <p14:cNvContentPartPr/>
              <p14:nvPr/>
            </p14:nvContentPartPr>
            <p14:xfrm>
              <a:off x="1626173" y="4651599"/>
              <a:ext cx="172440" cy="13572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E6E7B42-2E93-45D4-A734-6557BC00385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617173" y="4642599"/>
                <a:ext cx="190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ACB87E9-E2FA-40C9-BBFF-D0DBACA41B9E}"/>
                  </a:ext>
                </a:extLst>
              </p14:cNvPr>
              <p14:cNvContentPartPr/>
              <p14:nvPr/>
            </p14:nvContentPartPr>
            <p14:xfrm>
              <a:off x="1865573" y="4633239"/>
              <a:ext cx="18720" cy="17820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ACB87E9-E2FA-40C9-BBFF-D0DBACA41B9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856933" y="4624239"/>
                <a:ext cx="363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884C1045-C340-46E4-A4E9-9D4458B6284A}"/>
                  </a:ext>
                </a:extLst>
              </p14:cNvPr>
              <p14:cNvContentPartPr/>
              <p14:nvPr/>
            </p14:nvContentPartPr>
            <p14:xfrm>
              <a:off x="2000573" y="4528839"/>
              <a:ext cx="24840" cy="25200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884C1045-C340-46E4-A4E9-9D4458B6284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991573" y="4520199"/>
                <a:ext cx="424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FDE3C7B8-54DD-42BE-A2ED-240C29789CA7}"/>
                  </a:ext>
                </a:extLst>
              </p14:cNvPr>
              <p14:cNvContentPartPr/>
              <p14:nvPr/>
            </p14:nvContentPartPr>
            <p14:xfrm>
              <a:off x="1878173" y="4638639"/>
              <a:ext cx="355680" cy="36972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FDE3C7B8-54DD-42BE-A2ED-240C29789CA7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869173" y="4629999"/>
                <a:ext cx="373320" cy="38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73108A2-E17C-496B-B8D9-AC53EDC81025}"/>
              </a:ext>
            </a:extLst>
          </p:cNvPr>
          <p:cNvGrpSpPr/>
          <p:nvPr/>
        </p:nvGrpSpPr>
        <p:grpSpPr>
          <a:xfrm>
            <a:off x="791333" y="4651239"/>
            <a:ext cx="589680" cy="227520"/>
            <a:chOff x="791333" y="4651239"/>
            <a:chExt cx="58968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A26F6D0-9741-4CD5-B8CE-7B2F9C473C31}"/>
                    </a:ext>
                  </a:extLst>
                </p14:cNvPr>
                <p14:cNvContentPartPr/>
                <p14:nvPr/>
              </p14:nvContentPartPr>
              <p14:xfrm>
                <a:off x="791333" y="4676079"/>
                <a:ext cx="104760" cy="2026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A26F6D0-9741-4CD5-B8CE-7B2F9C473C3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82693" y="4667079"/>
                  <a:ext cx="122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5311E45-D10A-46EC-8EEC-5A1AA8C78C49}"/>
                    </a:ext>
                  </a:extLst>
                </p14:cNvPr>
                <p14:cNvContentPartPr/>
                <p14:nvPr/>
              </p14:nvContentPartPr>
              <p14:xfrm>
                <a:off x="1036853" y="4653759"/>
                <a:ext cx="135360" cy="2102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5311E45-D10A-46EC-8EEC-5A1AA8C78C4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28213" y="4645119"/>
                  <a:ext cx="153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CF194FB-9D88-4467-B529-773164127AB8}"/>
                    </a:ext>
                  </a:extLst>
                </p14:cNvPr>
                <p14:cNvContentPartPr/>
                <p14:nvPr/>
              </p14:nvContentPartPr>
              <p14:xfrm>
                <a:off x="1300733" y="4688319"/>
                <a:ext cx="80280" cy="1173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CF194FB-9D88-4467-B529-773164127AB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292093" y="4679679"/>
                  <a:ext cx="97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4A68ABA-00F3-4E92-94DC-6EA073A3169C}"/>
                    </a:ext>
                  </a:extLst>
                </p14:cNvPr>
                <p14:cNvContentPartPr/>
                <p14:nvPr/>
              </p14:nvContentPartPr>
              <p14:xfrm>
                <a:off x="852893" y="4651239"/>
                <a:ext cx="43560" cy="378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4A68ABA-00F3-4E92-94DC-6EA073A3169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43893" y="4642239"/>
                  <a:ext cx="6120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8A8062B-CD71-49AB-9C23-36F7F4FB6209}"/>
              </a:ext>
            </a:extLst>
          </p:cNvPr>
          <p:cNvGrpSpPr/>
          <p:nvPr/>
        </p:nvGrpSpPr>
        <p:grpSpPr>
          <a:xfrm>
            <a:off x="828413" y="5216439"/>
            <a:ext cx="730440" cy="288720"/>
            <a:chOff x="828413" y="5216439"/>
            <a:chExt cx="73044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B66AE34-CF93-4CA9-8510-8D830C8F11CC}"/>
                    </a:ext>
                  </a:extLst>
                </p14:cNvPr>
                <p14:cNvContentPartPr/>
                <p14:nvPr/>
              </p14:nvContentPartPr>
              <p14:xfrm>
                <a:off x="828413" y="5283759"/>
                <a:ext cx="227520" cy="2214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B66AE34-CF93-4CA9-8510-8D830C8F11C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19413" y="5274759"/>
                  <a:ext cx="245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3DA1744-F3F4-4B7F-83C6-4708A003C6D3}"/>
                    </a:ext>
                  </a:extLst>
                </p14:cNvPr>
                <p14:cNvContentPartPr/>
                <p14:nvPr/>
              </p14:nvContentPartPr>
              <p14:xfrm>
                <a:off x="895733" y="5216439"/>
                <a:ext cx="196920" cy="2822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3DA1744-F3F4-4B7F-83C6-4708A003C6D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86733" y="5207799"/>
                  <a:ext cx="214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D80540D-52C2-446A-8AC0-47D030BE4757}"/>
                    </a:ext>
                  </a:extLst>
                </p14:cNvPr>
                <p14:cNvContentPartPr/>
                <p14:nvPr/>
              </p14:nvContentPartPr>
              <p14:xfrm>
                <a:off x="1325213" y="5302119"/>
                <a:ext cx="233640" cy="1292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D80540D-52C2-446A-8AC0-47D030BE475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316573" y="5293119"/>
                  <a:ext cx="2512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148345D-93D4-4500-B83A-39593C1B2C03}"/>
              </a:ext>
            </a:extLst>
          </p:cNvPr>
          <p:cNvGrpSpPr/>
          <p:nvPr/>
        </p:nvGrpSpPr>
        <p:grpSpPr>
          <a:xfrm>
            <a:off x="1619693" y="5203839"/>
            <a:ext cx="871920" cy="225000"/>
            <a:chOff x="1619693" y="5203839"/>
            <a:chExt cx="87192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80E650D-156A-42F5-AA2F-8721D854F73E}"/>
                    </a:ext>
                  </a:extLst>
                </p14:cNvPr>
                <p14:cNvContentPartPr/>
                <p14:nvPr/>
              </p14:nvContentPartPr>
              <p14:xfrm>
                <a:off x="1619693" y="5203839"/>
                <a:ext cx="126720" cy="2250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80E650D-156A-42F5-AA2F-8721D854F73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611053" y="5195199"/>
                  <a:ext cx="144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C1B8B65-8817-425D-92F7-DE806F080837}"/>
                    </a:ext>
                  </a:extLst>
                </p14:cNvPr>
                <p14:cNvContentPartPr/>
                <p14:nvPr/>
              </p14:nvContentPartPr>
              <p14:xfrm>
                <a:off x="1840733" y="5240919"/>
                <a:ext cx="74520" cy="1533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C1B8B65-8817-425D-92F7-DE806F08083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31733" y="5231919"/>
                  <a:ext cx="92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D66A6FE-64A5-47ED-8766-52ABFD1B258A}"/>
                    </a:ext>
                  </a:extLst>
                </p14:cNvPr>
                <p14:cNvContentPartPr/>
                <p14:nvPr/>
              </p14:nvContentPartPr>
              <p14:xfrm>
                <a:off x="2055653" y="5216079"/>
                <a:ext cx="59760" cy="1026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D66A6FE-64A5-47ED-8766-52ABFD1B25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47013" y="5207439"/>
                  <a:ext cx="77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87D39A3-E619-45E1-B65F-61A563A0FC6B}"/>
                    </a:ext>
                  </a:extLst>
                </p14:cNvPr>
                <p14:cNvContentPartPr/>
                <p14:nvPr/>
              </p14:nvContentPartPr>
              <p14:xfrm>
                <a:off x="2307293" y="5215719"/>
                <a:ext cx="184320" cy="741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87D39A3-E619-45E1-B65F-61A563A0FC6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298653" y="5207079"/>
                  <a:ext cx="2019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EC184A96-2B44-4AA6-8532-E9B201BD6539}"/>
              </a:ext>
            </a:extLst>
          </p:cNvPr>
          <p:cNvGrpSpPr/>
          <p:nvPr/>
        </p:nvGrpSpPr>
        <p:grpSpPr>
          <a:xfrm>
            <a:off x="1113173" y="5903679"/>
            <a:ext cx="998280" cy="378720"/>
            <a:chOff x="1113173" y="5903679"/>
            <a:chExt cx="99828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44D364E-D8A3-41E7-A7BD-06D4376DC21B}"/>
                    </a:ext>
                  </a:extLst>
                </p14:cNvPr>
                <p14:cNvContentPartPr/>
                <p14:nvPr/>
              </p14:nvContentPartPr>
              <p14:xfrm>
                <a:off x="1113173" y="5903679"/>
                <a:ext cx="273960" cy="3787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44D364E-D8A3-41E7-A7BD-06D4376DC21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4533" y="5894679"/>
                  <a:ext cx="2916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73CD8D6-942B-4AED-B48E-E93627531AB4}"/>
                    </a:ext>
                  </a:extLst>
                </p14:cNvPr>
                <p14:cNvContentPartPr/>
                <p14:nvPr/>
              </p14:nvContentPartPr>
              <p14:xfrm>
                <a:off x="1607093" y="5958759"/>
                <a:ext cx="227880" cy="2458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73CD8D6-942B-4AED-B48E-E93627531AB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598453" y="5950119"/>
                  <a:ext cx="245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175B0BE-0FE7-402A-B413-3B9EE29F7FFC}"/>
                    </a:ext>
                  </a:extLst>
                </p14:cNvPr>
                <p14:cNvContentPartPr/>
                <p14:nvPr/>
              </p14:nvContentPartPr>
              <p14:xfrm>
                <a:off x="1921013" y="5929239"/>
                <a:ext cx="190440" cy="2142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175B0BE-0FE7-402A-B413-3B9EE29F7FF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912013" y="5920239"/>
                  <a:ext cx="20808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2CEE1939-0F93-4637-80DB-F44C72FE05BA}"/>
              </a:ext>
            </a:extLst>
          </p:cNvPr>
          <p:cNvGrpSpPr/>
          <p:nvPr/>
        </p:nvGrpSpPr>
        <p:grpSpPr>
          <a:xfrm>
            <a:off x="2362373" y="5830239"/>
            <a:ext cx="245880" cy="374040"/>
            <a:chOff x="2362373" y="5830239"/>
            <a:chExt cx="24588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256E4D5-F766-4569-8709-78331C6C0248}"/>
                    </a:ext>
                  </a:extLst>
                </p14:cNvPr>
                <p14:cNvContentPartPr/>
                <p14:nvPr/>
              </p14:nvContentPartPr>
              <p14:xfrm>
                <a:off x="2362373" y="5959839"/>
                <a:ext cx="178200" cy="2444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256E4D5-F766-4569-8709-78331C6C024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353733" y="5950839"/>
                  <a:ext cx="195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CF25F40-3276-4D68-A7FE-31FE231FF5D5}"/>
                    </a:ext>
                  </a:extLst>
                </p14:cNvPr>
                <p14:cNvContentPartPr/>
                <p14:nvPr/>
              </p14:nvContentPartPr>
              <p14:xfrm>
                <a:off x="2368493" y="5830239"/>
                <a:ext cx="239760" cy="3312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CF25F40-3276-4D68-A7FE-31FE231FF5D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359853" y="5821599"/>
                  <a:ext cx="257400" cy="34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493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CAA9091A74A4281DC82BCDF13FABA" ma:contentTypeVersion="4" ma:contentTypeDescription="Create a new document." ma:contentTypeScope="" ma:versionID="4b7f69090c435f5761246b390c18efdf">
  <xsd:schema xmlns:xsd="http://www.w3.org/2001/XMLSchema" xmlns:xs="http://www.w3.org/2001/XMLSchema" xmlns:p="http://schemas.microsoft.com/office/2006/metadata/properties" xmlns:ns3="1a15fb33-df68-4c49-a4bd-39f8968fde4a" targetNamespace="http://schemas.microsoft.com/office/2006/metadata/properties" ma:root="true" ma:fieldsID="84cc91bb5f845f1507db071bdde40238" ns3:_="">
    <xsd:import namespace="1a15fb33-df68-4c49-a4bd-39f8968fde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5fb33-df68-4c49-a4bd-39f8968fd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71DA42-BCC8-495D-B118-4625B445C3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9FD600-3F82-449C-95BD-5E12ABA62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5fb33-df68-4c49-a4bd-39f8968fd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286524-45BF-456C-87DE-8DFE7912F7B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a15fb33-df68-4c49-a4bd-39f8968fde4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9330</TotalTime>
  <Words>16</Words>
  <Application>Microsoft Office PowerPoint</Application>
  <PresentationFormat>On-screen Show (4:3)</PresentationFormat>
  <Paragraphs>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</cp:lastModifiedBy>
  <cp:revision>181</cp:revision>
  <cp:lastPrinted>2019-10-18T14:35:42Z</cp:lastPrinted>
  <dcterms:created xsi:type="dcterms:W3CDTF">2018-08-30T17:22:35Z</dcterms:created>
  <dcterms:modified xsi:type="dcterms:W3CDTF">2020-10-22T18:52:02Z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0x0101001FBCAA9091A74A4281DC82BCDF13FABA</vt:lpwstr>
  </property>
</Properties>
</file>